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6.xml" ContentType="application/vnd.openxmlformats-officedocument.presentationml.tags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81" r:id="rId2"/>
    <p:sldId id="382" r:id="rId3"/>
    <p:sldId id="383" r:id="rId4"/>
    <p:sldId id="384" r:id="rId5"/>
    <p:sldId id="380" r:id="rId6"/>
    <p:sldId id="369" r:id="rId7"/>
    <p:sldId id="347" r:id="rId8"/>
    <p:sldId id="333" r:id="rId9"/>
    <p:sldId id="339" r:id="rId10"/>
    <p:sldId id="353" r:id="rId11"/>
    <p:sldId id="340" r:id="rId12"/>
    <p:sldId id="341" r:id="rId13"/>
    <p:sldId id="350" r:id="rId14"/>
    <p:sldId id="293" r:id="rId15"/>
    <p:sldId id="366" r:id="rId16"/>
    <p:sldId id="356" r:id="rId17"/>
    <p:sldId id="357" r:id="rId18"/>
    <p:sldId id="358" r:id="rId19"/>
    <p:sldId id="354" r:id="rId20"/>
    <p:sldId id="332" r:id="rId21"/>
    <p:sldId id="361" r:id="rId22"/>
    <p:sldId id="376" r:id="rId23"/>
    <p:sldId id="329" r:id="rId24"/>
    <p:sldId id="328" r:id="rId25"/>
    <p:sldId id="343" r:id="rId26"/>
    <p:sldId id="344" r:id="rId27"/>
    <p:sldId id="370" r:id="rId28"/>
    <p:sldId id="371" r:id="rId29"/>
    <p:sldId id="372" r:id="rId30"/>
    <p:sldId id="374" r:id="rId31"/>
    <p:sldId id="385" r:id="rId32"/>
    <p:sldId id="386" r:id="rId33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  <a:srgbClr val="E10112"/>
    <a:srgbClr val="FF6161"/>
    <a:srgbClr val="EB5733"/>
    <a:srgbClr val="FEC10E"/>
    <a:srgbClr val="AE0103"/>
    <a:srgbClr val="740000"/>
    <a:srgbClr val="E49E12"/>
    <a:srgbClr val="1F1919"/>
    <a:srgbClr val="EEB0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19" autoAdjust="0"/>
  </p:normalViewPr>
  <p:slideViewPr>
    <p:cSldViewPr>
      <p:cViewPr>
        <p:scale>
          <a:sx n="50" d="100"/>
          <a:sy n="50" d="100"/>
        </p:scale>
        <p:origin x="2994" y="17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CEAFE-7DEF-4018-ABA0-7B9798E5E117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443164-429E-4BC3-836A-55A1098A74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798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882828-7126-4E92-AC4F-0F7C0DCC1883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A1C88-3612-4BB6-8594-8528E70BD9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02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304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8766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8229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530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9489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233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7154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987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8819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6621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902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5401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8300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975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3862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388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5641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0752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184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052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0559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86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/>
              <a:t>www.51p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5765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6017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190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498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764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44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470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2030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A1C88-3612-4BB6-8594-8528E70BD9B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449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83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2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08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pic>
        <p:nvPicPr>
          <p:cNvPr id="3" name="PA-图片 23">
            <a:extLst>
              <a:ext uri="{FF2B5EF4-FFF2-40B4-BE49-F238E27FC236}">
                <a16:creationId xmlns:a16="http://schemas.microsoft.com/office/drawing/2014/main" xmlns="" id="{C463FD32-5D09-49B2-BC1D-B82EF97B691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646"/>
          <a:stretch/>
        </p:blipFill>
        <p:spPr>
          <a:xfrm>
            <a:off x="-5678" y="3190829"/>
            <a:ext cx="9114182" cy="1952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9" t="28674"/>
          <a:stretch/>
        </p:blipFill>
        <p:spPr>
          <a:xfrm>
            <a:off x="5004048" y="4044675"/>
            <a:ext cx="4139951" cy="109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5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0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16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10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927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471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935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84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599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pic>
        <p:nvPicPr>
          <p:cNvPr id="68" name="PA-图片 23">
            <a:extLst>
              <a:ext uri="{FF2B5EF4-FFF2-40B4-BE49-F238E27FC236}">
                <a16:creationId xmlns:a16="http://schemas.microsoft.com/office/drawing/2014/main" xmlns="" id="{C463FD32-5D09-49B2-BC1D-B82EF97B691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646"/>
          <a:stretch/>
        </p:blipFill>
        <p:spPr>
          <a:xfrm>
            <a:off x="-5678" y="3190829"/>
            <a:ext cx="9114182" cy="1952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74"/>
          <a:stretch/>
        </p:blipFill>
        <p:spPr>
          <a:xfrm>
            <a:off x="0" y="3435846"/>
            <a:ext cx="9144000" cy="170765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158952" y="1026298"/>
            <a:ext cx="4826095" cy="1569660"/>
            <a:chOff x="2007109" y="1050470"/>
            <a:chExt cx="4826095" cy="1569660"/>
          </a:xfrm>
        </p:grpSpPr>
        <p:sp>
          <p:nvSpPr>
            <p:cNvPr id="13" name="文本框 12"/>
            <p:cNvSpPr txBox="1"/>
            <p:nvPr/>
          </p:nvSpPr>
          <p:spPr>
            <a:xfrm>
              <a:off x="2007109" y="1050470"/>
              <a:ext cx="144462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党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939079" y="1281304"/>
              <a:ext cx="105189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gradFill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建</a:t>
              </a:r>
              <a:endParaRPr lang="zh-CN" altLang="en-US" sz="6600" dirty="0"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598657" y="1327470"/>
              <a:ext cx="97334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gradFill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工</a:t>
              </a:r>
              <a:endParaRPr lang="zh-CN" altLang="en-US" sz="6000" dirty="0"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243959" y="1327469"/>
              <a:ext cx="97334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gradFill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作</a:t>
              </a:r>
              <a:endParaRPr lang="zh-CN" altLang="en-US" sz="6000" dirty="0"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878653" y="1215344"/>
              <a:ext cx="113043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gradFill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汇</a:t>
              </a:r>
              <a:endParaRPr lang="zh-CN" altLang="en-US" sz="7200" dirty="0"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492772" y="1126910"/>
              <a:ext cx="13404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报</a:t>
              </a:r>
              <a:endParaRPr lang="zh-CN" altLang="en-US" sz="8800" dirty="0"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0" name="branch-with-leaves_1457">
            <a:extLst>
              <a:ext uri="{FF2B5EF4-FFF2-40B4-BE49-F238E27FC236}">
                <a16:creationId xmlns:a16="http://schemas.microsoft.com/office/drawing/2014/main" xmlns="" id="{8F699A5A-5226-4968-9AF1-714043672FCD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1739387" y="1738058"/>
            <a:ext cx="853498" cy="857396"/>
          </a:xfrm>
          <a:custGeom>
            <a:avLst/>
            <a:gdLst>
              <a:gd name="connsiteX0" fmla="*/ 227490 w 557078"/>
              <a:gd name="connsiteY0" fmla="*/ 504746 h 559622"/>
              <a:gd name="connsiteX1" fmla="*/ 11209 w 557078"/>
              <a:gd name="connsiteY1" fmla="*/ 559618 h 559622"/>
              <a:gd name="connsiteX2" fmla="*/ 1525 w 557078"/>
              <a:gd name="connsiteY2" fmla="*/ 538638 h 559622"/>
              <a:gd name="connsiteX3" fmla="*/ 227490 w 557078"/>
              <a:gd name="connsiteY3" fmla="*/ 504746 h 559622"/>
              <a:gd name="connsiteX4" fmla="*/ 276839 w 557078"/>
              <a:gd name="connsiteY4" fmla="*/ 484881 h 559622"/>
              <a:gd name="connsiteX5" fmla="*/ 295235 w 557078"/>
              <a:gd name="connsiteY5" fmla="*/ 488508 h 559622"/>
              <a:gd name="connsiteX6" fmla="*/ 361450 w 557078"/>
              <a:gd name="connsiteY6" fmla="*/ 541713 h 559622"/>
              <a:gd name="connsiteX7" fmla="*/ 272625 w 557078"/>
              <a:gd name="connsiteY7" fmla="*/ 541713 h 559622"/>
              <a:gd name="connsiteX8" fmla="*/ 251630 w 557078"/>
              <a:gd name="connsiteY8" fmla="*/ 503019 h 559622"/>
              <a:gd name="connsiteX9" fmla="*/ 276839 w 557078"/>
              <a:gd name="connsiteY9" fmla="*/ 484881 h 559622"/>
              <a:gd name="connsiteX10" fmla="*/ 352523 w 557078"/>
              <a:gd name="connsiteY10" fmla="*/ 434883 h 559622"/>
              <a:gd name="connsiteX11" fmla="*/ 371333 w 557078"/>
              <a:gd name="connsiteY11" fmla="*/ 435460 h 559622"/>
              <a:gd name="connsiteX12" fmla="*/ 445661 w 557078"/>
              <a:gd name="connsiteY12" fmla="*/ 474016 h 559622"/>
              <a:gd name="connsiteX13" fmla="*/ 360022 w 557078"/>
              <a:gd name="connsiteY13" fmla="*/ 490081 h 559622"/>
              <a:gd name="connsiteX14" fmla="*/ 330937 w 557078"/>
              <a:gd name="connsiteY14" fmla="*/ 456345 h 559622"/>
              <a:gd name="connsiteX15" fmla="*/ 352523 w 557078"/>
              <a:gd name="connsiteY15" fmla="*/ 434883 h 559622"/>
              <a:gd name="connsiteX16" fmla="*/ 229127 w 557078"/>
              <a:gd name="connsiteY16" fmla="*/ 372341 h 559622"/>
              <a:gd name="connsiteX17" fmla="*/ 264680 w 557078"/>
              <a:gd name="connsiteY17" fmla="*/ 453133 h 559622"/>
              <a:gd name="connsiteX18" fmla="*/ 238824 w 557078"/>
              <a:gd name="connsiteY18" fmla="*/ 487065 h 559622"/>
              <a:gd name="connsiteX19" fmla="*/ 208119 w 557078"/>
              <a:gd name="connsiteY19" fmla="*/ 453133 h 559622"/>
              <a:gd name="connsiteX20" fmla="*/ 229127 w 557078"/>
              <a:gd name="connsiteY20" fmla="*/ 372341 h 559622"/>
              <a:gd name="connsiteX21" fmla="*/ 455904 w 557078"/>
              <a:gd name="connsiteY21" fmla="*/ 366005 h 559622"/>
              <a:gd name="connsiteX22" fmla="*/ 511734 w 557078"/>
              <a:gd name="connsiteY22" fmla="*/ 378911 h 559622"/>
              <a:gd name="connsiteX23" fmla="*/ 437495 w 557078"/>
              <a:gd name="connsiteY23" fmla="*/ 422386 h 559622"/>
              <a:gd name="connsiteX24" fmla="*/ 400376 w 557078"/>
              <a:gd name="connsiteY24" fmla="*/ 399844 h 559622"/>
              <a:gd name="connsiteX25" fmla="*/ 431040 w 557078"/>
              <a:gd name="connsiteY25" fmla="*/ 366030 h 559622"/>
              <a:gd name="connsiteX26" fmla="*/ 455904 w 557078"/>
              <a:gd name="connsiteY26" fmla="*/ 366005 h 559622"/>
              <a:gd name="connsiteX27" fmla="*/ 287246 w 557078"/>
              <a:gd name="connsiteY27" fmla="*/ 327256 h 559622"/>
              <a:gd name="connsiteX28" fmla="*/ 330888 w 557078"/>
              <a:gd name="connsiteY28" fmla="*/ 403031 h 559622"/>
              <a:gd name="connsiteX29" fmla="*/ 308259 w 557078"/>
              <a:gd name="connsiteY29" fmla="*/ 441725 h 559622"/>
              <a:gd name="connsiteX30" fmla="*/ 274315 w 557078"/>
              <a:gd name="connsiteY30" fmla="*/ 411092 h 559622"/>
              <a:gd name="connsiteX31" fmla="*/ 287246 w 557078"/>
              <a:gd name="connsiteY31" fmla="*/ 327256 h 559622"/>
              <a:gd name="connsiteX32" fmla="*/ 327633 w 557078"/>
              <a:gd name="connsiteY32" fmla="*/ 287094 h 559622"/>
              <a:gd name="connsiteX33" fmla="*/ 390740 w 557078"/>
              <a:gd name="connsiteY33" fmla="*/ 349891 h 559622"/>
              <a:gd name="connsiteX34" fmla="*/ 377795 w 557078"/>
              <a:gd name="connsiteY34" fmla="*/ 391756 h 559622"/>
              <a:gd name="connsiteX35" fmla="*/ 337342 w 557078"/>
              <a:gd name="connsiteY35" fmla="*/ 370824 h 559622"/>
              <a:gd name="connsiteX36" fmla="*/ 327633 w 557078"/>
              <a:gd name="connsiteY36" fmla="*/ 287094 h 559622"/>
              <a:gd name="connsiteX37" fmla="*/ 547232 w 557078"/>
              <a:gd name="connsiteY37" fmla="*/ 269215 h 559622"/>
              <a:gd name="connsiteX38" fmla="*/ 492371 w 557078"/>
              <a:gd name="connsiteY38" fmla="*/ 335293 h 559622"/>
              <a:gd name="connsiteX39" fmla="*/ 450419 w 557078"/>
              <a:gd name="connsiteY39" fmla="*/ 325623 h 559622"/>
              <a:gd name="connsiteX40" fmla="*/ 466555 w 557078"/>
              <a:gd name="connsiteY40" fmla="*/ 283720 h 559622"/>
              <a:gd name="connsiteX41" fmla="*/ 547232 w 557078"/>
              <a:gd name="connsiteY41" fmla="*/ 269215 h 559622"/>
              <a:gd name="connsiteX42" fmla="*/ 350308 w 557078"/>
              <a:gd name="connsiteY42" fmla="*/ 233717 h 559622"/>
              <a:gd name="connsiteX43" fmla="*/ 424494 w 557078"/>
              <a:gd name="connsiteY43" fmla="*/ 280563 h 559622"/>
              <a:gd name="connsiteX44" fmla="*/ 422881 w 557078"/>
              <a:gd name="connsiteY44" fmla="*/ 324179 h 559622"/>
              <a:gd name="connsiteX45" fmla="*/ 379337 w 557078"/>
              <a:gd name="connsiteY45" fmla="*/ 314487 h 559622"/>
              <a:gd name="connsiteX46" fmla="*/ 350308 w 557078"/>
              <a:gd name="connsiteY46" fmla="*/ 233717 h 559622"/>
              <a:gd name="connsiteX47" fmla="*/ 353418 w 557078"/>
              <a:gd name="connsiteY47" fmla="*/ 185523 h 559622"/>
              <a:gd name="connsiteX48" fmla="*/ 440720 w 557078"/>
              <a:gd name="connsiteY48" fmla="*/ 200039 h 559622"/>
              <a:gd name="connsiteX49" fmla="*/ 455270 w 557078"/>
              <a:gd name="connsiteY49" fmla="*/ 241972 h 559622"/>
              <a:gd name="connsiteX50" fmla="*/ 410003 w 557078"/>
              <a:gd name="connsiteY50" fmla="*/ 248424 h 559622"/>
              <a:gd name="connsiteX51" fmla="*/ 353418 w 557078"/>
              <a:gd name="connsiteY51" fmla="*/ 185523 h 559622"/>
              <a:gd name="connsiteX52" fmla="*/ 557078 w 557078"/>
              <a:gd name="connsiteY52" fmla="*/ 150025 h 559622"/>
              <a:gd name="connsiteX53" fmla="*/ 528012 w 557078"/>
              <a:gd name="connsiteY53" fmla="*/ 230592 h 559622"/>
              <a:gd name="connsiteX54" fmla="*/ 484412 w 557078"/>
              <a:gd name="connsiteY54" fmla="*/ 237038 h 559622"/>
              <a:gd name="connsiteX55" fmla="*/ 486027 w 557078"/>
              <a:gd name="connsiteY55" fmla="*/ 191920 h 559622"/>
              <a:gd name="connsiteX56" fmla="*/ 557078 w 557078"/>
              <a:gd name="connsiteY56" fmla="*/ 150025 h 559622"/>
              <a:gd name="connsiteX57" fmla="*/ 406736 w 557078"/>
              <a:gd name="connsiteY57" fmla="*/ 115281 h 559622"/>
              <a:gd name="connsiteX58" fmla="*/ 432640 w 557078"/>
              <a:gd name="connsiteY58" fmla="*/ 117678 h 559622"/>
              <a:gd name="connsiteX59" fmla="*/ 456878 w 557078"/>
              <a:gd name="connsiteY59" fmla="*/ 154820 h 559622"/>
              <a:gd name="connsiteX60" fmla="*/ 414866 w 557078"/>
              <a:gd name="connsiteY60" fmla="*/ 170969 h 559622"/>
              <a:gd name="connsiteX61" fmla="*/ 345385 w 557078"/>
              <a:gd name="connsiteY61" fmla="*/ 124137 h 559622"/>
              <a:gd name="connsiteX62" fmla="*/ 406736 w 557078"/>
              <a:gd name="connsiteY62" fmla="*/ 115281 h 559622"/>
              <a:gd name="connsiteX63" fmla="*/ 526321 w 557078"/>
              <a:gd name="connsiteY63" fmla="*/ 43530 h 559622"/>
              <a:gd name="connsiteX64" fmla="*/ 518245 w 557078"/>
              <a:gd name="connsiteY64" fmla="*/ 129066 h 559622"/>
              <a:gd name="connsiteX65" fmla="*/ 477862 w 557078"/>
              <a:gd name="connsiteY65" fmla="*/ 145205 h 559622"/>
              <a:gd name="connsiteX66" fmla="*/ 468170 w 557078"/>
              <a:gd name="connsiteY66" fmla="*/ 101630 h 559622"/>
              <a:gd name="connsiteX67" fmla="*/ 526321 w 557078"/>
              <a:gd name="connsiteY67" fmla="*/ 43530 h 559622"/>
              <a:gd name="connsiteX68" fmla="*/ 387361 w 557078"/>
              <a:gd name="connsiteY68" fmla="*/ 0 h 559622"/>
              <a:gd name="connsiteX69" fmla="*/ 453602 w 557078"/>
              <a:gd name="connsiteY69" fmla="*/ 54861 h 559622"/>
              <a:gd name="connsiteX70" fmla="*/ 445524 w 557078"/>
              <a:gd name="connsiteY70" fmla="*/ 96813 h 559622"/>
              <a:gd name="connsiteX71" fmla="*/ 403517 w 557078"/>
              <a:gd name="connsiteY71" fmla="*/ 80677 h 559622"/>
              <a:gd name="connsiteX72" fmla="*/ 387361 w 557078"/>
              <a:gd name="connsiteY72" fmla="*/ 0 h 55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57078" h="559622">
                <a:moveTo>
                  <a:pt x="227490" y="504746"/>
                </a:moveTo>
                <a:cubicBezTo>
                  <a:pt x="137104" y="561232"/>
                  <a:pt x="11209" y="559618"/>
                  <a:pt x="11209" y="559618"/>
                </a:cubicBezTo>
                <a:cubicBezTo>
                  <a:pt x="11209" y="559618"/>
                  <a:pt x="-4931" y="546707"/>
                  <a:pt x="1525" y="538638"/>
                </a:cubicBezTo>
                <a:cubicBezTo>
                  <a:pt x="88683" y="558004"/>
                  <a:pt x="227490" y="504746"/>
                  <a:pt x="227490" y="504746"/>
                </a:cubicBezTo>
                <a:close/>
                <a:moveTo>
                  <a:pt x="276839" y="484881"/>
                </a:moveTo>
                <a:cubicBezTo>
                  <a:pt x="281911" y="484981"/>
                  <a:pt x="287967" y="486090"/>
                  <a:pt x="295235" y="488508"/>
                </a:cubicBezTo>
                <a:cubicBezTo>
                  <a:pt x="322690" y="499794"/>
                  <a:pt x="361450" y="541713"/>
                  <a:pt x="361450" y="541713"/>
                </a:cubicBezTo>
                <a:cubicBezTo>
                  <a:pt x="361450" y="541713"/>
                  <a:pt x="301695" y="551386"/>
                  <a:pt x="272625" y="541713"/>
                </a:cubicBezTo>
                <a:cubicBezTo>
                  <a:pt x="243555" y="532039"/>
                  <a:pt x="246785" y="515917"/>
                  <a:pt x="251630" y="503019"/>
                </a:cubicBezTo>
                <a:cubicBezTo>
                  <a:pt x="255264" y="493345"/>
                  <a:pt x="261623" y="484579"/>
                  <a:pt x="276839" y="484881"/>
                </a:cubicBezTo>
                <a:close/>
                <a:moveTo>
                  <a:pt x="352523" y="434883"/>
                </a:moveTo>
                <a:cubicBezTo>
                  <a:pt x="357497" y="434155"/>
                  <a:pt x="363658" y="434255"/>
                  <a:pt x="371333" y="435460"/>
                </a:cubicBezTo>
                <a:cubicBezTo>
                  <a:pt x="402034" y="440280"/>
                  <a:pt x="445661" y="474016"/>
                  <a:pt x="445661" y="474016"/>
                </a:cubicBezTo>
                <a:cubicBezTo>
                  <a:pt x="445661" y="474016"/>
                  <a:pt x="390723" y="494900"/>
                  <a:pt x="360022" y="490081"/>
                </a:cubicBezTo>
                <a:cubicBezTo>
                  <a:pt x="329321" y="486868"/>
                  <a:pt x="329321" y="470803"/>
                  <a:pt x="330937" y="456345"/>
                </a:cubicBezTo>
                <a:cubicBezTo>
                  <a:pt x="333360" y="446706"/>
                  <a:pt x="337602" y="437067"/>
                  <a:pt x="352523" y="434883"/>
                </a:cubicBezTo>
                <a:close/>
                <a:moveTo>
                  <a:pt x="229127" y="372341"/>
                </a:moveTo>
                <a:cubicBezTo>
                  <a:pt x="229127" y="372341"/>
                  <a:pt x="263064" y="422432"/>
                  <a:pt x="264680" y="453133"/>
                </a:cubicBezTo>
                <a:cubicBezTo>
                  <a:pt x="267912" y="483834"/>
                  <a:pt x="251752" y="487065"/>
                  <a:pt x="238824" y="487065"/>
                </a:cubicBezTo>
                <a:cubicBezTo>
                  <a:pt x="224279" y="488681"/>
                  <a:pt x="209735" y="483834"/>
                  <a:pt x="208119" y="453133"/>
                </a:cubicBezTo>
                <a:cubicBezTo>
                  <a:pt x="206503" y="422432"/>
                  <a:pt x="229127" y="372341"/>
                  <a:pt x="229127" y="372341"/>
                </a:cubicBezTo>
                <a:close/>
                <a:moveTo>
                  <a:pt x="455904" y="366005"/>
                </a:moveTo>
                <a:cubicBezTo>
                  <a:pt x="482684" y="368948"/>
                  <a:pt x="511734" y="378911"/>
                  <a:pt x="511734" y="378911"/>
                </a:cubicBezTo>
                <a:cubicBezTo>
                  <a:pt x="511734" y="378911"/>
                  <a:pt x="466545" y="417556"/>
                  <a:pt x="437495" y="422386"/>
                </a:cubicBezTo>
                <a:cubicBezTo>
                  <a:pt x="408445" y="428827"/>
                  <a:pt x="403604" y="412725"/>
                  <a:pt x="400376" y="399844"/>
                </a:cubicBezTo>
                <a:cubicBezTo>
                  <a:pt x="398762" y="386962"/>
                  <a:pt x="401990" y="372470"/>
                  <a:pt x="431040" y="366030"/>
                </a:cubicBezTo>
                <a:cubicBezTo>
                  <a:pt x="438302" y="364822"/>
                  <a:pt x="446977" y="365023"/>
                  <a:pt x="455904" y="366005"/>
                </a:cubicBezTo>
                <a:close/>
                <a:moveTo>
                  <a:pt x="287246" y="327256"/>
                </a:moveTo>
                <a:cubicBezTo>
                  <a:pt x="287246" y="327256"/>
                  <a:pt x="326038" y="374011"/>
                  <a:pt x="330888" y="403031"/>
                </a:cubicBezTo>
                <a:cubicBezTo>
                  <a:pt x="337353" y="433664"/>
                  <a:pt x="321189" y="438500"/>
                  <a:pt x="308259" y="441725"/>
                </a:cubicBezTo>
                <a:cubicBezTo>
                  <a:pt x="295328" y="443337"/>
                  <a:pt x="280780" y="440113"/>
                  <a:pt x="274315" y="411092"/>
                </a:cubicBezTo>
                <a:cubicBezTo>
                  <a:pt x="269466" y="380460"/>
                  <a:pt x="287246" y="327256"/>
                  <a:pt x="287246" y="327256"/>
                </a:cubicBezTo>
                <a:close/>
                <a:moveTo>
                  <a:pt x="327633" y="287094"/>
                </a:moveTo>
                <a:cubicBezTo>
                  <a:pt x="327633" y="287094"/>
                  <a:pt x="377795" y="322518"/>
                  <a:pt x="390740" y="349891"/>
                </a:cubicBezTo>
                <a:cubicBezTo>
                  <a:pt x="403685" y="377264"/>
                  <a:pt x="390740" y="386926"/>
                  <a:pt x="377795" y="391756"/>
                </a:cubicBezTo>
                <a:cubicBezTo>
                  <a:pt x="364850" y="398197"/>
                  <a:pt x="350287" y="399807"/>
                  <a:pt x="337342" y="370824"/>
                </a:cubicBezTo>
                <a:cubicBezTo>
                  <a:pt x="324397" y="343450"/>
                  <a:pt x="327633" y="287094"/>
                  <a:pt x="327633" y="287094"/>
                </a:cubicBezTo>
                <a:close/>
                <a:moveTo>
                  <a:pt x="547232" y="269215"/>
                </a:moveTo>
                <a:cubicBezTo>
                  <a:pt x="547232" y="269215"/>
                  <a:pt x="518188" y="320788"/>
                  <a:pt x="492371" y="335293"/>
                </a:cubicBezTo>
                <a:cubicBezTo>
                  <a:pt x="466555" y="349798"/>
                  <a:pt x="456873" y="336905"/>
                  <a:pt x="450419" y="325623"/>
                </a:cubicBezTo>
                <a:cubicBezTo>
                  <a:pt x="442352" y="314341"/>
                  <a:pt x="440738" y="299837"/>
                  <a:pt x="466555" y="283720"/>
                </a:cubicBezTo>
                <a:cubicBezTo>
                  <a:pt x="492371" y="269215"/>
                  <a:pt x="547232" y="269215"/>
                  <a:pt x="547232" y="269215"/>
                </a:cubicBezTo>
                <a:close/>
                <a:moveTo>
                  <a:pt x="350308" y="233717"/>
                </a:moveTo>
                <a:cubicBezTo>
                  <a:pt x="350308" y="233717"/>
                  <a:pt x="406754" y="256332"/>
                  <a:pt x="424494" y="280563"/>
                </a:cubicBezTo>
                <a:cubicBezTo>
                  <a:pt x="443847" y="304794"/>
                  <a:pt x="434171" y="316102"/>
                  <a:pt x="422881" y="324179"/>
                </a:cubicBezTo>
                <a:cubicBezTo>
                  <a:pt x="411592" y="333871"/>
                  <a:pt x="397078" y="337102"/>
                  <a:pt x="379337" y="314487"/>
                </a:cubicBezTo>
                <a:cubicBezTo>
                  <a:pt x="359984" y="290256"/>
                  <a:pt x="350308" y="233717"/>
                  <a:pt x="350308" y="233717"/>
                </a:cubicBezTo>
                <a:close/>
                <a:moveTo>
                  <a:pt x="353418" y="185523"/>
                </a:moveTo>
                <a:cubicBezTo>
                  <a:pt x="353418" y="185523"/>
                  <a:pt x="414853" y="185523"/>
                  <a:pt x="440720" y="200039"/>
                </a:cubicBezTo>
                <a:cubicBezTo>
                  <a:pt x="468204" y="216167"/>
                  <a:pt x="461737" y="230682"/>
                  <a:pt x="455270" y="241972"/>
                </a:cubicBezTo>
                <a:cubicBezTo>
                  <a:pt x="447187" y="254875"/>
                  <a:pt x="435870" y="264552"/>
                  <a:pt x="410003" y="248424"/>
                </a:cubicBezTo>
                <a:cubicBezTo>
                  <a:pt x="384135" y="233908"/>
                  <a:pt x="353418" y="185523"/>
                  <a:pt x="353418" y="185523"/>
                </a:cubicBezTo>
                <a:close/>
                <a:moveTo>
                  <a:pt x="557078" y="150025"/>
                </a:moveTo>
                <a:cubicBezTo>
                  <a:pt x="557078" y="150025"/>
                  <a:pt x="545774" y="208033"/>
                  <a:pt x="528012" y="230592"/>
                </a:cubicBezTo>
                <a:cubicBezTo>
                  <a:pt x="508634" y="253151"/>
                  <a:pt x="494101" y="245094"/>
                  <a:pt x="484412" y="237038"/>
                </a:cubicBezTo>
                <a:cubicBezTo>
                  <a:pt x="473108" y="227370"/>
                  <a:pt x="466649" y="214479"/>
                  <a:pt x="486027" y="191920"/>
                </a:cubicBezTo>
                <a:cubicBezTo>
                  <a:pt x="505404" y="169361"/>
                  <a:pt x="557078" y="150025"/>
                  <a:pt x="557078" y="150025"/>
                </a:cubicBezTo>
                <a:close/>
                <a:moveTo>
                  <a:pt x="406736" y="115281"/>
                </a:moveTo>
                <a:cubicBezTo>
                  <a:pt x="416280" y="115054"/>
                  <a:pt x="425369" y="115659"/>
                  <a:pt x="432640" y="117678"/>
                </a:cubicBezTo>
                <a:cubicBezTo>
                  <a:pt x="461725" y="125752"/>
                  <a:pt x="460109" y="140286"/>
                  <a:pt x="456878" y="154820"/>
                </a:cubicBezTo>
                <a:cubicBezTo>
                  <a:pt x="453646" y="167740"/>
                  <a:pt x="443951" y="179044"/>
                  <a:pt x="414866" y="170969"/>
                </a:cubicBezTo>
                <a:cubicBezTo>
                  <a:pt x="385781" y="162895"/>
                  <a:pt x="345385" y="124137"/>
                  <a:pt x="345385" y="124137"/>
                </a:cubicBezTo>
                <a:cubicBezTo>
                  <a:pt x="345385" y="124137"/>
                  <a:pt x="378106" y="115962"/>
                  <a:pt x="406736" y="115281"/>
                </a:cubicBezTo>
                <a:close/>
                <a:moveTo>
                  <a:pt x="526321" y="43530"/>
                </a:moveTo>
                <a:cubicBezTo>
                  <a:pt x="526321" y="43530"/>
                  <a:pt x="531167" y="101630"/>
                  <a:pt x="518245" y="129066"/>
                </a:cubicBezTo>
                <a:cubicBezTo>
                  <a:pt x="505322" y="156502"/>
                  <a:pt x="490785" y="151660"/>
                  <a:pt x="477862" y="145205"/>
                </a:cubicBezTo>
                <a:cubicBezTo>
                  <a:pt x="464940" y="140363"/>
                  <a:pt x="455248" y="129066"/>
                  <a:pt x="468170" y="101630"/>
                </a:cubicBezTo>
                <a:cubicBezTo>
                  <a:pt x="481093" y="75808"/>
                  <a:pt x="526321" y="43530"/>
                  <a:pt x="526321" y="43530"/>
                </a:cubicBezTo>
                <a:close/>
                <a:moveTo>
                  <a:pt x="387361" y="0"/>
                </a:moveTo>
                <a:cubicBezTo>
                  <a:pt x="387361" y="0"/>
                  <a:pt x="439061" y="29044"/>
                  <a:pt x="453602" y="54861"/>
                </a:cubicBezTo>
                <a:cubicBezTo>
                  <a:pt x="469758" y="80677"/>
                  <a:pt x="456833" y="90359"/>
                  <a:pt x="445524" y="96813"/>
                </a:cubicBezTo>
                <a:cubicBezTo>
                  <a:pt x="432599" y="104880"/>
                  <a:pt x="418058" y="106494"/>
                  <a:pt x="403517" y="80677"/>
                </a:cubicBezTo>
                <a:cubicBezTo>
                  <a:pt x="388977" y="54861"/>
                  <a:pt x="387361" y="0"/>
                  <a:pt x="387361" y="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branch-with-leaves_1457">
            <a:extLst>
              <a:ext uri="{FF2B5EF4-FFF2-40B4-BE49-F238E27FC236}">
                <a16:creationId xmlns:a16="http://schemas.microsoft.com/office/drawing/2014/main" xmlns="" id="{21401F92-9F20-4F42-BA4B-07CF2C2B5AB5}"/>
              </a:ext>
            </a:extLst>
          </p:cNvPr>
          <p:cNvSpPr>
            <a:spLocks noChangeAspect="1"/>
          </p:cNvSpPr>
          <p:nvPr/>
        </p:nvSpPr>
        <p:spPr bwMode="auto">
          <a:xfrm>
            <a:off x="6621868" y="1738058"/>
            <a:ext cx="853498" cy="857396"/>
          </a:xfrm>
          <a:custGeom>
            <a:avLst/>
            <a:gdLst>
              <a:gd name="connsiteX0" fmla="*/ 227490 w 557078"/>
              <a:gd name="connsiteY0" fmla="*/ 504746 h 559622"/>
              <a:gd name="connsiteX1" fmla="*/ 11209 w 557078"/>
              <a:gd name="connsiteY1" fmla="*/ 559618 h 559622"/>
              <a:gd name="connsiteX2" fmla="*/ 1525 w 557078"/>
              <a:gd name="connsiteY2" fmla="*/ 538638 h 559622"/>
              <a:gd name="connsiteX3" fmla="*/ 227490 w 557078"/>
              <a:gd name="connsiteY3" fmla="*/ 504746 h 559622"/>
              <a:gd name="connsiteX4" fmla="*/ 276839 w 557078"/>
              <a:gd name="connsiteY4" fmla="*/ 484881 h 559622"/>
              <a:gd name="connsiteX5" fmla="*/ 295235 w 557078"/>
              <a:gd name="connsiteY5" fmla="*/ 488508 h 559622"/>
              <a:gd name="connsiteX6" fmla="*/ 361450 w 557078"/>
              <a:gd name="connsiteY6" fmla="*/ 541713 h 559622"/>
              <a:gd name="connsiteX7" fmla="*/ 272625 w 557078"/>
              <a:gd name="connsiteY7" fmla="*/ 541713 h 559622"/>
              <a:gd name="connsiteX8" fmla="*/ 251630 w 557078"/>
              <a:gd name="connsiteY8" fmla="*/ 503019 h 559622"/>
              <a:gd name="connsiteX9" fmla="*/ 276839 w 557078"/>
              <a:gd name="connsiteY9" fmla="*/ 484881 h 559622"/>
              <a:gd name="connsiteX10" fmla="*/ 352523 w 557078"/>
              <a:gd name="connsiteY10" fmla="*/ 434883 h 559622"/>
              <a:gd name="connsiteX11" fmla="*/ 371333 w 557078"/>
              <a:gd name="connsiteY11" fmla="*/ 435460 h 559622"/>
              <a:gd name="connsiteX12" fmla="*/ 445661 w 557078"/>
              <a:gd name="connsiteY12" fmla="*/ 474016 h 559622"/>
              <a:gd name="connsiteX13" fmla="*/ 360022 w 557078"/>
              <a:gd name="connsiteY13" fmla="*/ 490081 h 559622"/>
              <a:gd name="connsiteX14" fmla="*/ 330937 w 557078"/>
              <a:gd name="connsiteY14" fmla="*/ 456345 h 559622"/>
              <a:gd name="connsiteX15" fmla="*/ 352523 w 557078"/>
              <a:gd name="connsiteY15" fmla="*/ 434883 h 559622"/>
              <a:gd name="connsiteX16" fmla="*/ 229127 w 557078"/>
              <a:gd name="connsiteY16" fmla="*/ 372341 h 559622"/>
              <a:gd name="connsiteX17" fmla="*/ 264680 w 557078"/>
              <a:gd name="connsiteY17" fmla="*/ 453133 h 559622"/>
              <a:gd name="connsiteX18" fmla="*/ 238824 w 557078"/>
              <a:gd name="connsiteY18" fmla="*/ 487065 h 559622"/>
              <a:gd name="connsiteX19" fmla="*/ 208119 w 557078"/>
              <a:gd name="connsiteY19" fmla="*/ 453133 h 559622"/>
              <a:gd name="connsiteX20" fmla="*/ 229127 w 557078"/>
              <a:gd name="connsiteY20" fmla="*/ 372341 h 559622"/>
              <a:gd name="connsiteX21" fmla="*/ 455904 w 557078"/>
              <a:gd name="connsiteY21" fmla="*/ 366005 h 559622"/>
              <a:gd name="connsiteX22" fmla="*/ 511734 w 557078"/>
              <a:gd name="connsiteY22" fmla="*/ 378911 h 559622"/>
              <a:gd name="connsiteX23" fmla="*/ 437495 w 557078"/>
              <a:gd name="connsiteY23" fmla="*/ 422386 h 559622"/>
              <a:gd name="connsiteX24" fmla="*/ 400376 w 557078"/>
              <a:gd name="connsiteY24" fmla="*/ 399844 h 559622"/>
              <a:gd name="connsiteX25" fmla="*/ 431040 w 557078"/>
              <a:gd name="connsiteY25" fmla="*/ 366030 h 559622"/>
              <a:gd name="connsiteX26" fmla="*/ 455904 w 557078"/>
              <a:gd name="connsiteY26" fmla="*/ 366005 h 559622"/>
              <a:gd name="connsiteX27" fmla="*/ 287246 w 557078"/>
              <a:gd name="connsiteY27" fmla="*/ 327256 h 559622"/>
              <a:gd name="connsiteX28" fmla="*/ 330888 w 557078"/>
              <a:gd name="connsiteY28" fmla="*/ 403031 h 559622"/>
              <a:gd name="connsiteX29" fmla="*/ 308259 w 557078"/>
              <a:gd name="connsiteY29" fmla="*/ 441725 h 559622"/>
              <a:gd name="connsiteX30" fmla="*/ 274315 w 557078"/>
              <a:gd name="connsiteY30" fmla="*/ 411092 h 559622"/>
              <a:gd name="connsiteX31" fmla="*/ 287246 w 557078"/>
              <a:gd name="connsiteY31" fmla="*/ 327256 h 559622"/>
              <a:gd name="connsiteX32" fmla="*/ 327633 w 557078"/>
              <a:gd name="connsiteY32" fmla="*/ 287094 h 559622"/>
              <a:gd name="connsiteX33" fmla="*/ 390740 w 557078"/>
              <a:gd name="connsiteY33" fmla="*/ 349891 h 559622"/>
              <a:gd name="connsiteX34" fmla="*/ 377795 w 557078"/>
              <a:gd name="connsiteY34" fmla="*/ 391756 h 559622"/>
              <a:gd name="connsiteX35" fmla="*/ 337342 w 557078"/>
              <a:gd name="connsiteY35" fmla="*/ 370824 h 559622"/>
              <a:gd name="connsiteX36" fmla="*/ 327633 w 557078"/>
              <a:gd name="connsiteY36" fmla="*/ 287094 h 559622"/>
              <a:gd name="connsiteX37" fmla="*/ 547232 w 557078"/>
              <a:gd name="connsiteY37" fmla="*/ 269215 h 559622"/>
              <a:gd name="connsiteX38" fmla="*/ 492371 w 557078"/>
              <a:gd name="connsiteY38" fmla="*/ 335293 h 559622"/>
              <a:gd name="connsiteX39" fmla="*/ 450419 w 557078"/>
              <a:gd name="connsiteY39" fmla="*/ 325623 h 559622"/>
              <a:gd name="connsiteX40" fmla="*/ 466555 w 557078"/>
              <a:gd name="connsiteY40" fmla="*/ 283720 h 559622"/>
              <a:gd name="connsiteX41" fmla="*/ 547232 w 557078"/>
              <a:gd name="connsiteY41" fmla="*/ 269215 h 559622"/>
              <a:gd name="connsiteX42" fmla="*/ 350308 w 557078"/>
              <a:gd name="connsiteY42" fmla="*/ 233717 h 559622"/>
              <a:gd name="connsiteX43" fmla="*/ 424494 w 557078"/>
              <a:gd name="connsiteY43" fmla="*/ 280563 h 559622"/>
              <a:gd name="connsiteX44" fmla="*/ 422881 w 557078"/>
              <a:gd name="connsiteY44" fmla="*/ 324179 h 559622"/>
              <a:gd name="connsiteX45" fmla="*/ 379337 w 557078"/>
              <a:gd name="connsiteY45" fmla="*/ 314487 h 559622"/>
              <a:gd name="connsiteX46" fmla="*/ 350308 w 557078"/>
              <a:gd name="connsiteY46" fmla="*/ 233717 h 559622"/>
              <a:gd name="connsiteX47" fmla="*/ 353418 w 557078"/>
              <a:gd name="connsiteY47" fmla="*/ 185523 h 559622"/>
              <a:gd name="connsiteX48" fmla="*/ 440720 w 557078"/>
              <a:gd name="connsiteY48" fmla="*/ 200039 h 559622"/>
              <a:gd name="connsiteX49" fmla="*/ 455270 w 557078"/>
              <a:gd name="connsiteY49" fmla="*/ 241972 h 559622"/>
              <a:gd name="connsiteX50" fmla="*/ 410003 w 557078"/>
              <a:gd name="connsiteY50" fmla="*/ 248424 h 559622"/>
              <a:gd name="connsiteX51" fmla="*/ 353418 w 557078"/>
              <a:gd name="connsiteY51" fmla="*/ 185523 h 559622"/>
              <a:gd name="connsiteX52" fmla="*/ 557078 w 557078"/>
              <a:gd name="connsiteY52" fmla="*/ 150025 h 559622"/>
              <a:gd name="connsiteX53" fmla="*/ 528012 w 557078"/>
              <a:gd name="connsiteY53" fmla="*/ 230592 h 559622"/>
              <a:gd name="connsiteX54" fmla="*/ 484412 w 557078"/>
              <a:gd name="connsiteY54" fmla="*/ 237038 h 559622"/>
              <a:gd name="connsiteX55" fmla="*/ 486027 w 557078"/>
              <a:gd name="connsiteY55" fmla="*/ 191920 h 559622"/>
              <a:gd name="connsiteX56" fmla="*/ 557078 w 557078"/>
              <a:gd name="connsiteY56" fmla="*/ 150025 h 559622"/>
              <a:gd name="connsiteX57" fmla="*/ 406736 w 557078"/>
              <a:gd name="connsiteY57" fmla="*/ 115281 h 559622"/>
              <a:gd name="connsiteX58" fmla="*/ 432640 w 557078"/>
              <a:gd name="connsiteY58" fmla="*/ 117678 h 559622"/>
              <a:gd name="connsiteX59" fmla="*/ 456878 w 557078"/>
              <a:gd name="connsiteY59" fmla="*/ 154820 h 559622"/>
              <a:gd name="connsiteX60" fmla="*/ 414866 w 557078"/>
              <a:gd name="connsiteY60" fmla="*/ 170969 h 559622"/>
              <a:gd name="connsiteX61" fmla="*/ 345385 w 557078"/>
              <a:gd name="connsiteY61" fmla="*/ 124137 h 559622"/>
              <a:gd name="connsiteX62" fmla="*/ 406736 w 557078"/>
              <a:gd name="connsiteY62" fmla="*/ 115281 h 559622"/>
              <a:gd name="connsiteX63" fmla="*/ 526321 w 557078"/>
              <a:gd name="connsiteY63" fmla="*/ 43530 h 559622"/>
              <a:gd name="connsiteX64" fmla="*/ 518245 w 557078"/>
              <a:gd name="connsiteY64" fmla="*/ 129066 h 559622"/>
              <a:gd name="connsiteX65" fmla="*/ 477862 w 557078"/>
              <a:gd name="connsiteY65" fmla="*/ 145205 h 559622"/>
              <a:gd name="connsiteX66" fmla="*/ 468170 w 557078"/>
              <a:gd name="connsiteY66" fmla="*/ 101630 h 559622"/>
              <a:gd name="connsiteX67" fmla="*/ 526321 w 557078"/>
              <a:gd name="connsiteY67" fmla="*/ 43530 h 559622"/>
              <a:gd name="connsiteX68" fmla="*/ 387361 w 557078"/>
              <a:gd name="connsiteY68" fmla="*/ 0 h 559622"/>
              <a:gd name="connsiteX69" fmla="*/ 453602 w 557078"/>
              <a:gd name="connsiteY69" fmla="*/ 54861 h 559622"/>
              <a:gd name="connsiteX70" fmla="*/ 445524 w 557078"/>
              <a:gd name="connsiteY70" fmla="*/ 96813 h 559622"/>
              <a:gd name="connsiteX71" fmla="*/ 403517 w 557078"/>
              <a:gd name="connsiteY71" fmla="*/ 80677 h 559622"/>
              <a:gd name="connsiteX72" fmla="*/ 387361 w 557078"/>
              <a:gd name="connsiteY72" fmla="*/ 0 h 55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57078" h="559622">
                <a:moveTo>
                  <a:pt x="227490" y="504746"/>
                </a:moveTo>
                <a:cubicBezTo>
                  <a:pt x="137104" y="561232"/>
                  <a:pt x="11209" y="559618"/>
                  <a:pt x="11209" y="559618"/>
                </a:cubicBezTo>
                <a:cubicBezTo>
                  <a:pt x="11209" y="559618"/>
                  <a:pt x="-4931" y="546707"/>
                  <a:pt x="1525" y="538638"/>
                </a:cubicBezTo>
                <a:cubicBezTo>
                  <a:pt x="88683" y="558004"/>
                  <a:pt x="227490" y="504746"/>
                  <a:pt x="227490" y="504746"/>
                </a:cubicBezTo>
                <a:close/>
                <a:moveTo>
                  <a:pt x="276839" y="484881"/>
                </a:moveTo>
                <a:cubicBezTo>
                  <a:pt x="281911" y="484981"/>
                  <a:pt x="287967" y="486090"/>
                  <a:pt x="295235" y="488508"/>
                </a:cubicBezTo>
                <a:cubicBezTo>
                  <a:pt x="322690" y="499794"/>
                  <a:pt x="361450" y="541713"/>
                  <a:pt x="361450" y="541713"/>
                </a:cubicBezTo>
                <a:cubicBezTo>
                  <a:pt x="361450" y="541713"/>
                  <a:pt x="301695" y="551386"/>
                  <a:pt x="272625" y="541713"/>
                </a:cubicBezTo>
                <a:cubicBezTo>
                  <a:pt x="243555" y="532039"/>
                  <a:pt x="246785" y="515917"/>
                  <a:pt x="251630" y="503019"/>
                </a:cubicBezTo>
                <a:cubicBezTo>
                  <a:pt x="255264" y="493345"/>
                  <a:pt x="261623" y="484579"/>
                  <a:pt x="276839" y="484881"/>
                </a:cubicBezTo>
                <a:close/>
                <a:moveTo>
                  <a:pt x="352523" y="434883"/>
                </a:moveTo>
                <a:cubicBezTo>
                  <a:pt x="357497" y="434155"/>
                  <a:pt x="363658" y="434255"/>
                  <a:pt x="371333" y="435460"/>
                </a:cubicBezTo>
                <a:cubicBezTo>
                  <a:pt x="402034" y="440280"/>
                  <a:pt x="445661" y="474016"/>
                  <a:pt x="445661" y="474016"/>
                </a:cubicBezTo>
                <a:cubicBezTo>
                  <a:pt x="445661" y="474016"/>
                  <a:pt x="390723" y="494900"/>
                  <a:pt x="360022" y="490081"/>
                </a:cubicBezTo>
                <a:cubicBezTo>
                  <a:pt x="329321" y="486868"/>
                  <a:pt x="329321" y="470803"/>
                  <a:pt x="330937" y="456345"/>
                </a:cubicBezTo>
                <a:cubicBezTo>
                  <a:pt x="333360" y="446706"/>
                  <a:pt x="337602" y="437067"/>
                  <a:pt x="352523" y="434883"/>
                </a:cubicBezTo>
                <a:close/>
                <a:moveTo>
                  <a:pt x="229127" y="372341"/>
                </a:moveTo>
                <a:cubicBezTo>
                  <a:pt x="229127" y="372341"/>
                  <a:pt x="263064" y="422432"/>
                  <a:pt x="264680" y="453133"/>
                </a:cubicBezTo>
                <a:cubicBezTo>
                  <a:pt x="267912" y="483834"/>
                  <a:pt x="251752" y="487065"/>
                  <a:pt x="238824" y="487065"/>
                </a:cubicBezTo>
                <a:cubicBezTo>
                  <a:pt x="224279" y="488681"/>
                  <a:pt x="209735" y="483834"/>
                  <a:pt x="208119" y="453133"/>
                </a:cubicBezTo>
                <a:cubicBezTo>
                  <a:pt x="206503" y="422432"/>
                  <a:pt x="229127" y="372341"/>
                  <a:pt x="229127" y="372341"/>
                </a:cubicBezTo>
                <a:close/>
                <a:moveTo>
                  <a:pt x="455904" y="366005"/>
                </a:moveTo>
                <a:cubicBezTo>
                  <a:pt x="482684" y="368948"/>
                  <a:pt x="511734" y="378911"/>
                  <a:pt x="511734" y="378911"/>
                </a:cubicBezTo>
                <a:cubicBezTo>
                  <a:pt x="511734" y="378911"/>
                  <a:pt x="466545" y="417556"/>
                  <a:pt x="437495" y="422386"/>
                </a:cubicBezTo>
                <a:cubicBezTo>
                  <a:pt x="408445" y="428827"/>
                  <a:pt x="403604" y="412725"/>
                  <a:pt x="400376" y="399844"/>
                </a:cubicBezTo>
                <a:cubicBezTo>
                  <a:pt x="398762" y="386962"/>
                  <a:pt x="401990" y="372470"/>
                  <a:pt x="431040" y="366030"/>
                </a:cubicBezTo>
                <a:cubicBezTo>
                  <a:pt x="438302" y="364822"/>
                  <a:pt x="446977" y="365023"/>
                  <a:pt x="455904" y="366005"/>
                </a:cubicBezTo>
                <a:close/>
                <a:moveTo>
                  <a:pt x="287246" y="327256"/>
                </a:moveTo>
                <a:cubicBezTo>
                  <a:pt x="287246" y="327256"/>
                  <a:pt x="326038" y="374011"/>
                  <a:pt x="330888" y="403031"/>
                </a:cubicBezTo>
                <a:cubicBezTo>
                  <a:pt x="337353" y="433664"/>
                  <a:pt x="321189" y="438500"/>
                  <a:pt x="308259" y="441725"/>
                </a:cubicBezTo>
                <a:cubicBezTo>
                  <a:pt x="295328" y="443337"/>
                  <a:pt x="280780" y="440113"/>
                  <a:pt x="274315" y="411092"/>
                </a:cubicBezTo>
                <a:cubicBezTo>
                  <a:pt x="269466" y="380460"/>
                  <a:pt x="287246" y="327256"/>
                  <a:pt x="287246" y="327256"/>
                </a:cubicBezTo>
                <a:close/>
                <a:moveTo>
                  <a:pt x="327633" y="287094"/>
                </a:moveTo>
                <a:cubicBezTo>
                  <a:pt x="327633" y="287094"/>
                  <a:pt x="377795" y="322518"/>
                  <a:pt x="390740" y="349891"/>
                </a:cubicBezTo>
                <a:cubicBezTo>
                  <a:pt x="403685" y="377264"/>
                  <a:pt x="390740" y="386926"/>
                  <a:pt x="377795" y="391756"/>
                </a:cubicBezTo>
                <a:cubicBezTo>
                  <a:pt x="364850" y="398197"/>
                  <a:pt x="350287" y="399807"/>
                  <a:pt x="337342" y="370824"/>
                </a:cubicBezTo>
                <a:cubicBezTo>
                  <a:pt x="324397" y="343450"/>
                  <a:pt x="327633" y="287094"/>
                  <a:pt x="327633" y="287094"/>
                </a:cubicBezTo>
                <a:close/>
                <a:moveTo>
                  <a:pt x="547232" y="269215"/>
                </a:moveTo>
                <a:cubicBezTo>
                  <a:pt x="547232" y="269215"/>
                  <a:pt x="518188" y="320788"/>
                  <a:pt x="492371" y="335293"/>
                </a:cubicBezTo>
                <a:cubicBezTo>
                  <a:pt x="466555" y="349798"/>
                  <a:pt x="456873" y="336905"/>
                  <a:pt x="450419" y="325623"/>
                </a:cubicBezTo>
                <a:cubicBezTo>
                  <a:pt x="442352" y="314341"/>
                  <a:pt x="440738" y="299837"/>
                  <a:pt x="466555" y="283720"/>
                </a:cubicBezTo>
                <a:cubicBezTo>
                  <a:pt x="492371" y="269215"/>
                  <a:pt x="547232" y="269215"/>
                  <a:pt x="547232" y="269215"/>
                </a:cubicBezTo>
                <a:close/>
                <a:moveTo>
                  <a:pt x="350308" y="233717"/>
                </a:moveTo>
                <a:cubicBezTo>
                  <a:pt x="350308" y="233717"/>
                  <a:pt x="406754" y="256332"/>
                  <a:pt x="424494" y="280563"/>
                </a:cubicBezTo>
                <a:cubicBezTo>
                  <a:pt x="443847" y="304794"/>
                  <a:pt x="434171" y="316102"/>
                  <a:pt x="422881" y="324179"/>
                </a:cubicBezTo>
                <a:cubicBezTo>
                  <a:pt x="411592" y="333871"/>
                  <a:pt x="397078" y="337102"/>
                  <a:pt x="379337" y="314487"/>
                </a:cubicBezTo>
                <a:cubicBezTo>
                  <a:pt x="359984" y="290256"/>
                  <a:pt x="350308" y="233717"/>
                  <a:pt x="350308" y="233717"/>
                </a:cubicBezTo>
                <a:close/>
                <a:moveTo>
                  <a:pt x="353418" y="185523"/>
                </a:moveTo>
                <a:cubicBezTo>
                  <a:pt x="353418" y="185523"/>
                  <a:pt x="414853" y="185523"/>
                  <a:pt x="440720" y="200039"/>
                </a:cubicBezTo>
                <a:cubicBezTo>
                  <a:pt x="468204" y="216167"/>
                  <a:pt x="461737" y="230682"/>
                  <a:pt x="455270" y="241972"/>
                </a:cubicBezTo>
                <a:cubicBezTo>
                  <a:pt x="447187" y="254875"/>
                  <a:pt x="435870" y="264552"/>
                  <a:pt x="410003" y="248424"/>
                </a:cubicBezTo>
                <a:cubicBezTo>
                  <a:pt x="384135" y="233908"/>
                  <a:pt x="353418" y="185523"/>
                  <a:pt x="353418" y="185523"/>
                </a:cubicBezTo>
                <a:close/>
                <a:moveTo>
                  <a:pt x="557078" y="150025"/>
                </a:moveTo>
                <a:cubicBezTo>
                  <a:pt x="557078" y="150025"/>
                  <a:pt x="545774" y="208033"/>
                  <a:pt x="528012" y="230592"/>
                </a:cubicBezTo>
                <a:cubicBezTo>
                  <a:pt x="508634" y="253151"/>
                  <a:pt x="494101" y="245094"/>
                  <a:pt x="484412" y="237038"/>
                </a:cubicBezTo>
                <a:cubicBezTo>
                  <a:pt x="473108" y="227370"/>
                  <a:pt x="466649" y="214479"/>
                  <a:pt x="486027" y="191920"/>
                </a:cubicBezTo>
                <a:cubicBezTo>
                  <a:pt x="505404" y="169361"/>
                  <a:pt x="557078" y="150025"/>
                  <a:pt x="557078" y="150025"/>
                </a:cubicBezTo>
                <a:close/>
                <a:moveTo>
                  <a:pt x="406736" y="115281"/>
                </a:moveTo>
                <a:cubicBezTo>
                  <a:pt x="416280" y="115054"/>
                  <a:pt x="425369" y="115659"/>
                  <a:pt x="432640" y="117678"/>
                </a:cubicBezTo>
                <a:cubicBezTo>
                  <a:pt x="461725" y="125752"/>
                  <a:pt x="460109" y="140286"/>
                  <a:pt x="456878" y="154820"/>
                </a:cubicBezTo>
                <a:cubicBezTo>
                  <a:pt x="453646" y="167740"/>
                  <a:pt x="443951" y="179044"/>
                  <a:pt x="414866" y="170969"/>
                </a:cubicBezTo>
                <a:cubicBezTo>
                  <a:pt x="385781" y="162895"/>
                  <a:pt x="345385" y="124137"/>
                  <a:pt x="345385" y="124137"/>
                </a:cubicBezTo>
                <a:cubicBezTo>
                  <a:pt x="345385" y="124137"/>
                  <a:pt x="378106" y="115962"/>
                  <a:pt x="406736" y="115281"/>
                </a:cubicBezTo>
                <a:close/>
                <a:moveTo>
                  <a:pt x="526321" y="43530"/>
                </a:moveTo>
                <a:cubicBezTo>
                  <a:pt x="526321" y="43530"/>
                  <a:pt x="531167" y="101630"/>
                  <a:pt x="518245" y="129066"/>
                </a:cubicBezTo>
                <a:cubicBezTo>
                  <a:pt x="505322" y="156502"/>
                  <a:pt x="490785" y="151660"/>
                  <a:pt x="477862" y="145205"/>
                </a:cubicBezTo>
                <a:cubicBezTo>
                  <a:pt x="464940" y="140363"/>
                  <a:pt x="455248" y="129066"/>
                  <a:pt x="468170" y="101630"/>
                </a:cubicBezTo>
                <a:cubicBezTo>
                  <a:pt x="481093" y="75808"/>
                  <a:pt x="526321" y="43530"/>
                  <a:pt x="526321" y="43530"/>
                </a:cubicBezTo>
                <a:close/>
                <a:moveTo>
                  <a:pt x="387361" y="0"/>
                </a:moveTo>
                <a:cubicBezTo>
                  <a:pt x="387361" y="0"/>
                  <a:pt x="439061" y="29044"/>
                  <a:pt x="453602" y="54861"/>
                </a:cubicBezTo>
                <a:cubicBezTo>
                  <a:pt x="469758" y="80677"/>
                  <a:pt x="456833" y="90359"/>
                  <a:pt x="445524" y="96813"/>
                </a:cubicBezTo>
                <a:cubicBezTo>
                  <a:pt x="432599" y="104880"/>
                  <a:pt x="418058" y="106494"/>
                  <a:pt x="403517" y="80677"/>
                </a:cubicBezTo>
                <a:cubicBezTo>
                  <a:pt x="388977" y="54861"/>
                  <a:pt x="387361" y="0"/>
                  <a:pt x="387361" y="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dark-star-shape_15445">
            <a:extLst>
              <a:ext uri="{FF2B5EF4-FFF2-40B4-BE49-F238E27FC236}">
                <a16:creationId xmlns:a16="http://schemas.microsoft.com/office/drawing/2014/main" xmlns="" id="{FF2CE3F0-451A-4E01-94B2-3300F9E6CA79}"/>
              </a:ext>
            </a:extLst>
          </p:cNvPr>
          <p:cNvSpPr>
            <a:spLocks noChangeAspect="1"/>
          </p:cNvSpPr>
          <p:nvPr/>
        </p:nvSpPr>
        <p:spPr bwMode="auto">
          <a:xfrm>
            <a:off x="4396839" y="2308646"/>
            <a:ext cx="418163" cy="397362"/>
          </a:xfrm>
          <a:custGeom>
            <a:avLst/>
            <a:gdLst>
              <a:gd name="T0" fmla="*/ 374 w 723"/>
              <a:gd name="T1" fmla="*/ 21 h 688"/>
              <a:gd name="T2" fmla="*/ 425 w 723"/>
              <a:gd name="T3" fmla="*/ 232 h 688"/>
              <a:gd name="T4" fmla="*/ 477 w 723"/>
              <a:gd name="T5" fmla="*/ 270 h 688"/>
              <a:gd name="T6" fmla="*/ 698 w 723"/>
              <a:gd name="T7" fmla="*/ 256 h 688"/>
              <a:gd name="T8" fmla="*/ 706 w 723"/>
              <a:gd name="T9" fmla="*/ 280 h 688"/>
              <a:gd name="T10" fmla="*/ 524 w 723"/>
              <a:gd name="T11" fmla="*/ 388 h 688"/>
              <a:gd name="T12" fmla="*/ 504 w 723"/>
              <a:gd name="T13" fmla="*/ 450 h 688"/>
              <a:gd name="T14" fmla="*/ 582 w 723"/>
              <a:gd name="T15" fmla="*/ 661 h 688"/>
              <a:gd name="T16" fmla="*/ 562 w 723"/>
              <a:gd name="T17" fmla="*/ 675 h 688"/>
              <a:gd name="T18" fmla="*/ 394 w 723"/>
              <a:gd name="T19" fmla="*/ 527 h 688"/>
              <a:gd name="T20" fmla="*/ 329 w 723"/>
              <a:gd name="T21" fmla="*/ 527 h 688"/>
              <a:gd name="T22" fmla="*/ 161 w 723"/>
              <a:gd name="T23" fmla="*/ 675 h 688"/>
              <a:gd name="T24" fmla="*/ 141 w 723"/>
              <a:gd name="T25" fmla="*/ 661 h 688"/>
              <a:gd name="T26" fmla="*/ 219 w 723"/>
              <a:gd name="T27" fmla="*/ 450 h 688"/>
              <a:gd name="T28" fmla="*/ 199 w 723"/>
              <a:gd name="T29" fmla="*/ 388 h 688"/>
              <a:gd name="T30" fmla="*/ 17 w 723"/>
              <a:gd name="T31" fmla="*/ 280 h 688"/>
              <a:gd name="T32" fmla="*/ 25 w 723"/>
              <a:gd name="T33" fmla="*/ 256 h 688"/>
              <a:gd name="T34" fmla="*/ 246 w 723"/>
              <a:gd name="T35" fmla="*/ 270 h 688"/>
              <a:gd name="T36" fmla="*/ 298 w 723"/>
              <a:gd name="T37" fmla="*/ 232 h 688"/>
              <a:gd name="T38" fmla="*/ 349 w 723"/>
              <a:gd name="T39" fmla="*/ 21 h 688"/>
              <a:gd name="T40" fmla="*/ 374 w 723"/>
              <a:gd name="T41" fmla="*/ 2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3" h="688">
                <a:moveTo>
                  <a:pt x="374" y="21"/>
                </a:moveTo>
                <a:lnTo>
                  <a:pt x="425" y="232"/>
                </a:lnTo>
                <a:cubicBezTo>
                  <a:pt x="431" y="253"/>
                  <a:pt x="455" y="270"/>
                  <a:pt x="477" y="270"/>
                </a:cubicBezTo>
                <a:lnTo>
                  <a:pt x="698" y="256"/>
                </a:lnTo>
                <a:cubicBezTo>
                  <a:pt x="720" y="256"/>
                  <a:pt x="723" y="267"/>
                  <a:pt x="706" y="280"/>
                </a:cubicBezTo>
                <a:lnTo>
                  <a:pt x="524" y="388"/>
                </a:lnTo>
                <a:cubicBezTo>
                  <a:pt x="506" y="401"/>
                  <a:pt x="497" y="429"/>
                  <a:pt x="504" y="450"/>
                </a:cubicBezTo>
                <a:lnTo>
                  <a:pt x="582" y="661"/>
                </a:lnTo>
                <a:cubicBezTo>
                  <a:pt x="589" y="682"/>
                  <a:pt x="580" y="688"/>
                  <a:pt x="562" y="675"/>
                </a:cubicBezTo>
                <a:lnTo>
                  <a:pt x="394" y="527"/>
                </a:lnTo>
                <a:cubicBezTo>
                  <a:pt x="376" y="514"/>
                  <a:pt x="347" y="514"/>
                  <a:pt x="329" y="527"/>
                </a:cubicBezTo>
                <a:lnTo>
                  <a:pt x="161" y="675"/>
                </a:lnTo>
                <a:cubicBezTo>
                  <a:pt x="143" y="688"/>
                  <a:pt x="134" y="682"/>
                  <a:pt x="141" y="661"/>
                </a:cubicBezTo>
                <a:lnTo>
                  <a:pt x="219" y="450"/>
                </a:lnTo>
                <a:cubicBezTo>
                  <a:pt x="226" y="429"/>
                  <a:pt x="217" y="401"/>
                  <a:pt x="199" y="388"/>
                </a:cubicBezTo>
                <a:lnTo>
                  <a:pt x="17" y="280"/>
                </a:lnTo>
                <a:cubicBezTo>
                  <a:pt x="0" y="267"/>
                  <a:pt x="3" y="256"/>
                  <a:pt x="25" y="256"/>
                </a:cubicBezTo>
                <a:lnTo>
                  <a:pt x="246" y="270"/>
                </a:lnTo>
                <a:cubicBezTo>
                  <a:pt x="268" y="270"/>
                  <a:pt x="291" y="253"/>
                  <a:pt x="298" y="232"/>
                </a:cubicBezTo>
                <a:lnTo>
                  <a:pt x="349" y="21"/>
                </a:lnTo>
                <a:cubicBezTo>
                  <a:pt x="356" y="0"/>
                  <a:pt x="367" y="0"/>
                  <a:pt x="374" y="21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</p:sp>
      <p:sp>
        <p:nvSpPr>
          <p:cNvPr id="73" name="dark-star-shape_15445">
            <a:extLst>
              <a:ext uri="{FF2B5EF4-FFF2-40B4-BE49-F238E27FC236}">
                <a16:creationId xmlns:a16="http://schemas.microsoft.com/office/drawing/2014/main" xmlns="" id="{92741094-1B62-4E8A-B793-CCBC0F1CD273}"/>
              </a:ext>
            </a:extLst>
          </p:cNvPr>
          <p:cNvSpPr>
            <a:spLocks noChangeAspect="1"/>
          </p:cNvSpPr>
          <p:nvPr/>
        </p:nvSpPr>
        <p:spPr bwMode="auto">
          <a:xfrm>
            <a:off x="4837293" y="2391632"/>
            <a:ext cx="243504" cy="231391"/>
          </a:xfrm>
          <a:custGeom>
            <a:avLst/>
            <a:gdLst>
              <a:gd name="T0" fmla="*/ 374 w 723"/>
              <a:gd name="T1" fmla="*/ 21 h 688"/>
              <a:gd name="T2" fmla="*/ 425 w 723"/>
              <a:gd name="T3" fmla="*/ 232 h 688"/>
              <a:gd name="T4" fmla="*/ 477 w 723"/>
              <a:gd name="T5" fmla="*/ 270 h 688"/>
              <a:gd name="T6" fmla="*/ 698 w 723"/>
              <a:gd name="T7" fmla="*/ 256 h 688"/>
              <a:gd name="T8" fmla="*/ 706 w 723"/>
              <a:gd name="T9" fmla="*/ 280 h 688"/>
              <a:gd name="T10" fmla="*/ 524 w 723"/>
              <a:gd name="T11" fmla="*/ 388 h 688"/>
              <a:gd name="T12" fmla="*/ 504 w 723"/>
              <a:gd name="T13" fmla="*/ 450 h 688"/>
              <a:gd name="T14" fmla="*/ 582 w 723"/>
              <a:gd name="T15" fmla="*/ 661 h 688"/>
              <a:gd name="T16" fmla="*/ 562 w 723"/>
              <a:gd name="T17" fmla="*/ 675 h 688"/>
              <a:gd name="T18" fmla="*/ 394 w 723"/>
              <a:gd name="T19" fmla="*/ 527 h 688"/>
              <a:gd name="T20" fmla="*/ 329 w 723"/>
              <a:gd name="T21" fmla="*/ 527 h 688"/>
              <a:gd name="T22" fmla="*/ 161 w 723"/>
              <a:gd name="T23" fmla="*/ 675 h 688"/>
              <a:gd name="T24" fmla="*/ 141 w 723"/>
              <a:gd name="T25" fmla="*/ 661 h 688"/>
              <a:gd name="T26" fmla="*/ 219 w 723"/>
              <a:gd name="T27" fmla="*/ 450 h 688"/>
              <a:gd name="T28" fmla="*/ 199 w 723"/>
              <a:gd name="T29" fmla="*/ 388 h 688"/>
              <a:gd name="T30" fmla="*/ 17 w 723"/>
              <a:gd name="T31" fmla="*/ 280 h 688"/>
              <a:gd name="T32" fmla="*/ 25 w 723"/>
              <a:gd name="T33" fmla="*/ 256 h 688"/>
              <a:gd name="T34" fmla="*/ 246 w 723"/>
              <a:gd name="T35" fmla="*/ 270 h 688"/>
              <a:gd name="T36" fmla="*/ 298 w 723"/>
              <a:gd name="T37" fmla="*/ 232 h 688"/>
              <a:gd name="T38" fmla="*/ 349 w 723"/>
              <a:gd name="T39" fmla="*/ 21 h 688"/>
              <a:gd name="T40" fmla="*/ 374 w 723"/>
              <a:gd name="T41" fmla="*/ 2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3" h="688">
                <a:moveTo>
                  <a:pt x="374" y="21"/>
                </a:moveTo>
                <a:lnTo>
                  <a:pt x="425" y="232"/>
                </a:lnTo>
                <a:cubicBezTo>
                  <a:pt x="431" y="253"/>
                  <a:pt x="455" y="270"/>
                  <a:pt x="477" y="270"/>
                </a:cubicBezTo>
                <a:lnTo>
                  <a:pt x="698" y="256"/>
                </a:lnTo>
                <a:cubicBezTo>
                  <a:pt x="720" y="256"/>
                  <a:pt x="723" y="267"/>
                  <a:pt x="706" y="280"/>
                </a:cubicBezTo>
                <a:lnTo>
                  <a:pt x="524" y="388"/>
                </a:lnTo>
                <a:cubicBezTo>
                  <a:pt x="506" y="401"/>
                  <a:pt x="497" y="429"/>
                  <a:pt x="504" y="450"/>
                </a:cubicBezTo>
                <a:lnTo>
                  <a:pt x="582" y="661"/>
                </a:lnTo>
                <a:cubicBezTo>
                  <a:pt x="589" y="682"/>
                  <a:pt x="580" y="688"/>
                  <a:pt x="562" y="675"/>
                </a:cubicBezTo>
                <a:lnTo>
                  <a:pt x="394" y="527"/>
                </a:lnTo>
                <a:cubicBezTo>
                  <a:pt x="376" y="514"/>
                  <a:pt x="347" y="514"/>
                  <a:pt x="329" y="527"/>
                </a:cubicBezTo>
                <a:lnTo>
                  <a:pt x="161" y="675"/>
                </a:lnTo>
                <a:cubicBezTo>
                  <a:pt x="143" y="688"/>
                  <a:pt x="134" y="682"/>
                  <a:pt x="141" y="661"/>
                </a:cubicBezTo>
                <a:lnTo>
                  <a:pt x="219" y="450"/>
                </a:lnTo>
                <a:cubicBezTo>
                  <a:pt x="226" y="429"/>
                  <a:pt x="217" y="401"/>
                  <a:pt x="199" y="388"/>
                </a:cubicBezTo>
                <a:lnTo>
                  <a:pt x="17" y="280"/>
                </a:lnTo>
                <a:cubicBezTo>
                  <a:pt x="0" y="267"/>
                  <a:pt x="3" y="256"/>
                  <a:pt x="25" y="256"/>
                </a:cubicBezTo>
                <a:lnTo>
                  <a:pt x="246" y="270"/>
                </a:lnTo>
                <a:cubicBezTo>
                  <a:pt x="268" y="270"/>
                  <a:pt x="291" y="253"/>
                  <a:pt x="298" y="232"/>
                </a:cubicBezTo>
                <a:lnTo>
                  <a:pt x="349" y="21"/>
                </a:lnTo>
                <a:cubicBezTo>
                  <a:pt x="356" y="0"/>
                  <a:pt x="367" y="0"/>
                  <a:pt x="374" y="21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</p:sp>
      <p:sp>
        <p:nvSpPr>
          <p:cNvPr id="74" name="dark-star-shape_15445">
            <a:extLst>
              <a:ext uri="{FF2B5EF4-FFF2-40B4-BE49-F238E27FC236}">
                <a16:creationId xmlns:a16="http://schemas.microsoft.com/office/drawing/2014/main" xmlns="" id="{B0DF9E36-6B9E-4774-8D16-4D63FA1CFAF3}"/>
              </a:ext>
            </a:extLst>
          </p:cNvPr>
          <p:cNvSpPr>
            <a:spLocks noChangeAspect="1"/>
          </p:cNvSpPr>
          <p:nvPr/>
        </p:nvSpPr>
        <p:spPr bwMode="auto">
          <a:xfrm>
            <a:off x="4130200" y="2391632"/>
            <a:ext cx="243504" cy="231391"/>
          </a:xfrm>
          <a:custGeom>
            <a:avLst/>
            <a:gdLst>
              <a:gd name="T0" fmla="*/ 374 w 723"/>
              <a:gd name="T1" fmla="*/ 21 h 688"/>
              <a:gd name="T2" fmla="*/ 425 w 723"/>
              <a:gd name="T3" fmla="*/ 232 h 688"/>
              <a:gd name="T4" fmla="*/ 477 w 723"/>
              <a:gd name="T5" fmla="*/ 270 h 688"/>
              <a:gd name="T6" fmla="*/ 698 w 723"/>
              <a:gd name="T7" fmla="*/ 256 h 688"/>
              <a:gd name="T8" fmla="*/ 706 w 723"/>
              <a:gd name="T9" fmla="*/ 280 h 688"/>
              <a:gd name="T10" fmla="*/ 524 w 723"/>
              <a:gd name="T11" fmla="*/ 388 h 688"/>
              <a:gd name="T12" fmla="*/ 504 w 723"/>
              <a:gd name="T13" fmla="*/ 450 h 688"/>
              <a:gd name="T14" fmla="*/ 582 w 723"/>
              <a:gd name="T15" fmla="*/ 661 h 688"/>
              <a:gd name="T16" fmla="*/ 562 w 723"/>
              <a:gd name="T17" fmla="*/ 675 h 688"/>
              <a:gd name="T18" fmla="*/ 394 w 723"/>
              <a:gd name="T19" fmla="*/ 527 h 688"/>
              <a:gd name="T20" fmla="*/ 329 w 723"/>
              <a:gd name="T21" fmla="*/ 527 h 688"/>
              <a:gd name="T22" fmla="*/ 161 w 723"/>
              <a:gd name="T23" fmla="*/ 675 h 688"/>
              <a:gd name="T24" fmla="*/ 141 w 723"/>
              <a:gd name="T25" fmla="*/ 661 h 688"/>
              <a:gd name="T26" fmla="*/ 219 w 723"/>
              <a:gd name="T27" fmla="*/ 450 h 688"/>
              <a:gd name="T28" fmla="*/ 199 w 723"/>
              <a:gd name="T29" fmla="*/ 388 h 688"/>
              <a:gd name="T30" fmla="*/ 17 w 723"/>
              <a:gd name="T31" fmla="*/ 280 h 688"/>
              <a:gd name="T32" fmla="*/ 25 w 723"/>
              <a:gd name="T33" fmla="*/ 256 h 688"/>
              <a:gd name="T34" fmla="*/ 246 w 723"/>
              <a:gd name="T35" fmla="*/ 270 h 688"/>
              <a:gd name="T36" fmla="*/ 298 w 723"/>
              <a:gd name="T37" fmla="*/ 232 h 688"/>
              <a:gd name="T38" fmla="*/ 349 w 723"/>
              <a:gd name="T39" fmla="*/ 21 h 688"/>
              <a:gd name="T40" fmla="*/ 374 w 723"/>
              <a:gd name="T41" fmla="*/ 2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3" h="688">
                <a:moveTo>
                  <a:pt x="374" y="21"/>
                </a:moveTo>
                <a:lnTo>
                  <a:pt x="425" y="232"/>
                </a:lnTo>
                <a:cubicBezTo>
                  <a:pt x="431" y="253"/>
                  <a:pt x="455" y="270"/>
                  <a:pt x="477" y="270"/>
                </a:cubicBezTo>
                <a:lnTo>
                  <a:pt x="698" y="256"/>
                </a:lnTo>
                <a:cubicBezTo>
                  <a:pt x="720" y="256"/>
                  <a:pt x="723" y="267"/>
                  <a:pt x="706" y="280"/>
                </a:cubicBezTo>
                <a:lnTo>
                  <a:pt x="524" y="388"/>
                </a:lnTo>
                <a:cubicBezTo>
                  <a:pt x="506" y="401"/>
                  <a:pt x="497" y="429"/>
                  <a:pt x="504" y="450"/>
                </a:cubicBezTo>
                <a:lnTo>
                  <a:pt x="582" y="661"/>
                </a:lnTo>
                <a:cubicBezTo>
                  <a:pt x="589" y="682"/>
                  <a:pt x="580" y="688"/>
                  <a:pt x="562" y="675"/>
                </a:cubicBezTo>
                <a:lnTo>
                  <a:pt x="394" y="527"/>
                </a:lnTo>
                <a:cubicBezTo>
                  <a:pt x="376" y="514"/>
                  <a:pt x="347" y="514"/>
                  <a:pt x="329" y="527"/>
                </a:cubicBezTo>
                <a:lnTo>
                  <a:pt x="161" y="675"/>
                </a:lnTo>
                <a:cubicBezTo>
                  <a:pt x="143" y="688"/>
                  <a:pt x="134" y="682"/>
                  <a:pt x="141" y="661"/>
                </a:cubicBezTo>
                <a:lnTo>
                  <a:pt x="219" y="450"/>
                </a:lnTo>
                <a:cubicBezTo>
                  <a:pt x="226" y="429"/>
                  <a:pt x="217" y="401"/>
                  <a:pt x="199" y="388"/>
                </a:cubicBezTo>
                <a:lnTo>
                  <a:pt x="17" y="280"/>
                </a:lnTo>
                <a:cubicBezTo>
                  <a:pt x="0" y="267"/>
                  <a:pt x="3" y="256"/>
                  <a:pt x="25" y="256"/>
                </a:cubicBezTo>
                <a:lnTo>
                  <a:pt x="246" y="270"/>
                </a:lnTo>
                <a:cubicBezTo>
                  <a:pt x="268" y="270"/>
                  <a:pt x="291" y="253"/>
                  <a:pt x="298" y="232"/>
                </a:cubicBezTo>
                <a:lnTo>
                  <a:pt x="349" y="21"/>
                </a:lnTo>
                <a:cubicBezTo>
                  <a:pt x="356" y="0"/>
                  <a:pt x="367" y="0"/>
                  <a:pt x="374" y="21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</p:sp>
      <p:sp>
        <p:nvSpPr>
          <p:cNvPr id="75" name="dark-star-shape_15445">
            <a:extLst>
              <a:ext uri="{FF2B5EF4-FFF2-40B4-BE49-F238E27FC236}">
                <a16:creationId xmlns:a16="http://schemas.microsoft.com/office/drawing/2014/main" xmlns="" id="{A676C318-AAF5-445A-830F-F9AE84444746}"/>
              </a:ext>
            </a:extLst>
          </p:cNvPr>
          <p:cNvSpPr>
            <a:spLocks noChangeAspect="1"/>
          </p:cNvSpPr>
          <p:nvPr/>
        </p:nvSpPr>
        <p:spPr bwMode="auto">
          <a:xfrm>
            <a:off x="3902960" y="2440864"/>
            <a:ext cx="139886" cy="132928"/>
          </a:xfrm>
          <a:custGeom>
            <a:avLst/>
            <a:gdLst>
              <a:gd name="T0" fmla="*/ 374 w 723"/>
              <a:gd name="T1" fmla="*/ 21 h 688"/>
              <a:gd name="T2" fmla="*/ 425 w 723"/>
              <a:gd name="T3" fmla="*/ 232 h 688"/>
              <a:gd name="T4" fmla="*/ 477 w 723"/>
              <a:gd name="T5" fmla="*/ 270 h 688"/>
              <a:gd name="T6" fmla="*/ 698 w 723"/>
              <a:gd name="T7" fmla="*/ 256 h 688"/>
              <a:gd name="T8" fmla="*/ 706 w 723"/>
              <a:gd name="T9" fmla="*/ 280 h 688"/>
              <a:gd name="T10" fmla="*/ 524 w 723"/>
              <a:gd name="T11" fmla="*/ 388 h 688"/>
              <a:gd name="T12" fmla="*/ 504 w 723"/>
              <a:gd name="T13" fmla="*/ 450 h 688"/>
              <a:gd name="T14" fmla="*/ 582 w 723"/>
              <a:gd name="T15" fmla="*/ 661 h 688"/>
              <a:gd name="T16" fmla="*/ 562 w 723"/>
              <a:gd name="T17" fmla="*/ 675 h 688"/>
              <a:gd name="T18" fmla="*/ 394 w 723"/>
              <a:gd name="T19" fmla="*/ 527 h 688"/>
              <a:gd name="T20" fmla="*/ 329 w 723"/>
              <a:gd name="T21" fmla="*/ 527 h 688"/>
              <a:gd name="T22" fmla="*/ 161 w 723"/>
              <a:gd name="T23" fmla="*/ 675 h 688"/>
              <a:gd name="T24" fmla="*/ 141 w 723"/>
              <a:gd name="T25" fmla="*/ 661 h 688"/>
              <a:gd name="T26" fmla="*/ 219 w 723"/>
              <a:gd name="T27" fmla="*/ 450 h 688"/>
              <a:gd name="T28" fmla="*/ 199 w 723"/>
              <a:gd name="T29" fmla="*/ 388 h 688"/>
              <a:gd name="T30" fmla="*/ 17 w 723"/>
              <a:gd name="T31" fmla="*/ 280 h 688"/>
              <a:gd name="T32" fmla="*/ 25 w 723"/>
              <a:gd name="T33" fmla="*/ 256 h 688"/>
              <a:gd name="T34" fmla="*/ 246 w 723"/>
              <a:gd name="T35" fmla="*/ 270 h 688"/>
              <a:gd name="T36" fmla="*/ 298 w 723"/>
              <a:gd name="T37" fmla="*/ 232 h 688"/>
              <a:gd name="T38" fmla="*/ 349 w 723"/>
              <a:gd name="T39" fmla="*/ 21 h 688"/>
              <a:gd name="T40" fmla="*/ 374 w 723"/>
              <a:gd name="T41" fmla="*/ 2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3" h="688">
                <a:moveTo>
                  <a:pt x="374" y="21"/>
                </a:moveTo>
                <a:lnTo>
                  <a:pt x="425" y="232"/>
                </a:lnTo>
                <a:cubicBezTo>
                  <a:pt x="431" y="253"/>
                  <a:pt x="455" y="270"/>
                  <a:pt x="477" y="270"/>
                </a:cubicBezTo>
                <a:lnTo>
                  <a:pt x="698" y="256"/>
                </a:lnTo>
                <a:cubicBezTo>
                  <a:pt x="720" y="256"/>
                  <a:pt x="723" y="267"/>
                  <a:pt x="706" y="280"/>
                </a:cubicBezTo>
                <a:lnTo>
                  <a:pt x="524" y="388"/>
                </a:lnTo>
                <a:cubicBezTo>
                  <a:pt x="506" y="401"/>
                  <a:pt x="497" y="429"/>
                  <a:pt x="504" y="450"/>
                </a:cubicBezTo>
                <a:lnTo>
                  <a:pt x="582" y="661"/>
                </a:lnTo>
                <a:cubicBezTo>
                  <a:pt x="589" y="682"/>
                  <a:pt x="580" y="688"/>
                  <a:pt x="562" y="675"/>
                </a:cubicBezTo>
                <a:lnTo>
                  <a:pt x="394" y="527"/>
                </a:lnTo>
                <a:cubicBezTo>
                  <a:pt x="376" y="514"/>
                  <a:pt x="347" y="514"/>
                  <a:pt x="329" y="527"/>
                </a:cubicBezTo>
                <a:lnTo>
                  <a:pt x="161" y="675"/>
                </a:lnTo>
                <a:cubicBezTo>
                  <a:pt x="143" y="688"/>
                  <a:pt x="134" y="682"/>
                  <a:pt x="141" y="661"/>
                </a:cubicBezTo>
                <a:lnTo>
                  <a:pt x="219" y="450"/>
                </a:lnTo>
                <a:cubicBezTo>
                  <a:pt x="226" y="429"/>
                  <a:pt x="217" y="401"/>
                  <a:pt x="199" y="388"/>
                </a:cubicBezTo>
                <a:lnTo>
                  <a:pt x="17" y="280"/>
                </a:lnTo>
                <a:cubicBezTo>
                  <a:pt x="0" y="267"/>
                  <a:pt x="3" y="256"/>
                  <a:pt x="25" y="256"/>
                </a:cubicBezTo>
                <a:lnTo>
                  <a:pt x="246" y="270"/>
                </a:lnTo>
                <a:cubicBezTo>
                  <a:pt x="268" y="270"/>
                  <a:pt x="291" y="253"/>
                  <a:pt x="298" y="232"/>
                </a:cubicBezTo>
                <a:lnTo>
                  <a:pt x="349" y="21"/>
                </a:lnTo>
                <a:cubicBezTo>
                  <a:pt x="356" y="0"/>
                  <a:pt x="367" y="0"/>
                  <a:pt x="374" y="21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</p:sp>
      <p:sp>
        <p:nvSpPr>
          <p:cNvPr id="76" name="dark-star-shape_15445">
            <a:extLst>
              <a:ext uri="{FF2B5EF4-FFF2-40B4-BE49-F238E27FC236}">
                <a16:creationId xmlns:a16="http://schemas.microsoft.com/office/drawing/2014/main" xmlns="" id="{1BDD5B22-43C3-418E-9D1B-BD3A2EC6121E}"/>
              </a:ext>
            </a:extLst>
          </p:cNvPr>
          <p:cNvSpPr>
            <a:spLocks noChangeAspect="1"/>
          </p:cNvSpPr>
          <p:nvPr/>
        </p:nvSpPr>
        <p:spPr bwMode="auto">
          <a:xfrm>
            <a:off x="5145937" y="2440864"/>
            <a:ext cx="139886" cy="132928"/>
          </a:xfrm>
          <a:custGeom>
            <a:avLst/>
            <a:gdLst>
              <a:gd name="T0" fmla="*/ 374 w 723"/>
              <a:gd name="T1" fmla="*/ 21 h 688"/>
              <a:gd name="T2" fmla="*/ 425 w 723"/>
              <a:gd name="T3" fmla="*/ 232 h 688"/>
              <a:gd name="T4" fmla="*/ 477 w 723"/>
              <a:gd name="T5" fmla="*/ 270 h 688"/>
              <a:gd name="T6" fmla="*/ 698 w 723"/>
              <a:gd name="T7" fmla="*/ 256 h 688"/>
              <a:gd name="T8" fmla="*/ 706 w 723"/>
              <a:gd name="T9" fmla="*/ 280 h 688"/>
              <a:gd name="T10" fmla="*/ 524 w 723"/>
              <a:gd name="T11" fmla="*/ 388 h 688"/>
              <a:gd name="T12" fmla="*/ 504 w 723"/>
              <a:gd name="T13" fmla="*/ 450 h 688"/>
              <a:gd name="T14" fmla="*/ 582 w 723"/>
              <a:gd name="T15" fmla="*/ 661 h 688"/>
              <a:gd name="T16" fmla="*/ 562 w 723"/>
              <a:gd name="T17" fmla="*/ 675 h 688"/>
              <a:gd name="T18" fmla="*/ 394 w 723"/>
              <a:gd name="T19" fmla="*/ 527 h 688"/>
              <a:gd name="T20" fmla="*/ 329 w 723"/>
              <a:gd name="T21" fmla="*/ 527 h 688"/>
              <a:gd name="T22" fmla="*/ 161 w 723"/>
              <a:gd name="T23" fmla="*/ 675 h 688"/>
              <a:gd name="T24" fmla="*/ 141 w 723"/>
              <a:gd name="T25" fmla="*/ 661 h 688"/>
              <a:gd name="T26" fmla="*/ 219 w 723"/>
              <a:gd name="T27" fmla="*/ 450 h 688"/>
              <a:gd name="T28" fmla="*/ 199 w 723"/>
              <a:gd name="T29" fmla="*/ 388 h 688"/>
              <a:gd name="T30" fmla="*/ 17 w 723"/>
              <a:gd name="T31" fmla="*/ 280 h 688"/>
              <a:gd name="T32" fmla="*/ 25 w 723"/>
              <a:gd name="T33" fmla="*/ 256 h 688"/>
              <a:gd name="T34" fmla="*/ 246 w 723"/>
              <a:gd name="T35" fmla="*/ 270 h 688"/>
              <a:gd name="T36" fmla="*/ 298 w 723"/>
              <a:gd name="T37" fmla="*/ 232 h 688"/>
              <a:gd name="T38" fmla="*/ 349 w 723"/>
              <a:gd name="T39" fmla="*/ 21 h 688"/>
              <a:gd name="T40" fmla="*/ 374 w 723"/>
              <a:gd name="T41" fmla="*/ 2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3" h="688">
                <a:moveTo>
                  <a:pt x="374" y="21"/>
                </a:moveTo>
                <a:lnTo>
                  <a:pt x="425" y="232"/>
                </a:lnTo>
                <a:cubicBezTo>
                  <a:pt x="431" y="253"/>
                  <a:pt x="455" y="270"/>
                  <a:pt x="477" y="270"/>
                </a:cubicBezTo>
                <a:lnTo>
                  <a:pt x="698" y="256"/>
                </a:lnTo>
                <a:cubicBezTo>
                  <a:pt x="720" y="256"/>
                  <a:pt x="723" y="267"/>
                  <a:pt x="706" y="280"/>
                </a:cubicBezTo>
                <a:lnTo>
                  <a:pt x="524" y="388"/>
                </a:lnTo>
                <a:cubicBezTo>
                  <a:pt x="506" y="401"/>
                  <a:pt x="497" y="429"/>
                  <a:pt x="504" y="450"/>
                </a:cubicBezTo>
                <a:lnTo>
                  <a:pt x="582" y="661"/>
                </a:lnTo>
                <a:cubicBezTo>
                  <a:pt x="589" y="682"/>
                  <a:pt x="580" y="688"/>
                  <a:pt x="562" y="675"/>
                </a:cubicBezTo>
                <a:lnTo>
                  <a:pt x="394" y="527"/>
                </a:lnTo>
                <a:cubicBezTo>
                  <a:pt x="376" y="514"/>
                  <a:pt x="347" y="514"/>
                  <a:pt x="329" y="527"/>
                </a:cubicBezTo>
                <a:lnTo>
                  <a:pt x="161" y="675"/>
                </a:lnTo>
                <a:cubicBezTo>
                  <a:pt x="143" y="688"/>
                  <a:pt x="134" y="682"/>
                  <a:pt x="141" y="661"/>
                </a:cubicBezTo>
                <a:lnTo>
                  <a:pt x="219" y="450"/>
                </a:lnTo>
                <a:cubicBezTo>
                  <a:pt x="226" y="429"/>
                  <a:pt x="217" y="401"/>
                  <a:pt x="199" y="388"/>
                </a:cubicBezTo>
                <a:lnTo>
                  <a:pt x="17" y="280"/>
                </a:lnTo>
                <a:cubicBezTo>
                  <a:pt x="0" y="267"/>
                  <a:pt x="3" y="256"/>
                  <a:pt x="25" y="256"/>
                </a:cubicBezTo>
                <a:lnTo>
                  <a:pt x="246" y="270"/>
                </a:lnTo>
                <a:cubicBezTo>
                  <a:pt x="268" y="270"/>
                  <a:pt x="291" y="253"/>
                  <a:pt x="298" y="232"/>
                </a:cubicBezTo>
                <a:lnTo>
                  <a:pt x="349" y="21"/>
                </a:lnTo>
                <a:cubicBezTo>
                  <a:pt x="356" y="0"/>
                  <a:pt x="367" y="0"/>
                  <a:pt x="374" y="21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786" y="416445"/>
            <a:ext cx="2536050" cy="828653"/>
          </a:xfrm>
          <a:prstGeom prst="rect">
            <a:avLst/>
          </a:prstGeom>
        </p:spPr>
      </p:pic>
      <p:sp>
        <p:nvSpPr>
          <p:cNvPr id="22" name="平行四边形 21"/>
          <p:cNvSpPr/>
          <p:nvPr/>
        </p:nvSpPr>
        <p:spPr>
          <a:xfrm>
            <a:off x="1935157" y="2695694"/>
            <a:ext cx="2488098" cy="45719"/>
          </a:xfrm>
          <a:prstGeom prst="parallelogram">
            <a:avLst/>
          </a:prstGeom>
          <a:gradFill flip="none" rotWithShape="1">
            <a:gsLst>
              <a:gs pos="0">
                <a:srgbClr val="FF6161">
                  <a:alpha val="0"/>
                </a:srgbClr>
              </a:gs>
              <a:gs pos="100000">
                <a:srgbClr val="E1011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平行四边形 83"/>
          <p:cNvSpPr/>
          <p:nvPr/>
        </p:nvSpPr>
        <p:spPr>
          <a:xfrm flipH="1">
            <a:off x="4788024" y="2695694"/>
            <a:ext cx="2488098" cy="45720"/>
          </a:xfrm>
          <a:prstGeom prst="parallelogram">
            <a:avLst/>
          </a:prstGeom>
          <a:gradFill flip="none" rotWithShape="1">
            <a:gsLst>
              <a:gs pos="0">
                <a:srgbClr val="FF6161">
                  <a:alpha val="0"/>
                </a:srgbClr>
              </a:gs>
              <a:gs pos="100000">
                <a:srgbClr val="E1011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983520" y="2812025"/>
            <a:ext cx="3244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党建汇报  </a:t>
            </a:r>
            <a:r>
              <a:rPr lang="en-US" altLang="zh-CN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/  </a:t>
            </a:r>
            <a:r>
              <a:rPr lang="zh-CN" altLang="en-US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工作总结  </a:t>
            </a:r>
            <a:r>
              <a:rPr lang="en-US" altLang="zh-CN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/  </a:t>
            </a:r>
            <a:r>
              <a:rPr lang="zh-CN" altLang="en-US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年终汇报  </a:t>
            </a:r>
            <a:r>
              <a:rPr lang="en-US" altLang="zh-CN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/  </a:t>
            </a:r>
            <a:r>
              <a:rPr lang="zh-CN" altLang="en-US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党课心得</a:t>
            </a:r>
            <a:endParaRPr lang="zh-CN" altLang="en-US" sz="1200" b="1" dirty="0">
              <a:gradFill flip="none" rotWithShape="1"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  <a:tileRect/>
              </a:gra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090922" y="3147814"/>
            <a:ext cx="3031864" cy="0"/>
          </a:xfrm>
          <a:prstGeom prst="line">
            <a:avLst/>
          </a:prstGeom>
          <a:ln>
            <a:gradFill flip="none" rotWithShape="1">
              <a:gsLst>
                <a:gs pos="0">
                  <a:srgbClr val="FF6161">
                    <a:alpha val="0"/>
                  </a:srgbClr>
                </a:gs>
                <a:gs pos="51000">
                  <a:srgbClr val="E10112"/>
                </a:gs>
                <a:gs pos="100000">
                  <a:srgbClr val="FF6161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807093" y="3301383"/>
            <a:ext cx="15937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/>
              <a:t>汇报人：</a:t>
            </a:r>
            <a:r>
              <a:rPr lang="en-US" altLang="zh-CN" sz="1100" b="1" dirty="0" smtClean="0"/>
              <a:t>51PPT</a:t>
            </a:r>
            <a:r>
              <a:rPr lang="zh-CN" altLang="en-US" sz="1100" b="1" dirty="0" smtClean="0"/>
              <a:t>模板网</a:t>
            </a:r>
            <a:endParaRPr lang="zh-CN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119145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63"/>
          <p:cNvSpPr>
            <a:spLocks noChangeArrowheads="1"/>
          </p:cNvSpPr>
          <p:nvPr/>
        </p:nvSpPr>
        <p:spPr bwMode="auto">
          <a:xfrm>
            <a:off x="539551" y="1060775"/>
            <a:ext cx="8064897" cy="141288"/>
          </a:xfrm>
          <a:prstGeom prst="rect">
            <a:avLst/>
          </a:prstGeom>
          <a:gradFill rotWithShape="1">
            <a:gsLst>
              <a:gs pos="0">
                <a:srgbClr val="BABABA"/>
              </a:gs>
              <a:gs pos="50301">
                <a:srgbClr val="F2F2F2"/>
              </a:gs>
              <a:gs pos="100000">
                <a:srgbClr val="BEBEBE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 eaLnBrk="1" hangingPunct="1"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71184" y="1059582"/>
            <a:ext cx="1255713" cy="2621473"/>
            <a:chOff x="1071184" y="1086517"/>
            <a:chExt cx="1255713" cy="2621473"/>
          </a:xfrm>
        </p:grpSpPr>
        <p:sp>
          <p:nvSpPr>
            <p:cNvPr id="4" name="Oval 65"/>
            <p:cNvSpPr>
              <a:spLocks noChangeArrowheads="1"/>
            </p:cNvSpPr>
            <p:nvPr/>
          </p:nvSpPr>
          <p:spPr bwMode="auto">
            <a:xfrm>
              <a:off x="1071184" y="3452402"/>
              <a:ext cx="1255713" cy="255588"/>
            </a:xfrm>
            <a:prstGeom prst="ellipse">
              <a:avLst/>
            </a:prstGeom>
            <a:gradFill rotWithShape="1">
              <a:gsLst>
                <a:gs pos="0">
                  <a:srgbClr val="A9A9A9"/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" name="椭圆 106"/>
            <p:cNvSpPr>
              <a:spLocks noChangeArrowheads="1"/>
            </p:cNvSpPr>
            <p:nvPr/>
          </p:nvSpPr>
          <p:spPr bwMode="auto">
            <a:xfrm>
              <a:off x="1195718" y="2653161"/>
              <a:ext cx="833569" cy="834857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160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" name="未知"/>
            <p:cNvSpPr>
              <a:spLocks/>
            </p:cNvSpPr>
            <p:nvPr/>
          </p:nvSpPr>
          <p:spPr bwMode="auto">
            <a:xfrm>
              <a:off x="1307806" y="2666045"/>
              <a:ext cx="613259" cy="291169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>
              <a:off x="1583514" y="2686659"/>
              <a:ext cx="60552" cy="60553"/>
            </a:xfrm>
            <a:prstGeom prst="ellipse">
              <a:avLst/>
            </a:prstGeom>
            <a:solidFill>
              <a:srgbClr val="EEB034"/>
            </a:solidFill>
            <a:ln w="25400" cap="flat" cmpd="sng" algn="ctr">
              <a:solidFill>
                <a:srgbClr val="EEB034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 bwMode="auto">
            <a:xfrm>
              <a:off x="1580938" y="1154800"/>
              <a:ext cx="63129" cy="1524128"/>
            </a:xfrm>
            <a:custGeom>
              <a:avLst/>
              <a:gdLst>
                <a:gd name="connsiteX0" fmla="*/ 36975 w 77788"/>
                <a:gd name="connsiteY0" fmla="*/ 1647238 h 1878013"/>
                <a:gd name="connsiteX1" fmla="*/ 14259 w 77788"/>
                <a:gd name="connsiteY1" fmla="*/ 1669821 h 1878013"/>
                <a:gd name="connsiteX2" fmla="*/ 14259 w 77788"/>
                <a:gd name="connsiteY2" fmla="*/ 1766968 h 1878013"/>
                <a:gd name="connsiteX3" fmla="*/ 36975 w 77788"/>
                <a:gd name="connsiteY3" fmla="*/ 1789551 h 1878013"/>
                <a:gd name="connsiteX4" fmla="*/ 59690 w 77788"/>
                <a:gd name="connsiteY4" fmla="*/ 1766968 h 1878013"/>
                <a:gd name="connsiteX5" fmla="*/ 59690 w 77788"/>
                <a:gd name="connsiteY5" fmla="*/ 1669821 h 1878013"/>
                <a:gd name="connsiteX6" fmla="*/ 36975 w 77788"/>
                <a:gd name="connsiteY6" fmla="*/ 1647238 h 1878013"/>
                <a:gd name="connsiteX7" fmla="*/ 37306 w 77788"/>
                <a:gd name="connsiteY7" fmla="*/ 1628776 h 1878013"/>
                <a:gd name="connsiteX8" fmla="*/ 74613 w 77788"/>
                <a:gd name="connsiteY8" fmla="*/ 1665865 h 1878013"/>
                <a:gd name="connsiteX9" fmla="*/ 74613 w 77788"/>
                <a:gd name="connsiteY9" fmla="*/ 1769713 h 1878013"/>
                <a:gd name="connsiteX10" fmla="*/ 46465 w 77788"/>
                <a:gd name="connsiteY10" fmla="*/ 1804964 h 1878013"/>
                <a:gd name="connsiteX11" fmla="*/ 46465 w 77788"/>
                <a:gd name="connsiteY11" fmla="*/ 1875046 h 1878013"/>
                <a:gd name="connsiteX12" fmla="*/ 43481 w 77788"/>
                <a:gd name="connsiteY12" fmla="*/ 1878013 h 1878013"/>
                <a:gd name="connsiteX13" fmla="*/ 31544 w 77788"/>
                <a:gd name="connsiteY13" fmla="*/ 1878013 h 1878013"/>
                <a:gd name="connsiteX14" fmla="*/ 28560 w 77788"/>
                <a:gd name="connsiteY14" fmla="*/ 1875046 h 1878013"/>
                <a:gd name="connsiteX15" fmla="*/ 28560 w 77788"/>
                <a:gd name="connsiteY15" fmla="*/ 1805047 h 1878013"/>
                <a:gd name="connsiteX16" fmla="*/ 0 w 77788"/>
                <a:gd name="connsiteY16" fmla="*/ 1769713 h 1878013"/>
                <a:gd name="connsiteX17" fmla="*/ 0 w 77788"/>
                <a:gd name="connsiteY17" fmla="*/ 1665865 h 1878013"/>
                <a:gd name="connsiteX18" fmla="*/ 37306 w 77788"/>
                <a:gd name="connsiteY18" fmla="*/ 1628776 h 1878013"/>
                <a:gd name="connsiteX19" fmla="*/ 36975 w 77788"/>
                <a:gd name="connsiteY19" fmla="*/ 1397999 h 1878013"/>
                <a:gd name="connsiteX20" fmla="*/ 14260 w 77788"/>
                <a:gd name="connsiteY20" fmla="*/ 1420583 h 1878013"/>
                <a:gd name="connsiteX21" fmla="*/ 14260 w 77788"/>
                <a:gd name="connsiteY21" fmla="*/ 1517730 h 1878013"/>
                <a:gd name="connsiteX22" fmla="*/ 36975 w 77788"/>
                <a:gd name="connsiteY22" fmla="*/ 1540313 h 1878013"/>
                <a:gd name="connsiteX23" fmla="*/ 59691 w 77788"/>
                <a:gd name="connsiteY23" fmla="*/ 1517730 h 1878013"/>
                <a:gd name="connsiteX24" fmla="*/ 59691 w 77788"/>
                <a:gd name="connsiteY24" fmla="*/ 1420583 h 1878013"/>
                <a:gd name="connsiteX25" fmla="*/ 36975 w 77788"/>
                <a:gd name="connsiteY25" fmla="*/ 1397999 h 1878013"/>
                <a:gd name="connsiteX26" fmla="*/ 37307 w 77788"/>
                <a:gd name="connsiteY26" fmla="*/ 1379537 h 1878013"/>
                <a:gd name="connsiteX27" fmla="*/ 74613 w 77788"/>
                <a:gd name="connsiteY27" fmla="*/ 1416626 h 1878013"/>
                <a:gd name="connsiteX28" fmla="*/ 74613 w 77788"/>
                <a:gd name="connsiteY28" fmla="*/ 1520475 h 1878013"/>
                <a:gd name="connsiteX29" fmla="*/ 46466 w 77788"/>
                <a:gd name="connsiteY29" fmla="*/ 1555726 h 1878013"/>
                <a:gd name="connsiteX30" fmla="*/ 46466 w 77788"/>
                <a:gd name="connsiteY30" fmla="*/ 1625808 h 1878013"/>
                <a:gd name="connsiteX31" fmla="*/ 43482 w 77788"/>
                <a:gd name="connsiteY31" fmla="*/ 1628775 h 1878013"/>
                <a:gd name="connsiteX32" fmla="*/ 31545 w 77788"/>
                <a:gd name="connsiteY32" fmla="*/ 1628775 h 1878013"/>
                <a:gd name="connsiteX33" fmla="*/ 28561 w 77788"/>
                <a:gd name="connsiteY33" fmla="*/ 1625808 h 1878013"/>
                <a:gd name="connsiteX34" fmla="*/ 28561 w 77788"/>
                <a:gd name="connsiteY34" fmla="*/ 1555809 h 1878013"/>
                <a:gd name="connsiteX35" fmla="*/ 1 w 77788"/>
                <a:gd name="connsiteY35" fmla="*/ 1520475 h 1878013"/>
                <a:gd name="connsiteX36" fmla="*/ 1 w 77788"/>
                <a:gd name="connsiteY36" fmla="*/ 1416626 h 1878013"/>
                <a:gd name="connsiteX37" fmla="*/ 37307 w 77788"/>
                <a:gd name="connsiteY37" fmla="*/ 1379537 h 1878013"/>
                <a:gd name="connsiteX38" fmla="*/ 36975 w 77788"/>
                <a:gd name="connsiteY38" fmla="*/ 1142413 h 1878013"/>
                <a:gd name="connsiteX39" fmla="*/ 14259 w 77788"/>
                <a:gd name="connsiteY39" fmla="*/ 1164996 h 1878013"/>
                <a:gd name="connsiteX40" fmla="*/ 14259 w 77788"/>
                <a:gd name="connsiteY40" fmla="*/ 1262143 h 1878013"/>
                <a:gd name="connsiteX41" fmla="*/ 36975 w 77788"/>
                <a:gd name="connsiteY41" fmla="*/ 1284726 h 1878013"/>
                <a:gd name="connsiteX42" fmla="*/ 59690 w 77788"/>
                <a:gd name="connsiteY42" fmla="*/ 1262143 h 1878013"/>
                <a:gd name="connsiteX43" fmla="*/ 59690 w 77788"/>
                <a:gd name="connsiteY43" fmla="*/ 1164996 h 1878013"/>
                <a:gd name="connsiteX44" fmla="*/ 36975 w 77788"/>
                <a:gd name="connsiteY44" fmla="*/ 1142413 h 1878013"/>
                <a:gd name="connsiteX45" fmla="*/ 36975 w 77788"/>
                <a:gd name="connsiteY45" fmla="*/ 896349 h 1878013"/>
                <a:gd name="connsiteX46" fmla="*/ 14260 w 77788"/>
                <a:gd name="connsiteY46" fmla="*/ 918933 h 1878013"/>
                <a:gd name="connsiteX47" fmla="*/ 14260 w 77788"/>
                <a:gd name="connsiteY47" fmla="*/ 1016080 h 1878013"/>
                <a:gd name="connsiteX48" fmla="*/ 36975 w 77788"/>
                <a:gd name="connsiteY48" fmla="*/ 1038663 h 1878013"/>
                <a:gd name="connsiteX49" fmla="*/ 59691 w 77788"/>
                <a:gd name="connsiteY49" fmla="*/ 1016080 h 1878013"/>
                <a:gd name="connsiteX50" fmla="*/ 59691 w 77788"/>
                <a:gd name="connsiteY50" fmla="*/ 918933 h 1878013"/>
                <a:gd name="connsiteX51" fmla="*/ 36975 w 77788"/>
                <a:gd name="connsiteY51" fmla="*/ 896349 h 1878013"/>
                <a:gd name="connsiteX52" fmla="*/ 40150 w 77788"/>
                <a:gd name="connsiteY52" fmla="*/ 658224 h 1878013"/>
                <a:gd name="connsiteX53" fmla="*/ 17435 w 77788"/>
                <a:gd name="connsiteY53" fmla="*/ 680808 h 1878013"/>
                <a:gd name="connsiteX54" fmla="*/ 17435 w 77788"/>
                <a:gd name="connsiteY54" fmla="*/ 777955 h 1878013"/>
                <a:gd name="connsiteX55" fmla="*/ 40150 w 77788"/>
                <a:gd name="connsiteY55" fmla="*/ 800538 h 1878013"/>
                <a:gd name="connsiteX56" fmla="*/ 62866 w 77788"/>
                <a:gd name="connsiteY56" fmla="*/ 777955 h 1878013"/>
                <a:gd name="connsiteX57" fmla="*/ 62866 w 77788"/>
                <a:gd name="connsiteY57" fmla="*/ 680808 h 1878013"/>
                <a:gd name="connsiteX58" fmla="*/ 40150 w 77788"/>
                <a:gd name="connsiteY58" fmla="*/ 658224 h 1878013"/>
                <a:gd name="connsiteX59" fmla="*/ 36975 w 77788"/>
                <a:gd name="connsiteY59" fmla="*/ 408988 h 1878013"/>
                <a:gd name="connsiteX60" fmla="*/ 14259 w 77788"/>
                <a:gd name="connsiteY60" fmla="*/ 431571 h 1878013"/>
                <a:gd name="connsiteX61" fmla="*/ 14259 w 77788"/>
                <a:gd name="connsiteY61" fmla="*/ 528718 h 1878013"/>
                <a:gd name="connsiteX62" fmla="*/ 36975 w 77788"/>
                <a:gd name="connsiteY62" fmla="*/ 551301 h 1878013"/>
                <a:gd name="connsiteX63" fmla="*/ 59690 w 77788"/>
                <a:gd name="connsiteY63" fmla="*/ 528718 h 1878013"/>
                <a:gd name="connsiteX64" fmla="*/ 59690 w 77788"/>
                <a:gd name="connsiteY64" fmla="*/ 431571 h 1878013"/>
                <a:gd name="connsiteX65" fmla="*/ 36975 w 77788"/>
                <a:gd name="connsiteY65" fmla="*/ 408988 h 1878013"/>
                <a:gd name="connsiteX66" fmla="*/ 34661 w 77788"/>
                <a:gd name="connsiteY66" fmla="*/ 0 h 1878013"/>
                <a:gd name="connsiteX67" fmla="*/ 46303 w 77788"/>
                <a:gd name="connsiteY67" fmla="*/ 0 h 1878013"/>
                <a:gd name="connsiteX68" fmla="*/ 49213 w 77788"/>
                <a:gd name="connsiteY68" fmla="*/ 2910 h 1878013"/>
                <a:gd name="connsiteX69" fmla="*/ 49213 w 77788"/>
                <a:gd name="connsiteY69" fmla="*/ 389202 h 1878013"/>
                <a:gd name="connsiteX70" fmla="*/ 46303 w 77788"/>
                <a:gd name="connsiteY70" fmla="*/ 392112 h 1878013"/>
                <a:gd name="connsiteX71" fmla="*/ 41159 w 77788"/>
                <a:gd name="connsiteY71" fmla="*/ 392112 h 1878013"/>
                <a:gd name="connsiteX72" fmla="*/ 63686 w 77788"/>
                <a:gd name="connsiteY72" fmla="*/ 401389 h 1878013"/>
                <a:gd name="connsiteX73" fmla="*/ 74613 w 77788"/>
                <a:gd name="connsiteY73" fmla="*/ 427615 h 1878013"/>
                <a:gd name="connsiteX74" fmla="*/ 74613 w 77788"/>
                <a:gd name="connsiteY74" fmla="*/ 531463 h 1878013"/>
                <a:gd name="connsiteX75" fmla="*/ 46465 w 77788"/>
                <a:gd name="connsiteY75" fmla="*/ 566714 h 1878013"/>
                <a:gd name="connsiteX76" fmla="*/ 46465 w 77788"/>
                <a:gd name="connsiteY76" fmla="*/ 636796 h 1878013"/>
                <a:gd name="connsiteX77" fmla="*/ 43481 w 77788"/>
                <a:gd name="connsiteY77" fmla="*/ 639763 h 1878013"/>
                <a:gd name="connsiteX78" fmla="*/ 40483 w 77788"/>
                <a:gd name="connsiteY78" fmla="*/ 639763 h 1878013"/>
                <a:gd name="connsiteX79" fmla="*/ 66861 w 77788"/>
                <a:gd name="connsiteY79" fmla="*/ 650625 h 1878013"/>
                <a:gd name="connsiteX80" fmla="*/ 77788 w 77788"/>
                <a:gd name="connsiteY80" fmla="*/ 676851 h 1878013"/>
                <a:gd name="connsiteX81" fmla="*/ 77788 w 77788"/>
                <a:gd name="connsiteY81" fmla="*/ 780700 h 1878013"/>
                <a:gd name="connsiteX82" fmla="*/ 49641 w 77788"/>
                <a:gd name="connsiteY82" fmla="*/ 815951 h 1878013"/>
                <a:gd name="connsiteX83" fmla="*/ 49641 w 77788"/>
                <a:gd name="connsiteY83" fmla="*/ 882966 h 1878013"/>
                <a:gd name="connsiteX84" fmla="*/ 63686 w 77788"/>
                <a:gd name="connsiteY84" fmla="*/ 888750 h 1878013"/>
                <a:gd name="connsiteX85" fmla="*/ 74613 w 77788"/>
                <a:gd name="connsiteY85" fmla="*/ 914976 h 1878013"/>
                <a:gd name="connsiteX86" fmla="*/ 74613 w 77788"/>
                <a:gd name="connsiteY86" fmla="*/ 1018825 h 1878013"/>
                <a:gd name="connsiteX87" fmla="*/ 46466 w 77788"/>
                <a:gd name="connsiteY87" fmla="*/ 1054076 h 1878013"/>
                <a:gd name="connsiteX88" fmla="*/ 46466 w 77788"/>
                <a:gd name="connsiteY88" fmla="*/ 1124158 h 1878013"/>
                <a:gd name="connsiteX89" fmla="*/ 43931 w 77788"/>
                <a:gd name="connsiteY89" fmla="*/ 1126679 h 1878013"/>
                <a:gd name="connsiteX90" fmla="*/ 63686 w 77788"/>
                <a:gd name="connsiteY90" fmla="*/ 1134814 h 1878013"/>
                <a:gd name="connsiteX91" fmla="*/ 74613 w 77788"/>
                <a:gd name="connsiteY91" fmla="*/ 1161040 h 1878013"/>
                <a:gd name="connsiteX92" fmla="*/ 74613 w 77788"/>
                <a:gd name="connsiteY92" fmla="*/ 1264888 h 1878013"/>
                <a:gd name="connsiteX93" fmla="*/ 46465 w 77788"/>
                <a:gd name="connsiteY93" fmla="*/ 1300139 h 1878013"/>
                <a:gd name="connsiteX94" fmla="*/ 46465 w 77788"/>
                <a:gd name="connsiteY94" fmla="*/ 1370221 h 1878013"/>
                <a:gd name="connsiteX95" fmla="*/ 43481 w 77788"/>
                <a:gd name="connsiteY95" fmla="*/ 1373188 h 1878013"/>
                <a:gd name="connsiteX96" fmla="*/ 31544 w 77788"/>
                <a:gd name="connsiteY96" fmla="*/ 1373188 h 1878013"/>
                <a:gd name="connsiteX97" fmla="*/ 28560 w 77788"/>
                <a:gd name="connsiteY97" fmla="*/ 1370221 h 1878013"/>
                <a:gd name="connsiteX98" fmla="*/ 28560 w 77788"/>
                <a:gd name="connsiteY98" fmla="*/ 1300222 h 1878013"/>
                <a:gd name="connsiteX99" fmla="*/ 0 w 77788"/>
                <a:gd name="connsiteY99" fmla="*/ 1264888 h 1878013"/>
                <a:gd name="connsiteX100" fmla="*/ 0 w 77788"/>
                <a:gd name="connsiteY100" fmla="*/ 1161040 h 1878013"/>
                <a:gd name="connsiteX101" fmla="*/ 10927 w 77788"/>
                <a:gd name="connsiteY101" fmla="*/ 1134814 h 1878013"/>
                <a:gd name="connsiteX102" fmla="*/ 30975 w 77788"/>
                <a:gd name="connsiteY102" fmla="*/ 1126558 h 1878013"/>
                <a:gd name="connsiteX103" fmla="*/ 28561 w 77788"/>
                <a:gd name="connsiteY103" fmla="*/ 1124158 h 1878013"/>
                <a:gd name="connsiteX104" fmla="*/ 28561 w 77788"/>
                <a:gd name="connsiteY104" fmla="*/ 1054159 h 1878013"/>
                <a:gd name="connsiteX105" fmla="*/ 1 w 77788"/>
                <a:gd name="connsiteY105" fmla="*/ 1018825 h 1878013"/>
                <a:gd name="connsiteX106" fmla="*/ 1 w 77788"/>
                <a:gd name="connsiteY106" fmla="*/ 914976 h 1878013"/>
                <a:gd name="connsiteX107" fmla="*/ 10928 w 77788"/>
                <a:gd name="connsiteY107" fmla="*/ 888750 h 1878013"/>
                <a:gd name="connsiteX108" fmla="*/ 31736 w 77788"/>
                <a:gd name="connsiteY108" fmla="*/ 880181 h 1878013"/>
                <a:gd name="connsiteX109" fmla="*/ 31736 w 77788"/>
                <a:gd name="connsiteY109" fmla="*/ 816034 h 1878013"/>
                <a:gd name="connsiteX110" fmla="*/ 3176 w 77788"/>
                <a:gd name="connsiteY110" fmla="*/ 780700 h 1878013"/>
                <a:gd name="connsiteX111" fmla="*/ 3176 w 77788"/>
                <a:gd name="connsiteY111" fmla="*/ 676851 h 1878013"/>
                <a:gd name="connsiteX112" fmla="*/ 14103 w 77788"/>
                <a:gd name="connsiteY112" fmla="*/ 650625 h 1878013"/>
                <a:gd name="connsiteX113" fmla="*/ 40481 w 77788"/>
                <a:gd name="connsiteY113" fmla="*/ 639763 h 1878013"/>
                <a:gd name="connsiteX114" fmla="*/ 31544 w 77788"/>
                <a:gd name="connsiteY114" fmla="*/ 639763 h 1878013"/>
                <a:gd name="connsiteX115" fmla="*/ 28560 w 77788"/>
                <a:gd name="connsiteY115" fmla="*/ 636796 h 1878013"/>
                <a:gd name="connsiteX116" fmla="*/ 28560 w 77788"/>
                <a:gd name="connsiteY116" fmla="*/ 566797 h 1878013"/>
                <a:gd name="connsiteX117" fmla="*/ 0 w 77788"/>
                <a:gd name="connsiteY117" fmla="*/ 531463 h 1878013"/>
                <a:gd name="connsiteX118" fmla="*/ 0 w 77788"/>
                <a:gd name="connsiteY118" fmla="*/ 427615 h 1878013"/>
                <a:gd name="connsiteX119" fmla="*/ 10927 w 77788"/>
                <a:gd name="connsiteY119" fmla="*/ 401389 h 1878013"/>
                <a:gd name="connsiteX120" fmla="*/ 34309 w 77788"/>
                <a:gd name="connsiteY120" fmla="*/ 391760 h 1878013"/>
                <a:gd name="connsiteX121" fmla="*/ 31751 w 77788"/>
                <a:gd name="connsiteY121" fmla="*/ 389202 h 1878013"/>
                <a:gd name="connsiteX122" fmla="*/ 31751 w 77788"/>
                <a:gd name="connsiteY122" fmla="*/ 2910 h 1878013"/>
                <a:gd name="connsiteX123" fmla="*/ 34661 w 77788"/>
                <a:gd name="connsiteY123" fmla="*/ 0 h 187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77788" h="1878013">
                  <a:moveTo>
                    <a:pt x="36975" y="1647238"/>
                  </a:moveTo>
                  <a:cubicBezTo>
                    <a:pt x="24429" y="1647238"/>
                    <a:pt x="14259" y="1657349"/>
                    <a:pt x="14259" y="1669821"/>
                  </a:cubicBezTo>
                  <a:lnTo>
                    <a:pt x="14259" y="1766968"/>
                  </a:lnTo>
                  <a:cubicBezTo>
                    <a:pt x="14259" y="1779440"/>
                    <a:pt x="24429" y="1789551"/>
                    <a:pt x="36975" y="1789551"/>
                  </a:cubicBezTo>
                  <a:cubicBezTo>
                    <a:pt x="49520" y="1789551"/>
                    <a:pt x="59690" y="1779440"/>
                    <a:pt x="59690" y="1766968"/>
                  </a:cubicBezTo>
                  <a:lnTo>
                    <a:pt x="59690" y="1669821"/>
                  </a:lnTo>
                  <a:cubicBezTo>
                    <a:pt x="59690" y="1657349"/>
                    <a:pt x="49520" y="1647238"/>
                    <a:pt x="36975" y="1647238"/>
                  </a:cubicBezTo>
                  <a:close/>
                  <a:moveTo>
                    <a:pt x="37306" y="1628776"/>
                  </a:moveTo>
                  <a:cubicBezTo>
                    <a:pt x="57910" y="1628776"/>
                    <a:pt x="74613" y="1645381"/>
                    <a:pt x="74613" y="1665865"/>
                  </a:cubicBezTo>
                  <a:lnTo>
                    <a:pt x="74613" y="1769713"/>
                  </a:lnTo>
                  <a:cubicBezTo>
                    <a:pt x="74613" y="1786993"/>
                    <a:pt x="62726" y="1801513"/>
                    <a:pt x="46465" y="1804964"/>
                  </a:cubicBezTo>
                  <a:lnTo>
                    <a:pt x="46465" y="1875046"/>
                  </a:lnTo>
                  <a:cubicBezTo>
                    <a:pt x="46465" y="1876684"/>
                    <a:pt x="45129" y="1878013"/>
                    <a:pt x="43481" y="1878013"/>
                  </a:cubicBezTo>
                  <a:lnTo>
                    <a:pt x="31544" y="1878013"/>
                  </a:lnTo>
                  <a:cubicBezTo>
                    <a:pt x="29896" y="1878013"/>
                    <a:pt x="28560" y="1876684"/>
                    <a:pt x="28560" y="1875046"/>
                  </a:cubicBezTo>
                  <a:lnTo>
                    <a:pt x="28560" y="1805047"/>
                  </a:lnTo>
                  <a:cubicBezTo>
                    <a:pt x="12092" y="1801762"/>
                    <a:pt x="0" y="1787142"/>
                    <a:pt x="0" y="1769713"/>
                  </a:cubicBezTo>
                  <a:lnTo>
                    <a:pt x="0" y="1665865"/>
                  </a:lnTo>
                  <a:cubicBezTo>
                    <a:pt x="0" y="1645381"/>
                    <a:pt x="16703" y="1628776"/>
                    <a:pt x="37306" y="1628776"/>
                  </a:cubicBezTo>
                  <a:close/>
                  <a:moveTo>
                    <a:pt x="36975" y="1397999"/>
                  </a:moveTo>
                  <a:cubicBezTo>
                    <a:pt x="24430" y="1397999"/>
                    <a:pt x="14260" y="1408110"/>
                    <a:pt x="14260" y="1420583"/>
                  </a:cubicBezTo>
                  <a:lnTo>
                    <a:pt x="14260" y="1517730"/>
                  </a:lnTo>
                  <a:cubicBezTo>
                    <a:pt x="14260" y="1530203"/>
                    <a:pt x="24430" y="1540313"/>
                    <a:pt x="36975" y="1540313"/>
                  </a:cubicBezTo>
                  <a:cubicBezTo>
                    <a:pt x="49521" y="1540313"/>
                    <a:pt x="59691" y="1530203"/>
                    <a:pt x="59691" y="1517730"/>
                  </a:cubicBezTo>
                  <a:lnTo>
                    <a:pt x="59691" y="1420583"/>
                  </a:lnTo>
                  <a:cubicBezTo>
                    <a:pt x="59691" y="1408110"/>
                    <a:pt x="49521" y="1397999"/>
                    <a:pt x="36975" y="1397999"/>
                  </a:cubicBezTo>
                  <a:close/>
                  <a:moveTo>
                    <a:pt x="37307" y="1379537"/>
                  </a:moveTo>
                  <a:cubicBezTo>
                    <a:pt x="57911" y="1379537"/>
                    <a:pt x="74613" y="1396142"/>
                    <a:pt x="74613" y="1416626"/>
                  </a:cubicBezTo>
                  <a:lnTo>
                    <a:pt x="74613" y="1520475"/>
                  </a:lnTo>
                  <a:cubicBezTo>
                    <a:pt x="74613" y="1537755"/>
                    <a:pt x="62727" y="1552275"/>
                    <a:pt x="46466" y="1555726"/>
                  </a:cubicBezTo>
                  <a:lnTo>
                    <a:pt x="46466" y="1625808"/>
                  </a:lnTo>
                  <a:cubicBezTo>
                    <a:pt x="46466" y="1627447"/>
                    <a:pt x="45130" y="1628775"/>
                    <a:pt x="43482" y="1628775"/>
                  </a:cubicBezTo>
                  <a:lnTo>
                    <a:pt x="31545" y="1628775"/>
                  </a:lnTo>
                  <a:cubicBezTo>
                    <a:pt x="29897" y="1628775"/>
                    <a:pt x="28561" y="1627447"/>
                    <a:pt x="28561" y="1625808"/>
                  </a:cubicBezTo>
                  <a:lnTo>
                    <a:pt x="28561" y="1555809"/>
                  </a:lnTo>
                  <a:cubicBezTo>
                    <a:pt x="12093" y="1552525"/>
                    <a:pt x="1" y="1537904"/>
                    <a:pt x="1" y="1520475"/>
                  </a:cubicBezTo>
                  <a:lnTo>
                    <a:pt x="1" y="1416626"/>
                  </a:lnTo>
                  <a:cubicBezTo>
                    <a:pt x="1" y="1396142"/>
                    <a:pt x="16703" y="1379537"/>
                    <a:pt x="37307" y="1379537"/>
                  </a:cubicBezTo>
                  <a:close/>
                  <a:moveTo>
                    <a:pt x="36975" y="1142413"/>
                  </a:moveTo>
                  <a:cubicBezTo>
                    <a:pt x="24429" y="1142413"/>
                    <a:pt x="14259" y="1152524"/>
                    <a:pt x="14259" y="1164996"/>
                  </a:cubicBezTo>
                  <a:lnTo>
                    <a:pt x="14259" y="1262143"/>
                  </a:lnTo>
                  <a:cubicBezTo>
                    <a:pt x="14259" y="1274615"/>
                    <a:pt x="24429" y="1284726"/>
                    <a:pt x="36975" y="1284726"/>
                  </a:cubicBezTo>
                  <a:cubicBezTo>
                    <a:pt x="49520" y="1284726"/>
                    <a:pt x="59690" y="1274615"/>
                    <a:pt x="59690" y="1262143"/>
                  </a:cubicBezTo>
                  <a:lnTo>
                    <a:pt x="59690" y="1164996"/>
                  </a:lnTo>
                  <a:cubicBezTo>
                    <a:pt x="59690" y="1152524"/>
                    <a:pt x="49520" y="1142413"/>
                    <a:pt x="36975" y="1142413"/>
                  </a:cubicBezTo>
                  <a:close/>
                  <a:moveTo>
                    <a:pt x="36975" y="896349"/>
                  </a:moveTo>
                  <a:cubicBezTo>
                    <a:pt x="24430" y="896349"/>
                    <a:pt x="14260" y="906460"/>
                    <a:pt x="14260" y="918933"/>
                  </a:cubicBezTo>
                  <a:lnTo>
                    <a:pt x="14260" y="1016080"/>
                  </a:lnTo>
                  <a:cubicBezTo>
                    <a:pt x="14260" y="1028553"/>
                    <a:pt x="24430" y="1038663"/>
                    <a:pt x="36975" y="1038663"/>
                  </a:cubicBezTo>
                  <a:cubicBezTo>
                    <a:pt x="49521" y="1038663"/>
                    <a:pt x="59691" y="1028553"/>
                    <a:pt x="59691" y="1016080"/>
                  </a:cubicBezTo>
                  <a:lnTo>
                    <a:pt x="59691" y="918933"/>
                  </a:lnTo>
                  <a:cubicBezTo>
                    <a:pt x="59691" y="906460"/>
                    <a:pt x="49521" y="896349"/>
                    <a:pt x="36975" y="896349"/>
                  </a:cubicBezTo>
                  <a:close/>
                  <a:moveTo>
                    <a:pt x="40150" y="658224"/>
                  </a:moveTo>
                  <a:cubicBezTo>
                    <a:pt x="27605" y="658224"/>
                    <a:pt x="17435" y="668335"/>
                    <a:pt x="17435" y="680808"/>
                  </a:cubicBezTo>
                  <a:lnTo>
                    <a:pt x="17435" y="777955"/>
                  </a:lnTo>
                  <a:cubicBezTo>
                    <a:pt x="17435" y="790428"/>
                    <a:pt x="27605" y="800538"/>
                    <a:pt x="40150" y="800538"/>
                  </a:cubicBezTo>
                  <a:cubicBezTo>
                    <a:pt x="52696" y="800538"/>
                    <a:pt x="62866" y="790428"/>
                    <a:pt x="62866" y="777955"/>
                  </a:cubicBezTo>
                  <a:lnTo>
                    <a:pt x="62866" y="680808"/>
                  </a:lnTo>
                  <a:cubicBezTo>
                    <a:pt x="62866" y="668335"/>
                    <a:pt x="52696" y="658224"/>
                    <a:pt x="40150" y="658224"/>
                  </a:cubicBezTo>
                  <a:close/>
                  <a:moveTo>
                    <a:pt x="36975" y="408988"/>
                  </a:moveTo>
                  <a:cubicBezTo>
                    <a:pt x="24429" y="408988"/>
                    <a:pt x="14259" y="419099"/>
                    <a:pt x="14259" y="431571"/>
                  </a:cubicBezTo>
                  <a:lnTo>
                    <a:pt x="14259" y="528718"/>
                  </a:lnTo>
                  <a:cubicBezTo>
                    <a:pt x="14259" y="541190"/>
                    <a:pt x="24429" y="551301"/>
                    <a:pt x="36975" y="551301"/>
                  </a:cubicBezTo>
                  <a:cubicBezTo>
                    <a:pt x="49520" y="551301"/>
                    <a:pt x="59690" y="541190"/>
                    <a:pt x="59690" y="528718"/>
                  </a:cubicBezTo>
                  <a:lnTo>
                    <a:pt x="59690" y="431571"/>
                  </a:lnTo>
                  <a:cubicBezTo>
                    <a:pt x="59690" y="419099"/>
                    <a:pt x="49520" y="408988"/>
                    <a:pt x="36975" y="408988"/>
                  </a:cubicBezTo>
                  <a:close/>
                  <a:moveTo>
                    <a:pt x="34661" y="0"/>
                  </a:moveTo>
                  <a:lnTo>
                    <a:pt x="46303" y="0"/>
                  </a:lnTo>
                  <a:cubicBezTo>
                    <a:pt x="47910" y="0"/>
                    <a:pt x="49213" y="1303"/>
                    <a:pt x="49213" y="2910"/>
                  </a:cubicBezTo>
                  <a:lnTo>
                    <a:pt x="49213" y="389202"/>
                  </a:lnTo>
                  <a:cubicBezTo>
                    <a:pt x="49213" y="390809"/>
                    <a:pt x="47910" y="392112"/>
                    <a:pt x="46303" y="392112"/>
                  </a:cubicBezTo>
                  <a:lnTo>
                    <a:pt x="41159" y="392112"/>
                  </a:lnTo>
                  <a:lnTo>
                    <a:pt x="63686" y="401389"/>
                  </a:lnTo>
                  <a:cubicBezTo>
                    <a:pt x="70437" y="408100"/>
                    <a:pt x="74613" y="417373"/>
                    <a:pt x="74613" y="427615"/>
                  </a:cubicBezTo>
                  <a:lnTo>
                    <a:pt x="74613" y="531463"/>
                  </a:lnTo>
                  <a:cubicBezTo>
                    <a:pt x="74613" y="548743"/>
                    <a:pt x="62726" y="563263"/>
                    <a:pt x="46465" y="566714"/>
                  </a:cubicBezTo>
                  <a:lnTo>
                    <a:pt x="46465" y="636796"/>
                  </a:lnTo>
                  <a:cubicBezTo>
                    <a:pt x="46465" y="638434"/>
                    <a:pt x="45129" y="639763"/>
                    <a:pt x="43481" y="639763"/>
                  </a:cubicBezTo>
                  <a:lnTo>
                    <a:pt x="40483" y="639763"/>
                  </a:lnTo>
                  <a:lnTo>
                    <a:pt x="66861" y="650625"/>
                  </a:lnTo>
                  <a:cubicBezTo>
                    <a:pt x="73612" y="657337"/>
                    <a:pt x="77788" y="666609"/>
                    <a:pt x="77788" y="676851"/>
                  </a:cubicBezTo>
                  <a:lnTo>
                    <a:pt x="77788" y="780700"/>
                  </a:lnTo>
                  <a:cubicBezTo>
                    <a:pt x="77788" y="797980"/>
                    <a:pt x="65902" y="812500"/>
                    <a:pt x="49641" y="815951"/>
                  </a:cubicBezTo>
                  <a:lnTo>
                    <a:pt x="49641" y="882966"/>
                  </a:lnTo>
                  <a:lnTo>
                    <a:pt x="63686" y="888750"/>
                  </a:lnTo>
                  <a:cubicBezTo>
                    <a:pt x="70437" y="895462"/>
                    <a:pt x="74613" y="904734"/>
                    <a:pt x="74613" y="914976"/>
                  </a:cubicBezTo>
                  <a:lnTo>
                    <a:pt x="74613" y="1018825"/>
                  </a:lnTo>
                  <a:cubicBezTo>
                    <a:pt x="74613" y="1036105"/>
                    <a:pt x="62727" y="1050625"/>
                    <a:pt x="46466" y="1054076"/>
                  </a:cubicBezTo>
                  <a:lnTo>
                    <a:pt x="46466" y="1124158"/>
                  </a:lnTo>
                  <a:lnTo>
                    <a:pt x="43931" y="1126679"/>
                  </a:lnTo>
                  <a:lnTo>
                    <a:pt x="63686" y="1134814"/>
                  </a:lnTo>
                  <a:cubicBezTo>
                    <a:pt x="70437" y="1141526"/>
                    <a:pt x="74613" y="1150798"/>
                    <a:pt x="74613" y="1161040"/>
                  </a:cubicBezTo>
                  <a:lnTo>
                    <a:pt x="74613" y="1264888"/>
                  </a:lnTo>
                  <a:cubicBezTo>
                    <a:pt x="74613" y="1282168"/>
                    <a:pt x="62726" y="1296688"/>
                    <a:pt x="46465" y="1300139"/>
                  </a:cubicBezTo>
                  <a:lnTo>
                    <a:pt x="46465" y="1370221"/>
                  </a:lnTo>
                  <a:cubicBezTo>
                    <a:pt x="46465" y="1371859"/>
                    <a:pt x="45129" y="1373188"/>
                    <a:pt x="43481" y="1373188"/>
                  </a:cubicBezTo>
                  <a:lnTo>
                    <a:pt x="31544" y="1373188"/>
                  </a:lnTo>
                  <a:cubicBezTo>
                    <a:pt x="29896" y="1373188"/>
                    <a:pt x="28560" y="1371859"/>
                    <a:pt x="28560" y="1370221"/>
                  </a:cubicBezTo>
                  <a:lnTo>
                    <a:pt x="28560" y="1300222"/>
                  </a:lnTo>
                  <a:cubicBezTo>
                    <a:pt x="12092" y="1296937"/>
                    <a:pt x="0" y="1282317"/>
                    <a:pt x="0" y="1264888"/>
                  </a:cubicBezTo>
                  <a:lnTo>
                    <a:pt x="0" y="1161040"/>
                  </a:lnTo>
                  <a:cubicBezTo>
                    <a:pt x="0" y="1150798"/>
                    <a:pt x="4176" y="1141526"/>
                    <a:pt x="10927" y="1134814"/>
                  </a:cubicBezTo>
                  <a:lnTo>
                    <a:pt x="30975" y="1126558"/>
                  </a:lnTo>
                  <a:lnTo>
                    <a:pt x="28561" y="1124158"/>
                  </a:lnTo>
                  <a:lnTo>
                    <a:pt x="28561" y="1054159"/>
                  </a:lnTo>
                  <a:cubicBezTo>
                    <a:pt x="12093" y="1050875"/>
                    <a:pt x="1" y="1036254"/>
                    <a:pt x="1" y="1018825"/>
                  </a:cubicBezTo>
                  <a:lnTo>
                    <a:pt x="1" y="914976"/>
                  </a:lnTo>
                  <a:cubicBezTo>
                    <a:pt x="1" y="904734"/>
                    <a:pt x="4177" y="895462"/>
                    <a:pt x="10928" y="888750"/>
                  </a:cubicBezTo>
                  <a:lnTo>
                    <a:pt x="31736" y="880181"/>
                  </a:lnTo>
                  <a:lnTo>
                    <a:pt x="31736" y="816034"/>
                  </a:lnTo>
                  <a:cubicBezTo>
                    <a:pt x="15268" y="812750"/>
                    <a:pt x="3176" y="798129"/>
                    <a:pt x="3176" y="780700"/>
                  </a:cubicBezTo>
                  <a:lnTo>
                    <a:pt x="3176" y="676851"/>
                  </a:lnTo>
                  <a:cubicBezTo>
                    <a:pt x="3176" y="666609"/>
                    <a:pt x="7352" y="657337"/>
                    <a:pt x="14103" y="650625"/>
                  </a:cubicBezTo>
                  <a:lnTo>
                    <a:pt x="40481" y="639763"/>
                  </a:lnTo>
                  <a:lnTo>
                    <a:pt x="31544" y="639763"/>
                  </a:lnTo>
                  <a:cubicBezTo>
                    <a:pt x="29896" y="639763"/>
                    <a:pt x="28560" y="638434"/>
                    <a:pt x="28560" y="636796"/>
                  </a:cubicBezTo>
                  <a:lnTo>
                    <a:pt x="28560" y="566797"/>
                  </a:lnTo>
                  <a:cubicBezTo>
                    <a:pt x="12092" y="563512"/>
                    <a:pt x="0" y="548892"/>
                    <a:pt x="0" y="531463"/>
                  </a:cubicBezTo>
                  <a:lnTo>
                    <a:pt x="0" y="427615"/>
                  </a:lnTo>
                  <a:cubicBezTo>
                    <a:pt x="0" y="417373"/>
                    <a:pt x="4176" y="408100"/>
                    <a:pt x="10927" y="401389"/>
                  </a:cubicBezTo>
                  <a:lnTo>
                    <a:pt x="34309" y="391760"/>
                  </a:lnTo>
                  <a:lnTo>
                    <a:pt x="31751" y="389202"/>
                  </a:lnTo>
                  <a:lnTo>
                    <a:pt x="31751" y="2910"/>
                  </a:lnTo>
                  <a:cubicBezTo>
                    <a:pt x="31751" y="1303"/>
                    <a:pt x="33054" y="0"/>
                    <a:pt x="34661" y="0"/>
                  </a:cubicBez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1586091" y="1086517"/>
              <a:ext cx="60552" cy="605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A1A1A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30749" y="1059582"/>
            <a:ext cx="1255713" cy="2621473"/>
            <a:chOff x="1071184" y="1086517"/>
            <a:chExt cx="1255713" cy="2621473"/>
          </a:xfrm>
        </p:grpSpPr>
        <p:sp>
          <p:nvSpPr>
            <p:cNvPr id="36" name="Oval 65"/>
            <p:cNvSpPr>
              <a:spLocks noChangeArrowheads="1"/>
            </p:cNvSpPr>
            <p:nvPr/>
          </p:nvSpPr>
          <p:spPr bwMode="auto">
            <a:xfrm>
              <a:off x="1071184" y="3452402"/>
              <a:ext cx="1255713" cy="255588"/>
            </a:xfrm>
            <a:prstGeom prst="ellipse">
              <a:avLst/>
            </a:prstGeom>
            <a:gradFill rotWithShape="1">
              <a:gsLst>
                <a:gs pos="0">
                  <a:srgbClr val="A9A9A9"/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106"/>
            <p:cNvSpPr>
              <a:spLocks noChangeArrowheads="1"/>
            </p:cNvSpPr>
            <p:nvPr/>
          </p:nvSpPr>
          <p:spPr bwMode="auto">
            <a:xfrm>
              <a:off x="1195718" y="2653161"/>
              <a:ext cx="833569" cy="834857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160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1307806" y="2666045"/>
              <a:ext cx="613259" cy="291169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 bwMode="auto">
            <a:xfrm>
              <a:off x="1583514" y="2686659"/>
              <a:ext cx="60552" cy="60553"/>
            </a:xfrm>
            <a:prstGeom prst="ellipse">
              <a:avLst/>
            </a:prstGeom>
            <a:solidFill>
              <a:srgbClr val="EEB034"/>
            </a:solidFill>
            <a:ln w="25400" cap="flat" cmpd="sng" algn="ctr">
              <a:solidFill>
                <a:srgbClr val="EEB034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 bwMode="auto">
            <a:xfrm>
              <a:off x="1580938" y="1154800"/>
              <a:ext cx="63129" cy="1524128"/>
            </a:xfrm>
            <a:custGeom>
              <a:avLst/>
              <a:gdLst>
                <a:gd name="connsiteX0" fmla="*/ 36975 w 77788"/>
                <a:gd name="connsiteY0" fmla="*/ 1647238 h 1878013"/>
                <a:gd name="connsiteX1" fmla="*/ 14259 w 77788"/>
                <a:gd name="connsiteY1" fmla="*/ 1669821 h 1878013"/>
                <a:gd name="connsiteX2" fmla="*/ 14259 w 77788"/>
                <a:gd name="connsiteY2" fmla="*/ 1766968 h 1878013"/>
                <a:gd name="connsiteX3" fmla="*/ 36975 w 77788"/>
                <a:gd name="connsiteY3" fmla="*/ 1789551 h 1878013"/>
                <a:gd name="connsiteX4" fmla="*/ 59690 w 77788"/>
                <a:gd name="connsiteY4" fmla="*/ 1766968 h 1878013"/>
                <a:gd name="connsiteX5" fmla="*/ 59690 w 77788"/>
                <a:gd name="connsiteY5" fmla="*/ 1669821 h 1878013"/>
                <a:gd name="connsiteX6" fmla="*/ 36975 w 77788"/>
                <a:gd name="connsiteY6" fmla="*/ 1647238 h 1878013"/>
                <a:gd name="connsiteX7" fmla="*/ 37306 w 77788"/>
                <a:gd name="connsiteY7" fmla="*/ 1628776 h 1878013"/>
                <a:gd name="connsiteX8" fmla="*/ 74613 w 77788"/>
                <a:gd name="connsiteY8" fmla="*/ 1665865 h 1878013"/>
                <a:gd name="connsiteX9" fmla="*/ 74613 w 77788"/>
                <a:gd name="connsiteY9" fmla="*/ 1769713 h 1878013"/>
                <a:gd name="connsiteX10" fmla="*/ 46465 w 77788"/>
                <a:gd name="connsiteY10" fmla="*/ 1804964 h 1878013"/>
                <a:gd name="connsiteX11" fmla="*/ 46465 w 77788"/>
                <a:gd name="connsiteY11" fmla="*/ 1875046 h 1878013"/>
                <a:gd name="connsiteX12" fmla="*/ 43481 w 77788"/>
                <a:gd name="connsiteY12" fmla="*/ 1878013 h 1878013"/>
                <a:gd name="connsiteX13" fmla="*/ 31544 w 77788"/>
                <a:gd name="connsiteY13" fmla="*/ 1878013 h 1878013"/>
                <a:gd name="connsiteX14" fmla="*/ 28560 w 77788"/>
                <a:gd name="connsiteY14" fmla="*/ 1875046 h 1878013"/>
                <a:gd name="connsiteX15" fmla="*/ 28560 w 77788"/>
                <a:gd name="connsiteY15" fmla="*/ 1805047 h 1878013"/>
                <a:gd name="connsiteX16" fmla="*/ 0 w 77788"/>
                <a:gd name="connsiteY16" fmla="*/ 1769713 h 1878013"/>
                <a:gd name="connsiteX17" fmla="*/ 0 w 77788"/>
                <a:gd name="connsiteY17" fmla="*/ 1665865 h 1878013"/>
                <a:gd name="connsiteX18" fmla="*/ 37306 w 77788"/>
                <a:gd name="connsiteY18" fmla="*/ 1628776 h 1878013"/>
                <a:gd name="connsiteX19" fmla="*/ 36975 w 77788"/>
                <a:gd name="connsiteY19" fmla="*/ 1397999 h 1878013"/>
                <a:gd name="connsiteX20" fmla="*/ 14260 w 77788"/>
                <a:gd name="connsiteY20" fmla="*/ 1420583 h 1878013"/>
                <a:gd name="connsiteX21" fmla="*/ 14260 w 77788"/>
                <a:gd name="connsiteY21" fmla="*/ 1517730 h 1878013"/>
                <a:gd name="connsiteX22" fmla="*/ 36975 w 77788"/>
                <a:gd name="connsiteY22" fmla="*/ 1540313 h 1878013"/>
                <a:gd name="connsiteX23" fmla="*/ 59691 w 77788"/>
                <a:gd name="connsiteY23" fmla="*/ 1517730 h 1878013"/>
                <a:gd name="connsiteX24" fmla="*/ 59691 w 77788"/>
                <a:gd name="connsiteY24" fmla="*/ 1420583 h 1878013"/>
                <a:gd name="connsiteX25" fmla="*/ 36975 w 77788"/>
                <a:gd name="connsiteY25" fmla="*/ 1397999 h 1878013"/>
                <a:gd name="connsiteX26" fmla="*/ 37307 w 77788"/>
                <a:gd name="connsiteY26" fmla="*/ 1379537 h 1878013"/>
                <a:gd name="connsiteX27" fmla="*/ 74613 w 77788"/>
                <a:gd name="connsiteY27" fmla="*/ 1416626 h 1878013"/>
                <a:gd name="connsiteX28" fmla="*/ 74613 w 77788"/>
                <a:gd name="connsiteY28" fmla="*/ 1520475 h 1878013"/>
                <a:gd name="connsiteX29" fmla="*/ 46466 w 77788"/>
                <a:gd name="connsiteY29" fmla="*/ 1555726 h 1878013"/>
                <a:gd name="connsiteX30" fmla="*/ 46466 w 77788"/>
                <a:gd name="connsiteY30" fmla="*/ 1625808 h 1878013"/>
                <a:gd name="connsiteX31" fmla="*/ 43482 w 77788"/>
                <a:gd name="connsiteY31" fmla="*/ 1628775 h 1878013"/>
                <a:gd name="connsiteX32" fmla="*/ 31545 w 77788"/>
                <a:gd name="connsiteY32" fmla="*/ 1628775 h 1878013"/>
                <a:gd name="connsiteX33" fmla="*/ 28561 w 77788"/>
                <a:gd name="connsiteY33" fmla="*/ 1625808 h 1878013"/>
                <a:gd name="connsiteX34" fmla="*/ 28561 w 77788"/>
                <a:gd name="connsiteY34" fmla="*/ 1555809 h 1878013"/>
                <a:gd name="connsiteX35" fmla="*/ 1 w 77788"/>
                <a:gd name="connsiteY35" fmla="*/ 1520475 h 1878013"/>
                <a:gd name="connsiteX36" fmla="*/ 1 w 77788"/>
                <a:gd name="connsiteY36" fmla="*/ 1416626 h 1878013"/>
                <a:gd name="connsiteX37" fmla="*/ 37307 w 77788"/>
                <a:gd name="connsiteY37" fmla="*/ 1379537 h 1878013"/>
                <a:gd name="connsiteX38" fmla="*/ 36975 w 77788"/>
                <a:gd name="connsiteY38" fmla="*/ 1142413 h 1878013"/>
                <a:gd name="connsiteX39" fmla="*/ 14259 w 77788"/>
                <a:gd name="connsiteY39" fmla="*/ 1164996 h 1878013"/>
                <a:gd name="connsiteX40" fmla="*/ 14259 w 77788"/>
                <a:gd name="connsiteY40" fmla="*/ 1262143 h 1878013"/>
                <a:gd name="connsiteX41" fmla="*/ 36975 w 77788"/>
                <a:gd name="connsiteY41" fmla="*/ 1284726 h 1878013"/>
                <a:gd name="connsiteX42" fmla="*/ 59690 w 77788"/>
                <a:gd name="connsiteY42" fmla="*/ 1262143 h 1878013"/>
                <a:gd name="connsiteX43" fmla="*/ 59690 w 77788"/>
                <a:gd name="connsiteY43" fmla="*/ 1164996 h 1878013"/>
                <a:gd name="connsiteX44" fmla="*/ 36975 w 77788"/>
                <a:gd name="connsiteY44" fmla="*/ 1142413 h 1878013"/>
                <a:gd name="connsiteX45" fmla="*/ 36975 w 77788"/>
                <a:gd name="connsiteY45" fmla="*/ 896349 h 1878013"/>
                <a:gd name="connsiteX46" fmla="*/ 14260 w 77788"/>
                <a:gd name="connsiteY46" fmla="*/ 918933 h 1878013"/>
                <a:gd name="connsiteX47" fmla="*/ 14260 w 77788"/>
                <a:gd name="connsiteY47" fmla="*/ 1016080 h 1878013"/>
                <a:gd name="connsiteX48" fmla="*/ 36975 w 77788"/>
                <a:gd name="connsiteY48" fmla="*/ 1038663 h 1878013"/>
                <a:gd name="connsiteX49" fmla="*/ 59691 w 77788"/>
                <a:gd name="connsiteY49" fmla="*/ 1016080 h 1878013"/>
                <a:gd name="connsiteX50" fmla="*/ 59691 w 77788"/>
                <a:gd name="connsiteY50" fmla="*/ 918933 h 1878013"/>
                <a:gd name="connsiteX51" fmla="*/ 36975 w 77788"/>
                <a:gd name="connsiteY51" fmla="*/ 896349 h 1878013"/>
                <a:gd name="connsiteX52" fmla="*/ 40150 w 77788"/>
                <a:gd name="connsiteY52" fmla="*/ 658224 h 1878013"/>
                <a:gd name="connsiteX53" fmla="*/ 17435 w 77788"/>
                <a:gd name="connsiteY53" fmla="*/ 680808 h 1878013"/>
                <a:gd name="connsiteX54" fmla="*/ 17435 w 77788"/>
                <a:gd name="connsiteY54" fmla="*/ 777955 h 1878013"/>
                <a:gd name="connsiteX55" fmla="*/ 40150 w 77788"/>
                <a:gd name="connsiteY55" fmla="*/ 800538 h 1878013"/>
                <a:gd name="connsiteX56" fmla="*/ 62866 w 77788"/>
                <a:gd name="connsiteY56" fmla="*/ 777955 h 1878013"/>
                <a:gd name="connsiteX57" fmla="*/ 62866 w 77788"/>
                <a:gd name="connsiteY57" fmla="*/ 680808 h 1878013"/>
                <a:gd name="connsiteX58" fmla="*/ 40150 w 77788"/>
                <a:gd name="connsiteY58" fmla="*/ 658224 h 1878013"/>
                <a:gd name="connsiteX59" fmla="*/ 36975 w 77788"/>
                <a:gd name="connsiteY59" fmla="*/ 408988 h 1878013"/>
                <a:gd name="connsiteX60" fmla="*/ 14259 w 77788"/>
                <a:gd name="connsiteY60" fmla="*/ 431571 h 1878013"/>
                <a:gd name="connsiteX61" fmla="*/ 14259 w 77788"/>
                <a:gd name="connsiteY61" fmla="*/ 528718 h 1878013"/>
                <a:gd name="connsiteX62" fmla="*/ 36975 w 77788"/>
                <a:gd name="connsiteY62" fmla="*/ 551301 h 1878013"/>
                <a:gd name="connsiteX63" fmla="*/ 59690 w 77788"/>
                <a:gd name="connsiteY63" fmla="*/ 528718 h 1878013"/>
                <a:gd name="connsiteX64" fmla="*/ 59690 w 77788"/>
                <a:gd name="connsiteY64" fmla="*/ 431571 h 1878013"/>
                <a:gd name="connsiteX65" fmla="*/ 36975 w 77788"/>
                <a:gd name="connsiteY65" fmla="*/ 408988 h 1878013"/>
                <a:gd name="connsiteX66" fmla="*/ 34661 w 77788"/>
                <a:gd name="connsiteY66" fmla="*/ 0 h 1878013"/>
                <a:gd name="connsiteX67" fmla="*/ 46303 w 77788"/>
                <a:gd name="connsiteY67" fmla="*/ 0 h 1878013"/>
                <a:gd name="connsiteX68" fmla="*/ 49213 w 77788"/>
                <a:gd name="connsiteY68" fmla="*/ 2910 h 1878013"/>
                <a:gd name="connsiteX69" fmla="*/ 49213 w 77788"/>
                <a:gd name="connsiteY69" fmla="*/ 389202 h 1878013"/>
                <a:gd name="connsiteX70" fmla="*/ 46303 w 77788"/>
                <a:gd name="connsiteY70" fmla="*/ 392112 h 1878013"/>
                <a:gd name="connsiteX71" fmla="*/ 41159 w 77788"/>
                <a:gd name="connsiteY71" fmla="*/ 392112 h 1878013"/>
                <a:gd name="connsiteX72" fmla="*/ 63686 w 77788"/>
                <a:gd name="connsiteY72" fmla="*/ 401389 h 1878013"/>
                <a:gd name="connsiteX73" fmla="*/ 74613 w 77788"/>
                <a:gd name="connsiteY73" fmla="*/ 427615 h 1878013"/>
                <a:gd name="connsiteX74" fmla="*/ 74613 w 77788"/>
                <a:gd name="connsiteY74" fmla="*/ 531463 h 1878013"/>
                <a:gd name="connsiteX75" fmla="*/ 46465 w 77788"/>
                <a:gd name="connsiteY75" fmla="*/ 566714 h 1878013"/>
                <a:gd name="connsiteX76" fmla="*/ 46465 w 77788"/>
                <a:gd name="connsiteY76" fmla="*/ 636796 h 1878013"/>
                <a:gd name="connsiteX77" fmla="*/ 43481 w 77788"/>
                <a:gd name="connsiteY77" fmla="*/ 639763 h 1878013"/>
                <a:gd name="connsiteX78" fmla="*/ 40483 w 77788"/>
                <a:gd name="connsiteY78" fmla="*/ 639763 h 1878013"/>
                <a:gd name="connsiteX79" fmla="*/ 66861 w 77788"/>
                <a:gd name="connsiteY79" fmla="*/ 650625 h 1878013"/>
                <a:gd name="connsiteX80" fmla="*/ 77788 w 77788"/>
                <a:gd name="connsiteY80" fmla="*/ 676851 h 1878013"/>
                <a:gd name="connsiteX81" fmla="*/ 77788 w 77788"/>
                <a:gd name="connsiteY81" fmla="*/ 780700 h 1878013"/>
                <a:gd name="connsiteX82" fmla="*/ 49641 w 77788"/>
                <a:gd name="connsiteY82" fmla="*/ 815951 h 1878013"/>
                <a:gd name="connsiteX83" fmla="*/ 49641 w 77788"/>
                <a:gd name="connsiteY83" fmla="*/ 882966 h 1878013"/>
                <a:gd name="connsiteX84" fmla="*/ 63686 w 77788"/>
                <a:gd name="connsiteY84" fmla="*/ 888750 h 1878013"/>
                <a:gd name="connsiteX85" fmla="*/ 74613 w 77788"/>
                <a:gd name="connsiteY85" fmla="*/ 914976 h 1878013"/>
                <a:gd name="connsiteX86" fmla="*/ 74613 w 77788"/>
                <a:gd name="connsiteY86" fmla="*/ 1018825 h 1878013"/>
                <a:gd name="connsiteX87" fmla="*/ 46466 w 77788"/>
                <a:gd name="connsiteY87" fmla="*/ 1054076 h 1878013"/>
                <a:gd name="connsiteX88" fmla="*/ 46466 w 77788"/>
                <a:gd name="connsiteY88" fmla="*/ 1124158 h 1878013"/>
                <a:gd name="connsiteX89" fmla="*/ 43931 w 77788"/>
                <a:gd name="connsiteY89" fmla="*/ 1126679 h 1878013"/>
                <a:gd name="connsiteX90" fmla="*/ 63686 w 77788"/>
                <a:gd name="connsiteY90" fmla="*/ 1134814 h 1878013"/>
                <a:gd name="connsiteX91" fmla="*/ 74613 w 77788"/>
                <a:gd name="connsiteY91" fmla="*/ 1161040 h 1878013"/>
                <a:gd name="connsiteX92" fmla="*/ 74613 w 77788"/>
                <a:gd name="connsiteY92" fmla="*/ 1264888 h 1878013"/>
                <a:gd name="connsiteX93" fmla="*/ 46465 w 77788"/>
                <a:gd name="connsiteY93" fmla="*/ 1300139 h 1878013"/>
                <a:gd name="connsiteX94" fmla="*/ 46465 w 77788"/>
                <a:gd name="connsiteY94" fmla="*/ 1370221 h 1878013"/>
                <a:gd name="connsiteX95" fmla="*/ 43481 w 77788"/>
                <a:gd name="connsiteY95" fmla="*/ 1373188 h 1878013"/>
                <a:gd name="connsiteX96" fmla="*/ 31544 w 77788"/>
                <a:gd name="connsiteY96" fmla="*/ 1373188 h 1878013"/>
                <a:gd name="connsiteX97" fmla="*/ 28560 w 77788"/>
                <a:gd name="connsiteY97" fmla="*/ 1370221 h 1878013"/>
                <a:gd name="connsiteX98" fmla="*/ 28560 w 77788"/>
                <a:gd name="connsiteY98" fmla="*/ 1300222 h 1878013"/>
                <a:gd name="connsiteX99" fmla="*/ 0 w 77788"/>
                <a:gd name="connsiteY99" fmla="*/ 1264888 h 1878013"/>
                <a:gd name="connsiteX100" fmla="*/ 0 w 77788"/>
                <a:gd name="connsiteY100" fmla="*/ 1161040 h 1878013"/>
                <a:gd name="connsiteX101" fmla="*/ 10927 w 77788"/>
                <a:gd name="connsiteY101" fmla="*/ 1134814 h 1878013"/>
                <a:gd name="connsiteX102" fmla="*/ 30975 w 77788"/>
                <a:gd name="connsiteY102" fmla="*/ 1126558 h 1878013"/>
                <a:gd name="connsiteX103" fmla="*/ 28561 w 77788"/>
                <a:gd name="connsiteY103" fmla="*/ 1124158 h 1878013"/>
                <a:gd name="connsiteX104" fmla="*/ 28561 w 77788"/>
                <a:gd name="connsiteY104" fmla="*/ 1054159 h 1878013"/>
                <a:gd name="connsiteX105" fmla="*/ 1 w 77788"/>
                <a:gd name="connsiteY105" fmla="*/ 1018825 h 1878013"/>
                <a:gd name="connsiteX106" fmla="*/ 1 w 77788"/>
                <a:gd name="connsiteY106" fmla="*/ 914976 h 1878013"/>
                <a:gd name="connsiteX107" fmla="*/ 10928 w 77788"/>
                <a:gd name="connsiteY107" fmla="*/ 888750 h 1878013"/>
                <a:gd name="connsiteX108" fmla="*/ 31736 w 77788"/>
                <a:gd name="connsiteY108" fmla="*/ 880181 h 1878013"/>
                <a:gd name="connsiteX109" fmla="*/ 31736 w 77788"/>
                <a:gd name="connsiteY109" fmla="*/ 816034 h 1878013"/>
                <a:gd name="connsiteX110" fmla="*/ 3176 w 77788"/>
                <a:gd name="connsiteY110" fmla="*/ 780700 h 1878013"/>
                <a:gd name="connsiteX111" fmla="*/ 3176 w 77788"/>
                <a:gd name="connsiteY111" fmla="*/ 676851 h 1878013"/>
                <a:gd name="connsiteX112" fmla="*/ 14103 w 77788"/>
                <a:gd name="connsiteY112" fmla="*/ 650625 h 1878013"/>
                <a:gd name="connsiteX113" fmla="*/ 40481 w 77788"/>
                <a:gd name="connsiteY113" fmla="*/ 639763 h 1878013"/>
                <a:gd name="connsiteX114" fmla="*/ 31544 w 77788"/>
                <a:gd name="connsiteY114" fmla="*/ 639763 h 1878013"/>
                <a:gd name="connsiteX115" fmla="*/ 28560 w 77788"/>
                <a:gd name="connsiteY115" fmla="*/ 636796 h 1878013"/>
                <a:gd name="connsiteX116" fmla="*/ 28560 w 77788"/>
                <a:gd name="connsiteY116" fmla="*/ 566797 h 1878013"/>
                <a:gd name="connsiteX117" fmla="*/ 0 w 77788"/>
                <a:gd name="connsiteY117" fmla="*/ 531463 h 1878013"/>
                <a:gd name="connsiteX118" fmla="*/ 0 w 77788"/>
                <a:gd name="connsiteY118" fmla="*/ 427615 h 1878013"/>
                <a:gd name="connsiteX119" fmla="*/ 10927 w 77788"/>
                <a:gd name="connsiteY119" fmla="*/ 401389 h 1878013"/>
                <a:gd name="connsiteX120" fmla="*/ 34309 w 77788"/>
                <a:gd name="connsiteY120" fmla="*/ 391760 h 1878013"/>
                <a:gd name="connsiteX121" fmla="*/ 31751 w 77788"/>
                <a:gd name="connsiteY121" fmla="*/ 389202 h 1878013"/>
                <a:gd name="connsiteX122" fmla="*/ 31751 w 77788"/>
                <a:gd name="connsiteY122" fmla="*/ 2910 h 1878013"/>
                <a:gd name="connsiteX123" fmla="*/ 34661 w 77788"/>
                <a:gd name="connsiteY123" fmla="*/ 0 h 187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77788" h="1878013">
                  <a:moveTo>
                    <a:pt x="36975" y="1647238"/>
                  </a:moveTo>
                  <a:cubicBezTo>
                    <a:pt x="24429" y="1647238"/>
                    <a:pt x="14259" y="1657349"/>
                    <a:pt x="14259" y="1669821"/>
                  </a:cubicBezTo>
                  <a:lnTo>
                    <a:pt x="14259" y="1766968"/>
                  </a:lnTo>
                  <a:cubicBezTo>
                    <a:pt x="14259" y="1779440"/>
                    <a:pt x="24429" y="1789551"/>
                    <a:pt x="36975" y="1789551"/>
                  </a:cubicBezTo>
                  <a:cubicBezTo>
                    <a:pt x="49520" y="1789551"/>
                    <a:pt x="59690" y="1779440"/>
                    <a:pt x="59690" y="1766968"/>
                  </a:cubicBezTo>
                  <a:lnTo>
                    <a:pt x="59690" y="1669821"/>
                  </a:lnTo>
                  <a:cubicBezTo>
                    <a:pt x="59690" y="1657349"/>
                    <a:pt x="49520" y="1647238"/>
                    <a:pt x="36975" y="1647238"/>
                  </a:cubicBezTo>
                  <a:close/>
                  <a:moveTo>
                    <a:pt x="37306" y="1628776"/>
                  </a:moveTo>
                  <a:cubicBezTo>
                    <a:pt x="57910" y="1628776"/>
                    <a:pt x="74613" y="1645381"/>
                    <a:pt x="74613" y="1665865"/>
                  </a:cubicBezTo>
                  <a:lnTo>
                    <a:pt x="74613" y="1769713"/>
                  </a:lnTo>
                  <a:cubicBezTo>
                    <a:pt x="74613" y="1786993"/>
                    <a:pt x="62726" y="1801513"/>
                    <a:pt x="46465" y="1804964"/>
                  </a:cubicBezTo>
                  <a:lnTo>
                    <a:pt x="46465" y="1875046"/>
                  </a:lnTo>
                  <a:cubicBezTo>
                    <a:pt x="46465" y="1876684"/>
                    <a:pt x="45129" y="1878013"/>
                    <a:pt x="43481" y="1878013"/>
                  </a:cubicBezTo>
                  <a:lnTo>
                    <a:pt x="31544" y="1878013"/>
                  </a:lnTo>
                  <a:cubicBezTo>
                    <a:pt x="29896" y="1878013"/>
                    <a:pt x="28560" y="1876684"/>
                    <a:pt x="28560" y="1875046"/>
                  </a:cubicBezTo>
                  <a:lnTo>
                    <a:pt x="28560" y="1805047"/>
                  </a:lnTo>
                  <a:cubicBezTo>
                    <a:pt x="12092" y="1801762"/>
                    <a:pt x="0" y="1787142"/>
                    <a:pt x="0" y="1769713"/>
                  </a:cubicBezTo>
                  <a:lnTo>
                    <a:pt x="0" y="1665865"/>
                  </a:lnTo>
                  <a:cubicBezTo>
                    <a:pt x="0" y="1645381"/>
                    <a:pt x="16703" y="1628776"/>
                    <a:pt x="37306" y="1628776"/>
                  </a:cubicBezTo>
                  <a:close/>
                  <a:moveTo>
                    <a:pt x="36975" y="1397999"/>
                  </a:moveTo>
                  <a:cubicBezTo>
                    <a:pt x="24430" y="1397999"/>
                    <a:pt x="14260" y="1408110"/>
                    <a:pt x="14260" y="1420583"/>
                  </a:cubicBezTo>
                  <a:lnTo>
                    <a:pt x="14260" y="1517730"/>
                  </a:lnTo>
                  <a:cubicBezTo>
                    <a:pt x="14260" y="1530203"/>
                    <a:pt x="24430" y="1540313"/>
                    <a:pt x="36975" y="1540313"/>
                  </a:cubicBezTo>
                  <a:cubicBezTo>
                    <a:pt x="49521" y="1540313"/>
                    <a:pt x="59691" y="1530203"/>
                    <a:pt x="59691" y="1517730"/>
                  </a:cubicBezTo>
                  <a:lnTo>
                    <a:pt x="59691" y="1420583"/>
                  </a:lnTo>
                  <a:cubicBezTo>
                    <a:pt x="59691" y="1408110"/>
                    <a:pt x="49521" y="1397999"/>
                    <a:pt x="36975" y="1397999"/>
                  </a:cubicBezTo>
                  <a:close/>
                  <a:moveTo>
                    <a:pt x="37307" y="1379537"/>
                  </a:moveTo>
                  <a:cubicBezTo>
                    <a:pt x="57911" y="1379537"/>
                    <a:pt x="74613" y="1396142"/>
                    <a:pt x="74613" y="1416626"/>
                  </a:cubicBezTo>
                  <a:lnTo>
                    <a:pt x="74613" y="1520475"/>
                  </a:lnTo>
                  <a:cubicBezTo>
                    <a:pt x="74613" y="1537755"/>
                    <a:pt x="62727" y="1552275"/>
                    <a:pt x="46466" y="1555726"/>
                  </a:cubicBezTo>
                  <a:lnTo>
                    <a:pt x="46466" y="1625808"/>
                  </a:lnTo>
                  <a:cubicBezTo>
                    <a:pt x="46466" y="1627447"/>
                    <a:pt x="45130" y="1628775"/>
                    <a:pt x="43482" y="1628775"/>
                  </a:cubicBezTo>
                  <a:lnTo>
                    <a:pt x="31545" y="1628775"/>
                  </a:lnTo>
                  <a:cubicBezTo>
                    <a:pt x="29897" y="1628775"/>
                    <a:pt x="28561" y="1627447"/>
                    <a:pt x="28561" y="1625808"/>
                  </a:cubicBezTo>
                  <a:lnTo>
                    <a:pt x="28561" y="1555809"/>
                  </a:lnTo>
                  <a:cubicBezTo>
                    <a:pt x="12093" y="1552525"/>
                    <a:pt x="1" y="1537904"/>
                    <a:pt x="1" y="1520475"/>
                  </a:cubicBezTo>
                  <a:lnTo>
                    <a:pt x="1" y="1416626"/>
                  </a:lnTo>
                  <a:cubicBezTo>
                    <a:pt x="1" y="1396142"/>
                    <a:pt x="16703" y="1379537"/>
                    <a:pt x="37307" y="1379537"/>
                  </a:cubicBezTo>
                  <a:close/>
                  <a:moveTo>
                    <a:pt x="36975" y="1142413"/>
                  </a:moveTo>
                  <a:cubicBezTo>
                    <a:pt x="24429" y="1142413"/>
                    <a:pt x="14259" y="1152524"/>
                    <a:pt x="14259" y="1164996"/>
                  </a:cubicBezTo>
                  <a:lnTo>
                    <a:pt x="14259" y="1262143"/>
                  </a:lnTo>
                  <a:cubicBezTo>
                    <a:pt x="14259" y="1274615"/>
                    <a:pt x="24429" y="1284726"/>
                    <a:pt x="36975" y="1284726"/>
                  </a:cubicBezTo>
                  <a:cubicBezTo>
                    <a:pt x="49520" y="1284726"/>
                    <a:pt x="59690" y="1274615"/>
                    <a:pt x="59690" y="1262143"/>
                  </a:cubicBezTo>
                  <a:lnTo>
                    <a:pt x="59690" y="1164996"/>
                  </a:lnTo>
                  <a:cubicBezTo>
                    <a:pt x="59690" y="1152524"/>
                    <a:pt x="49520" y="1142413"/>
                    <a:pt x="36975" y="1142413"/>
                  </a:cubicBezTo>
                  <a:close/>
                  <a:moveTo>
                    <a:pt x="36975" y="896349"/>
                  </a:moveTo>
                  <a:cubicBezTo>
                    <a:pt x="24430" y="896349"/>
                    <a:pt x="14260" y="906460"/>
                    <a:pt x="14260" y="918933"/>
                  </a:cubicBezTo>
                  <a:lnTo>
                    <a:pt x="14260" y="1016080"/>
                  </a:lnTo>
                  <a:cubicBezTo>
                    <a:pt x="14260" y="1028553"/>
                    <a:pt x="24430" y="1038663"/>
                    <a:pt x="36975" y="1038663"/>
                  </a:cubicBezTo>
                  <a:cubicBezTo>
                    <a:pt x="49521" y="1038663"/>
                    <a:pt x="59691" y="1028553"/>
                    <a:pt x="59691" y="1016080"/>
                  </a:cubicBezTo>
                  <a:lnTo>
                    <a:pt x="59691" y="918933"/>
                  </a:lnTo>
                  <a:cubicBezTo>
                    <a:pt x="59691" y="906460"/>
                    <a:pt x="49521" y="896349"/>
                    <a:pt x="36975" y="896349"/>
                  </a:cubicBezTo>
                  <a:close/>
                  <a:moveTo>
                    <a:pt x="40150" y="658224"/>
                  </a:moveTo>
                  <a:cubicBezTo>
                    <a:pt x="27605" y="658224"/>
                    <a:pt x="17435" y="668335"/>
                    <a:pt x="17435" y="680808"/>
                  </a:cubicBezTo>
                  <a:lnTo>
                    <a:pt x="17435" y="777955"/>
                  </a:lnTo>
                  <a:cubicBezTo>
                    <a:pt x="17435" y="790428"/>
                    <a:pt x="27605" y="800538"/>
                    <a:pt x="40150" y="800538"/>
                  </a:cubicBezTo>
                  <a:cubicBezTo>
                    <a:pt x="52696" y="800538"/>
                    <a:pt x="62866" y="790428"/>
                    <a:pt x="62866" y="777955"/>
                  </a:cubicBezTo>
                  <a:lnTo>
                    <a:pt x="62866" y="680808"/>
                  </a:lnTo>
                  <a:cubicBezTo>
                    <a:pt x="62866" y="668335"/>
                    <a:pt x="52696" y="658224"/>
                    <a:pt x="40150" y="658224"/>
                  </a:cubicBezTo>
                  <a:close/>
                  <a:moveTo>
                    <a:pt x="36975" y="408988"/>
                  </a:moveTo>
                  <a:cubicBezTo>
                    <a:pt x="24429" y="408988"/>
                    <a:pt x="14259" y="419099"/>
                    <a:pt x="14259" y="431571"/>
                  </a:cubicBezTo>
                  <a:lnTo>
                    <a:pt x="14259" y="528718"/>
                  </a:lnTo>
                  <a:cubicBezTo>
                    <a:pt x="14259" y="541190"/>
                    <a:pt x="24429" y="551301"/>
                    <a:pt x="36975" y="551301"/>
                  </a:cubicBezTo>
                  <a:cubicBezTo>
                    <a:pt x="49520" y="551301"/>
                    <a:pt x="59690" y="541190"/>
                    <a:pt x="59690" y="528718"/>
                  </a:cubicBezTo>
                  <a:lnTo>
                    <a:pt x="59690" y="431571"/>
                  </a:lnTo>
                  <a:cubicBezTo>
                    <a:pt x="59690" y="419099"/>
                    <a:pt x="49520" y="408988"/>
                    <a:pt x="36975" y="408988"/>
                  </a:cubicBezTo>
                  <a:close/>
                  <a:moveTo>
                    <a:pt x="34661" y="0"/>
                  </a:moveTo>
                  <a:lnTo>
                    <a:pt x="46303" y="0"/>
                  </a:lnTo>
                  <a:cubicBezTo>
                    <a:pt x="47910" y="0"/>
                    <a:pt x="49213" y="1303"/>
                    <a:pt x="49213" y="2910"/>
                  </a:cubicBezTo>
                  <a:lnTo>
                    <a:pt x="49213" y="389202"/>
                  </a:lnTo>
                  <a:cubicBezTo>
                    <a:pt x="49213" y="390809"/>
                    <a:pt x="47910" y="392112"/>
                    <a:pt x="46303" y="392112"/>
                  </a:cubicBezTo>
                  <a:lnTo>
                    <a:pt x="41159" y="392112"/>
                  </a:lnTo>
                  <a:lnTo>
                    <a:pt x="63686" y="401389"/>
                  </a:lnTo>
                  <a:cubicBezTo>
                    <a:pt x="70437" y="408100"/>
                    <a:pt x="74613" y="417373"/>
                    <a:pt x="74613" y="427615"/>
                  </a:cubicBezTo>
                  <a:lnTo>
                    <a:pt x="74613" y="531463"/>
                  </a:lnTo>
                  <a:cubicBezTo>
                    <a:pt x="74613" y="548743"/>
                    <a:pt x="62726" y="563263"/>
                    <a:pt x="46465" y="566714"/>
                  </a:cubicBezTo>
                  <a:lnTo>
                    <a:pt x="46465" y="636796"/>
                  </a:lnTo>
                  <a:cubicBezTo>
                    <a:pt x="46465" y="638434"/>
                    <a:pt x="45129" y="639763"/>
                    <a:pt x="43481" y="639763"/>
                  </a:cubicBezTo>
                  <a:lnTo>
                    <a:pt x="40483" y="639763"/>
                  </a:lnTo>
                  <a:lnTo>
                    <a:pt x="66861" y="650625"/>
                  </a:lnTo>
                  <a:cubicBezTo>
                    <a:pt x="73612" y="657337"/>
                    <a:pt x="77788" y="666609"/>
                    <a:pt x="77788" y="676851"/>
                  </a:cubicBezTo>
                  <a:lnTo>
                    <a:pt x="77788" y="780700"/>
                  </a:lnTo>
                  <a:cubicBezTo>
                    <a:pt x="77788" y="797980"/>
                    <a:pt x="65902" y="812500"/>
                    <a:pt x="49641" y="815951"/>
                  </a:cubicBezTo>
                  <a:lnTo>
                    <a:pt x="49641" y="882966"/>
                  </a:lnTo>
                  <a:lnTo>
                    <a:pt x="63686" y="888750"/>
                  </a:lnTo>
                  <a:cubicBezTo>
                    <a:pt x="70437" y="895462"/>
                    <a:pt x="74613" y="904734"/>
                    <a:pt x="74613" y="914976"/>
                  </a:cubicBezTo>
                  <a:lnTo>
                    <a:pt x="74613" y="1018825"/>
                  </a:lnTo>
                  <a:cubicBezTo>
                    <a:pt x="74613" y="1036105"/>
                    <a:pt x="62727" y="1050625"/>
                    <a:pt x="46466" y="1054076"/>
                  </a:cubicBezTo>
                  <a:lnTo>
                    <a:pt x="46466" y="1124158"/>
                  </a:lnTo>
                  <a:lnTo>
                    <a:pt x="43931" y="1126679"/>
                  </a:lnTo>
                  <a:lnTo>
                    <a:pt x="63686" y="1134814"/>
                  </a:lnTo>
                  <a:cubicBezTo>
                    <a:pt x="70437" y="1141526"/>
                    <a:pt x="74613" y="1150798"/>
                    <a:pt x="74613" y="1161040"/>
                  </a:cubicBezTo>
                  <a:lnTo>
                    <a:pt x="74613" y="1264888"/>
                  </a:lnTo>
                  <a:cubicBezTo>
                    <a:pt x="74613" y="1282168"/>
                    <a:pt x="62726" y="1296688"/>
                    <a:pt x="46465" y="1300139"/>
                  </a:cubicBezTo>
                  <a:lnTo>
                    <a:pt x="46465" y="1370221"/>
                  </a:lnTo>
                  <a:cubicBezTo>
                    <a:pt x="46465" y="1371859"/>
                    <a:pt x="45129" y="1373188"/>
                    <a:pt x="43481" y="1373188"/>
                  </a:cubicBezTo>
                  <a:lnTo>
                    <a:pt x="31544" y="1373188"/>
                  </a:lnTo>
                  <a:cubicBezTo>
                    <a:pt x="29896" y="1373188"/>
                    <a:pt x="28560" y="1371859"/>
                    <a:pt x="28560" y="1370221"/>
                  </a:cubicBezTo>
                  <a:lnTo>
                    <a:pt x="28560" y="1300222"/>
                  </a:lnTo>
                  <a:cubicBezTo>
                    <a:pt x="12092" y="1296937"/>
                    <a:pt x="0" y="1282317"/>
                    <a:pt x="0" y="1264888"/>
                  </a:cubicBezTo>
                  <a:lnTo>
                    <a:pt x="0" y="1161040"/>
                  </a:lnTo>
                  <a:cubicBezTo>
                    <a:pt x="0" y="1150798"/>
                    <a:pt x="4176" y="1141526"/>
                    <a:pt x="10927" y="1134814"/>
                  </a:cubicBezTo>
                  <a:lnTo>
                    <a:pt x="30975" y="1126558"/>
                  </a:lnTo>
                  <a:lnTo>
                    <a:pt x="28561" y="1124158"/>
                  </a:lnTo>
                  <a:lnTo>
                    <a:pt x="28561" y="1054159"/>
                  </a:lnTo>
                  <a:cubicBezTo>
                    <a:pt x="12093" y="1050875"/>
                    <a:pt x="1" y="1036254"/>
                    <a:pt x="1" y="1018825"/>
                  </a:cubicBezTo>
                  <a:lnTo>
                    <a:pt x="1" y="914976"/>
                  </a:lnTo>
                  <a:cubicBezTo>
                    <a:pt x="1" y="904734"/>
                    <a:pt x="4177" y="895462"/>
                    <a:pt x="10928" y="888750"/>
                  </a:cubicBezTo>
                  <a:lnTo>
                    <a:pt x="31736" y="880181"/>
                  </a:lnTo>
                  <a:lnTo>
                    <a:pt x="31736" y="816034"/>
                  </a:lnTo>
                  <a:cubicBezTo>
                    <a:pt x="15268" y="812750"/>
                    <a:pt x="3176" y="798129"/>
                    <a:pt x="3176" y="780700"/>
                  </a:cubicBezTo>
                  <a:lnTo>
                    <a:pt x="3176" y="676851"/>
                  </a:lnTo>
                  <a:cubicBezTo>
                    <a:pt x="3176" y="666609"/>
                    <a:pt x="7352" y="657337"/>
                    <a:pt x="14103" y="650625"/>
                  </a:cubicBezTo>
                  <a:lnTo>
                    <a:pt x="40481" y="639763"/>
                  </a:lnTo>
                  <a:lnTo>
                    <a:pt x="31544" y="639763"/>
                  </a:lnTo>
                  <a:cubicBezTo>
                    <a:pt x="29896" y="639763"/>
                    <a:pt x="28560" y="638434"/>
                    <a:pt x="28560" y="636796"/>
                  </a:cubicBezTo>
                  <a:lnTo>
                    <a:pt x="28560" y="566797"/>
                  </a:lnTo>
                  <a:cubicBezTo>
                    <a:pt x="12092" y="563512"/>
                    <a:pt x="0" y="548892"/>
                    <a:pt x="0" y="531463"/>
                  </a:cubicBezTo>
                  <a:lnTo>
                    <a:pt x="0" y="427615"/>
                  </a:lnTo>
                  <a:cubicBezTo>
                    <a:pt x="0" y="417373"/>
                    <a:pt x="4176" y="408100"/>
                    <a:pt x="10927" y="401389"/>
                  </a:cubicBezTo>
                  <a:lnTo>
                    <a:pt x="34309" y="391760"/>
                  </a:lnTo>
                  <a:lnTo>
                    <a:pt x="31751" y="389202"/>
                  </a:lnTo>
                  <a:lnTo>
                    <a:pt x="31751" y="2910"/>
                  </a:lnTo>
                  <a:cubicBezTo>
                    <a:pt x="31751" y="1303"/>
                    <a:pt x="33054" y="0"/>
                    <a:pt x="34661" y="0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 bwMode="auto">
            <a:xfrm>
              <a:off x="1586091" y="1086517"/>
              <a:ext cx="60552" cy="605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A1A1A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396941" y="1059582"/>
            <a:ext cx="1255713" cy="2621473"/>
            <a:chOff x="1071184" y="1086517"/>
            <a:chExt cx="1255713" cy="2621473"/>
          </a:xfrm>
        </p:grpSpPr>
        <p:sp>
          <p:nvSpPr>
            <p:cNvPr id="43" name="Oval 65"/>
            <p:cNvSpPr>
              <a:spLocks noChangeArrowheads="1"/>
            </p:cNvSpPr>
            <p:nvPr/>
          </p:nvSpPr>
          <p:spPr bwMode="auto">
            <a:xfrm>
              <a:off x="1071184" y="3452402"/>
              <a:ext cx="1255713" cy="255588"/>
            </a:xfrm>
            <a:prstGeom prst="ellipse">
              <a:avLst/>
            </a:prstGeom>
            <a:gradFill rotWithShape="1">
              <a:gsLst>
                <a:gs pos="0">
                  <a:srgbClr val="A9A9A9"/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106"/>
            <p:cNvSpPr>
              <a:spLocks noChangeArrowheads="1"/>
            </p:cNvSpPr>
            <p:nvPr/>
          </p:nvSpPr>
          <p:spPr bwMode="auto">
            <a:xfrm>
              <a:off x="1195718" y="2653161"/>
              <a:ext cx="833569" cy="834857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160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1307806" y="2666045"/>
              <a:ext cx="613259" cy="291169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 bwMode="auto">
            <a:xfrm>
              <a:off x="1583514" y="2686659"/>
              <a:ext cx="60552" cy="60553"/>
            </a:xfrm>
            <a:prstGeom prst="ellipse">
              <a:avLst/>
            </a:prstGeom>
            <a:solidFill>
              <a:srgbClr val="EEB034"/>
            </a:solidFill>
            <a:ln w="25400" cap="flat" cmpd="sng" algn="ctr">
              <a:solidFill>
                <a:srgbClr val="EEB034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任意多边形 46"/>
            <p:cNvSpPr/>
            <p:nvPr/>
          </p:nvSpPr>
          <p:spPr bwMode="auto">
            <a:xfrm>
              <a:off x="1580938" y="1154800"/>
              <a:ext cx="63129" cy="1524128"/>
            </a:xfrm>
            <a:custGeom>
              <a:avLst/>
              <a:gdLst>
                <a:gd name="connsiteX0" fmla="*/ 36975 w 77788"/>
                <a:gd name="connsiteY0" fmla="*/ 1647238 h 1878013"/>
                <a:gd name="connsiteX1" fmla="*/ 14259 w 77788"/>
                <a:gd name="connsiteY1" fmla="*/ 1669821 h 1878013"/>
                <a:gd name="connsiteX2" fmla="*/ 14259 w 77788"/>
                <a:gd name="connsiteY2" fmla="*/ 1766968 h 1878013"/>
                <a:gd name="connsiteX3" fmla="*/ 36975 w 77788"/>
                <a:gd name="connsiteY3" fmla="*/ 1789551 h 1878013"/>
                <a:gd name="connsiteX4" fmla="*/ 59690 w 77788"/>
                <a:gd name="connsiteY4" fmla="*/ 1766968 h 1878013"/>
                <a:gd name="connsiteX5" fmla="*/ 59690 w 77788"/>
                <a:gd name="connsiteY5" fmla="*/ 1669821 h 1878013"/>
                <a:gd name="connsiteX6" fmla="*/ 36975 w 77788"/>
                <a:gd name="connsiteY6" fmla="*/ 1647238 h 1878013"/>
                <a:gd name="connsiteX7" fmla="*/ 37306 w 77788"/>
                <a:gd name="connsiteY7" fmla="*/ 1628776 h 1878013"/>
                <a:gd name="connsiteX8" fmla="*/ 74613 w 77788"/>
                <a:gd name="connsiteY8" fmla="*/ 1665865 h 1878013"/>
                <a:gd name="connsiteX9" fmla="*/ 74613 w 77788"/>
                <a:gd name="connsiteY9" fmla="*/ 1769713 h 1878013"/>
                <a:gd name="connsiteX10" fmla="*/ 46465 w 77788"/>
                <a:gd name="connsiteY10" fmla="*/ 1804964 h 1878013"/>
                <a:gd name="connsiteX11" fmla="*/ 46465 w 77788"/>
                <a:gd name="connsiteY11" fmla="*/ 1875046 h 1878013"/>
                <a:gd name="connsiteX12" fmla="*/ 43481 w 77788"/>
                <a:gd name="connsiteY12" fmla="*/ 1878013 h 1878013"/>
                <a:gd name="connsiteX13" fmla="*/ 31544 w 77788"/>
                <a:gd name="connsiteY13" fmla="*/ 1878013 h 1878013"/>
                <a:gd name="connsiteX14" fmla="*/ 28560 w 77788"/>
                <a:gd name="connsiteY14" fmla="*/ 1875046 h 1878013"/>
                <a:gd name="connsiteX15" fmla="*/ 28560 w 77788"/>
                <a:gd name="connsiteY15" fmla="*/ 1805047 h 1878013"/>
                <a:gd name="connsiteX16" fmla="*/ 0 w 77788"/>
                <a:gd name="connsiteY16" fmla="*/ 1769713 h 1878013"/>
                <a:gd name="connsiteX17" fmla="*/ 0 w 77788"/>
                <a:gd name="connsiteY17" fmla="*/ 1665865 h 1878013"/>
                <a:gd name="connsiteX18" fmla="*/ 37306 w 77788"/>
                <a:gd name="connsiteY18" fmla="*/ 1628776 h 1878013"/>
                <a:gd name="connsiteX19" fmla="*/ 36975 w 77788"/>
                <a:gd name="connsiteY19" fmla="*/ 1397999 h 1878013"/>
                <a:gd name="connsiteX20" fmla="*/ 14260 w 77788"/>
                <a:gd name="connsiteY20" fmla="*/ 1420583 h 1878013"/>
                <a:gd name="connsiteX21" fmla="*/ 14260 w 77788"/>
                <a:gd name="connsiteY21" fmla="*/ 1517730 h 1878013"/>
                <a:gd name="connsiteX22" fmla="*/ 36975 w 77788"/>
                <a:gd name="connsiteY22" fmla="*/ 1540313 h 1878013"/>
                <a:gd name="connsiteX23" fmla="*/ 59691 w 77788"/>
                <a:gd name="connsiteY23" fmla="*/ 1517730 h 1878013"/>
                <a:gd name="connsiteX24" fmla="*/ 59691 w 77788"/>
                <a:gd name="connsiteY24" fmla="*/ 1420583 h 1878013"/>
                <a:gd name="connsiteX25" fmla="*/ 36975 w 77788"/>
                <a:gd name="connsiteY25" fmla="*/ 1397999 h 1878013"/>
                <a:gd name="connsiteX26" fmla="*/ 37307 w 77788"/>
                <a:gd name="connsiteY26" fmla="*/ 1379537 h 1878013"/>
                <a:gd name="connsiteX27" fmla="*/ 74613 w 77788"/>
                <a:gd name="connsiteY27" fmla="*/ 1416626 h 1878013"/>
                <a:gd name="connsiteX28" fmla="*/ 74613 w 77788"/>
                <a:gd name="connsiteY28" fmla="*/ 1520475 h 1878013"/>
                <a:gd name="connsiteX29" fmla="*/ 46466 w 77788"/>
                <a:gd name="connsiteY29" fmla="*/ 1555726 h 1878013"/>
                <a:gd name="connsiteX30" fmla="*/ 46466 w 77788"/>
                <a:gd name="connsiteY30" fmla="*/ 1625808 h 1878013"/>
                <a:gd name="connsiteX31" fmla="*/ 43482 w 77788"/>
                <a:gd name="connsiteY31" fmla="*/ 1628775 h 1878013"/>
                <a:gd name="connsiteX32" fmla="*/ 31545 w 77788"/>
                <a:gd name="connsiteY32" fmla="*/ 1628775 h 1878013"/>
                <a:gd name="connsiteX33" fmla="*/ 28561 w 77788"/>
                <a:gd name="connsiteY33" fmla="*/ 1625808 h 1878013"/>
                <a:gd name="connsiteX34" fmla="*/ 28561 w 77788"/>
                <a:gd name="connsiteY34" fmla="*/ 1555809 h 1878013"/>
                <a:gd name="connsiteX35" fmla="*/ 1 w 77788"/>
                <a:gd name="connsiteY35" fmla="*/ 1520475 h 1878013"/>
                <a:gd name="connsiteX36" fmla="*/ 1 w 77788"/>
                <a:gd name="connsiteY36" fmla="*/ 1416626 h 1878013"/>
                <a:gd name="connsiteX37" fmla="*/ 37307 w 77788"/>
                <a:gd name="connsiteY37" fmla="*/ 1379537 h 1878013"/>
                <a:gd name="connsiteX38" fmla="*/ 36975 w 77788"/>
                <a:gd name="connsiteY38" fmla="*/ 1142413 h 1878013"/>
                <a:gd name="connsiteX39" fmla="*/ 14259 w 77788"/>
                <a:gd name="connsiteY39" fmla="*/ 1164996 h 1878013"/>
                <a:gd name="connsiteX40" fmla="*/ 14259 w 77788"/>
                <a:gd name="connsiteY40" fmla="*/ 1262143 h 1878013"/>
                <a:gd name="connsiteX41" fmla="*/ 36975 w 77788"/>
                <a:gd name="connsiteY41" fmla="*/ 1284726 h 1878013"/>
                <a:gd name="connsiteX42" fmla="*/ 59690 w 77788"/>
                <a:gd name="connsiteY42" fmla="*/ 1262143 h 1878013"/>
                <a:gd name="connsiteX43" fmla="*/ 59690 w 77788"/>
                <a:gd name="connsiteY43" fmla="*/ 1164996 h 1878013"/>
                <a:gd name="connsiteX44" fmla="*/ 36975 w 77788"/>
                <a:gd name="connsiteY44" fmla="*/ 1142413 h 1878013"/>
                <a:gd name="connsiteX45" fmla="*/ 36975 w 77788"/>
                <a:gd name="connsiteY45" fmla="*/ 896349 h 1878013"/>
                <a:gd name="connsiteX46" fmla="*/ 14260 w 77788"/>
                <a:gd name="connsiteY46" fmla="*/ 918933 h 1878013"/>
                <a:gd name="connsiteX47" fmla="*/ 14260 w 77788"/>
                <a:gd name="connsiteY47" fmla="*/ 1016080 h 1878013"/>
                <a:gd name="connsiteX48" fmla="*/ 36975 w 77788"/>
                <a:gd name="connsiteY48" fmla="*/ 1038663 h 1878013"/>
                <a:gd name="connsiteX49" fmla="*/ 59691 w 77788"/>
                <a:gd name="connsiteY49" fmla="*/ 1016080 h 1878013"/>
                <a:gd name="connsiteX50" fmla="*/ 59691 w 77788"/>
                <a:gd name="connsiteY50" fmla="*/ 918933 h 1878013"/>
                <a:gd name="connsiteX51" fmla="*/ 36975 w 77788"/>
                <a:gd name="connsiteY51" fmla="*/ 896349 h 1878013"/>
                <a:gd name="connsiteX52" fmla="*/ 40150 w 77788"/>
                <a:gd name="connsiteY52" fmla="*/ 658224 h 1878013"/>
                <a:gd name="connsiteX53" fmla="*/ 17435 w 77788"/>
                <a:gd name="connsiteY53" fmla="*/ 680808 h 1878013"/>
                <a:gd name="connsiteX54" fmla="*/ 17435 w 77788"/>
                <a:gd name="connsiteY54" fmla="*/ 777955 h 1878013"/>
                <a:gd name="connsiteX55" fmla="*/ 40150 w 77788"/>
                <a:gd name="connsiteY55" fmla="*/ 800538 h 1878013"/>
                <a:gd name="connsiteX56" fmla="*/ 62866 w 77788"/>
                <a:gd name="connsiteY56" fmla="*/ 777955 h 1878013"/>
                <a:gd name="connsiteX57" fmla="*/ 62866 w 77788"/>
                <a:gd name="connsiteY57" fmla="*/ 680808 h 1878013"/>
                <a:gd name="connsiteX58" fmla="*/ 40150 w 77788"/>
                <a:gd name="connsiteY58" fmla="*/ 658224 h 1878013"/>
                <a:gd name="connsiteX59" fmla="*/ 36975 w 77788"/>
                <a:gd name="connsiteY59" fmla="*/ 408988 h 1878013"/>
                <a:gd name="connsiteX60" fmla="*/ 14259 w 77788"/>
                <a:gd name="connsiteY60" fmla="*/ 431571 h 1878013"/>
                <a:gd name="connsiteX61" fmla="*/ 14259 w 77788"/>
                <a:gd name="connsiteY61" fmla="*/ 528718 h 1878013"/>
                <a:gd name="connsiteX62" fmla="*/ 36975 w 77788"/>
                <a:gd name="connsiteY62" fmla="*/ 551301 h 1878013"/>
                <a:gd name="connsiteX63" fmla="*/ 59690 w 77788"/>
                <a:gd name="connsiteY63" fmla="*/ 528718 h 1878013"/>
                <a:gd name="connsiteX64" fmla="*/ 59690 w 77788"/>
                <a:gd name="connsiteY64" fmla="*/ 431571 h 1878013"/>
                <a:gd name="connsiteX65" fmla="*/ 36975 w 77788"/>
                <a:gd name="connsiteY65" fmla="*/ 408988 h 1878013"/>
                <a:gd name="connsiteX66" fmla="*/ 34661 w 77788"/>
                <a:gd name="connsiteY66" fmla="*/ 0 h 1878013"/>
                <a:gd name="connsiteX67" fmla="*/ 46303 w 77788"/>
                <a:gd name="connsiteY67" fmla="*/ 0 h 1878013"/>
                <a:gd name="connsiteX68" fmla="*/ 49213 w 77788"/>
                <a:gd name="connsiteY68" fmla="*/ 2910 h 1878013"/>
                <a:gd name="connsiteX69" fmla="*/ 49213 w 77788"/>
                <a:gd name="connsiteY69" fmla="*/ 389202 h 1878013"/>
                <a:gd name="connsiteX70" fmla="*/ 46303 w 77788"/>
                <a:gd name="connsiteY70" fmla="*/ 392112 h 1878013"/>
                <a:gd name="connsiteX71" fmla="*/ 41159 w 77788"/>
                <a:gd name="connsiteY71" fmla="*/ 392112 h 1878013"/>
                <a:gd name="connsiteX72" fmla="*/ 63686 w 77788"/>
                <a:gd name="connsiteY72" fmla="*/ 401389 h 1878013"/>
                <a:gd name="connsiteX73" fmla="*/ 74613 w 77788"/>
                <a:gd name="connsiteY73" fmla="*/ 427615 h 1878013"/>
                <a:gd name="connsiteX74" fmla="*/ 74613 w 77788"/>
                <a:gd name="connsiteY74" fmla="*/ 531463 h 1878013"/>
                <a:gd name="connsiteX75" fmla="*/ 46465 w 77788"/>
                <a:gd name="connsiteY75" fmla="*/ 566714 h 1878013"/>
                <a:gd name="connsiteX76" fmla="*/ 46465 w 77788"/>
                <a:gd name="connsiteY76" fmla="*/ 636796 h 1878013"/>
                <a:gd name="connsiteX77" fmla="*/ 43481 w 77788"/>
                <a:gd name="connsiteY77" fmla="*/ 639763 h 1878013"/>
                <a:gd name="connsiteX78" fmla="*/ 40483 w 77788"/>
                <a:gd name="connsiteY78" fmla="*/ 639763 h 1878013"/>
                <a:gd name="connsiteX79" fmla="*/ 66861 w 77788"/>
                <a:gd name="connsiteY79" fmla="*/ 650625 h 1878013"/>
                <a:gd name="connsiteX80" fmla="*/ 77788 w 77788"/>
                <a:gd name="connsiteY80" fmla="*/ 676851 h 1878013"/>
                <a:gd name="connsiteX81" fmla="*/ 77788 w 77788"/>
                <a:gd name="connsiteY81" fmla="*/ 780700 h 1878013"/>
                <a:gd name="connsiteX82" fmla="*/ 49641 w 77788"/>
                <a:gd name="connsiteY82" fmla="*/ 815951 h 1878013"/>
                <a:gd name="connsiteX83" fmla="*/ 49641 w 77788"/>
                <a:gd name="connsiteY83" fmla="*/ 882966 h 1878013"/>
                <a:gd name="connsiteX84" fmla="*/ 63686 w 77788"/>
                <a:gd name="connsiteY84" fmla="*/ 888750 h 1878013"/>
                <a:gd name="connsiteX85" fmla="*/ 74613 w 77788"/>
                <a:gd name="connsiteY85" fmla="*/ 914976 h 1878013"/>
                <a:gd name="connsiteX86" fmla="*/ 74613 w 77788"/>
                <a:gd name="connsiteY86" fmla="*/ 1018825 h 1878013"/>
                <a:gd name="connsiteX87" fmla="*/ 46466 w 77788"/>
                <a:gd name="connsiteY87" fmla="*/ 1054076 h 1878013"/>
                <a:gd name="connsiteX88" fmla="*/ 46466 w 77788"/>
                <a:gd name="connsiteY88" fmla="*/ 1124158 h 1878013"/>
                <a:gd name="connsiteX89" fmla="*/ 43931 w 77788"/>
                <a:gd name="connsiteY89" fmla="*/ 1126679 h 1878013"/>
                <a:gd name="connsiteX90" fmla="*/ 63686 w 77788"/>
                <a:gd name="connsiteY90" fmla="*/ 1134814 h 1878013"/>
                <a:gd name="connsiteX91" fmla="*/ 74613 w 77788"/>
                <a:gd name="connsiteY91" fmla="*/ 1161040 h 1878013"/>
                <a:gd name="connsiteX92" fmla="*/ 74613 w 77788"/>
                <a:gd name="connsiteY92" fmla="*/ 1264888 h 1878013"/>
                <a:gd name="connsiteX93" fmla="*/ 46465 w 77788"/>
                <a:gd name="connsiteY93" fmla="*/ 1300139 h 1878013"/>
                <a:gd name="connsiteX94" fmla="*/ 46465 w 77788"/>
                <a:gd name="connsiteY94" fmla="*/ 1370221 h 1878013"/>
                <a:gd name="connsiteX95" fmla="*/ 43481 w 77788"/>
                <a:gd name="connsiteY95" fmla="*/ 1373188 h 1878013"/>
                <a:gd name="connsiteX96" fmla="*/ 31544 w 77788"/>
                <a:gd name="connsiteY96" fmla="*/ 1373188 h 1878013"/>
                <a:gd name="connsiteX97" fmla="*/ 28560 w 77788"/>
                <a:gd name="connsiteY97" fmla="*/ 1370221 h 1878013"/>
                <a:gd name="connsiteX98" fmla="*/ 28560 w 77788"/>
                <a:gd name="connsiteY98" fmla="*/ 1300222 h 1878013"/>
                <a:gd name="connsiteX99" fmla="*/ 0 w 77788"/>
                <a:gd name="connsiteY99" fmla="*/ 1264888 h 1878013"/>
                <a:gd name="connsiteX100" fmla="*/ 0 w 77788"/>
                <a:gd name="connsiteY100" fmla="*/ 1161040 h 1878013"/>
                <a:gd name="connsiteX101" fmla="*/ 10927 w 77788"/>
                <a:gd name="connsiteY101" fmla="*/ 1134814 h 1878013"/>
                <a:gd name="connsiteX102" fmla="*/ 30975 w 77788"/>
                <a:gd name="connsiteY102" fmla="*/ 1126558 h 1878013"/>
                <a:gd name="connsiteX103" fmla="*/ 28561 w 77788"/>
                <a:gd name="connsiteY103" fmla="*/ 1124158 h 1878013"/>
                <a:gd name="connsiteX104" fmla="*/ 28561 w 77788"/>
                <a:gd name="connsiteY104" fmla="*/ 1054159 h 1878013"/>
                <a:gd name="connsiteX105" fmla="*/ 1 w 77788"/>
                <a:gd name="connsiteY105" fmla="*/ 1018825 h 1878013"/>
                <a:gd name="connsiteX106" fmla="*/ 1 w 77788"/>
                <a:gd name="connsiteY106" fmla="*/ 914976 h 1878013"/>
                <a:gd name="connsiteX107" fmla="*/ 10928 w 77788"/>
                <a:gd name="connsiteY107" fmla="*/ 888750 h 1878013"/>
                <a:gd name="connsiteX108" fmla="*/ 31736 w 77788"/>
                <a:gd name="connsiteY108" fmla="*/ 880181 h 1878013"/>
                <a:gd name="connsiteX109" fmla="*/ 31736 w 77788"/>
                <a:gd name="connsiteY109" fmla="*/ 816034 h 1878013"/>
                <a:gd name="connsiteX110" fmla="*/ 3176 w 77788"/>
                <a:gd name="connsiteY110" fmla="*/ 780700 h 1878013"/>
                <a:gd name="connsiteX111" fmla="*/ 3176 w 77788"/>
                <a:gd name="connsiteY111" fmla="*/ 676851 h 1878013"/>
                <a:gd name="connsiteX112" fmla="*/ 14103 w 77788"/>
                <a:gd name="connsiteY112" fmla="*/ 650625 h 1878013"/>
                <a:gd name="connsiteX113" fmla="*/ 40481 w 77788"/>
                <a:gd name="connsiteY113" fmla="*/ 639763 h 1878013"/>
                <a:gd name="connsiteX114" fmla="*/ 31544 w 77788"/>
                <a:gd name="connsiteY114" fmla="*/ 639763 h 1878013"/>
                <a:gd name="connsiteX115" fmla="*/ 28560 w 77788"/>
                <a:gd name="connsiteY115" fmla="*/ 636796 h 1878013"/>
                <a:gd name="connsiteX116" fmla="*/ 28560 w 77788"/>
                <a:gd name="connsiteY116" fmla="*/ 566797 h 1878013"/>
                <a:gd name="connsiteX117" fmla="*/ 0 w 77788"/>
                <a:gd name="connsiteY117" fmla="*/ 531463 h 1878013"/>
                <a:gd name="connsiteX118" fmla="*/ 0 w 77788"/>
                <a:gd name="connsiteY118" fmla="*/ 427615 h 1878013"/>
                <a:gd name="connsiteX119" fmla="*/ 10927 w 77788"/>
                <a:gd name="connsiteY119" fmla="*/ 401389 h 1878013"/>
                <a:gd name="connsiteX120" fmla="*/ 34309 w 77788"/>
                <a:gd name="connsiteY120" fmla="*/ 391760 h 1878013"/>
                <a:gd name="connsiteX121" fmla="*/ 31751 w 77788"/>
                <a:gd name="connsiteY121" fmla="*/ 389202 h 1878013"/>
                <a:gd name="connsiteX122" fmla="*/ 31751 w 77788"/>
                <a:gd name="connsiteY122" fmla="*/ 2910 h 1878013"/>
                <a:gd name="connsiteX123" fmla="*/ 34661 w 77788"/>
                <a:gd name="connsiteY123" fmla="*/ 0 h 187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77788" h="1878013">
                  <a:moveTo>
                    <a:pt x="36975" y="1647238"/>
                  </a:moveTo>
                  <a:cubicBezTo>
                    <a:pt x="24429" y="1647238"/>
                    <a:pt x="14259" y="1657349"/>
                    <a:pt x="14259" y="1669821"/>
                  </a:cubicBezTo>
                  <a:lnTo>
                    <a:pt x="14259" y="1766968"/>
                  </a:lnTo>
                  <a:cubicBezTo>
                    <a:pt x="14259" y="1779440"/>
                    <a:pt x="24429" y="1789551"/>
                    <a:pt x="36975" y="1789551"/>
                  </a:cubicBezTo>
                  <a:cubicBezTo>
                    <a:pt x="49520" y="1789551"/>
                    <a:pt x="59690" y="1779440"/>
                    <a:pt x="59690" y="1766968"/>
                  </a:cubicBezTo>
                  <a:lnTo>
                    <a:pt x="59690" y="1669821"/>
                  </a:lnTo>
                  <a:cubicBezTo>
                    <a:pt x="59690" y="1657349"/>
                    <a:pt x="49520" y="1647238"/>
                    <a:pt x="36975" y="1647238"/>
                  </a:cubicBezTo>
                  <a:close/>
                  <a:moveTo>
                    <a:pt x="37306" y="1628776"/>
                  </a:moveTo>
                  <a:cubicBezTo>
                    <a:pt x="57910" y="1628776"/>
                    <a:pt x="74613" y="1645381"/>
                    <a:pt x="74613" y="1665865"/>
                  </a:cubicBezTo>
                  <a:lnTo>
                    <a:pt x="74613" y="1769713"/>
                  </a:lnTo>
                  <a:cubicBezTo>
                    <a:pt x="74613" y="1786993"/>
                    <a:pt x="62726" y="1801513"/>
                    <a:pt x="46465" y="1804964"/>
                  </a:cubicBezTo>
                  <a:lnTo>
                    <a:pt x="46465" y="1875046"/>
                  </a:lnTo>
                  <a:cubicBezTo>
                    <a:pt x="46465" y="1876684"/>
                    <a:pt x="45129" y="1878013"/>
                    <a:pt x="43481" y="1878013"/>
                  </a:cubicBezTo>
                  <a:lnTo>
                    <a:pt x="31544" y="1878013"/>
                  </a:lnTo>
                  <a:cubicBezTo>
                    <a:pt x="29896" y="1878013"/>
                    <a:pt x="28560" y="1876684"/>
                    <a:pt x="28560" y="1875046"/>
                  </a:cubicBezTo>
                  <a:lnTo>
                    <a:pt x="28560" y="1805047"/>
                  </a:lnTo>
                  <a:cubicBezTo>
                    <a:pt x="12092" y="1801762"/>
                    <a:pt x="0" y="1787142"/>
                    <a:pt x="0" y="1769713"/>
                  </a:cubicBezTo>
                  <a:lnTo>
                    <a:pt x="0" y="1665865"/>
                  </a:lnTo>
                  <a:cubicBezTo>
                    <a:pt x="0" y="1645381"/>
                    <a:pt x="16703" y="1628776"/>
                    <a:pt x="37306" y="1628776"/>
                  </a:cubicBezTo>
                  <a:close/>
                  <a:moveTo>
                    <a:pt x="36975" y="1397999"/>
                  </a:moveTo>
                  <a:cubicBezTo>
                    <a:pt x="24430" y="1397999"/>
                    <a:pt x="14260" y="1408110"/>
                    <a:pt x="14260" y="1420583"/>
                  </a:cubicBezTo>
                  <a:lnTo>
                    <a:pt x="14260" y="1517730"/>
                  </a:lnTo>
                  <a:cubicBezTo>
                    <a:pt x="14260" y="1530203"/>
                    <a:pt x="24430" y="1540313"/>
                    <a:pt x="36975" y="1540313"/>
                  </a:cubicBezTo>
                  <a:cubicBezTo>
                    <a:pt x="49521" y="1540313"/>
                    <a:pt x="59691" y="1530203"/>
                    <a:pt x="59691" y="1517730"/>
                  </a:cubicBezTo>
                  <a:lnTo>
                    <a:pt x="59691" y="1420583"/>
                  </a:lnTo>
                  <a:cubicBezTo>
                    <a:pt x="59691" y="1408110"/>
                    <a:pt x="49521" y="1397999"/>
                    <a:pt x="36975" y="1397999"/>
                  </a:cubicBezTo>
                  <a:close/>
                  <a:moveTo>
                    <a:pt x="37307" y="1379537"/>
                  </a:moveTo>
                  <a:cubicBezTo>
                    <a:pt x="57911" y="1379537"/>
                    <a:pt x="74613" y="1396142"/>
                    <a:pt x="74613" y="1416626"/>
                  </a:cubicBezTo>
                  <a:lnTo>
                    <a:pt x="74613" y="1520475"/>
                  </a:lnTo>
                  <a:cubicBezTo>
                    <a:pt x="74613" y="1537755"/>
                    <a:pt x="62727" y="1552275"/>
                    <a:pt x="46466" y="1555726"/>
                  </a:cubicBezTo>
                  <a:lnTo>
                    <a:pt x="46466" y="1625808"/>
                  </a:lnTo>
                  <a:cubicBezTo>
                    <a:pt x="46466" y="1627447"/>
                    <a:pt x="45130" y="1628775"/>
                    <a:pt x="43482" y="1628775"/>
                  </a:cubicBezTo>
                  <a:lnTo>
                    <a:pt x="31545" y="1628775"/>
                  </a:lnTo>
                  <a:cubicBezTo>
                    <a:pt x="29897" y="1628775"/>
                    <a:pt x="28561" y="1627447"/>
                    <a:pt x="28561" y="1625808"/>
                  </a:cubicBezTo>
                  <a:lnTo>
                    <a:pt x="28561" y="1555809"/>
                  </a:lnTo>
                  <a:cubicBezTo>
                    <a:pt x="12093" y="1552525"/>
                    <a:pt x="1" y="1537904"/>
                    <a:pt x="1" y="1520475"/>
                  </a:cubicBezTo>
                  <a:lnTo>
                    <a:pt x="1" y="1416626"/>
                  </a:lnTo>
                  <a:cubicBezTo>
                    <a:pt x="1" y="1396142"/>
                    <a:pt x="16703" y="1379537"/>
                    <a:pt x="37307" y="1379537"/>
                  </a:cubicBezTo>
                  <a:close/>
                  <a:moveTo>
                    <a:pt x="36975" y="1142413"/>
                  </a:moveTo>
                  <a:cubicBezTo>
                    <a:pt x="24429" y="1142413"/>
                    <a:pt x="14259" y="1152524"/>
                    <a:pt x="14259" y="1164996"/>
                  </a:cubicBezTo>
                  <a:lnTo>
                    <a:pt x="14259" y="1262143"/>
                  </a:lnTo>
                  <a:cubicBezTo>
                    <a:pt x="14259" y="1274615"/>
                    <a:pt x="24429" y="1284726"/>
                    <a:pt x="36975" y="1284726"/>
                  </a:cubicBezTo>
                  <a:cubicBezTo>
                    <a:pt x="49520" y="1284726"/>
                    <a:pt x="59690" y="1274615"/>
                    <a:pt x="59690" y="1262143"/>
                  </a:cubicBezTo>
                  <a:lnTo>
                    <a:pt x="59690" y="1164996"/>
                  </a:lnTo>
                  <a:cubicBezTo>
                    <a:pt x="59690" y="1152524"/>
                    <a:pt x="49520" y="1142413"/>
                    <a:pt x="36975" y="1142413"/>
                  </a:cubicBezTo>
                  <a:close/>
                  <a:moveTo>
                    <a:pt x="36975" y="896349"/>
                  </a:moveTo>
                  <a:cubicBezTo>
                    <a:pt x="24430" y="896349"/>
                    <a:pt x="14260" y="906460"/>
                    <a:pt x="14260" y="918933"/>
                  </a:cubicBezTo>
                  <a:lnTo>
                    <a:pt x="14260" y="1016080"/>
                  </a:lnTo>
                  <a:cubicBezTo>
                    <a:pt x="14260" y="1028553"/>
                    <a:pt x="24430" y="1038663"/>
                    <a:pt x="36975" y="1038663"/>
                  </a:cubicBezTo>
                  <a:cubicBezTo>
                    <a:pt x="49521" y="1038663"/>
                    <a:pt x="59691" y="1028553"/>
                    <a:pt x="59691" y="1016080"/>
                  </a:cubicBezTo>
                  <a:lnTo>
                    <a:pt x="59691" y="918933"/>
                  </a:lnTo>
                  <a:cubicBezTo>
                    <a:pt x="59691" y="906460"/>
                    <a:pt x="49521" y="896349"/>
                    <a:pt x="36975" y="896349"/>
                  </a:cubicBezTo>
                  <a:close/>
                  <a:moveTo>
                    <a:pt x="40150" y="658224"/>
                  </a:moveTo>
                  <a:cubicBezTo>
                    <a:pt x="27605" y="658224"/>
                    <a:pt x="17435" y="668335"/>
                    <a:pt x="17435" y="680808"/>
                  </a:cubicBezTo>
                  <a:lnTo>
                    <a:pt x="17435" y="777955"/>
                  </a:lnTo>
                  <a:cubicBezTo>
                    <a:pt x="17435" y="790428"/>
                    <a:pt x="27605" y="800538"/>
                    <a:pt x="40150" y="800538"/>
                  </a:cubicBezTo>
                  <a:cubicBezTo>
                    <a:pt x="52696" y="800538"/>
                    <a:pt x="62866" y="790428"/>
                    <a:pt x="62866" y="777955"/>
                  </a:cubicBezTo>
                  <a:lnTo>
                    <a:pt x="62866" y="680808"/>
                  </a:lnTo>
                  <a:cubicBezTo>
                    <a:pt x="62866" y="668335"/>
                    <a:pt x="52696" y="658224"/>
                    <a:pt x="40150" y="658224"/>
                  </a:cubicBezTo>
                  <a:close/>
                  <a:moveTo>
                    <a:pt x="36975" y="408988"/>
                  </a:moveTo>
                  <a:cubicBezTo>
                    <a:pt x="24429" y="408988"/>
                    <a:pt x="14259" y="419099"/>
                    <a:pt x="14259" y="431571"/>
                  </a:cubicBezTo>
                  <a:lnTo>
                    <a:pt x="14259" y="528718"/>
                  </a:lnTo>
                  <a:cubicBezTo>
                    <a:pt x="14259" y="541190"/>
                    <a:pt x="24429" y="551301"/>
                    <a:pt x="36975" y="551301"/>
                  </a:cubicBezTo>
                  <a:cubicBezTo>
                    <a:pt x="49520" y="551301"/>
                    <a:pt x="59690" y="541190"/>
                    <a:pt x="59690" y="528718"/>
                  </a:cubicBezTo>
                  <a:lnTo>
                    <a:pt x="59690" y="431571"/>
                  </a:lnTo>
                  <a:cubicBezTo>
                    <a:pt x="59690" y="419099"/>
                    <a:pt x="49520" y="408988"/>
                    <a:pt x="36975" y="408988"/>
                  </a:cubicBezTo>
                  <a:close/>
                  <a:moveTo>
                    <a:pt x="34661" y="0"/>
                  </a:moveTo>
                  <a:lnTo>
                    <a:pt x="46303" y="0"/>
                  </a:lnTo>
                  <a:cubicBezTo>
                    <a:pt x="47910" y="0"/>
                    <a:pt x="49213" y="1303"/>
                    <a:pt x="49213" y="2910"/>
                  </a:cubicBezTo>
                  <a:lnTo>
                    <a:pt x="49213" y="389202"/>
                  </a:lnTo>
                  <a:cubicBezTo>
                    <a:pt x="49213" y="390809"/>
                    <a:pt x="47910" y="392112"/>
                    <a:pt x="46303" y="392112"/>
                  </a:cubicBezTo>
                  <a:lnTo>
                    <a:pt x="41159" y="392112"/>
                  </a:lnTo>
                  <a:lnTo>
                    <a:pt x="63686" y="401389"/>
                  </a:lnTo>
                  <a:cubicBezTo>
                    <a:pt x="70437" y="408100"/>
                    <a:pt x="74613" y="417373"/>
                    <a:pt x="74613" y="427615"/>
                  </a:cubicBezTo>
                  <a:lnTo>
                    <a:pt x="74613" y="531463"/>
                  </a:lnTo>
                  <a:cubicBezTo>
                    <a:pt x="74613" y="548743"/>
                    <a:pt x="62726" y="563263"/>
                    <a:pt x="46465" y="566714"/>
                  </a:cubicBezTo>
                  <a:lnTo>
                    <a:pt x="46465" y="636796"/>
                  </a:lnTo>
                  <a:cubicBezTo>
                    <a:pt x="46465" y="638434"/>
                    <a:pt x="45129" y="639763"/>
                    <a:pt x="43481" y="639763"/>
                  </a:cubicBezTo>
                  <a:lnTo>
                    <a:pt x="40483" y="639763"/>
                  </a:lnTo>
                  <a:lnTo>
                    <a:pt x="66861" y="650625"/>
                  </a:lnTo>
                  <a:cubicBezTo>
                    <a:pt x="73612" y="657337"/>
                    <a:pt x="77788" y="666609"/>
                    <a:pt x="77788" y="676851"/>
                  </a:cubicBezTo>
                  <a:lnTo>
                    <a:pt x="77788" y="780700"/>
                  </a:lnTo>
                  <a:cubicBezTo>
                    <a:pt x="77788" y="797980"/>
                    <a:pt x="65902" y="812500"/>
                    <a:pt x="49641" y="815951"/>
                  </a:cubicBezTo>
                  <a:lnTo>
                    <a:pt x="49641" y="882966"/>
                  </a:lnTo>
                  <a:lnTo>
                    <a:pt x="63686" y="888750"/>
                  </a:lnTo>
                  <a:cubicBezTo>
                    <a:pt x="70437" y="895462"/>
                    <a:pt x="74613" y="904734"/>
                    <a:pt x="74613" y="914976"/>
                  </a:cubicBezTo>
                  <a:lnTo>
                    <a:pt x="74613" y="1018825"/>
                  </a:lnTo>
                  <a:cubicBezTo>
                    <a:pt x="74613" y="1036105"/>
                    <a:pt x="62727" y="1050625"/>
                    <a:pt x="46466" y="1054076"/>
                  </a:cubicBezTo>
                  <a:lnTo>
                    <a:pt x="46466" y="1124158"/>
                  </a:lnTo>
                  <a:lnTo>
                    <a:pt x="43931" y="1126679"/>
                  </a:lnTo>
                  <a:lnTo>
                    <a:pt x="63686" y="1134814"/>
                  </a:lnTo>
                  <a:cubicBezTo>
                    <a:pt x="70437" y="1141526"/>
                    <a:pt x="74613" y="1150798"/>
                    <a:pt x="74613" y="1161040"/>
                  </a:cubicBezTo>
                  <a:lnTo>
                    <a:pt x="74613" y="1264888"/>
                  </a:lnTo>
                  <a:cubicBezTo>
                    <a:pt x="74613" y="1282168"/>
                    <a:pt x="62726" y="1296688"/>
                    <a:pt x="46465" y="1300139"/>
                  </a:cubicBezTo>
                  <a:lnTo>
                    <a:pt x="46465" y="1370221"/>
                  </a:lnTo>
                  <a:cubicBezTo>
                    <a:pt x="46465" y="1371859"/>
                    <a:pt x="45129" y="1373188"/>
                    <a:pt x="43481" y="1373188"/>
                  </a:cubicBezTo>
                  <a:lnTo>
                    <a:pt x="31544" y="1373188"/>
                  </a:lnTo>
                  <a:cubicBezTo>
                    <a:pt x="29896" y="1373188"/>
                    <a:pt x="28560" y="1371859"/>
                    <a:pt x="28560" y="1370221"/>
                  </a:cubicBezTo>
                  <a:lnTo>
                    <a:pt x="28560" y="1300222"/>
                  </a:lnTo>
                  <a:cubicBezTo>
                    <a:pt x="12092" y="1296937"/>
                    <a:pt x="0" y="1282317"/>
                    <a:pt x="0" y="1264888"/>
                  </a:cubicBezTo>
                  <a:lnTo>
                    <a:pt x="0" y="1161040"/>
                  </a:lnTo>
                  <a:cubicBezTo>
                    <a:pt x="0" y="1150798"/>
                    <a:pt x="4176" y="1141526"/>
                    <a:pt x="10927" y="1134814"/>
                  </a:cubicBezTo>
                  <a:lnTo>
                    <a:pt x="30975" y="1126558"/>
                  </a:lnTo>
                  <a:lnTo>
                    <a:pt x="28561" y="1124158"/>
                  </a:lnTo>
                  <a:lnTo>
                    <a:pt x="28561" y="1054159"/>
                  </a:lnTo>
                  <a:cubicBezTo>
                    <a:pt x="12093" y="1050875"/>
                    <a:pt x="1" y="1036254"/>
                    <a:pt x="1" y="1018825"/>
                  </a:cubicBezTo>
                  <a:lnTo>
                    <a:pt x="1" y="914976"/>
                  </a:lnTo>
                  <a:cubicBezTo>
                    <a:pt x="1" y="904734"/>
                    <a:pt x="4177" y="895462"/>
                    <a:pt x="10928" y="888750"/>
                  </a:cubicBezTo>
                  <a:lnTo>
                    <a:pt x="31736" y="880181"/>
                  </a:lnTo>
                  <a:lnTo>
                    <a:pt x="31736" y="816034"/>
                  </a:lnTo>
                  <a:cubicBezTo>
                    <a:pt x="15268" y="812750"/>
                    <a:pt x="3176" y="798129"/>
                    <a:pt x="3176" y="780700"/>
                  </a:cubicBezTo>
                  <a:lnTo>
                    <a:pt x="3176" y="676851"/>
                  </a:lnTo>
                  <a:cubicBezTo>
                    <a:pt x="3176" y="666609"/>
                    <a:pt x="7352" y="657337"/>
                    <a:pt x="14103" y="650625"/>
                  </a:cubicBezTo>
                  <a:lnTo>
                    <a:pt x="40481" y="639763"/>
                  </a:lnTo>
                  <a:lnTo>
                    <a:pt x="31544" y="639763"/>
                  </a:lnTo>
                  <a:cubicBezTo>
                    <a:pt x="29896" y="639763"/>
                    <a:pt x="28560" y="638434"/>
                    <a:pt x="28560" y="636796"/>
                  </a:cubicBezTo>
                  <a:lnTo>
                    <a:pt x="28560" y="566797"/>
                  </a:lnTo>
                  <a:cubicBezTo>
                    <a:pt x="12092" y="563512"/>
                    <a:pt x="0" y="548892"/>
                    <a:pt x="0" y="531463"/>
                  </a:cubicBezTo>
                  <a:lnTo>
                    <a:pt x="0" y="427615"/>
                  </a:lnTo>
                  <a:cubicBezTo>
                    <a:pt x="0" y="417373"/>
                    <a:pt x="4176" y="408100"/>
                    <a:pt x="10927" y="401389"/>
                  </a:cubicBezTo>
                  <a:lnTo>
                    <a:pt x="34309" y="391760"/>
                  </a:lnTo>
                  <a:lnTo>
                    <a:pt x="31751" y="389202"/>
                  </a:lnTo>
                  <a:lnTo>
                    <a:pt x="31751" y="2910"/>
                  </a:lnTo>
                  <a:cubicBezTo>
                    <a:pt x="31751" y="1303"/>
                    <a:pt x="33054" y="0"/>
                    <a:pt x="34661" y="0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 bwMode="auto">
            <a:xfrm>
              <a:off x="1586091" y="1086517"/>
              <a:ext cx="60552" cy="605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A1A1A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583010" y="1059582"/>
            <a:ext cx="1255713" cy="2621473"/>
            <a:chOff x="1071184" y="1086517"/>
            <a:chExt cx="1255713" cy="2621473"/>
          </a:xfrm>
        </p:grpSpPr>
        <p:sp>
          <p:nvSpPr>
            <p:cNvPr id="50" name="Oval 65"/>
            <p:cNvSpPr>
              <a:spLocks noChangeArrowheads="1"/>
            </p:cNvSpPr>
            <p:nvPr/>
          </p:nvSpPr>
          <p:spPr bwMode="auto">
            <a:xfrm>
              <a:off x="1071184" y="3452402"/>
              <a:ext cx="1255713" cy="255588"/>
            </a:xfrm>
            <a:prstGeom prst="ellipse">
              <a:avLst/>
            </a:prstGeom>
            <a:gradFill rotWithShape="1">
              <a:gsLst>
                <a:gs pos="0">
                  <a:srgbClr val="A9A9A9"/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椭圆 106"/>
            <p:cNvSpPr>
              <a:spLocks noChangeArrowheads="1"/>
            </p:cNvSpPr>
            <p:nvPr/>
          </p:nvSpPr>
          <p:spPr bwMode="auto">
            <a:xfrm>
              <a:off x="1195718" y="2653161"/>
              <a:ext cx="833569" cy="834857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160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1307806" y="2666045"/>
              <a:ext cx="613259" cy="291169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 bwMode="auto">
            <a:xfrm>
              <a:off x="1583514" y="2686659"/>
              <a:ext cx="60552" cy="60553"/>
            </a:xfrm>
            <a:prstGeom prst="ellipse">
              <a:avLst/>
            </a:prstGeom>
            <a:solidFill>
              <a:srgbClr val="EEB034"/>
            </a:solidFill>
            <a:ln w="25400" cap="flat" cmpd="sng" algn="ctr">
              <a:solidFill>
                <a:srgbClr val="EEB034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4" name="任意多边形 53"/>
            <p:cNvSpPr/>
            <p:nvPr/>
          </p:nvSpPr>
          <p:spPr bwMode="auto">
            <a:xfrm>
              <a:off x="1580938" y="1154800"/>
              <a:ext cx="63129" cy="1524128"/>
            </a:xfrm>
            <a:custGeom>
              <a:avLst/>
              <a:gdLst>
                <a:gd name="connsiteX0" fmla="*/ 36975 w 77788"/>
                <a:gd name="connsiteY0" fmla="*/ 1647238 h 1878013"/>
                <a:gd name="connsiteX1" fmla="*/ 14259 w 77788"/>
                <a:gd name="connsiteY1" fmla="*/ 1669821 h 1878013"/>
                <a:gd name="connsiteX2" fmla="*/ 14259 w 77788"/>
                <a:gd name="connsiteY2" fmla="*/ 1766968 h 1878013"/>
                <a:gd name="connsiteX3" fmla="*/ 36975 w 77788"/>
                <a:gd name="connsiteY3" fmla="*/ 1789551 h 1878013"/>
                <a:gd name="connsiteX4" fmla="*/ 59690 w 77788"/>
                <a:gd name="connsiteY4" fmla="*/ 1766968 h 1878013"/>
                <a:gd name="connsiteX5" fmla="*/ 59690 w 77788"/>
                <a:gd name="connsiteY5" fmla="*/ 1669821 h 1878013"/>
                <a:gd name="connsiteX6" fmla="*/ 36975 w 77788"/>
                <a:gd name="connsiteY6" fmla="*/ 1647238 h 1878013"/>
                <a:gd name="connsiteX7" fmla="*/ 37306 w 77788"/>
                <a:gd name="connsiteY7" fmla="*/ 1628776 h 1878013"/>
                <a:gd name="connsiteX8" fmla="*/ 74613 w 77788"/>
                <a:gd name="connsiteY8" fmla="*/ 1665865 h 1878013"/>
                <a:gd name="connsiteX9" fmla="*/ 74613 w 77788"/>
                <a:gd name="connsiteY9" fmla="*/ 1769713 h 1878013"/>
                <a:gd name="connsiteX10" fmla="*/ 46465 w 77788"/>
                <a:gd name="connsiteY10" fmla="*/ 1804964 h 1878013"/>
                <a:gd name="connsiteX11" fmla="*/ 46465 w 77788"/>
                <a:gd name="connsiteY11" fmla="*/ 1875046 h 1878013"/>
                <a:gd name="connsiteX12" fmla="*/ 43481 w 77788"/>
                <a:gd name="connsiteY12" fmla="*/ 1878013 h 1878013"/>
                <a:gd name="connsiteX13" fmla="*/ 31544 w 77788"/>
                <a:gd name="connsiteY13" fmla="*/ 1878013 h 1878013"/>
                <a:gd name="connsiteX14" fmla="*/ 28560 w 77788"/>
                <a:gd name="connsiteY14" fmla="*/ 1875046 h 1878013"/>
                <a:gd name="connsiteX15" fmla="*/ 28560 w 77788"/>
                <a:gd name="connsiteY15" fmla="*/ 1805047 h 1878013"/>
                <a:gd name="connsiteX16" fmla="*/ 0 w 77788"/>
                <a:gd name="connsiteY16" fmla="*/ 1769713 h 1878013"/>
                <a:gd name="connsiteX17" fmla="*/ 0 w 77788"/>
                <a:gd name="connsiteY17" fmla="*/ 1665865 h 1878013"/>
                <a:gd name="connsiteX18" fmla="*/ 37306 w 77788"/>
                <a:gd name="connsiteY18" fmla="*/ 1628776 h 1878013"/>
                <a:gd name="connsiteX19" fmla="*/ 36975 w 77788"/>
                <a:gd name="connsiteY19" fmla="*/ 1397999 h 1878013"/>
                <a:gd name="connsiteX20" fmla="*/ 14260 w 77788"/>
                <a:gd name="connsiteY20" fmla="*/ 1420583 h 1878013"/>
                <a:gd name="connsiteX21" fmla="*/ 14260 w 77788"/>
                <a:gd name="connsiteY21" fmla="*/ 1517730 h 1878013"/>
                <a:gd name="connsiteX22" fmla="*/ 36975 w 77788"/>
                <a:gd name="connsiteY22" fmla="*/ 1540313 h 1878013"/>
                <a:gd name="connsiteX23" fmla="*/ 59691 w 77788"/>
                <a:gd name="connsiteY23" fmla="*/ 1517730 h 1878013"/>
                <a:gd name="connsiteX24" fmla="*/ 59691 w 77788"/>
                <a:gd name="connsiteY24" fmla="*/ 1420583 h 1878013"/>
                <a:gd name="connsiteX25" fmla="*/ 36975 w 77788"/>
                <a:gd name="connsiteY25" fmla="*/ 1397999 h 1878013"/>
                <a:gd name="connsiteX26" fmla="*/ 37307 w 77788"/>
                <a:gd name="connsiteY26" fmla="*/ 1379537 h 1878013"/>
                <a:gd name="connsiteX27" fmla="*/ 74613 w 77788"/>
                <a:gd name="connsiteY27" fmla="*/ 1416626 h 1878013"/>
                <a:gd name="connsiteX28" fmla="*/ 74613 w 77788"/>
                <a:gd name="connsiteY28" fmla="*/ 1520475 h 1878013"/>
                <a:gd name="connsiteX29" fmla="*/ 46466 w 77788"/>
                <a:gd name="connsiteY29" fmla="*/ 1555726 h 1878013"/>
                <a:gd name="connsiteX30" fmla="*/ 46466 w 77788"/>
                <a:gd name="connsiteY30" fmla="*/ 1625808 h 1878013"/>
                <a:gd name="connsiteX31" fmla="*/ 43482 w 77788"/>
                <a:gd name="connsiteY31" fmla="*/ 1628775 h 1878013"/>
                <a:gd name="connsiteX32" fmla="*/ 31545 w 77788"/>
                <a:gd name="connsiteY32" fmla="*/ 1628775 h 1878013"/>
                <a:gd name="connsiteX33" fmla="*/ 28561 w 77788"/>
                <a:gd name="connsiteY33" fmla="*/ 1625808 h 1878013"/>
                <a:gd name="connsiteX34" fmla="*/ 28561 w 77788"/>
                <a:gd name="connsiteY34" fmla="*/ 1555809 h 1878013"/>
                <a:gd name="connsiteX35" fmla="*/ 1 w 77788"/>
                <a:gd name="connsiteY35" fmla="*/ 1520475 h 1878013"/>
                <a:gd name="connsiteX36" fmla="*/ 1 w 77788"/>
                <a:gd name="connsiteY36" fmla="*/ 1416626 h 1878013"/>
                <a:gd name="connsiteX37" fmla="*/ 37307 w 77788"/>
                <a:gd name="connsiteY37" fmla="*/ 1379537 h 1878013"/>
                <a:gd name="connsiteX38" fmla="*/ 36975 w 77788"/>
                <a:gd name="connsiteY38" fmla="*/ 1142413 h 1878013"/>
                <a:gd name="connsiteX39" fmla="*/ 14259 w 77788"/>
                <a:gd name="connsiteY39" fmla="*/ 1164996 h 1878013"/>
                <a:gd name="connsiteX40" fmla="*/ 14259 w 77788"/>
                <a:gd name="connsiteY40" fmla="*/ 1262143 h 1878013"/>
                <a:gd name="connsiteX41" fmla="*/ 36975 w 77788"/>
                <a:gd name="connsiteY41" fmla="*/ 1284726 h 1878013"/>
                <a:gd name="connsiteX42" fmla="*/ 59690 w 77788"/>
                <a:gd name="connsiteY42" fmla="*/ 1262143 h 1878013"/>
                <a:gd name="connsiteX43" fmla="*/ 59690 w 77788"/>
                <a:gd name="connsiteY43" fmla="*/ 1164996 h 1878013"/>
                <a:gd name="connsiteX44" fmla="*/ 36975 w 77788"/>
                <a:gd name="connsiteY44" fmla="*/ 1142413 h 1878013"/>
                <a:gd name="connsiteX45" fmla="*/ 36975 w 77788"/>
                <a:gd name="connsiteY45" fmla="*/ 896349 h 1878013"/>
                <a:gd name="connsiteX46" fmla="*/ 14260 w 77788"/>
                <a:gd name="connsiteY46" fmla="*/ 918933 h 1878013"/>
                <a:gd name="connsiteX47" fmla="*/ 14260 w 77788"/>
                <a:gd name="connsiteY47" fmla="*/ 1016080 h 1878013"/>
                <a:gd name="connsiteX48" fmla="*/ 36975 w 77788"/>
                <a:gd name="connsiteY48" fmla="*/ 1038663 h 1878013"/>
                <a:gd name="connsiteX49" fmla="*/ 59691 w 77788"/>
                <a:gd name="connsiteY49" fmla="*/ 1016080 h 1878013"/>
                <a:gd name="connsiteX50" fmla="*/ 59691 w 77788"/>
                <a:gd name="connsiteY50" fmla="*/ 918933 h 1878013"/>
                <a:gd name="connsiteX51" fmla="*/ 36975 w 77788"/>
                <a:gd name="connsiteY51" fmla="*/ 896349 h 1878013"/>
                <a:gd name="connsiteX52" fmla="*/ 40150 w 77788"/>
                <a:gd name="connsiteY52" fmla="*/ 658224 h 1878013"/>
                <a:gd name="connsiteX53" fmla="*/ 17435 w 77788"/>
                <a:gd name="connsiteY53" fmla="*/ 680808 h 1878013"/>
                <a:gd name="connsiteX54" fmla="*/ 17435 w 77788"/>
                <a:gd name="connsiteY54" fmla="*/ 777955 h 1878013"/>
                <a:gd name="connsiteX55" fmla="*/ 40150 w 77788"/>
                <a:gd name="connsiteY55" fmla="*/ 800538 h 1878013"/>
                <a:gd name="connsiteX56" fmla="*/ 62866 w 77788"/>
                <a:gd name="connsiteY56" fmla="*/ 777955 h 1878013"/>
                <a:gd name="connsiteX57" fmla="*/ 62866 w 77788"/>
                <a:gd name="connsiteY57" fmla="*/ 680808 h 1878013"/>
                <a:gd name="connsiteX58" fmla="*/ 40150 w 77788"/>
                <a:gd name="connsiteY58" fmla="*/ 658224 h 1878013"/>
                <a:gd name="connsiteX59" fmla="*/ 36975 w 77788"/>
                <a:gd name="connsiteY59" fmla="*/ 408988 h 1878013"/>
                <a:gd name="connsiteX60" fmla="*/ 14259 w 77788"/>
                <a:gd name="connsiteY60" fmla="*/ 431571 h 1878013"/>
                <a:gd name="connsiteX61" fmla="*/ 14259 w 77788"/>
                <a:gd name="connsiteY61" fmla="*/ 528718 h 1878013"/>
                <a:gd name="connsiteX62" fmla="*/ 36975 w 77788"/>
                <a:gd name="connsiteY62" fmla="*/ 551301 h 1878013"/>
                <a:gd name="connsiteX63" fmla="*/ 59690 w 77788"/>
                <a:gd name="connsiteY63" fmla="*/ 528718 h 1878013"/>
                <a:gd name="connsiteX64" fmla="*/ 59690 w 77788"/>
                <a:gd name="connsiteY64" fmla="*/ 431571 h 1878013"/>
                <a:gd name="connsiteX65" fmla="*/ 36975 w 77788"/>
                <a:gd name="connsiteY65" fmla="*/ 408988 h 1878013"/>
                <a:gd name="connsiteX66" fmla="*/ 34661 w 77788"/>
                <a:gd name="connsiteY66" fmla="*/ 0 h 1878013"/>
                <a:gd name="connsiteX67" fmla="*/ 46303 w 77788"/>
                <a:gd name="connsiteY67" fmla="*/ 0 h 1878013"/>
                <a:gd name="connsiteX68" fmla="*/ 49213 w 77788"/>
                <a:gd name="connsiteY68" fmla="*/ 2910 h 1878013"/>
                <a:gd name="connsiteX69" fmla="*/ 49213 w 77788"/>
                <a:gd name="connsiteY69" fmla="*/ 389202 h 1878013"/>
                <a:gd name="connsiteX70" fmla="*/ 46303 w 77788"/>
                <a:gd name="connsiteY70" fmla="*/ 392112 h 1878013"/>
                <a:gd name="connsiteX71" fmla="*/ 41159 w 77788"/>
                <a:gd name="connsiteY71" fmla="*/ 392112 h 1878013"/>
                <a:gd name="connsiteX72" fmla="*/ 63686 w 77788"/>
                <a:gd name="connsiteY72" fmla="*/ 401389 h 1878013"/>
                <a:gd name="connsiteX73" fmla="*/ 74613 w 77788"/>
                <a:gd name="connsiteY73" fmla="*/ 427615 h 1878013"/>
                <a:gd name="connsiteX74" fmla="*/ 74613 w 77788"/>
                <a:gd name="connsiteY74" fmla="*/ 531463 h 1878013"/>
                <a:gd name="connsiteX75" fmla="*/ 46465 w 77788"/>
                <a:gd name="connsiteY75" fmla="*/ 566714 h 1878013"/>
                <a:gd name="connsiteX76" fmla="*/ 46465 w 77788"/>
                <a:gd name="connsiteY76" fmla="*/ 636796 h 1878013"/>
                <a:gd name="connsiteX77" fmla="*/ 43481 w 77788"/>
                <a:gd name="connsiteY77" fmla="*/ 639763 h 1878013"/>
                <a:gd name="connsiteX78" fmla="*/ 40483 w 77788"/>
                <a:gd name="connsiteY78" fmla="*/ 639763 h 1878013"/>
                <a:gd name="connsiteX79" fmla="*/ 66861 w 77788"/>
                <a:gd name="connsiteY79" fmla="*/ 650625 h 1878013"/>
                <a:gd name="connsiteX80" fmla="*/ 77788 w 77788"/>
                <a:gd name="connsiteY80" fmla="*/ 676851 h 1878013"/>
                <a:gd name="connsiteX81" fmla="*/ 77788 w 77788"/>
                <a:gd name="connsiteY81" fmla="*/ 780700 h 1878013"/>
                <a:gd name="connsiteX82" fmla="*/ 49641 w 77788"/>
                <a:gd name="connsiteY82" fmla="*/ 815951 h 1878013"/>
                <a:gd name="connsiteX83" fmla="*/ 49641 w 77788"/>
                <a:gd name="connsiteY83" fmla="*/ 882966 h 1878013"/>
                <a:gd name="connsiteX84" fmla="*/ 63686 w 77788"/>
                <a:gd name="connsiteY84" fmla="*/ 888750 h 1878013"/>
                <a:gd name="connsiteX85" fmla="*/ 74613 w 77788"/>
                <a:gd name="connsiteY85" fmla="*/ 914976 h 1878013"/>
                <a:gd name="connsiteX86" fmla="*/ 74613 w 77788"/>
                <a:gd name="connsiteY86" fmla="*/ 1018825 h 1878013"/>
                <a:gd name="connsiteX87" fmla="*/ 46466 w 77788"/>
                <a:gd name="connsiteY87" fmla="*/ 1054076 h 1878013"/>
                <a:gd name="connsiteX88" fmla="*/ 46466 w 77788"/>
                <a:gd name="connsiteY88" fmla="*/ 1124158 h 1878013"/>
                <a:gd name="connsiteX89" fmla="*/ 43931 w 77788"/>
                <a:gd name="connsiteY89" fmla="*/ 1126679 h 1878013"/>
                <a:gd name="connsiteX90" fmla="*/ 63686 w 77788"/>
                <a:gd name="connsiteY90" fmla="*/ 1134814 h 1878013"/>
                <a:gd name="connsiteX91" fmla="*/ 74613 w 77788"/>
                <a:gd name="connsiteY91" fmla="*/ 1161040 h 1878013"/>
                <a:gd name="connsiteX92" fmla="*/ 74613 w 77788"/>
                <a:gd name="connsiteY92" fmla="*/ 1264888 h 1878013"/>
                <a:gd name="connsiteX93" fmla="*/ 46465 w 77788"/>
                <a:gd name="connsiteY93" fmla="*/ 1300139 h 1878013"/>
                <a:gd name="connsiteX94" fmla="*/ 46465 w 77788"/>
                <a:gd name="connsiteY94" fmla="*/ 1370221 h 1878013"/>
                <a:gd name="connsiteX95" fmla="*/ 43481 w 77788"/>
                <a:gd name="connsiteY95" fmla="*/ 1373188 h 1878013"/>
                <a:gd name="connsiteX96" fmla="*/ 31544 w 77788"/>
                <a:gd name="connsiteY96" fmla="*/ 1373188 h 1878013"/>
                <a:gd name="connsiteX97" fmla="*/ 28560 w 77788"/>
                <a:gd name="connsiteY97" fmla="*/ 1370221 h 1878013"/>
                <a:gd name="connsiteX98" fmla="*/ 28560 w 77788"/>
                <a:gd name="connsiteY98" fmla="*/ 1300222 h 1878013"/>
                <a:gd name="connsiteX99" fmla="*/ 0 w 77788"/>
                <a:gd name="connsiteY99" fmla="*/ 1264888 h 1878013"/>
                <a:gd name="connsiteX100" fmla="*/ 0 w 77788"/>
                <a:gd name="connsiteY100" fmla="*/ 1161040 h 1878013"/>
                <a:gd name="connsiteX101" fmla="*/ 10927 w 77788"/>
                <a:gd name="connsiteY101" fmla="*/ 1134814 h 1878013"/>
                <a:gd name="connsiteX102" fmla="*/ 30975 w 77788"/>
                <a:gd name="connsiteY102" fmla="*/ 1126558 h 1878013"/>
                <a:gd name="connsiteX103" fmla="*/ 28561 w 77788"/>
                <a:gd name="connsiteY103" fmla="*/ 1124158 h 1878013"/>
                <a:gd name="connsiteX104" fmla="*/ 28561 w 77788"/>
                <a:gd name="connsiteY104" fmla="*/ 1054159 h 1878013"/>
                <a:gd name="connsiteX105" fmla="*/ 1 w 77788"/>
                <a:gd name="connsiteY105" fmla="*/ 1018825 h 1878013"/>
                <a:gd name="connsiteX106" fmla="*/ 1 w 77788"/>
                <a:gd name="connsiteY106" fmla="*/ 914976 h 1878013"/>
                <a:gd name="connsiteX107" fmla="*/ 10928 w 77788"/>
                <a:gd name="connsiteY107" fmla="*/ 888750 h 1878013"/>
                <a:gd name="connsiteX108" fmla="*/ 31736 w 77788"/>
                <a:gd name="connsiteY108" fmla="*/ 880181 h 1878013"/>
                <a:gd name="connsiteX109" fmla="*/ 31736 w 77788"/>
                <a:gd name="connsiteY109" fmla="*/ 816034 h 1878013"/>
                <a:gd name="connsiteX110" fmla="*/ 3176 w 77788"/>
                <a:gd name="connsiteY110" fmla="*/ 780700 h 1878013"/>
                <a:gd name="connsiteX111" fmla="*/ 3176 w 77788"/>
                <a:gd name="connsiteY111" fmla="*/ 676851 h 1878013"/>
                <a:gd name="connsiteX112" fmla="*/ 14103 w 77788"/>
                <a:gd name="connsiteY112" fmla="*/ 650625 h 1878013"/>
                <a:gd name="connsiteX113" fmla="*/ 40481 w 77788"/>
                <a:gd name="connsiteY113" fmla="*/ 639763 h 1878013"/>
                <a:gd name="connsiteX114" fmla="*/ 31544 w 77788"/>
                <a:gd name="connsiteY114" fmla="*/ 639763 h 1878013"/>
                <a:gd name="connsiteX115" fmla="*/ 28560 w 77788"/>
                <a:gd name="connsiteY115" fmla="*/ 636796 h 1878013"/>
                <a:gd name="connsiteX116" fmla="*/ 28560 w 77788"/>
                <a:gd name="connsiteY116" fmla="*/ 566797 h 1878013"/>
                <a:gd name="connsiteX117" fmla="*/ 0 w 77788"/>
                <a:gd name="connsiteY117" fmla="*/ 531463 h 1878013"/>
                <a:gd name="connsiteX118" fmla="*/ 0 w 77788"/>
                <a:gd name="connsiteY118" fmla="*/ 427615 h 1878013"/>
                <a:gd name="connsiteX119" fmla="*/ 10927 w 77788"/>
                <a:gd name="connsiteY119" fmla="*/ 401389 h 1878013"/>
                <a:gd name="connsiteX120" fmla="*/ 34309 w 77788"/>
                <a:gd name="connsiteY120" fmla="*/ 391760 h 1878013"/>
                <a:gd name="connsiteX121" fmla="*/ 31751 w 77788"/>
                <a:gd name="connsiteY121" fmla="*/ 389202 h 1878013"/>
                <a:gd name="connsiteX122" fmla="*/ 31751 w 77788"/>
                <a:gd name="connsiteY122" fmla="*/ 2910 h 1878013"/>
                <a:gd name="connsiteX123" fmla="*/ 34661 w 77788"/>
                <a:gd name="connsiteY123" fmla="*/ 0 h 187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77788" h="1878013">
                  <a:moveTo>
                    <a:pt x="36975" y="1647238"/>
                  </a:moveTo>
                  <a:cubicBezTo>
                    <a:pt x="24429" y="1647238"/>
                    <a:pt x="14259" y="1657349"/>
                    <a:pt x="14259" y="1669821"/>
                  </a:cubicBezTo>
                  <a:lnTo>
                    <a:pt x="14259" y="1766968"/>
                  </a:lnTo>
                  <a:cubicBezTo>
                    <a:pt x="14259" y="1779440"/>
                    <a:pt x="24429" y="1789551"/>
                    <a:pt x="36975" y="1789551"/>
                  </a:cubicBezTo>
                  <a:cubicBezTo>
                    <a:pt x="49520" y="1789551"/>
                    <a:pt x="59690" y="1779440"/>
                    <a:pt x="59690" y="1766968"/>
                  </a:cubicBezTo>
                  <a:lnTo>
                    <a:pt x="59690" y="1669821"/>
                  </a:lnTo>
                  <a:cubicBezTo>
                    <a:pt x="59690" y="1657349"/>
                    <a:pt x="49520" y="1647238"/>
                    <a:pt x="36975" y="1647238"/>
                  </a:cubicBezTo>
                  <a:close/>
                  <a:moveTo>
                    <a:pt x="37306" y="1628776"/>
                  </a:moveTo>
                  <a:cubicBezTo>
                    <a:pt x="57910" y="1628776"/>
                    <a:pt x="74613" y="1645381"/>
                    <a:pt x="74613" y="1665865"/>
                  </a:cubicBezTo>
                  <a:lnTo>
                    <a:pt x="74613" y="1769713"/>
                  </a:lnTo>
                  <a:cubicBezTo>
                    <a:pt x="74613" y="1786993"/>
                    <a:pt x="62726" y="1801513"/>
                    <a:pt x="46465" y="1804964"/>
                  </a:cubicBezTo>
                  <a:lnTo>
                    <a:pt x="46465" y="1875046"/>
                  </a:lnTo>
                  <a:cubicBezTo>
                    <a:pt x="46465" y="1876684"/>
                    <a:pt x="45129" y="1878013"/>
                    <a:pt x="43481" y="1878013"/>
                  </a:cubicBezTo>
                  <a:lnTo>
                    <a:pt x="31544" y="1878013"/>
                  </a:lnTo>
                  <a:cubicBezTo>
                    <a:pt x="29896" y="1878013"/>
                    <a:pt x="28560" y="1876684"/>
                    <a:pt x="28560" y="1875046"/>
                  </a:cubicBezTo>
                  <a:lnTo>
                    <a:pt x="28560" y="1805047"/>
                  </a:lnTo>
                  <a:cubicBezTo>
                    <a:pt x="12092" y="1801762"/>
                    <a:pt x="0" y="1787142"/>
                    <a:pt x="0" y="1769713"/>
                  </a:cubicBezTo>
                  <a:lnTo>
                    <a:pt x="0" y="1665865"/>
                  </a:lnTo>
                  <a:cubicBezTo>
                    <a:pt x="0" y="1645381"/>
                    <a:pt x="16703" y="1628776"/>
                    <a:pt x="37306" y="1628776"/>
                  </a:cubicBezTo>
                  <a:close/>
                  <a:moveTo>
                    <a:pt x="36975" y="1397999"/>
                  </a:moveTo>
                  <a:cubicBezTo>
                    <a:pt x="24430" y="1397999"/>
                    <a:pt x="14260" y="1408110"/>
                    <a:pt x="14260" y="1420583"/>
                  </a:cubicBezTo>
                  <a:lnTo>
                    <a:pt x="14260" y="1517730"/>
                  </a:lnTo>
                  <a:cubicBezTo>
                    <a:pt x="14260" y="1530203"/>
                    <a:pt x="24430" y="1540313"/>
                    <a:pt x="36975" y="1540313"/>
                  </a:cubicBezTo>
                  <a:cubicBezTo>
                    <a:pt x="49521" y="1540313"/>
                    <a:pt x="59691" y="1530203"/>
                    <a:pt x="59691" y="1517730"/>
                  </a:cubicBezTo>
                  <a:lnTo>
                    <a:pt x="59691" y="1420583"/>
                  </a:lnTo>
                  <a:cubicBezTo>
                    <a:pt x="59691" y="1408110"/>
                    <a:pt x="49521" y="1397999"/>
                    <a:pt x="36975" y="1397999"/>
                  </a:cubicBezTo>
                  <a:close/>
                  <a:moveTo>
                    <a:pt x="37307" y="1379537"/>
                  </a:moveTo>
                  <a:cubicBezTo>
                    <a:pt x="57911" y="1379537"/>
                    <a:pt x="74613" y="1396142"/>
                    <a:pt x="74613" y="1416626"/>
                  </a:cubicBezTo>
                  <a:lnTo>
                    <a:pt x="74613" y="1520475"/>
                  </a:lnTo>
                  <a:cubicBezTo>
                    <a:pt x="74613" y="1537755"/>
                    <a:pt x="62727" y="1552275"/>
                    <a:pt x="46466" y="1555726"/>
                  </a:cubicBezTo>
                  <a:lnTo>
                    <a:pt x="46466" y="1625808"/>
                  </a:lnTo>
                  <a:cubicBezTo>
                    <a:pt x="46466" y="1627447"/>
                    <a:pt x="45130" y="1628775"/>
                    <a:pt x="43482" y="1628775"/>
                  </a:cubicBezTo>
                  <a:lnTo>
                    <a:pt x="31545" y="1628775"/>
                  </a:lnTo>
                  <a:cubicBezTo>
                    <a:pt x="29897" y="1628775"/>
                    <a:pt x="28561" y="1627447"/>
                    <a:pt x="28561" y="1625808"/>
                  </a:cubicBezTo>
                  <a:lnTo>
                    <a:pt x="28561" y="1555809"/>
                  </a:lnTo>
                  <a:cubicBezTo>
                    <a:pt x="12093" y="1552525"/>
                    <a:pt x="1" y="1537904"/>
                    <a:pt x="1" y="1520475"/>
                  </a:cubicBezTo>
                  <a:lnTo>
                    <a:pt x="1" y="1416626"/>
                  </a:lnTo>
                  <a:cubicBezTo>
                    <a:pt x="1" y="1396142"/>
                    <a:pt x="16703" y="1379537"/>
                    <a:pt x="37307" y="1379537"/>
                  </a:cubicBezTo>
                  <a:close/>
                  <a:moveTo>
                    <a:pt x="36975" y="1142413"/>
                  </a:moveTo>
                  <a:cubicBezTo>
                    <a:pt x="24429" y="1142413"/>
                    <a:pt x="14259" y="1152524"/>
                    <a:pt x="14259" y="1164996"/>
                  </a:cubicBezTo>
                  <a:lnTo>
                    <a:pt x="14259" y="1262143"/>
                  </a:lnTo>
                  <a:cubicBezTo>
                    <a:pt x="14259" y="1274615"/>
                    <a:pt x="24429" y="1284726"/>
                    <a:pt x="36975" y="1284726"/>
                  </a:cubicBezTo>
                  <a:cubicBezTo>
                    <a:pt x="49520" y="1284726"/>
                    <a:pt x="59690" y="1274615"/>
                    <a:pt x="59690" y="1262143"/>
                  </a:cubicBezTo>
                  <a:lnTo>
                    <a:pt x="59690" y="1164996"/>
                  </a:lnTo>
                  <a:cubicBezTo>
                    <a:pt x="59690" y="1152524"/>
                    <a:pt x="49520" y="1142413"/>
                    <a:pt x="36975" y="1142413"/>
                  </a:cubicBezTo>
                  <a:close/>
                  <a:moveTo>
                    <a:pt x="36975" y="896349"/>
                  </a:moveTo>
                  <a:cubicBezTo>
                    <a:pt x="24430" y="896349"/>
                    <a:pt x="14260" y="906460"/>
                    <a:pt x="14260" y="918933"/>
                  </a:cubicBezTo>
                  <a:lnTo>
                    <a:pt x="14260" y="1016080"/>
                  </a:lnTo>
                  <a:cubicBezTo>
                    <a:pt x="14260" y="1028553"/>
                    <a:pt x="24430" y="1038663"/>
                    <a:pt x="36975" y="1038663"/>
                  </a:cubicBezTo>
                  <a:cubicBezTo>
                    <a:pt x="49521" y="1038663"/>
                    <a:pt x="59691" y="1028553"/>
                    <a:pt x="59691" y="1016080"/>
                  </a:cubicBezTo>
                  <a:lnTo>
                    <a:pt x="59691" y="918933"/>
                  </a:lnTo>
                  <a:cubicBezTo>
                    <a:pt x="59691" y="906460"/>
                    <a:pt x="49521" y="896349"/>
                    <a:pt x="36975" y="896349"/>
                  </a:cubicBezTo>
                  <a:close/>
                  <a:moveTo>
                    <a:pt x="40150" y="658224"/>
                  </a:moveTo>
                  <a:cubicBezTo>
                    <a:pt x="27605" y="658224"/>
                    <a:pt x="17435" y="668335"/>
                    <a:pt x="17435" y="680808"/>
                  </a:cubicBezTo>
                  <a:lnTo>
                    <a:pt x="17435" y="777955"/>
                  </a:lnTo>
                  <a:cubicBezTo>
                    <a:pt x="17435" y="790428"/>
                    <a:pt x="27605" y="800538"/>
                    <a:pt x="40150" y="800538"/>
                  </a:cubicBezTo>
                  <a:cubicBezTo>
                    <a:pt x="52696" y="800538"/>
                    <a:pt x="62866" y="790428"/>
                    <a:pt x="62866" y="777955"/>
                  </a:cubicBezTo>
                  <a:lnTo>
                    <a:pt x="62866" y="680808"/>
                  </a:lnTo>
                  <a:cubicBezTo>
                    <a:pt x="62866" y="668335"/>
                    <a:pt x="52696" y="658224"/>
                    <a:pt x="40150" y="658224"/>
                  </a:cubicBezTo>
                  <a:close/>
                  <a:moveTo>
                    <a:pt x="36975" y="408988"/>
                  </a:moveTo>
                  <a:cubicBezTo>
                    <a:pt x="24429" y="408988"/>
                    <a:pt x="14259" y="419099"/>
                    <a:pt x="14259" y="431571"/>
                  </a:cubicBezTo>
                  <a:lnTo>
                    <a:pt x="14259" y="528718"/>
                  </a:lnTo>
                  <a:cubicBezTo>
                    <a:pt x="14259" y="541190"/>
                    <a:pt x="24429" y="551301"/>
                    <a:pt x="36975" y="551301"/>
                  </a:cubicBezTo>
                  <a:cubicBezTo>
                    <a:pt x="49520" y="551301"/>
                    <a:pt x="59690" y="541190"/>
                    <a:pt x="59690" y="528718"/>
                  </a:cubicBezTo>
                  <a:lnTo>
                    <a:pt x="59690" y="431571"/>
                  </a:lnTo>
                  <a:cubicBezTo>
                    <a:pt x="59690" y="419099"/>
                    <a:pt x="49520" y="408988"/>
                    <a:pt x="36975" y="408988"/>
                  </a:cubicBezTo>
                  <a:close/>
                  <a:moveTo>
                    <a:pt x="34661" y="0"/>
                  </a:moveTo>
                  <a:lnTo>
                    <a:pt x="46303" y="0"/>
                  </a:lnTo>
                  <a:cubicBezTo>
                    <a:pt x="47910" y="0"/>
                    <a:pt x="49213" y="1303"/>
                    <a:pt x="49213" y="2910"/>
                  </a:cubicBezTo>
                  <a:lnTo>
                    <a:pt x="49213" y="389202"/>
                  </a:lnTo>
                  <a:cubicBezTo>
                    <a:pt x="49213" y="390809"/>
                    <a:pt x="47910" y="392112"/>
                    <a:pt x="46303" y="392112"/>
                  </a:cubicBezTo>
                  <a:lnTo>
                    <a:pt x="41159" y="392112"/>
                  </a:lnTo>
                  <a:lnTo>
                    <a:pt x="63686" y="401389"/>
                  </a:lnTo>
                  <a:cubicBezTo>
                    <a:pt x="70437" y="408100"/>
                    <a:pt x="74613" y="417373"/>
                    <a:pt x="74613" y="427615"/>
                  </a:cubicBezTo>
                  <a:lnTo>
                    <a:pt x="74613" y="531463"/>
                  </a:lnTo>
                  <a:cubicBezTo>
                    <a:pt x="74613" y="548743"/>
                    <a:pt x="62726" y="563263"/>
                    <a:pt x="46465" y="566714"/>
                  </a:cubicBezTo>
                  <a:lnTo>
                    <a:pt x="46465" y="636796"/>
                  </a:lnTo>
                  <a:cubicBezTo>
                    <a:pt x="46465" y="638434"/>
                    <a:pt x="45129" y="639763"/>
                    <a:pt x="43481" y="639763"/>
                  </a:cubicBezTo>
                  <a:lnTo>
                    <a:pt x="40483" y="639763"/>
                  </a:lnTo>
                  <a:lnTo>
                    <a:pt x="66861" y="650625"/>
                  </a:lnTo>
                  <a:cubicBezTo>
                    <a:pt x="73612" y="657337"/>
                    <a:pt x="77788" y="666609"/>
                    <a:pt x="77788" y="676851"/>
                  </a:cubicBezTo>
                  <a:lnTo>
                    <a:pt x="77788" y="780700"/>
                  </a:lnTo>
                  <a:cubicBezTo>
                    <a:pt x="77788" y="797980"/>
                    <a:pt x="65902" y="812500"/>
                    <a:pt x="49641" y="815951"/>
                  </a:cubicBezTo>
                  <a:lnTo>
                    <a:pt x="49641" y="882966"/>
                  </a:lnTo>
                  <a:lnTo>
                    <a:pt x="63686" y="888750"/>
                  </a:lnTo>
                  <a:cubicBezTo>
                    <a:pt x="70437" y="895462"/>
                    <a:pt x="74613" y="904734"/>
                    <a:pt x="74613" y="914976"/>
                  </a:cubicBezTo>
                  <a:lnTo>
                    <a:pt x="74613" y="1018825"/>
                  </a:lnTo>
                  <a:cubicBezTo>
                    <a:pt x="74613" y="1036105"/>
                    <a:pt x="62727" y="1050625"/>
                    <a:pt x="46466" y="1054076"/>
                  </a:cubicBezTo>
                  <a:lnTo>
                    <a:pt x="46466" y="1124158"/>
                  </a:lnTo>
                  <a:lnTo>
                    <a:pt x="43931" y="1126679"/>
                  </a:lnTo>
                  <a:lnTo>
                    <a:pt x="63686" y="1134814"/>
                  </a:lnTo>
                  <a:cubicBezTo>
                    <a:pt x="70437" y="1141526"/>
                    <a:pt x="74613" y="1150798"/>
                    <a:pt x="74613" y="1161040"/>
                  </a:cubicBezTo>
                  <a:lnTo>
                    <a:pt x="74613" y="1264888"/>
                  </a:lnTo>
                  <a:cubicBezTo>
                    <a:pt x="74613" y="1282168"/>
                    <a:pt x="62726" y="1296688"/>
                    <a:pt x="46465" y="1300139"/>
                  </a:cubicBezTo>
                  <a:lnTo>
                    <a:pt x="46465" y="1370221"/>
                  </a:lnTo>
                  <a:cubicBezTo>
                    <a:pt x="46465" y="1371859"/>
                    <a:pt x="45129" y="1373188"/>
                    <a:pt x="43481" y="1373188"/>
                  </a:cubicBezTo>
                  <a:lnTo>
                    <a:pt x="31544" y="1373188"/>
                  </a:lnTo>
                  <a:cubicBezTo>
                    <a:pt x="29896" y="1373188"/>
                    <a:pt x="28560" y="1371859"/>
                    <a:pt x="28560" y="1370221"/>
                  </a:cubicBezTo>
                  <a:lnTo>
                    <a:pt x="28560" y="1300222"/>
                  </a:lnTo>
                  <a:cubicBezTo>
                    <a:pt x="12092" y="1296937"/>
                    <a:pt x="0" y="1282317"/>
                    <a:pt x="0" y="1264888"/>
                  </a:cubicBezTo>
                  <a:lnTo>
                    <a:pt x="0" y="1161040"/>
                  </a:lnTo>
                  <a:cubicBezTo>
                    <a:pt x="0" y="1150798"/>
                    <a:pt x="4176" y="1141526"/>
                    <a:pt x="10927" y="1134814"/>
                  </a:cubicBezTo>
                  <a:lnTo>
                    <a:pt x="30975" y="1126558"/>
                  </a:lnTo>
                  <a:lnTo>
                    <a:pt x="28561" y="1124158"/>
                  </a:lnTo>
                  <a:lnTo>
                    <a:pt x="28561" y="1054159"/>
                  </a:lnTo>
                  <a:cubicBezTo>
                    <a:pt x="12093" y="1050875"/>
                    <a:pt x="1" y="1036254"/>
                    <a:pt x="1" y="1018825"/>
                  </a:cubicBezTo>
                  <a:lnTo>
                    <a:pt x="1" y="914976"/>
                  </a:lnTo>
                  <a:cubicBezTo>
                    <a:pt x="1" y="904734"/>
                    <a:pt x="4177" y="895462"/>
                    <a:pt x="10928" y="888750"/>
                  </a:cubicBezTo>
                  <a:lnTo>
                    <a:pt x="31736" y="880181"/>
                  </a:lnTo>
                  <a:lnTo>
                    <a:pt x="31736" y="816034"/>
                  </a:lnTo>
                  <a:cubicBezTo>
                    <a:pt x="15268" y="812750"/>
                    <a:pt x="3176" y="798129"/>
                    <a:pt x="3176" y="780700"/>
                  </a:cubicBezTo>
                  <a:lnTo>
                    <a:pt x="3176" y="676851"/>
                  </a:lnTo>
                  <a:cubicBezTo>
                    <a:pt x="3176" y="666609"/>
                    <a:pt x="7352" y="657337"/>
                    <a:pt x="14103" y="650625"/>
                  </a:cubicBezTo>
                  <a:lnTo>
                    <a:pt x="40481" y="639763"/>
                  </a:lnTo>
                  <a:lnTo>
                    <a:pt x="31544" y="639763"/>
                  </a:lnTo>
                  <a:cubicBezTo>
                    <a:pt x="29896" y="639763"/>
                    <a:pt x="28560" y="638434"/>
                    <a:pt x="28560" y="636796"/>
                  </a:cubicBezTo>
                  <a:lnTo>
                    <a:pt x="28560" y="566797"/>
                  </a:lnTo>
                  <a:cubicBezTo>
                    <a:pt x="12092" y="563512"/>
                    <a:pt x="0" y="548892"/>
                    <a:pt x="0" y="531463"/>
                  </a:cubicBezTo>
                  <a:lnTo>
                    <a:pt x="0" y="427615"/>
                  </a:lnTo>
                  <a:cubicBezTo>
                    <a:pt x="0" y="417373"/>
                    <a:pt x="4176" y="408100"/>
                    <a:pt x="10927" y="401389"/>
                  </a:cubicBezTo>
                  <a:lnTo>
                    <a:pt x="34309" y="391760"/>
                  </a:lnTo>
                  <a:lnTo>
                    <a:pt x="31751" y="389202"/>
                  </a:lnTo>
                  <a:lnTo>
                    <a:pt x="31751" y="2910"/>
                  </a:lnTo>
                  <a:cubicBezTo>
                    <a:pt x="31751" y="1303"/>
                    <a:pt x="33054" y="0"/>
                    <a:pt x="34661" y="0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/>
            <p:nvPr/>
          </p:nvSpPr>
          <p:spPr bwMode="auto">
            <a:xfrm>
              <a:off x="1586091" y="1086517"/>
              <a:ext cx="60552" cy="605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A1A1A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716071" y="1059582"/>
            <a:ext cx="1255713" cy="2621473"/>
            <a:chOff x="1071184" y="1086517"/>
            <a:chExt cx="1255713" cy="2621473"/>
          </a:xfrm>
        </p:grpSpPr>
        <p:sp>
          <p:nvSpPr>
            <p:cNvPr id="57" name="Oval 65"/>
            <p:cNvSpPr>
              <a:spLocks noChangeArrowheads="1"/>
            </p:cNvSpPr>
            <p:nvPr/>
          </p:nvSpPr>
          <p:spPr bwMode="auto">
            <a:xfrm>
              <a:off x="1071184" y="3452402"/>
              <a:ext cx="1255713" cy="255588"/>
            </a:xfrm>
            <a:prstGeom prst="ellipse">
              <a:avLst/>
            </a:prstGeom>
            <a:gradFill rotWithShape="1">
              <a:gsLst>
                <a:gs pos="0">
                  <a:srgbClr val="A9A9A9"/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椭圆 106"/>
            <p:cNvSpPr>
              <a:spLocks noChangeArrowheads="1"/>
            </p:cNvSpPr>
            <p:nvPr/>
          </p:nvSpPr>
          <p:spPr bwMode="auto">
            <a:xfrm>
              <a:off x="1195718" y="2653161"/>
              <a:ext cx="833569" cy="834857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160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59" name="未知"/>
            <p:cNvSpPr>
              <a:spLocks/>
            </p:cNvSpPr>
            <p:nvPr/>
          </p:nvSpPr>
          <p:spPr bwMode="auto">
            <a:xfrm>
              <a:off x="1307806" y="2666045"/>
              <a:ext cx="613259" cy="291169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 bwMode="auto">
            <a:xfrm>
              <a:off x="1583514" y="2686659"/>
              <a:ext cx="60552" cy="60553"/>
            </a:xfrm>
            <a:prstGeom prst="ellipse">
              <a:avLst/>
            </a:prstGeom>
            <a:solidFill>
              <a:srgbClr val="EEB034"/>
            </a:solidFill>
            <a:ln w="25400" cap="flat" cmpd="sng" algn="ctr">
              <a:solidFill>
                <a:srgbClr val="EEB034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1" name="任意多边形 60"/>
            <p:cNvSpPr/>
            <p:nvPr/>
          </p:nvSpPr>
          <p:spPr bwMode="auto">
            <a:xfrm>
              <a:off x="1580938" y="1154800"/>
              <a:ext cx="63129" cy="1524128"/>
            </a:xfrm>
            <a:custGeom>
              <a:avLst/>
              <a:gdLst>
                <a:gd name="connsiteX0" fmla="*/ 36975 w 77788"/>
                <a:gd name="connsiteY0" fmla="*/ 1647238 h 1878013"/>
                <a:gd name="connsiteX1" fmla="*/ 14259 w 77788"/>
                <a:gd name="connsiteY1" fmla="*/ 1669821 h 1878013"/>
                <a:gd name="connsiteX2" fmla="*/ 14259 w 77788"/>
                <a:gd name="connsiteY2" fmla="*/ 1766968 h 1878013"/>
                <a:gd name="connsiteX3" fmla="*/ 36975 w 77788"/>
                <a:gd name="connsiteY3" fmla="*/ 1789551 h 1878013"/>
                <a:gd name="connsiteX4" fmla="*/ 59690 w 77788"/>
                <a:gd name="connsiteY4" fmla="*/ 1766968 h 1878013"/>
                <a:gd name="connsiteX5" fmla="*/ 59690 w 77788"/>
                <a:gd name="connsiteY5" fmla="*/ 1669821 h 1878013"/>
                <a:gd name="connsiteX6" fmla="*/ 36975 w 77788"/>
                <a:gd name="connsiteY6" fmla="*/ 1647238 h 1878013"/>
                <a:gd name="connsiteX7" fmla="*/ 37306 w 77788"/>
                <a:gd name="connsiteY7" fmla="*/ 1628776 h 1878013"/>
                <a:gd name="connsiteX8" fmla="*/ 74613 w 77788"/>
                <a:gd name="connsiteY8" fmla="*/ 1665865 h 1878013"/>
                <a:gd name="connsiteX9" fmla="*/ 74613 w 77788"/>
                <a:gd name="connsiteY9" fmla="*/ 1769713 h 1878013"/>
                <a:gd name="connsiteX10" fmla="*/ 46465 w 77788"/>
                <a:gd name="connsiteY10" fmla="*/ 1804964 h 1878013"/>
                <a:gd name="connsiteX11" fmla="*/ 46465 w 77788"/>
                <a:gd name="connsiteY11" fmla="*/ 1875046 h 1878013"/>
                <a:gd name="connsiteX12" fmla="*/ 43481 w 77788"/>
                <a:gd name="connsiteY12" fmla="*/ 1878013 h 1878013"/>
                <a:gd name="connsiteX13" fmla="*/ 31544 w 77788"/>
                <a:gd name="connsiteY13" fmla="*/ 1878013 h 1878013"/>
                <a:gd name="connsiteX14" fmla="*/ 28560 w 77788"/>
                <a:gd name="connsiteY14" fmla="*/ 1875046 h 1878013"/>
                <a:gd name="connsiteX15" fmla="*/ 28560 w 77788"/>
                <a:gd name="connsiteY15" fmla="*/ 1805047 h 1878013"/>
                <a:gd name="connsiteX16" fmla="*/ 0 w 77788"/>
                <a:gd name="connsiteY16" fmla="*/ 1769713 h 1878013"/>
                <a:gd name="connsiteX17" fmla="*/ 0 w 77788"/>
                <a:gd name="connsiteY17" fmla="*/ 1665865 h 1878013"/>
                <a:gd name="connsiteX18" fmla="*/ 37306 w 77788"/>
                <a:gd name="connsiteY18" fmla="*/ 1628776 h 1878013"/>
                <a:gd name="connsiteX19" fmla="*/ 36975 w 77788"/>
                <a:gd name="connsiteY19" fmla="*/ 1397999 h 1878013"/>
                <a:gd name="connsiteX20" fmla="*/ 14260 w 77788"/>
                <a:gd name="connsiteY20" fmla="*/ 1420583 h 1878013"/>
                <a:gd name="connsiteX21" fmla="*/ 14260 w 77788"/>
                <a:gd name="connsiteY21" fmla="*/ 1517730 h 1878013"/>
                <a:gd name="connsiteX22" fmla="*/ 36975 w 77788"/>
                <a:gd name="connsiteY22" fmla="*/ 1540313 h 1878013"/>
                <a:gd name="connsiteX23" fmla="*/ 59691 w 77788"/>
                <a:gd name="connsiteY23" fmla="*/ 1517730 h 1878013"/>
                <a:gd name="connsiteX24" fmla="*/ 59691 w 77788"/>
                <a:gd name="connsiteY24" fmla="*/ 1420583 h 1878013"/>
                <a:gd name="connsiteX25" fmla="*/ 36975 w 77788"/>
                <a:gd name="connsiteY25" fmla="*/ 1397999 h 1878013"/>
                <a:gd name="connsiteX26" fmla="*/ 37307 w 77788"/>
                <a:gd name="connsiteY26" fmla="*/ 1379537 h 1878013"/>
                <a:gd name="connsiteX27" fmla="*/ 74613 w 77788"/>
                <a:gd name="connsiteY27" fmla="*/ 1416626 h 1878013"/>
                <a:gd name="connsiteX28" fmla="*/ 74613 w 77788"/>
                <a:gd name="connsiteY28" fmla="*/ 1520475 h 1878013"/>
                <a:gd name="connsiteX29" fmla="*/ 46466 w 77788"/>
                <a:gd name="connsiteY29" fmla="*/ 1555726 h 1878013"/>
                <a:gd name="connsiteX30" fmla="*/ 46466 w 77788"/>
                <a:gd name="connsiteY30" fmla="*/ 1625808 h 1878013"/>
                <a:gd name="connsiteX31" fmla="*/ 43482 w 77788"/>
                <a:gd name="connsiteY31" fmla="*/ 1628775 h 1878013"/>
                <a:gd name="connsiteX32" fmla="*/ 31545 w 77788"/>
                <a:gd name="connsiteY32" fmla="*/ 1628775 h 1878013"/>
                <a:gd name="connsiteX33" fmla="*/ 28561 w 77788"/>
                <a:gd name="connsiteY33" fmla="*/ 1625808 h 1878013"/>
                <a:gd name="connsiteX34" fmla="*/ 28561 w 77788"/>
                <a:gd name="connsiteY34" fmla="*/ 1555809 h 1878013"/>
                <a:gd name="connsiteX35" fmla="*/ 1 w 77788"/>
                <a:gd name="connsiteY35" fmla="*/ 1520475 h 1878013"/>
                <a:gd name="connsiteX36" fmla="*/ 1 w 77788"/>
                <a:gd name="connsiteY36" fmla="*/ 1416626 h 1878013"/>
                <a:gd name="connsiteX37" fmla="*/ 37307 w 77788"/>
                <a:gd name="connsiteY37" fmla="*/ 1379537 h 1878013"/>
                <a:gd name="connsiteX38" fmla="*/ 36975 w 77788"/>
                <a:gd name="connsiteY38" fmla="*/ 1142413 h 1878013"/>
                <a:gd name="connsiteX39" fmla="*/ 14259 w 77788"/>
                <a:gd name="connsiteY39" fmla="*/ 1164996 h 1878013"/>
                <a:gd name="connsiteX40" fmla="*/ 14259 w 77788"/>
                <a:gd name="connsiteY40" fmla="*/ 1262143 h 1878013"/>
                <a:gd name="connsiteX41" fmla="*/ 36975 w 77788"/>
                <a:gd name="connsiteY41" fmla="*/ 1284726 h 1878013"/>
                <a:gd name="connsiteX42" fmla="*/ 59690 w 77788"/>
                <a:gd name="connsiteY42" fmla="*/ 1262143 h 1878013"/>
                <a:gd name="connsiteX43" fmla="*/ 59690 w 77788"/>
                <a:gd name="connsiteY43" fmla="*/ 1164996 h 1878013"/>
                <a:gd name="connsiteX44" fmla="*/ 36975 w 77788"/>
                <a:gd name="connsiteY44" fmla="*/ 1142413 h 1878013"/>
                <a:gd name="connsiteX45" fmla="*/ 36975 w 77788"/>
                <a:gd name="connsiteY45" fmla="*/ 896349 h 1878013"/>
                <a:gd name="connsiteX46" fmla="*/ 14260 w 77788"/>
                <a:gd name="connsiteY46" fmla="*/ 918933 h 1878013"/>
                <a:gd name="connsiteX47" fmla="*/ 14260 w 77788"/>
                <a:gd name="connsiteY47" fmla="*/ 1016080 h 1878013"/>
                <a:gd name="connsiteX48" fmla="*/ 36975 w 77788"/>
                <a:gd name="connsiteY48" fmla="*/ 1038663 h 1878013"/>
                <a:gd name="connsiteX49" fmla="*/ 59691 w 77788"/>
                <a:gd name="connsiteY49" fmla="*/ 1016080 h 1878013"/>
                <a:gd name="connsiteX50" fmla="*/ 59691 w 77788"/>
                <a:gd name="connsiteY50" fmla="*/ 918933 h 1878013"/>
                <a:gd name="connsiteX51" fmla="*/ 36975 w 77788"/>
                <a:gd name="connsiteY51" fmla="*/ 896349 h 1878013"/>
                <a:gd name="connsiteX52" fmla="*/ 40150 w 77788"/>
                <a:gd name="connsiteY52" fmla="*/ 658224 h 1878013"/>
                <a:gd name="connsiteX53" fmla="*/ 17435 w 77788"/>
                <a:gd name="connsiteY53" fmla="*/ 680808 h 1878013"/>
                <a:gd name="connsiteX54" fmla="*/ 17435 w 77788"/>
                <a:gd name="connsiteY54" fmla="*/ 777955 h 1878013"/>
                <a:gd name="connsiteX55" fmla="*/ 40150 w 77788"/>
                <a:gd name="connsiteY55" fmla="*/ 800538 h 1878013"/>
                <a:gd name="connsiteX56" fmla="*/ 62866 w 77788"/>
                <a:gd name="connsiteY56" fmla="*/ 777955 h 1878013"/>
                <a:gd name="connsiteX57" fmla="*/ 62866 w 77788"/>
                <a:gd name="connsiteY57" fmla="*/ 680808 h 1878013"/>
                <a:gd name="connsiteX58" fmla="*/ 40150 w 77788"/>
                <a:gd name="connsiteY58" fmla="*/ 658224 h 1878013"/>
                <a:gd name="connsiteX59" fmla="*/ 36975 w 77788"/>
                <a:gd name="connsiteY59" fmla="*/ 408988 h 1878013"/>
                <a:gd name="connsiteX60" fmla="*/ 14259 w 77788"/>
                <a:gd name="connsiteY60" fmla="*/ 431571 h 1878013"/>
                <a:gd name="connsiteX61" fmla="*/ 14259 w 77788"/>
                <a:gd name="connsiteY61" fmla="*/ 528718 h 1878013"/>
                <a:gd name="connsiteX62" fmla="*/ 36975 w 77788"/>
                <a:gd name="connsiteY62" fmla="*/ 551301 h 1878013"/>
                <a:gd name="connsiteX63" fmla="*/ 59690 w 77788"/>
                <a:gd name="connsiteY63" fmla="*/ 528718 h 1878013"/>
                <a:gd name="connsiteX64" fmla="*/ 59690 w 77788"/>
                <a:gd name="connsiteY64" fmla="*/ 431571 h 1878013"/>
                <a:gd name="connsiteX65" fmla="*/ 36975 w 77788"/>
                <a:gd name="connsiteY65" fmla="*/ 408988 h 1878013"/>
                <a:gd name="connsiteX66" fmla="*/ 34661 w 77788"/>
                <a:gd name="connsiteY66" fmla="*/ 0 h 1878013"/>
                <a:gd name="connsiteX67" fmla="*/ 46303 w 77788"/>
                <a:gd name="connsiteY67" fmla="*/ 0 h 1878013"/>
                <a:gd name="connsiteX68" fmla="*/ 49213 w 77788"/>
                <a:gd name="connsiteY68" fmla="*/ 2910 h 1878013"/>
                <a:gd name="connsiteX69" fmla="*/ 49213 w 77788"/>
                <a:gd name="connsiteY69" fmla="*/ 389202 h 1878013"/>
                <a:gd name="connsiteX70" fmla="*/ 46303 w 77788"/>
                <a:gd name="connsiteY70" fmla="*/ 392112 h 1878013"/>
                <a:gd name="connsiteX71" fmla="*/ 41159 w 77788"/>
                <a:gd name="connsiteY71" fmla="*/ 392112 h 1878013"/>
                <a:gd name="connsiteX72" fmla="*/ 63686 w 77788"/>
                <a:gd name="connsiteY72" fmla="*/ 401389 h 1878013"/>
                <a:gd name="connsiteX73" fmla="*/ 74613 w 77788"/>
                <a:gd name="connsiteY73" fmla="*/ 427615 h 1878013"/>
                <a:gd name="connsiteX74" fmla="*/ 74613 w 77788"/>
                <a:gd name="connsiteY74" fmla="*/ 531463 h 1878013"/>
                <a:gd name="connsiteX75" fmla="*/ 46465 w 77788"/>
                <a:gd name="connsiteY75" fmla="*/ 566714 h 1878013"/>
                <a:gd name="connsiteX76" fmla="*/ 46465 w 77788"/>
                <a:gd name="connsiteY76" fmla="*/ 636796 h 1878013"/>
                <a:gd name="connsiteX77" fmla="*/ 43481 w 77788"/>
                <a:gd name="connsiteY77" fmla="*/ 639763 h 1878013"/>
                <a:gd name="connsiteX78" fmla="*/ 40483 w 77788"/>
                <a:gd name="connsiteY78" fmla="*/ 639763 h 1878013"/>
                <a:gd name="connsiteX79" fmla="*/ 66861 w 77788"/>
                <a:gd name="connsiteY79" fmla="*/ 650625 h 1878013"/>
                <a:gd name="connsiteX80" fmla="*/ 77788 w 77788"/>
                <a:gd name="connsiteY80" fmla="*/ 676851 h 1878013"/>
                <a:gd name="connsiteX81" fmla="*/ 77788 w 77788"/>
                <a:gd name="connsiteY81" fmla="*/ 780700 h 1878013"/>
                <a:gd name="connsiteX82" fmla="*/ 49641 w 77788"/>
                <a:gd name="connsiteY82" fmla="*/ 815951 h 1878013"/>
                <a:gd name="connsiteX83" fmla="*/ 49641 w 77788"/>
                <a:gd name="connsiteY83" fmla="*/ 882966 h 1878013"/>
                <a:gd name="connsiteX84" fmla="*/ 63686 w 77788"/>
                <a:gd name="connsiteY84" fmla="*/ 888750 h 1878013"/>
                <a:gd name="connsiteX85" fmla="*/ 74613 w 77788"/>
                <a:gd name="connsiteY85" fmla="*/ 914976 h 1878013"/>
                <a:gd name="connsiteX86" fmla="*/ 74613 w 77788"/>
                <a:gd name="connsiteY86" fmla="*/ 1018825 h 1878013"/>
                <a:gd name="connsiteX87" fmla="*/ 46466 w 77788"/>
                <a:gd name="connsiteY87" fmla="*/ 1054076 h 1878013"/>
                <a:gd name="connsiteX88" fmla="*/ 46466 w 77788"/>
                <a:gd name="connsiteY88" fmla="*/ 1124158 h 1878013"/>
                <a:gd name="connsiteX89" fmla="*/ 43931 w 77788"/>
                <a:gd name="connsiteY89" fmla="*/ 1126679 h 1878013"/>
                <a:gd name="connsiteX90" fmla="*/ 63686 w 77788"/>
                <a:gd name="connsiteY90" fmla="*/ 1134814 h 1878013"/>
                <a:gd name="connsiteX91" fmla="*/ 74613 w 77788"/>
                <a:gd name="connsiteY91" fmla="*/ 1161040 h 1878013"/>
                <a:gd name="connsiteX92" fmla="*/ 74613 w 77788"/>
                <a:gd name="connsiteY92" fmla="*/ 1264888 h 1878013"/>
                <a:gd name="connsiteX93" fmla="*/ 46465 w 77788"/>
                <a:gd name="connsiteY93" fmla="*/ 1300139 h 1878013"/>
                <a:gd name="connsiteX94" fmla="*/ 46465 w 77788"/>
                <a:gd name="connsiteY94" fmla="*/ 1370221 h 1878013"/>
                <a:gd name="connsiteX95" fmla="*/ 43481 w 77788"/>
                <a:gd name="connsiteY95" fmla="*/ 1373188 h 1878013"/>
                <a:gd name="connsiteX96" fmla="*/ 31544 w 77788"/>
                <a:gd name="connsiteY96" fmla="*/ 1373188 h 1878013"/>
                <a:gd name="connsiteX97" fmla="*/ 28560 w 77788"/>
                <a:gd name="connsiteY97" fmla="*/ 1370221 h 1878013"/>
                <a:gd name="connsiteX98" fmla="*/ 28560 w 77788"/>
                <a:gd name="connsiteY98" fmla="*/ 1300222 h 1878013"/>
                <a:gd name="connsiteX99" fmla="*/ 0 w 77788"/>
                <a:gd name="connsiteY99" fmla="*/ 1264888 h 1878013"/>
                <a:gd name="connsiteX100" fmla="*/ 0 w 77788"/>
                <a:gd name="connsiteY100" fmla="*/ 1161040 h 1878013"/>
                <a:gd name="connsiteX101" fmla="*/ 10927 w 77788"/>
                <a:gd name="connsiteY101" fmla="*/ 1134814 h 1878013"/>
                <a:gd name="connsiteX102" fmla="*/ 30975 w 77788"/>
                <a:gd name="connsiteY102" fmla="*/ 1126558 h 1878013"/>
                <a:gd name="connsiteX103" fmla="*/ 28561 w 77788"/>
                <a:gd name="connsiteY103" fmla="*/ 1124158 h 1878013"/>
                <a:gd name="connsiteX104" fmla="*/ 28561 w 77788"/>
                <a:gd name="connsiteY104" fmla="*/ 1054159 h 1878013"/>
                <a:gd name="connsiteX105" fmla="*/ 1 w 77788"/>
                <a:gd name="connsiteY105" fmla="*/ 1018825 h 1878013"/>
                <a:gd name="connsiteX106" fmla="*/ 1 w 77788"/>
                <a:gd name="connsiteY106" fmla="*/ 914976 h 1878013"/>
                <a:gd name="connsiteX107" fmla="*/ 10928 w 77788"/>
                <a:gd name="connsiteY107" fmla="*/ 888750 h 1878013"/>
                <a:gd name="connsiteX108" fmla="*/ 31736 w 77788"/>
                <a:gd name="connsiteY108" fmla="*/ 880181 h 1878013"/>
                <a:gd name="connsiteX109" fmla="*/ 31736 w 77788"/>
                <a:gd name="connsiteY109" fmla="*/ 816034 h 1878013"/>
                <a:gd name="connsiteX110" fmla="*/ 3176 w 77788"/>
                <a:gd name="connsiteY110" fmla="*/ 780700 h 1878013"/>
                <a:gd name="connsiteX111" fmla="*/ 3176 w 77788"/>
                <a:gd name="connsiteY111" fmla="*/ 676851 h 1878013"/>
                <a:gd name="connsiteX112" fmla="*/ 14103 w 77788"/>
                <a:gd name="connsiteY112" fmla="*/ 650625 h 1878013"/>
                <a:gd name="connsiteX113" fmla="*/ 40481 w 77788"/>
                <a:gd name="connsiteY113" fmla="*/ 639763 h 1878013"/>
                <a:gd name="connsiteX114" fmla="*/ 31544 w 77788"/>
                <a:gd name="connsiteY114" fmla="*/ 639763 h 1878013"/>
                <a:gd name="connsiteX115" fmla="*/ 28560 w 77788"/>
                <a:gd name="connsiteY115" fmla="*/ 636796 h 1878013"/>
                <a:gd name="connsiteX116" fmla="*/ 28560 w 77788"/>
                <a:gd name="connsiteY116" fmla="*/ 566797 h 1878013"/>
                <a:gd name="connsiteX117" fmla="*/ 0 w 77788"/>
                <a:gd name="connsiteY117" fmla="*/ 531463 h 1878013"/>
                <a:gd name="connsiteX118" fmla="*/ 0 w 77788"/>
                <a:gd name="connsiteY118" fmla="*/ 427615 h 1878013"/>
                <a:gd name="connsiteX119" fmla="*/ 10927 w 77788"/>
                <a:gd name="connsiteY119" fmla="*/ 401389 h 1878013"/>
                <a:gd name="connsiteX120" fmla="*/ 34309 w 77788"/>
                <a:gd name="connsiteY120" fmla="*/ 391760 h 1878013"/>
                <a:gd name="connsiteX121" fmla="*/ 31751 w 77788"/>
                <a:gd name="connsiteY121" fmla="*/ 389202 h 1878013"/>
                <a:gd name="connsiteX122" fmla="*/ 31751 w 77788"/>
                <a:gd name="connsiteY122" fmla="*/ 2910 h 1878013"/>
                <a:gd name="connsiteX123" fmla="*/ 34661 w 77788"/>
                <a:gd name="connsiteY123" fmla="*/ 0 h 187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77788" h="1878013">
                  <a:moveTo>
                    <a:pt x="36975" y="1647238"/>
                  </a:moveTo>
                  <a:cubicBezTo>
                    <a:pt x="24429" y="1647238"/>
                    <a:pt x="14259" y="1657349"/>
                    <a:pt x="14259" y="1669821"/>
                  </a:cubicBezTo>
                  <a:lnTo>
                    <a:pt x="14259" y="1766968"/>
                  </a:lnTo>
                  <a:cubicBezTo>
                    <a:pt x="14259" y="1779440"/>
                    <a:pt x="24429" y="1789551"/>
                    <a:pt x="36975" y="1789551"/>
                  </a:cubicBezTo>
                  <a:cubicBezTo>
                    <a:pt x="49520" y="1789551"/>
                    <a:pt x="59690" y="1779440"/>
                    <a:pt x="59690" y="1766968"/>
                  </a:cubicBezTo>
                  <a:lnTo>
                    <a:pt x="59690" y="1669821"/>
                  </a:lnTo>
                  <a:cubicBezTo>
                    <a:pt x="59690" y="1657349"/>
                    <a:pt x="49520" y="1647238"/>
                    <a:pt x="36975" y="1647238"/>
                  </a:cubicBezTo>
                  <a:close/>
                  <a:moveTo>
                    <a:pt x="37306" y="1628776"/>
                  </a:moveTo>
                  <a:cubicBezTo>
                    <a:pt x="57910" y="1628776"/>
                    <a:pt x="74613" y="1645381"/>
                    <a:pt x="74613" y="1665865"/>
                  </a:cubicBezTo>
                  <a:lnTo>
                    <a:pt x="74613" y="1769713"/>
                  </a:lnTo>
                  <a:cubicBezTo>
                    <a:pt x="74613" y="1786993"/>
                    <a:pt x="62726" y="1801513"/>
                    <a:pt x="46465" y="1804964"/>
                  </a:cubicBezTo>
                  <a:lnTo>
                    <a:pt x="46465" y="1875046"/>
                  </a:lnTo>
                  <a:cubicBezTo>
                    <a:pt x="46465" y="1876684"/>
                    <a:pt x="45129" y="1878013"/>
                    <a:pt x="43481" y="1878013"/>
                  </a:cubicBezTo>
                  <a:lnTo>
                    <a:pt x="31544" y="1878013"/>
                  </a:lnTo>
                  <a:cubicBezTo>
                    <a:pt x="29896" y="1878013"/>
                    <a:pt x="28560" y="1876684"/>
                    <a:pt x="28560" y="1875046"/>
                  </a:cubicBezTo>
                  <a:lnTo>
                    <a:pt x="28560" y="1805047"/>
                  </a:lnTo>
                  <a:cubicBezTo>
                    <a:pt x="12092" y="1801762"/>
                    <a:pt x="0" y="1787142"/>
                    <a:pt x="0" y="1769713"/>
                  </a:cubicBezTo>
                  <a:lnTo>
                    <a:pt x="0" y="1665865"/>
                  </a:lnTo>
                  <a:cubicBezTo>
                    <a:pt x="0" y="1645381"/>
                    <a:pt x="16703" y="1628776"/>
                    <a:pt x="37306" y="1628776"/>
                  </a:cubicBezTo>
                  <a:close/>
                  <a:moveTo>
                    <a:pt x="36975" y="1397999"/>
                  </a:moveTo>
                  <a:cubicBezTo>
                    <a:pt x="24430" y="1397999"/>
                    <a:pt x="14260" y="1408110"/>
                    <a:pt x="14260" y="1420583"/>
                  </a:cubicBezTo>
                  <a:lnTo>
                    <a:pt x="14260" y="1517730"/>
                  </a:lnTo>
                  <a:cubicBezTo>
                    <a:pt x="14260" y="1530203"/>
                    <a:pt x="24430" y="1540313"/>
                    <a:pt x="36975" y="1540313"/>
                  </a:cubicBezTo>
                  <a:cubicBezTo>
                    <a:pt x="49521" y="1540313"/>
                    <a:pt x="59691" y="1530203"/>
                    <a:pt x="59691" y="1517730"/>
                  </a:cubicBezTo>
                  <a:lnTo>
                    <a:pt x="59691" y="1420583"/>
                  </a:lnTo>
                  <a:cubicBezTo>
                    <a:pt x="59691" y="1408110"/>
                    <a:pt x="49521" y="1397999"/>
                    <a:pt x="36975" y="1397999"/>
                  </a:cubicBezTo>
                  <a:close/>
                  <a:moveTo>
                    <a:pt x="37307" y="1379537"/>
                  </a:moveTo>
                  <a:cubicBezTo>
                    <a:pt x="57911" y="1379537"/>
                    <a:pt x="74613" y="1396142"/>
                    <a:pt x="74613" y="1416626"/>
                  </a:cubicBezTo>
                  <a:lnTo>
                    <a:pt x="74613" y="1520475"/>
                  </a:lnTo>
                  <a:cubicBezTo>
                    <a:pt x="74613" y="1537755"/>
                    <a:pt x="62727" y="1552275"/>
                    <a:pt x="46466" y="1555726"/>
                  </a:cubicBezTo>
                  <a:lnTo>
                    <a:pt x="46466" y="1625808"/>
                  </a:lnTo>
                  <a:cubicBezTo>
                    <a:pt x="46466" y="1627447"/>
                    <a:pt x="45130" y="1628775"/>
                    <a:pt x="43482" y="1628775"/>
                  </a:cubicBezTo>
                  <a:lnTo>
                    <a:pt x="31545" y="1628775"/>
                  </a:lnTo>
                  <a:cubicBezTo>
                    <a:pt x="29897" y="1628775"/>
                    <a:pt x="28561" y="1627447"/>
                    <a:pt x="28561" y="1625808"/>
                  </a:cubicBezTo>
                  <a:lnTo>
                    <a:pt x="28561" y="1555809"/>
                  </a:lnTo>
                  <a:cubicBezTo>
                    <a:pt x="12093" y="1552525"/>
                    <a:pt x="1" y="1537904"/>
                    <a:pt x="1" y="1520475"/>
                  </a:cubicBezTo>
                  <a:lnTo>
                    <a:pt x="1" y="1416626"/>
                  </a:lnTo>
                  <a:cubicBezTo>
                    <a:pt x="1" y="1396142"/>
                    <a:pt x="16703" y="1379537"/>
                    <a:pt x="37307" y="1379537"/>
                  </a:cubicBezTo>
                  <a:close/>
                  <a:moveTo>
                    <a:pt x="36975" y="1142413"/>
                  </a:moveTo>
                  <a:cubicBezTo>
                    <a:pt x="24429" y="1142413"/>
                    <a:pt x="14259" y="1152524"/>
                    <a:pt x="14259" y="1164996"/>
                  </a:cubicBezTo>
                  <a:lnTo>
                    <a:pt x="14259" y="1262143"/>
                  </a:lnTo>
                  <a:cubicBezTo>
                    <a:pt x="14259" y="1274615"/>
                    <a:pt x="24429" y="1284726"/>
                    <a:pt x="36975" y="1284726"/>
                  </a:cubicBezTo>
                  <a:cubicBezTo>
                    <a:pt x="49520" y="1284726"/>
                    <a:pt x="59690" y="1274615"/>
                    <a:pt x="59690" y="1262143"/>
                  </a:cubicBezTo>
                  <a:lnTo>
                    <a:pt x="59690" y="1164996"/>
                  </a:lnTo>
                  <a:cubicBezTo>
                    <a:pt x="59690" y="1152524"/>
                    <a:pt x="49520" y="1142413"/>
                    <a:pt x="36975" y="1142413"/>
                  </a:cubicBezTo>
                  <a:close/>
                  <a:moveTo>
                    <a:pt x="36975" y="896349"/>
                  </a:moveTo>
                  <a:cubicBezTo>
                    <a:pt x="24430" y="896349"/>
                    <a:pt x="14260" y="906460"/>
                    <a:pt x="14260" y="918933"/>
                  </a:cubicBezTo>
                  <a:lnTo>
                    <a:pt x="14260" y="1016080"/>
                  </a:lnTo>
                  <a:cubicBezTo>
                    <a:pt x="14260" y="1028553"/>
                    <a:pt x="24430" y="1038663"/>
                    <a:pt x="36975" y="1038663"/>
                  </a:cubicBezTo>
                  <a:cubicBezTo>
                    <a:pt x="49521" y="1038663"/>
                    <a:pt x="59691" y="1028553"/>
                    <a:pt x="59691" y="1016080"/>
                  </a:cubicBezTo>
                  <a:lnTo>
                    <a:pt x="59691" y="918933"/>
                  </a:lnTo>
                  <a:cubicBezTo>
                    <a:pt x="59691" y="906460"/>
                    <a:pt x="49521" y="896349"/>
                    <a:pt x="36975" y="896349"/>
                  </a:cubicBezTo>
                  <a:close/>
                  <a:moveTo>
                    <a:pt x="40150" y="658224"/>
                  </a:moveTo>
                  <a:cubicBezTo>
                    <a:pt x="27605" y="658224"/>
                    <a:pt x="17435" y="668335"/>
                    <a:pt x="17435" y="680808"/>
                  </a:cubicBezTo>
                  <a:lnTo>
                    <a:pt x="17435" y="777955"/>
                  </a:lnTo>
                  <a:cubicBezTo>
                    <a:pt x="17435" y="790428"/>
                    <a:pt x="27605" y="800538"/>
                    <a:pt x="40150" y="800538"/>
                  </a:cubicBezTo>
                  <a:cubicBezTo>
                    <a:pt x="52696" y="800538"/>
                    <a:pt x="62866" y="790428"/>
                    <a:pt x="62866" y="777955"/>
                  </a:cubicBezTo>
                  <a:lnTo>
                    <a:pt x="62866" y="680808"/>
                  </a:lnTo>
                  <a:cubicBezTo>
                    <a:pt x="62866" y="668335"/>
                    <a:pt x="52696" y="658224"/>
                    <a:pt x="40150" y="658224"/>
                  </a:cubicBezTo>
                  <a:close/>
                  <a:moveTo>
                    <a:pt x="36975" y="408988"/>
                  </a:moveTo>
                  <a:cubicBezTo>
                    <a:pt x="24429" y="408988"/>
                    <a:pt x="14259" y="419099"/>
                    <a:pt x="14259" y="431571"/>
                  </a:cubicBezTo>
                  <a:lnTo>
                    <a:pt x="14259" y="528718"/>
                  </a:lnTo>
                  <a:cubicBezTo>
                    <a:pt x="14259" y="541190"/>
                    <a:pt x="24429" y="551301"/>
                    <a:pt x="36975" y="551301"/>
                  </a:cubicBezTo>
                  <a:cubicBezTo>
                    <a:pt x="49520" y="551301"/>
                    <a:pt x="59690" y="541190"/>
                    <a:pt x="59690" y="528718"/>
                  </a:cubicBezTo>
                  <a:lnTo>
                    <a:pt x="59690" y="431571"/>
                  </a:lnTo>
                  <a:cubicBezTo>
                    <a:pt x="59690" y="419099"/>
                    <a:pt x="49520" y="408988"/>
                    <a:pt x="36975" y="408988"/>
                  </a:cubicBezTo>
                  <a:close/>
                  <a:moveTo>
                    <a:pt x="34661" y="0"/>
                  </a:moveTo>
                  <a:lnTo>
                    <a:pt x="46303" y="0"/>
                  </a:lnTo>
                  <a:cubicBezTo>
                    <a:pt x="47910" y="0"/>
                    <a:pt x="49213" y="1303"/>
                    <a:pt x="49213" y="2910"/>
                  </a:cubicBezTo>
                  <a:lnTo>
                    <a:pt x="49213" y="389202"/>
                  </a:lnTo>
                  <a:cubicBezTo>
                    <a:pt x="49213" y="390809"/>
                    <a:pt x="47910" y="392112"/>
                    <a:pt x="46303" y="392112"/>
                  </a:cubicBezTo>
                  <a:lnTo>
                    <a:pt x="41159" y="392112"/>
                  </a:lnTo>
                  <a:lnTo>
                    <a:pt x="63686" y="401389"/>
                  </a:lnTo>
                  <a:cubicBezTo>
                    <a:pt x="70437" y="408100"/>
                    <a:pt x="74613" y="417373"/>
                    <a:pt x="74613" y="427615"/>
                  </a:cubicBezTo>
                  <a:lnTo>
                    <a:pt x="74613" y="531463"/>
                  </a:lnTo>
                  <a:cubicBezTo>
                    <a:pt x="74613" y="548743"/>
                    <a:pt x="62726" y="563263"/>
                    <a:pt x="46465" y="566714"/>
                  </a:cubicBezTo>
                  <a:lnTo>
                    <a:pt x="46465" y="636796"/>
                  </a:lnTo>
                  <a:cubicBezTo>
                    <a:pt x="46465" y="638434"/>
                    <a:pt x="45129" y="639763"/>
                    <a:pt x="43481" y="639763"/>
                  </a:cubicBezTo>
                  <a:lnTo>
                    <a:pt x="40483" y="639763"/>
                  </a:lnTo>
                  <a:lnTo>
                    <a:pt x="66861" y="650625"/>
                  </a:lnTo>
                  <a:cubicBezTo>
                    <a:pt x="73612" y="657337"/>
                    <a:pt x="77788" y="666609"/>
                    <a:pt x="77788" y="676851"/>
                  </a:cubicBezTo>
                  <a:lnTo>
                    <a:pt x="77788" y="780700"/>
                  </a:lnTo>
                  <a:cubicBezTo>
                    <a:pt x="77788" y="797980"/>
                    <a:pt x="65902" y="812500"/>
                    <a:pt x="49641" y="815951"/>
                  </a:cubicBezTo>
                  <a:lnTo>
                    <a:pt x="49641" y="882966"/>
                  </a:lnTo>
                  <a:lnTo>
                    <a:pt x="63686" y="888750"/>
                  </a:lnTo>
                  <a:cubicBezTo>
                    <a:pt x="70437" y="895462"/>
                    <a:pt x="74613" y="904734"/>
                    <a:pt x="74613" y="914976"/>
                  </a:cubicBezTo>
                  <a:lnTo>
                    <a:pt x="74613" y="1018825"/>
                  </a:lnTo>
                  <a:cubicBezTo>
                    <a:pt x="74613" y="1036105"/>
                    <a:pt x="62727" y="1050625"/>
                    <a:pt x="46466" y="1054076"/>
                  </a:cubicBezTo>
                  <a:lnTo>
                    <a:pt x="46466" y="1124158"/>
                  </a:lnTo>
                  <a:lnTo>
                    <a:pt x="43931" y="1126679"/>
                  </a:lnTo>
                  <a:lnTo>
                    <a:pt x="63686" y="1134814"/>
                  </a:lnTo>
                  <a:cubicBezTo>
                    <a:pt x="70437" y="1141526"/>
                    <a:pt x="74613" y="1150798"/>
                    <a:pt x="74613" y="1161040"/>
                  </a:cubicBezTo>
                  <a:lnTo>
                    <a:pt x="74613" y="1264888"/>
                  </a:lnTo>
                  <a:cubicBezTo>
                    <a:pt x="74613" y="1282168"/>
                    <a:pt x="62726" y="1296688"/>
                    <a:pt x="46465" y="1300139"/>
                  </a:cubicBezTo>
                  <a:lnTo>
                    <a:pt x="46465" y="1370221"/>
                  </a:lnTo>
                  <a:cubicBezTo>
                    <a:pt x="46465" y="1371859"/>
                    <a:pt x="45129" y="1373188"/>
                    <a:pt x="43481" y="1373188"/>
                  </a:cubicBezTo>
                  <a:lnTo>
                    <a:pt x="31544" y="1373188"/>
                  </a:lnTo>
                  <a:cubicBezTo>
                    <a:pt x="29896" y="1373188"/>
                    <a:pt x="28560" y="1371859"/>
                    <a:pt x="28560" y="1370221"/>
                  </a:cubicBezTo>
                  <a:lnTo>
                    <a:pt x="28560" y="1300222"/>
                  </a:lnTo>
                  <a:cubicBezTo>
                    <a:pt x="12092" y="1296937"/>
                    <a:pt x="0" y="1282317"/>
                    <a:pt x="0" y="1264888"/>
                  </a:cubicBezTo>
                  <a:lnTo>
                    <a:pt x="0" y="1161040"/>
                  </a:lnTo>
                  <a:cubicBezTo>
                    <a:pt x="0" y="1150798"/>
                    <a:pt x="4176" y="1141526"/>
                    <a:pt x="10927" y="1134814"/>
                  </a:cubicBezTo>
                  <a:lnTo>
                    <a:pt x="30975" y="1126558"/>
                  </a:lnTo>
                  <a:lnTo>
                    <a:pt x="28561" y="1124158"/>
                  </a:lnTo>
                  <a:lnTo>
                    <a:pt x="28561" y="1054159"/>
                  </a:lnTo>
                  <a:cubicBezTo>
                    <a:pt x="12093" y="1050875"/>
                    <a:pt x="1" y="1036254"/>
                    <a:pt x="1" y="1018825"/>
                  </a:cubicBezTo>
                  <a:lnTo>
                    <a:pt x="1" y="914976"/>
                  </a:lnTo>
                  <a:cubicBezTo>
                    <a:pt x="1" y="904734"/>
                    <a:pt x="4177" y="895462"/>
                    <a:pt x="10928" y="888750"/>
                  </a:cubicBezTo>
                  <a:lnTo>
                    <a:pt x="31736" y="880181"/>
                  </a:lnTo>
                  <a:lnTo>
                    <a:pt x="31736" y="816034"/>
                  </a:lnTo>
                  <a:cubicBezTo>
                    <a:pt x="15268" y="812750"/>
                    <a:pt x="3176" y="798129"/>
                    <a:pt x="3176" y="780700"/>
                  </a:cubicBezTo>
                  <a:lnTo>
                    <a:pt x="3176" y="676851"/>
                  </a:lnTo>
                  <a:cubicBezTo>
                    <a:pt x="3176" y="666609"/>
                    <a:pt x="7352" y="657337"/>
                    <a:pt x="14103" y="650625"/>
                  </a:cubicBezTo>
                  <a:lnTo>
                    <a:pt x="40481" y="639763"/>
                  </a:lnTo>
                  <a:lnTo>
                    <a:pt x="31544" y="639763"/>
                  </a:lnTo>
                  <a:cubicBezTo>
                    <a:pt x="29896" y="639763"/>
                    <a:pt x="28560" y="638434"/>
                    <a:pt x="28560" y="636796"/>
                  </a:cubicBezTo>
                  <a:lnTo>
                    <a:pt x="28560" y="566797"/>
                  </a:lnTo>
                  <a:cubicBezTo>
                    <a:pt x="12092" y="563512"/>
                    <a:pt x="0" y="548892"/>
                    <a:pt x="0" y="531463"/>
                  </a:cubicBezTo>
                  <a:lnTo>
                    <a:pt x="0" y="427615"/>
                  </a:lnTo>
                  <a:cubicBezTo>
                    <a:pt x="0" y="417373"/>
                    <a:pt x="4176" y="408100"/>
                    <a:pt x="10927" y="401389"/>
                  </a:cubicBezTo>
                  <a:lnTo>
                    <a:pt x="34309" y="391760"/>
                  </a:lnTo>
                  <a:lnTo>
                    <a:pt x="31751" y="389202"/>
                  </a:lnTo>
                  <a:lnTo>
                    <a:pt x="31751" y="2910"/>
                  </a:lnTo>
                  <a:cubicBezTo>
                    <a:pt x="31751" y="1303"/>
                    <a:pt x="33054" y="0"/>
                    <a:pt x="34661" y="0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 bwMode="auto">
            <a:xfrm>
              <a:off x="1586091" y="1086517"/>
              <a:ext cx="60552" cy="605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A1A1A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822628" y="1059582"/>
            <a:ext cx="1255713" cy="2621473"/>
            <a:chOff x="1071184" y="1086517"/>
            <a:chExt cx="1255713" cy="2621473"/>
          </a:xfrm>
        </p:grpSpPr>
        <p:sp>
          <p:nvSpPr>
            <p:cNvPr id="64" name="Oval 65"/>
            <p:cNvSpPr>
              <a:spLocks noChangeArrowheads="1"/>
            </p:cNvSpPr>
            <p:nvPr/>
          </p:nvSpPr>
          <p:spPr bwMode="auto">
            <a:xfrm>
              <a:off x="1071184" y="3452402"/>
              <a:ext cx="1255713" cy="255588"/>
            </a:xfrm>
            <a:prstGeom prst="ellipse">
              <a:avLst/>
            </a:prstGeom>
            <a:gradFill rotWithShape="1">
              <a:gsLst>
                <a:gs pos="0">
                  <a:srgbClr val="A9A9A9"/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椭圆 106"/>
            <p:cNvSpPr>
              <a:spLocks noChangeArrowheads="1"/>
            </p:cNvSpPr>
            <p:nvPr/>
          </p:nvSpPr>
          <p:spPr bwMode="auto">
            <a:xfrm>
              <a:off x="1195718" y="2653161"/>
              <a:ext cx="833569" cy="834857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160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66" name="未知"/>
            <p:cNvSpPr>
              <a:spLocks/>
            </p:cNvSpPr>
            <p:nvPr/>
          </p:nvSpPr>
          <p:spPr bwMode="auto">
            <a:xfrm>
              <a:off x="1307806" y="2666045"/>
              <a:ext cx="613259" cy="291169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 bwMode="auto">
            <a:xfrm>
              <a:off x="1583514" y="2686659"/>
              <a:ext cx="60552" cy="60553"/>
            </a:xfrm>
            <a:prstGeom prst="ellipse">
              <a:avLst/>
            </a:prstGeom>
            <a:solidFill>
              <a:srgbClr val="E49E12"/>
            </a:solidFill>
            <a:ln w="25400" cap="flat" cmpd="sng" algn="ctr">
              <a:solidFill>
                <a:srgbClr val="E49E1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8" name="任意多边形 67"/>
            <p:cNvSpPr/>
            <p:nvPr/>
          </p:nvSpPr>
          <p:spPr bwMode="auto">
            <a:xfrm>
              <a:off x="1580938" y="1154800"/>
              <a:ext cx="63129" cy="1524128"/>
            </a:xfrm>
            <a:custGeom>
              <a:avLst/>
              <a:gdLst>
                <a:gd name="connsiteX0" fmla="*/ 36975 w 77788"/>
                <a:gd name="connsiteY0" fmla="*/ 1647238 h 1878013"/>
                <a:gd name="connsiteX1" fmla="*/ 14259 w 77788"/>
                <a:gd name="connsiteY1" fmla="*/ 1669821 h 1878013"/>
                <a:gd name="connsiteX2" fmla="*/ 14259 w 77788"/>
                <a:gd name="connsiteY2" fmla="*/ 1766968 h 1878013"/>
                <a:gd name="connsiteX3" fmla="*/ 36975 w 77788"/>
                <a:gd name="connsiteY3" fmla="*/ 1789551 h 1878013"/>
                <a:gd name="connsiteX4" fmla="*/ 59690 w 77788"/>
                <a:gd name="connsiteY4" fmla="*/ 1766968 h 1878013"/>
                <a:gd name="connsiteX5" fmla="*/ 59690 w 77788"/>
                <a:gd name="connsiteY5" fmla="*/ 1669821 h 1878013"/>
                <a:gd name="connsiteX6" fmla="*/ 36975 w 77788"/>
                <a:gd name="connsiteY6" fmla="*/ 1647238 h 1878013"/>
                <a:gd name="connsiteX7" fmla="*/ 37306 w 77788"/>
                <a:gd name="connsiteY7" fmla="*/ 1628776 h 1878013"/>
                <a:gd name="connsiteX8" fmla="*/ 74613 w 77788"/>
                <a:gd name="connsiteY8" fmla="*/ 1665865 h 1878013"/>
                <a:gd name="connsiteX9" fmla="*/ 74613 w 77788"/>
                <a:gd name="connsiteY9" fmla="*/ 1769713 h 1878013"/>
                <a:gd name="connsiteX10" fmla="*/ 46465 w 77788"/>
                <a:gd name="connsiteY10" fmla="*/ 1804964 h 1878013"/>
                <a:gd name="connsiteX11" fmla="*/ 46465 w 77788"/>
                <a:gd name="connsiteY11" fmla="*/ 1875046 h 1878013"/>
                <a:gd name="connsiteX12" fmla="*/ 43481 w 77788"/>
                <a:gd name="connsiteY12" fmla="*/ 1878013 h 1878013"/>
                <a:gd name="connsiteX13" fmla="*/ 31544 w 77788"/>
                <a:gd name="connsiteY13" fmla="*/ 1878013 h 1878013"/>
                <a:gd name="connsiteX14" fmla="*/ 28560 w 77788"/>
                <a:gd name="connsiteY14" fmla="*/ 1875046 h 1878013"/>
                <a:gd name="connsiteX15" fmla="*/ 28560 w 77788"/>
                <a:gd name="connsiteY15" fmla="*/ 1805047 h 1878013"/>
                <a:gd name="connsiteX16" fmla="*/ 0 w 77788"/>
                <a:gd name="connsiteY16" fmla="*/ 1769713 h 1878013"/>
                <a:gd name="connsiteX17" fmla="*/ 0 w 77788"/>
                <a:gd name="connsiteY17" fmla="*/ 1665865 h 1878013"/>
                <a:gd name="connsiteX18" fmla="*/ 37306 w 77788"/>
                <a:gd name="connsiteY18" fmla="*/ 1628776 h 1878013"/>
                <a:gd name="connsiteX19" fmla="*/ 36975 w 77788"/>
                <a:gd name="connsiteY19" fmla="*/ 1397999 h 1878013"/>
                <a:gd name="connsiteX20" fmla="*/ 14260 w 77788"/>
                <a:gd name="connsiteY20" fmla="*/ 1420583 h 1878013"/>
                <a:gd name="connsiteX21" fmla="*/ 14260 w 77788"/>
                <a:gd name="connsiteY21" fmla="*/ 1517730 h 1878013"/>
                <a:gd name="connsiteX22" fmla="*/ 36975 w 77788"/>
                <a:gd name="connsiteY22" fmla="*/ 1540313 h 1878013"/>
                <a:gd name="connsiteX23" fmla="*/ 59691 w 77788"/>
                <a:gd name="connsiteY23" fmla="*/ 1517730 h 1878013"/>
                <a:gd name="connsiteX24" fmla="*/ 59691 w 77788"/>
                <a:gd name="connsiteY24" fmla="*/ 1420583 h 1878013"/>
                <a:gd name="connsiteX25" fmla="*/ 36975 w 77788"/>
                <a:gd name="connsiteY25" fmla="*/ 1397999 h 1878013"/>
                <a:gd name="connsiteX26" fmla="*/ 37307 w 77788"/>
                <a:gd name="connsiteY26" fmla="*/ 1379537 h 1878013"/>
                <a:gd name="connsiteX27" fmla="*/ 74613 w 77788"/>
                <a:gd name="connsiteY27" fmla="*/ 1416626 h 1878013"/>
                <a:gd name="connsiteX28" fmla="*/ 74613 w 77788"/>
                <a:gd name="connsiteY28" fmla="*/ 1520475 h 1878013"/>
                <a:gd name="connsiteX29" fmla="*/ 46466 w 77788"/>
                <a:gd name="connsiteY29" fmla="*/ 1555726 h 1878013"/>
                <a:gd name="connsiteX30" fmla="*/ 46466 w 77788"/>
                <a:gd name="connsiteY30" fmla="*/ 1625808 h 1878013"/>
                <a:gd name="connsiteX31" fmla="*/ 43482 w 77788"/>
                <a:gd name="connsiteY31" fmla="*/ 1628775 h 1878013"/>
                <a:gd name="connsiteX32" fmla="*/ 31545 w 77788"/>
                <a:gd name="connsiteY32" fmla="*/ 1628775 h 1878013"/>
                <a:gd name="connsiteX33" fmla="*/ 28561 w 77788"/>
                <a:gd name="connsiteY33" fmla="*/ 1625808 h 1878013"/>
                <a:gd name="connsiteX34" fmla="*/ 28561 w 77788"/>
                <a:gd name="connsiteY34" fmla="*/ 1555809 h 1878013"/>
                <a:gd name="connsiteX35" fmla="*/ 1 w 77788"/>
                <a:gd name="connsiteY35" fmla="*/ 1520475 h 1878013"/>
                <a:gd name="connsiteX36" fmla="*/ 1 w 77788"/>
                <a:gd name="connsiteY36" fmla="*/ 1416626 h 1878013"/>
                <a:gd name="connsiteX37" fmla="*/ 37307 w 77788"/>
                <a:gd name="connsiteY37" fmla="*/ 1379537 h 1878013"/>
                <a:gd name="connsiteX38" fmla="*/ 36975 w 77788"/>
                <a:gd name="connsiteY38" fmla="*/ 1142413 h 1878013"/>
                <a:gd name="connsiteX39" fmla="*/ 14259 w 77788"/>
                <a:gd name="connsiteY39" fmla="*/ 1164996 h 1878013"/>
                <a:gd name="connsiteX40" fmla="*/ 14259 w 77788"/>
                <a:gd name="connsiteY40" fmla="*/ 1262143 h 1878013"/>
                <a:gd name="connsiteX41" fmla="*/ 36975 w 77788"/>
                <a:gd name="connsiteY41" fmla="*/ 1284726 h 1878013"/>
                <a:gd name="connsiteX42" fmla="*/ 59690 w 77788"/>
                <a:gd name="connsiteY42" fmla="*/ 1262143 h 1878013"/>
                <a:gd name="connsiteX43" fmla="*/ 59690 w 77788"/>
                <a:gd name="connsiteY43" fmla="*/ 1164996 h 1878013"/>
                <a:gd name="connsiteX44" fmla="*/ 36975 w 77788"/>
                <a:gd name="connsiteY44" fmla="*/ 1142413 h 1878013"/>
                <a:gd name="connsiteX45" fmla="*/ 36975 w 77788"/>
                <a:gd name="connsiteY45" fmla="*/ 896349 h 1878013"/>
                <a:gd name="connsiteX46" fmla="*/ 14260 w 77788"/>
                <a:gd name="connsiteY46" fmla="*/ 918933 h 1878013"/>
                <a:gd name="connsiteX47" fmla="*/ 14260 w 77788"/>
                <a:gd name="connsiteY47" fmla="*/ 1016080 h 1878013"/>
                <a:gd name="connsiteX48" fmla="*/ 36975 w 77788"/>
                <a:gd name="connsiteY48" fmla="*/ 1038663 h 1878013"/>
                <a:gd name="connsiteX49" fmla="*/ 59691 w 77788"/>
                <a:gd name="connsiteY49" fmla="*/ 1016080 h 1878013"/>
                <a:gd name="connsiteX50" fmla="*/ 59691 w 77788"/>
                <a:gd name="connsiteY50" fmla="*/ 918933 h 1878013"/>
                <a:gd name="connsiteX51" fmla="*/ 36975 w 77788"/>
                <a:gd name="connsiteY51" fmla="*/ 896349 h 1878013"/>
                <a:gd name="connsiteX52" fmla="*/ 40150 w 77788"/>
                <a:gd name="connsiteY52" fmla="*/ 658224 h 1878013"/>
                <a:gd name="connsiteX53" fmla="*/ 17435 w 77788"/>
                <a:gd name="connsiteY53" fmla="*/ 680808 h 1878013"/>
                <a:gd name="connsiteX54" fmla="*/ 17435 w 77788"/>
                <a:gd name="connsiteY54" fmla="*/ 777955 h 1878013"/>
                <a:gd name="connsiteX55" fmla="*/ 40150 w 77788"/>
                <a:gd name="connsiteY55" fmla="*/ 800538 h 1878013"/>
                <a:gd name="connsiteX56" fmla="*/ 62866 w 77788"/>
                <a:gd name="connsiteY56" fmla="*/ 777955 h 1878013"/>
                <a:gd name="connsiteX57" fmla="*/ 62866 w 77788"/>
                <a:gd name="connsiteY57" fmla="*/ 680808 h 1878013"/>
                <a:gd name="connsiteX58" fmla="*/ 40150 w 77788"/>
                <a:gd name="connsiteY58" fmla="*/ 658224 h 1878013"/>
                <a:gd name="connsiteX59" fmla="*/ 36975 w 77788"/>
                <a:gd name="connsiteY59" fmla="*/ 408988 h 1878013"/>
                <a:gd name="connsiteX60" fmla="*/ 14259 w 77788"/>
                <a:gd name="connsiteY60" fmla="*/ 431571 h 1878013"/>
                <a:gd name="connsiteX61" fmla="*/ 14259 w 77788"/>
                <a:gd name="connsiteY61" fmla="*/ 528718 h 1878013"/>
                <a:gd name="connsiteX62" fmla="*/ 36975 w 77788"/>
                <a:gd name="connsiteY62" fmla="*/ 551301 h 1878013"/>
                <a:gd name="connsiteX63" fmla="*/ 59690 w 77788"/>
                <a:gd name="connsiteY63" fmla="*/ 528718 h 1878013"/>
                <a:gd name="connsiteX64" fmla="*/ 59690 w 77788"/>
                <a:gd name="connsiteY64" fmla="*/ 431571 h 1878013"/>
                <a:gd name="connsiteX65" fmla="*/ 36975 w 77788"/>
                <a:gd name="connsiteY65" fmla="*/ 408988 h 1878013"/>
                <a:gd name="connsiteX66" fmla="*/ 34661 w 77788"/>
                <a:gd name="connsiteY66" fmla="*/ 0 h 1878013"/>
                <a:gd name="connsiteX67" fmla="*/ 46303 w 77788"/>
                <a:gd name="connsiteY67" fmla="*/ 0 h 1878013"/>
                <a:gd name="connsiteX68" fmla="*/ 49213 w 77788"/>
                <a:gd name="connsiteY68" fmla="*/ 2910 h 1878013"/>
                <a:gd name="connsiteX69" fmla="*/ 49213 w 77788"/>
                <a:gd name="connsiteY69" fmla="*/ 389202 h 1878013"/>
                <a:gd name="connsiteX70" fmla="*/ 46303 w 77788"/>
                <a:gd name="connsiteY70" fmla="*/ 392112 h 1878013"/>
                <a:gd name="connsiteX71" fmla="*/ 41159 w 77788"/>
                <a:gd name="connsiteY71" fmla="*/ 392112 h 1878013"/>
                <a:gd name="connsiteX72" fmla="*/ 63686 w 77788"/>
                <a:gd name="connsiteY72" fmla="*/ 401389 h 1878013"/>
                <a:gd name="connsiteX73" fmla="*/ 74613 w 77788"/>
                <a:gd name="connsiteY73" fmla="*/ 427615 h 1878013"/>
                <a:gd name="connsiteX74" fmla="*/ 74613 w 77788"/>
                <a:gd name="connsiteY74" fmla="*/ 531463 h 1878013"/>
                <a:gd name="connsiteX75" fmla="*/ 46465 w 77788"/>
                <a:gd name="connsiteY75" fmla="*/ 566714 h 1878013"/>
                <a:gd name="connsiteX76" fmla="*/ 46465 w 77788"/>
                <a:gd name="connsiteY76" fmla="*/ 636796 h 1878013"/>
                <a:gd name="connsiteX77" fmla="*/ 43481 w 77788"/>
                <a:gd name="connsiteY77" fmla="*/ 639763 h 1878013"/>
                <a:gd name="connsiteX78" fmla="*/ 40483 w 77788"/>
                <a:gd name="connsiteY78" fmla="*/ 639763 h 1878013"/>
                <a:gd name="connsiteX79" fmla="*/ 66861 w 77788"/>
                <a:gd name="connsiteY79" fmla="*/ 650625 h 1878013"/>
                <a:gd name="connsiteX80" fmla="*/ 77788 w 77788"/>
                <a:gd name="connsiteY80" fmla="*/ 676851 h 1878013"/>
                <a:gd name="connsiteX81" fmla="*/ 77788 w 77788"/>
                <a:gd name="connsiteY81" fmla="*/ 780700 h 1878013"/>
                <a:gd name="connsiteX82" fmla="*/ 49641 w 77788"/>
                <a:gd name="connsiteY82" fmla="*/ 815951 h 1878013"/>
                <a:gd name="connsiteX83" fmla="*/ 49641 w 77788"/>
                <a:gd name="connsiteY83" fmla="*/ 882966 h 1878013"/>
                <a:gd name="connsiteX84" fmla="*/ 63686 w 77788"/>
                <a:gd name="connsiteY84" fmla="*/ 888750 h 1878013"/>
                <a:gd name="connsiteX85" fmla="*/ 74613 w 77788"/>
                <a:gd name="connsiteY85" fmla="*/ 914976 h 1878013"/>
                <a:gd name="connsiteX86" fmla="*/ 74613 w 77788"/>
                <a:gd name="connsiteY86" fmla="*/ 1018825 h 1878013"/>
                <a:gd name="connsiteX87" fmla="*/ 46466 w 77788"/>
                <a:gd name="connsiteY87" fmla="*/ 1054076 h 1878013"/>
                <a:gd name="connsiteX88" fmla="*/ 46466 w 77788"/>
                <a:gd name="connsiteY88" fmla="*/ 1124158 h 1878013"/>
                <a:gd name="connsiteX89" fmla="*/ 43931 w 77788"/>
                <a:gd name="connsiteY89" fmla="*/ 1126679 h 1878013"/>
                <a:gd name="connsiteX90" fmla="*/ 63686 w 77788"/>
                <a:gd name="connsiteY90" fmla="*/ 1134814 h 1878013"/>
                <a:gd name="connsiteX91" fmla="*/ 74613 w 77788"/>
                <a:gd name="connsiteY91" fmla="*/ 1161040 h 1878013"/>
                <a:gd name="connsiteX92" fmla="*/ 74613 w 77788"/>
                <a:gd name="connsiteY92" fmla="*/ 1264888 h 1878013"/>
                <a:gd name="connsiteX93" fmla="*/ 46465 w 77788"/>
                <a:gd name="connsiteY93" fmla="*/ 1300139 h 1878013"/>
                <a:gd name="connsiteX94" fmla="*/ 46465 w 77788"/>
                <a:gd name="connsiteY94" fmla="*/ 1370221 h 1878013"/>
                <a:gd name="connsiteX95" fmla="*/ 43481 w 77788"/>
                <a:gd name="connsiteY95" fmla="*/ 1373188 h 1878013"/>
                <a:gd name="connsiteX96" fmla="*/ 31544 w 77788"/>
                <a:gd name="connsiteY96" fmla="*/ 1373188 h 1878013"/>
                <a:gd name="connsiteX97" fmla="*/ 28560 w 77788"/>
                <a:gd name="connsiteY97" fmla="*/ 1370221 h 1878013"/>
                <a:gd name="connsiteX98" fmla="*/ 28560 w 77788"/>
                <a:gd name="connsiteY98" fmla="*/ 1300222 h 1878013"/>
                <a:gd name="connsiteX99" fmla="*/ 0 w 77788"/>
                <a:gd name="connsiteY99" fmla="*/ 1264888 h 1878013"/>
                <a:gd name="connsiteX100" fmla="*/ 0 w 77788"/>
                <a:gd name="connsiteY100" fmla="*/ 1161040 h 1878013"/>
                <a:gd name="connsiteX101" fmla="*/ 10927 w 77788"/>
                <a:gd name="connsiteY101" fmla="*/ 1134814 h 1878013"/>
                <a:gd name="connsiteX102" fmla="*/ 30975 w 77788"/>
                <a:gd name="connsiteY102" fmla="*/ 1126558 h 1878013"/>
                <a:gd name="connsiteX103" fmla="*/ 28561 w 77788"/>
                <a:gd name="connsiteY103" fmla="*/ 1124158 h 1878013"/>
                <a:gd name="connsiteX104" fmla="*/ 28561 w 77788"/>
                <a:gd name="connsiteY104" fmla="*/ 1054159 h 1878013"/>
                <a:gd name="connsiteX105" fmla="*/ 1 w 77788"/>
                <a:gd name="connsiteY105" fmla="*/ 1018825 h 1878013"/>
                <a:gd name="connsiteX106" fmla="*/ 1 w 77788"/>
                <a:gd name="connsiteY106" fmla="*/ 914976 h 1878013"/>
                <a:gd name="connsiteX107" fmla="*/ 10928 w 77788"/>
                <a:gd name="connsiteY107" fmla="*/ 888750 h 1878013"/>
                <a:gd name="connsiteX108" fmla="*/ 31736 w 77788"/>
                <a:gd name="connsiteY108" fmla="*/ 880181 h 1878013"/>
                <a:gd name="connsiteX109" fmla="*/ 31736 w 77788"/>
                <a:gd name="connsiteY109" fmla="*/ 816034 h 1878013"/>
                <a:gd name="connsiteX110" fmla="*/ 3176 w 77788"/>
                <a:gd name="connsiteY110" fmla="*/ 780700 h 1878013"/>
                <a:gd name="connsiteX111" fmla="*/ 3176 w 77788"/>
                <a:gd name="connsiteY111" fmla="*/ 676851 h 1878013"/>
                <a:gd name="connsiteX112" fmla="*/ 14103 w 77788"/>
                <a:gd name="connsiteY112" fmla="*/ 650625 h 1878013"/>
                <a:gd name="connsiteX113" fmla="*/ 40481 w 77788"/>
                <a:gd name="connsiteY113" fmla="*/ 639763 h 1878013"/>
                <a:gd name="connsiteX114" fmla="*/ 31544 w 77788"/>
                <a:gd name="connsiteY114" fmla="*/ 639763 h 1878013"/>
                <a:gd name="connsiteX115" fmla="*/ 28560 w 77788"/>
                <a:gd name="connsiteY115" fmla="*/ 636796 h 1878013"/>
                <a:gd name="connsiteX116" fmla="*/ 28560 w 77788"/>
                <a:gd name="connsiteY116" fmla="*/ 566797 h 1878013"/>
                <a:gd name="connsiteX117" fmla="*/ 0 w 77788"/>
                <a:gd name="connsiteY117" fmla="*/ 531463 h 1878013"/>
                <a:gd name="connsiteX118" fmla="*/ 0 w 77788"/>
                <a:gd name="connsiteY118" fmla="*/ 427615 h 1878013"/>
                <a:gd name="connsiteX119" fmla="*/ 10927 w 77788"/>
                <a:gd name="connsiteY119" fmla="*/ 401389 h 1878013"/>
                <a:gd name="connsiteX120" fmla="*/ 34309 w 77788"/>
                <a:gd name="connsiteY120" fmla="*/ 391760 h 1878013"/>
                <a:gd name="connsiteX121" fmla="*/ 31751 w 77788"/>
                <a:gd name="connsiteY121" fmla="*/ 389202 h 1878013"/>
                <a:gd name="connsiteX122" fmla="*/ 31751 w 77788"/>
                <a:gd name="connsiteY122" fmla="*/ 2910 h 1878013"/>
                <a:gd name="connsiteX123" fmla="*/ 34661 w 77788"/>
                <a:gd name="connsiteY123" fmla="*/ 0 h 187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77788" h="1878013">
                  <a:moveTo>
                    <a:pt x="36975" y="1647238"/>
                  </a:moveTo>
                  <a:cubicBezTo>
                    <a:pt x="24429" y="1647238"/>
                    <a:pt x="14259" y="1657349"/>
                    <a:pt x="14259" y="1669821"/>
                  </a:cubicBezTo>
                  <a:lnTo>
                    <a:pt x="14259" y="1766968"/>
                  </a:lnTo>
                  <a:cubicBezTo>
                    <a:pt x="14259" y="1779440"/>
                    <a:pt x="24429" y="1789551"/>
                    <a:pt x="36975" y="1789551"/>
                  </a:cubicBezTo>
                  <a:cubicBezTo>
                    <a:pt x="49520" y="1789551"/>
                    <a:pt x="59690" y="1779440"/>
                    <a:pt x="59690" y="1766968"/>
                  </a:cubicBezTo>
                  <a:lnTo>
                    <a:pt x="59690" y="1669821"/>
                  </a:lnTo>
                  <a:cubicBezTo>
                    <a:pt x="59690" y="1657349"/>
                    <a:pt x="49520" y="1647238"/>
                    <a:pt x="36975" y="1647238"/>
                  </a:cubicBezTo>
                  <a:close/>
                  <a:moveTo>
                    <a:pt x="37306" y="1628776"/>
                  </a:moveTo>
                  <a:cubicBezTo>
                    <a:pt x="57910" y="1628776"/>
                    <a:pt x="74613" y="1645381"/>
                    <a:pt x="74613" y="1665865"/>
                  </a:cubicBezTo>
                  <a:lnTo>
                    <a:pt x="74613" y="1769713"/>
                  </a:lnTo>
                  <a:cubicBezTo>
                    <a:pt x="74613" y="1786993"/>
                    <a:pt x="62726" y="1801513"/>
                    <a:pt x="46465" y="1804964"/>
                  </a:cubicBezTo>
                  <a:lnTo>
                    <a:pt x="46465" y="1875046"/>
                  </a:lnTo>
                  <a:cubicBezTo>
                    <a:pt x="46465" y="1876684"/>
                    <a:pt x="45129" y="1878013"/>
                    <a:pt x="43481" y="1878013"/>
                  </a:cubicBezTo>
                  <a:lnTo>
                    <a:pt x="31544" y="1878013"/>
                  </a:lnTo>
                  <a:cubicBezTo>
                    <a:pt x="29896" y="1878013"/>
                    <a:pt x="28560" y="1876684"/>
                    <a:pt x="28560" y="1875046"/>
                  </a:cubicBezTo>
                  <a:lnTo>
                    <a:pt x="28560" y="1805047"/>
                  </a:lnTo>
                  <a:cubicBezTo>
                    <a:pt x="12092" y="1801762"/>
                    <a:pt x="0" y="1787142"/>
                    <a:pt x="0" y="1769713"/>
                  </a:cubicBezTo>
                  <a:lnTo>
                    <a:pt x="0" y="1665865"/>
                  </a:lnTo>
                  <a:cubicBezTo>
                    <a:pt x="0" y="1645381"/>
                    <a:pt x="16703" y="1628776"/>
                    <a:pt x="37306" y="1628776"/>
                  </a:cubicBezTo>
                  <a:close/>
                  <a:moveTo>
                    <a:pt x="36975" y="1397999"/>
                  </a:moveTo>
                  <a:cubicBezTo>
                    <a:pt x="24430" y="1397999"/>
                    <a:pt x="14260" y="1408110"/>
                    <a:pt x="14260" y="1420583"/>
                  </a:cubicBezTo>
                  <a:lnTo>
                    <a:pt x="14260" y="1517730"/>
                  </a:lnTo>
                  <a:cubicBezTo>
                    <a:pt x="14260" y="1530203"/>
                    <a:pt x="24430" y="1540313"/>
                    <a:pt x="36975" y="1540313"/>
                  </a:cubicBezTo>
                  <a:cubicBezTo>
                    <a:pt x="49521" y="1540313"/>
                    <a:pt x="59691" y="1530203"/>
                    <a:pt x="59691" y="1517730"/>
                  </a:cubicBezTo>
                  <a:lnTo>
                    <a:pt x="59691" y="1420583"/>
                  </a:lnTo>
                  <a:cubicBezTo>
                    <a:pt x="59691" y="1408110"/>
                    <a:pt x="49521" y="1397999"/>
                    <a:pt x="36975" y="1397999"/>
                  </a:cubicBezTo>
                  <a:close/>
                  <a:moveTo>
                    <a:pt x="37307" y="1379537"/>
                  </a:moveTo>
                  <a:cubicBezTo>
                    <a:pt x="57911" y="1379537"/>
                    <a:pt x="74613" y="1396142"/>
                    <a:pt x="74613" y="1416626"/>
                  </a:cubicBezTo>
                  <a:lnTo>
                    <a:pt x="74613" y="1520475"/>
                  </a:lnTo>
                  <a:cubicBezTo>
                    <a:pt x="74613" y="1537755"/>
                    <a:pt x="62727" y="1552275"/>
                    <a:pt x="46466" y="1555726"/>
                  </a:cubicBezTo>
                  <a:lnTo>
                    <a:pt x="46466" y="1625808"/>
                  </a:lnTo>
                  <a:cubicBezTo>
                    <a:pt x="46466" y="1627447"/>
                    <a:pt x="45130" y="1628775"/>
                    <a:pt x="43482" y="1628775"/>
                  </a:cubicBezTo>
                  <a:lnTo>
                    <a:pt x="31545" y="1628775"/>
                  </a:lnTo>
                  <a:cubicBezTo>
                    <a:pt x="29897" y="1628775"/>
                    <a:pt x="28561" y="1627447"/>
                    <a:pt x="28561" y="1625808"/>
                  </a:cubicBezTo>
                  <a:lnTo>
                    <a:pt x="28561" y="1555809"/>
                  </a:lnTo>
                  <a:cubicBezTo>
                    <a:pt x="12093" y="1552525"/>
                    <a:pt x="1" y="1537904"/>
                    <a:pt x="1" y="1520475"/>
                  </a:cubicBezTo>
                  <a:lnTo>
                    <a:pt x="1" y="1416626"/>
                  </a:lnTo>
                  <a:cubicBezTo>
                    <a:pt x="1" y="1396142"/>
                    <a:pt x="16703" y="1379537"/>
                    <a:pt x="37307" y="1379537"/>
                  </a:cubicBezTo>
                  <a:close/>
                  <a:moveTo>
                    <a:pt x="36975" y="1142413"/>
                  </a:moveTo>
                  <a:cubicBezTo>
                    <a:pt x="24429" y="1142413"/>
                    <a:pt x="14259" y="1152524"/>
                    <a:pt x="14259" y="1164996"/>
                  </a:cubicBezTo>
                  <a:lnTo>
                    <a:pt x="14259" y="1262143"/>
                  </a:lnTo>
                  <a:cubicBezTo>
                    <a:pt x="14259" y="1274615"/>
                    <a:pt x="24429" y="1284726"/>
                    <a:pt x="36975" y="1284726"/>
                  </a:cubicBezTo>
                  <a:cubicBezTo>
                    <a:pt x="49520" y="1284726"/>
                    <a:pt x="59690" y="1274615"/>
                    <a:pt x="59690" y="1262143"/>
                  </a:cubicBezTo>
                  <a:lnTo>
                    <a:pt x="59690" y="1164996"/>
                  </a:lnTo>
                  <a:cubicBezTo>
                    <a:pt x="59690" y="1152524"/>
                    <a:pt x="49520" y="1142413"/>
                    <a:pt x="36975" y="1142413"/>
                  </a:cubicBezTo>
                  <a:close/>
                  <a:moveTo>
                    <a:pt x="36975" y="896349"/>
                  </a:moveTo>
                  <a:cubicBezTo>
                    <a:pt x="24430" y="896349"/>
                    <a:pt x="14260" y="906460"/>
                    <a:pt x="14260" y="918933"/>
                  </a:cubicBezTo>
                  <a:lnTo>
                    <a:pt x="14260" y="1016080"/>
                  </a:lnTo>
                  <a:cubicBezTo>
                    <a:pt x="14260" y="1028553"/>
                    <a:pt x="24430" y="1038663"/>
                    <a:pt x="36975" y="1038663"/>
                  </a:cubicBezTo>
                  <a:cubicBezTo>
                    <a:pt x="49521" y="1038663"/>
                    <a:pt x="59691" y="1028553"/>
                    <a:pt x="59691" y="1016080"/>
                  </a:cubicBezTo>
                  <a:lnTo>
                    <a:pt x="59691" y="918933"/>
                  </a:lnTo>
                  <a:cubicBezTo>
                    <a:pt x="59691" y="906460"/>
                    <a:pt x="49521" y="896349"/>
                    <a:pt x="36975" y="896349"/>
                  </a:cubicBezTo>
                  <a:close/>
                  <a:moveTo>
                    <a:pt x="40150" y="658224"/>
                  </a:moveTo>
                  <a:cubicBezTo>
                    <a:pt x="27605" y="658224"/>
                    <a:pt x="17435" y="668335"/>
                    <a:pt x="17435" y="680808"/>
                  </a:cubicBezTo>
                  <a:lnTo>
                    <a:pt x="17435" y="777955"/>
                  </a:lnTo>
                  <a:cubicBezTo>
                    <a:pt x="17435" y="790428"/>
                    <a:pt x="27605" y="800538"/>
                    <a:pt x="40150" y="800538"/>
                  </a:cubicBezTo>
                  <a:cubicBezTo>
                    <a:pt x="52696" y="800538"/>
                    <a:pt x="62866" y="790428"/>
                    <a:pt x="62866" y="777955"/>
                  </a:cubicBezTo>
                  <a:lnTo>
                    <a:pt x="62866" y="680808"/>
                  </a:lnTo>
                  <a:cubicBezTo>
                    <a:pt x="62866" y="668335"/>
                    <a:pt x="52696" y="658224"/>
                    <a:pt x="40150" y="658224"/>
                  </a:cubicBezTo>
                  <a:close/>
                  <a:moveTo>
                    <a:pt x="36975" y="408988"/>
                  </a:moveTo>
                  <a:cubicBezTo>
                    <a:pt x="24429" y="408988"/>
                    <a:pt x="14259" y="419099"/>
                    <a:pt x="14259" y="431571"/>
                  </a:cubicBezTo>
                  <a:lnTo>
                    <a:pt x="14259" y="528718"/>
                  </a:lnTo>
                  <a:cubicBezTo>
                    <a:pt x="14259" y="541190"/>
                    <a:pt x="24429" y="551301"/>
                    <a:pt x="36975" y="551301"/>
                  </a:cubicBezTo>
                  <a:cubicBezTo>
                    <a:pt x="49520" y="551301"/>
                    <a:pt x="59690" y="541190"/>
                    <a:pt x="59690" y="528718"/>
                  </a:cubicBezTo>
                  <a:lnTo>
                    <a:pt x="59690" y="431571"/>
                  </a:lnTo>
                  <a:cubicBezTo>
                    <a:pt x="59690" y="419099"/>
                    <a:pt x="49520" y="408988"/>
                    <a:pt x="36975" y="408988"/>
                  </a:cubicBezTo>
                  <a:close/>
                  <a:moveTo>
                    <a:pt x="34661" y="0"/>
                  </a:moveTo>
                  <a:lnTo>
                    <a:pt x="46303" y="0"/>
                  </a:lnTo>
                  <a:cubicBezTo>
                    <a:pt x="47910" y="0"/>
                    <a:pt x="49213" y="1303"/>
                    <a:pt x="49213" y="2910"/>
                  </a:cubicBezTo>
                  <a:lnTo>
                    <a:pt x="49213" y="389202"/>
                  </a:lnTo>
                  <a:cubicBezTo>
                    <a:pt x="49213" y="390809"/>
                    <a:pt x="47910" y="392112"/>
                    <a:pt x="46303" y="392112"/>
                  </a:cubicBezTo>
                  <a:lnTo>
                    <a:pt x="41159" y="392112"/>
                  </a:lnTo>
                  <a:lnTo>
                    <a:pt x="63686" y="401389"/>
                  </a:lnTo>
                  <a:cubicBezTo>
                    <a:pt x="70437" y="408100"/>
                    <a:pt x="74613" y="417373"/>
                    <a:pt x="74613" y="427615"/>
                  </a:cubicBezTo>
                  <a:lnTo>
                    <a:pt x="74613" y="531463"/>
                  </a:lnTo>
                  <a:cubicBezTo>
                    <a:pt x="74613" y="548743"/>
                    <a:pt x="62726" y="563263"/>
                    <a:pt x="46465" y="566714"/>
                  </a:cubicBezTo>
                  <a:lnTo>
                    <a:pt x="46465" y="636796"/>
                  </a:lnTo>
                  <a:cubicBezTo>
                    <a:pt x="46465" y="638434"/>
                    <a:pt x="45129" y="639763"/>
                    <a:pt x="43481" y="639763"/>
                  </a:cubicBezTo>
                  <a:lnTo>
                    <a:pt x="40483" y="639763"/>
                  </a:lnTo>
                  <a:lnTo>
                    <a:pt x="66861" y="650625"/>
                  </a:lnTo>
                  <a:cubicBezTo>
                    <a:pt x="73612" y="657337"/>
                    <a:pt x="77788" y="666609"/>
                    <a:pt x="77788" y="676851"/>
                  </a:cubicBezTo>
                  <a:lnTo>
                    <a:pt x="77788" y="780700"/>
                  </a:lnTo>
                  <a:cubicBezTo>
                    <a:pt x="77788" y="797980"/>
                    <a:pt x="65902" y="812500"/>
                    <a:pt x="49641" y="815951"/>
                  </a:cubicBezTo>
                  <a:lnTo>
                    <a:pt x="49641" y="882966"/>
                  </a:lnTo>
                  <a:lnTo>
                    <a:pt x="63686" y="888750"/>
                  </a:lnTo>
                  <a:cubicBezTo>
                    <a:pt x="70437" y="895462"/>
                    <a:pt x="74613" y="904734"/>
                    <a:pt x="74613" y="914976"/>
                  </a:cubicBezTo>
                  <a:lnTo>
                    <a:pt x="74613" y="1018825"/>
                  </a:lnTo>
                  <a:cubicBezTo>
                    <a:pt x="74613" y="1036105"/>
                    <a:pt x="62727" y="1050625"/>
                    <a:pt x="46466" y="1054076"/>
                  </a:cubicBezTo>
                  <a:lnTo>
                    <a:pt x="46466" y="1124158"/>
                  </a:lnTo>
                  <a:lnTo>
                    <a:pt x="43931" y="1126679"/>
                  </a:lnTo>
                  <a:lnTo>
                    <a:pt x="63686" y="1134814"/>
                  </a:lnTo>
                  <a:cubicBezTo>
                    <a:pt x="70437" y="1141526"/>
                    <a:pt x="74613" y="1150798"/>
                    <a:pt x="74613" y="1161040"/>
                  </a:cubicBezTo>
                  <a:lnTo>
                    <a:pt x="74613" y="1264888"/>
                  </a:lnTo>
                  <a:cubicBezTo>
                    <a:pt x="74613" y="1282168"/>
                    <a:pt x="62726" y="1296688"/>
                    <a:pt x="46465" y="1300139"/>
                  </a:cubicBezTo>
                  <a:lnTo>
                    <a:pt x="46465" y="1370221"/>
                  </a:lnTo>
                  <a:cubicBezTo>
                    <a:pt x="46465" y="1371859"/>
                    <a:pt x="45129" y="1373188"/>
                    <a:pt x="43481" y="1373188"/>
                  </a:cubicBezTo>
                  <a:lnTo>
                    <a:pt x="31544" y="1373188"/>
                  </a:lnTo>
                  <a:cubicBezTo>
                    <a:pt x="29896" y="1373188"/>
                    <a:pt x="28560" y="1371859"/>
                    <a:pt x="28560" y="1370221"/>
                  </a:cubicBezTo>
                  <a:lnTo>
                    <a:pt x="28560" y="1300222"/>
                  </a:lnTo>
                  <a:cubicBezTo>
                    <a:pt x="12092" y="1296937"/>
                    <a:pt x="0" y="1282317"/>
                    <a:pt x="0" y="1264888"/>
                  </a:cubicBezTo>
                  <a:lnTo>
                    <a:pt x="0" y="1161040"/>
                  </a:lnTo>
                  <a:cubicBezTo>
                    <a:pt x="0" y="1150798"/>
                    <a:pt x="4176" y="1141526"/>
                    <a:pt x="10927" y="1134814"/>
                  </a:cubicBezTo>
                  <a:lnTo>
                    <a:pt x="30975" y="1126558"/>
                  </a:lnTo>
                  <a:lnTo>
                    <a:pt x="28561" y="1124158"/>
                  </a:lnTo>
                  <a:lnTo>
                    <a:pt x="28561" y="1054159"/>
                  </a:lnTo>
                  <a:cubicBezTo>
                    <a:pt x="12093" y="1050875"/>
                    <a:pt x="1" y="1036254"/>
                    <a:pt x="1" y="1018825"/>
                  </a:cubicBezTo>
                  <a:lnTo>
                    <a:pt x="1" y="914976"/>
                  </a:lnTo>
                  <a:cubicBezTo>
                    <a:pt x="1" y="904734"/>
                    <a:pt x="4177" y="895462"/>
                    <a:pt x="10928" y="888750"/>
                  </a:cubicBezTo>
                  <a:lnTo>
                    <a:pt x="31736" y="880181"/>
                  </a:lnTo>
                  <a:lnTo>
                    <a:pt x="31736" y="816034"/>
                  </a:lnTo>
                  <a:cubicBezTo>
                    <a:pt x="15268" y="812750"/>
                    <a:pt x="3176" y="798129"/>
                    <a:pt x="3176" y="780700"/>
                  </a:cubicBezTo>
                  <a:lnTo>
                    <a:pt x="3176" y="676851"/>
                  </a:lnTo>
                  <a:cubicBezTo>
                    <a:pt x="3176" y="666609"/>
                    <a:pt x="7352" y="657337"/>
                    <a:pt x="14103" y="650625"/>
                  </a:cubicBezTo>
                  <a:lnTo>
                    <a:pt x="40481" y="639763"/>
                  </a:lnTo>
                  <a:lnTo>
                    <a:pt x="31544" y="639763"/>
                  </a:lnTo>
                  <a:cubicBezTo>
                    <a:pt x="29896" y="639763"/>
                    <a:pt x="28560" y="638434"/>
                    <a:pt x="28560" y="636796"/>
                  </a:cubicBezTo>
                  <a:lnTo>
                    <a:pt x="28560" y="566797"/>
                  </a:lnTo>
                  <a:cubicBezTo>
                    <a:pt x="12092" y="563512"/>
                    <a:pt x="0" y="548892"/>
                    <a:pt x="0" y="531463"/>
                  </a:cubicBezTo>
                  <a:lnTo>
                    <a:pt x="0" y="427615"/>
                  </a:lnTo>
                  <a:cubicBezTo>
                    <a:pt x="0" y="417373"/>
                    <a:pt x="4176" y="408100"/>
                    <a:pt x="10927" y="401389"/>
                  </a:cubicBezTo>
                  <a:lnTo>
                    <a:pt x="34309" y="391760"/>
                  </a:lnTo>
                  <a:lnTo>
                    <a:pt x="31751" y="389202"/>
                  </a:lnTo>
                  <a:lnTo>
                    <a:pt x="31751" y="2910"/>
                  </a:lnTo>
                  <a:cubicBezTo>
                    <a:pt x="31751" y="1303"/>
                    <a:pt x="33054" y="0"/>
                    <a:pt x="34661" y="0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1586091" y="1086517"/>
              <a:ext cx="60552" cy="605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A1A1A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文本框 57"/>
          <p:cNvSpPr txBox="1">
            <a:spLocks noChangeArrowheads="1"/>
          </p:cNvSpPr>
          <p:nvPr/>
        </p:nvSpPr>
        <p:spPr bwMode="auto">
          <a:xfrm>
            <a:off x="1475656" y="3480919"/>
            <a:ext cx="6523375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97" tIns="89997" rIns="89997" bIns="89997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 eaLnBrk="1" hangingPunct="1">
              <a:spcBef>
                <a:spcPts val="598"/>
              </a:spcBef>
              <a:spcAft>
                <a:spcPts val="598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986818" y="3703197"/>
            <a:ext cx="467733" cy="353786"/>
          </a:xfrm>
          <a:custGeom>
            <a:avLst/>
            <a:gdLst>
              <a:gd name="T0" fmla="*/ 2147483647 w 4811"/>
              <a:gd name="T1" fmla="*/ 0 h 3654"/>
              <a:gd name="T2" fmla="*/ 2147483647 w 4811"/>
              <a:gd name="T3" fmla="*/ 2147483647 h 3654"/>
              <a:gd name="T4" fmla="*/ 2147483647 w 4811"/>
              <a:gd name="T5" fmla="*/ 2147483647 h 3654"/>
              <a:gd name="T6" fmla="*/ 2147483647 w 4811"/>
              <a:gd name="T7" fmla="*/ 2147483647 h 3654"/>
              <a:gd name="T8" fmla="*/ 2147483647 w 4811"/>
              <a:gd name="T9" fmla="*/ 2147483647 h 3654"/>
              <a:gd name="T10" fmla="*/ 2147483647 w 4811"/>
              <a:gd name="T11" fmla="*/ 2147483647 h 3654"/>
              <a:gd name="T12" fmla="*/ 2147483647 w 4811"/>
              <a:gd name="T13" fmla="*/ 2147483647 h 3654"/>
              <a:gd name="T14" fmla="*/ 2147483647 w 4811"/>
              <a:gd name="T15" fmla="*/ 2147483647 h 3654"/>
              <a:gd name="T16" fmla="*/ 2147483647 w 4811"/>
              <a:gd name="T17" fmla="*/ 2147483647 h 3654"/>
              <a:gd name="T18" fmla="*/ 2147483647 w 4811"/>
              <a:gd name="T19" fmla="*/ 0 h 3654"/>
              <a:gd name="T20" fmla="*/ 2147483647 w 4811"/>
              <a:gd name="T21" fmla="*/ 0 h 3654"/>
              <a:gd name="T22" fmla="*/ 2147483647 w 4811"/>
              <a:gd name="T23" fmla="*/ 2147483647 h 3654"/>
              <a:gd name="T24" fmla="*/ 2147483647 w 4811"/>
              <a:gd name="T25" fmla="*/ 2147483647 h 3654"/>
              <a:gd name="T26" fmla="*/ 2147483647 w 4811"/>
              <a:gd name="T27" fmla="*/ 2147483647 h 3654"/>
              <a:gd name="T28" fmla="*/ 2147483647 w 4811"/>
              <a:gd name="T29" fmla="*/ 2147483647 h 3654"/>
              <a:gd name="T30" fmla="*/ 2147483647 w 4811"/>
              <a:gd name="T31" fmla="*/ 2147483647 h 3654"/>
              <a:gd name="T32" fmla="*/ 0 w 4811"/>
              <a:gd name="T33" fmla="*/ 2147483647 h 3654"/>
              <a:gd name="T34" fmla="*/ 0 w 4811"/>
              <a:gd name="T35" fmla="*/ 2147483647 h 3654"/>
              <a:gd name="T36" fmla="*/ 2147483647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lIns="91437" tIns="45718" rIns="91437" bIns="45718"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Freeform 5"/>
          <p:cNvSpPr>
            <a:spLocks noEditPoints="1"/>
          </p:cNvSpPr>
          <p:nvPr/>
        </p:nvSpPr>
        <p:spPr bwMode="auto">
          <a:xfrm rot="10800000">
            <a:off x="7939741" y="4056983"/>
            <a:ext cx="194794" cy="149679"/>
          </a:xfrm>
          <a:custGeom>
            <a:avLst/>
            <a:gdLst>
              <a:gd name="T0" fmla="*/ 2147483647 w 4811"/>
              <a:gd name="T1" fmla="*/ 0 h 3654"/>
              <a:gd name="T2" fmla="*/ 2147483647 w 4811"/>
              <a:gd name="T3" fmla="*/ 2147483647 h 3654"/>
              <a:gd name="T4" fmla="*/ 2147483647 w 4811"/>
              <a:gd name="T5" fmla="*/ 2147483647 h 3654"/>
              <a:gd name="T6" fmla="*/ 2147483647 w 4811"/>
              <a:gd name="T7" fmla="*/ 2147483647 h 3654"/>
              <a:gd name="T8" fmla="*/ 2147483647 w 4811"/>
              <a:gd name="T9" fmla="*/ 2147483647 h 3654"/>
              <a:gd name="T10" fmla="*/ 2147483647 w 4811"/>
              <a:gd name="T11" fmla="*/ 2147483647 h 3654"/>
              <a:gd name="T12" fmla="*/ 2147483647 w 4811"/>
              <a:gd name="T13" fmla="*/ 2147483647 h 3654"/>
              <a:gd name="T14" fmla="*/ 2147483647 w 4811"/>
              <a:gd name="T15" fmla="*/ 2147483647 h 3654"/>
              <a:gd name="T16" fmla="*/ 2147483647 w 4811"/>
              <a:gd name="T17" fmla="*/ 2147483647 h 3654"/>
              <a:gd name="T18" fmla="*/ 2147483647 w 4811"/>
              <a:gd name="T19" fmla="*/ 0 h 3654"/>
              <a:gd name="T20" fmla="*/ 2147483647 w 4811"/>
              <a:gd name="T21" fmla="*/ 0 h 3654"/>
              <a:gd name="T22" fmla="*/ 2147483647 w 4811"/>
              <a:gd name="T23" fmla="*/ 2147483647 h 3654"/>
              <a:gd name="T24" fmla="*/ 2147483647 w 4811"/>
              <a:gd name="T25" fmla="*/ 2147483647 h 3654"/>
              <a:gd name="T26" fmla="*/ 2147483647 w 4811"/>
              <a:gd name="T27" fmla="*/ 2147483647 h 3654"/>
              <a:gd name="T28" fmla="*/ 2147483647 w 4811"/>
              <a:gd name="T29" fmla="*/ 2147483647 h 3654"/>
              <a:gd name="T30" fmla="*/ 2147483647 w 4811"/>
              <a:gd name="T31" fmla="*/ 2147483647 h 3654"/>
              <a:gd name="T32" fmla="*/ 0 w 4811"/>
              <a:gd name="T33" fmla="*/ 2147483647 h 3654"/>
              <a:gd name="T34" fmla="*/ 0 w 4811"/>
              <a:gd name="T35" fmla="*/ 2147483647 h 3654"/>
              <a:gd name="T36" fmla="*/ 2147483647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lIns="91437" tIns="45718" rIns="91437" bIns="45718"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78" name="平行四边形 77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80" name="平行四边形 79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415778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uzzle3"/>
          <p:cNvSpPr>
            <a:spLocks noEditPoints="1" noChangeArrowheads="1"/>
          </p:cNvSpPr>
          <p:nvPr/>
        </p:nvSpPr>
        <p:spPr bwMode="auto">
          <a:xfrm>
            <a:off x="4545509" y="1059582"/>
            <a:ext cx="1338263" cy="1641475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Puzzle2"/>
          <p:cNvSpPr>
            <a:spLocks noEditPoints="1" noChangeArrowheads="1"/>
          </p:cNvSpPr>
          <p:nvPr/>
        </p:nvSpPr>
        <p:spPr bwMode="auto">
          <a:xfrm>
            <a:off x="4156572" y="2254969"/>
            <a:ext cx="2135187" cy="1495425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FF6161"/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Puzzle4"/>
          <p:cNvSpPr>
            <a:spLocks noEditPoints="1" noChangeArrowheads="1"/>
          </p:cNvSpPr>
          <p:nvPr/>
        </p:nvSpPr>
        <p:spPr bwMode="auto">
          <a:xfrm>
            <a:off x="3329484" y="2237507"/>
            <a:ext cx="1287463" cy="1909762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rgbClr val="FF6161"/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Puzzle1"/>
          <p:cNvSpPr>
            <a:spLocks noEditPoints="1" noChangeArrowheads="1"/>
          </p:cNvSpPr>
          <p:nvPr/>
        </p:nvSpPr>
        <p:spPr bwMode="auto">
          <a:xfrm>
            <a:off x="2888159" y="1556469"/>
            <a:ext cx="2160588" cy="1138238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rgbClr val="FF6161"/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58309" y="1262782"/>
            <a:ext cx="2962275" cy="293687"/>
            <a:chOff x="5155406" y="1401901"/>
            <a:chExt cx="2962275" cy="293687"/>
          </a:xfrm>
        </p:grpSpPr>
        <p:cxnSp>
          <p:nvCxnSpPr>
            <p:cNvPr id="7" name="肘形连接符 27"/>
            <p:cNvCxnSpPr>
              <a:cxnSpLocks noChangeShapeType="1"/>
            </p:cNvCxnSpPr>
            <p:nvPr/>
          </p:nvCxnSpPr>
          <p:spPr bwMode="auto">
            <a:xfrm>
              <a:off x="5155406" y="1411426"/>
              <a:ext cx="2570163" cy="284162"/>
            </a:xfrm>
            <a:prstGeom prst="bentConnector3">
              <a:avLst>
                <a:gd name="adj1" fmla="val 34458"/>
              </a:avLst>
            </a:prstGeom>
            <a:noFill/>
            <a:ln w="3175" algn="ctr">
              <a:solidFill>
                <a:schemeClr val="bg1">
                  <a:lumMod val="85000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6065044" y="1401901"/>
              <a:ext cx="2052637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algn="just" eaLnBrk="1" hangingPunct="1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41884" y="3388444"/>
            <a:ext cx="2911475" cy="585788"/>
            <a:chOff x="738981" y="3527563"/>
            <a:chExt cx="2911475" cy="585788"/>
          </a:xfrm>
        </p:grpSpPr>
        <p:cxnSp>
          <p:nvCxnSpPr>
            <p:cNvPr id="11" name="肘形连接符 21"/>
            <p:cNvCxnSpPr>
              <a:cxnSpLocks noChangeShapeType="1"/>
            </p:cNvCxnSpPr>
            <p:nvPr/>
          </p:nvCxnSpPr>
          <p:spPr bwMode="auto">
            <a:xfrm rot="10800000">
              <a:off x="1146969" y="3816488"/>
              <a:ext cx="2503487" cy="296863"/>
            </a:xfrm>
            <a:prstGeom prst="bentConnector3">
              <a:avLst>
                <a:gd name="adj1" fmla="val 33894"/>
              </a:avLst>
            </a:prstGeom>
            <a:noFill/>
            <a:ln w="3175" algn="ctr">
              <a:solidFill>
                <a:schemeClr val="bg1">
                  <a:lumMod val="85000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TextBox 31"/>
            <p:cNvSpPr txBox="1"/>
            <p:nvPr/>
          </p:nvSpPr>
          <p:spPr>
            <a:xfrm>
              <a:off x="738981" y="3527563"/>
              <a:ext cx="2052638" cy="288925"/>
            </a:xfrm>
            <a:prstGeom prst="rect">
              <a:avLst/>
            </a:prstGeom>
            <a:noFill/>
          </p:spPr>
          <p:txBody>
            <a:bodyPr wrap="none" anchor="ctr"/>
            <a:lstStyle>
              <a:defPPr>
                <a:defRPr lang="zh-CN"/>
              </a:defPPr>
              <a:lvl1pPr>
                <a:defRPr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行楷" pitchFamily="2" charset="-122"/>
                  <a:ea typeface="华文行楷" pitchFamily="2" charset="-122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80647" y="3001094"/>
            <a:ext cx="2052637" cy="298450"/>
            <a:chOff x="6077744" y="3140213"/>
            <a:chExt cx="2052637" cy="298450"/>
          </a:xfrm>
        </p:grpSpPr>
        <p:sp>
          <p:nvSpPr>
            <p:cNvPr id="15" name="TextBox 35"/>
            <p:cNvSpPr txBox="1"/>
            <p:nvPr/>
          </p:nvSpPr>
          <p:spPr>
            <a:xfrm>
              <a:off x="6077744" y="3140213"/>
              <a:ext cx="2052637" cy="287338"/>
            </a:xfrm>
            <a:prstGeom prst="rect">
              <a:avLst/>
            </a:prstGeom>
            <a:noFill/>
          </p:spPr>
          <p:txBody>
            <a:bodyPr wrap="none" anchor="ctr"/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itchFamily="2" charset="-122"/>
                  <a:ea typeface="华文行楷" pitchFamily="2" charset="-122"/>
                </a:defRPr>
              </a:lvl1pPr>
            </a:lstStyle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</a:p>
          </p:txBody>
        </p:sp>
        <p:cxnSp>
          <p:nvCxnSpPr>
            <p:cNvPr id="17" name="直接连接符 34"/>
            <p:cNvCxnSpPr>
              <a:cxnSpLocks noChangeShapeType="1"/>
            </p:cNvCxnSpPr>
            <p:nvPr/>
          </p:nvCxnSpPr>
          <p:spPr bwMode="auto">
            <a:xfrm>
              <a:off x="6188644" y="3438663"/>
              <a:ext cx="1420813" cy="0"/>
            </a:xfrm>
            <a:prstGeom prst="line">
              <a:avLst/>
            </a:prstGeom>
            <a:noFill/>
            <a:ln w="3175" algn="ctr">
              <a:solidFill>
                <a:schemeClr val="bg1">
                  <a:lumMod val="8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8" name="组合 17"/>
          <p:cNvGrpSpPr/>
          <p:nvPr/>
        </p:nvGrpSpPr>
        <p:grpSpPr>
          <a:xfrm>
            <a:off x="827584" y="1832694"/>
            <a:ext cx="2052638" cy="768350"/>
            <a:chOff x="624681" y="1971813"/>
            <a:chExt cx="2052638" cy="768350"/>
          </a:xfrm>
        </p:grpSpPr>
        <p:sp>
          <p:nvSpPr>
            <p:cNvPr id="19" name="TextBox 46"/>
            <p:cNvSpPr txBox="1"/>
            <p:nvPr/>
          </p:nvSpPr>
          <p:spPr>
            <a:xfrm>
              <a:off x="624681" y="1971813"/>
              <a:ext cx="2052638" cy="287338"/>
            </a:xfrm>
            <a:prstGeom prst="rect">
              <a:avLst/>
            </a:prstGeom>
            <a:noFill/>
          </p:spPr>
          <p:txBody>
            <a:bodyPr wrap="none" anchor="ctr"/>
            <a:lstStyle>
              <a:defPPr>
                <a:defRPr lang="zh-CN"/>
              </a:defPPr>
              <a:lvl1pPr>
                <a:defRPr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itchFamily="2" charset="-122"/>
                  <a:ea typeface="华文行楷" pitchFamily="2" charset="-122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</a:p>
          </p:txBody>
        </p:sp>
        <p:sp>
          <p:nvSpPr>
            <p:cNvPr id="20" name="TextBox 49"/>
            <p:cNvSpPr txBox="1">
              <a:spLocks noChangeArrowheads="1"/>
            </p:cNvSpPr>
            <p:nvPr/>
          </p:nvSpPr>
          <p:spPr bwMode="auto">
            <a:xfrm>
              <a:off x="624681" y="2278201"/>
              <a:ext cx="2052638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algn="r"/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1" name="直接连接符 35"/>
            <p:cNvCxnSpPr>
              <a:cxnSpLocks noChangeShapeType="1"/>
            </p:cNvCxnSpPr>
            <p:nvPr/>
          </p:nvCxnSpPr>
          <p:spPr bwMode="auto">
            <a:xfrm>
              <a:off x="899497" y="2285270"/>
              <a:ext cx="1673225" cy="0"/>
            </a:xfrm>
            <a:prstGeom prst="line">
              <a:avLst/>
            </a:prstGeom>
            <a:noFill/>
            <a:ln w="3175" algn="ctr">
              <a:solidFill>
                <a:schemeClr val="bg1">
                  <a:lumMod val="8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6" name="组合 25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27" name="平行四边形 26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699195" y="2201669"/>
            <a:ext cx="22048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矩形 30"/>
          <p:cNvSpPr/>
          <p:nvPr/>
        </p:nvSpPr>
        <p:spPr>
          <a:xfrm>
            <a:off x="789683" y="3757853"/>
            <a:ext cx="22048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2" name="矩形 31"/>
          <p:cNvSpPr/>
          <p:nvPr/>
        </p:nvSpPr>
        <p:spPr>
          <a:xfrm>
            <a:off x="6280647" y="1646803"/>
            <a:ext cx="22048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5" name="矩形 34"/>
          <p:cNvSpPr/>
          <p:nvPr/>
        </p:nvSpPr>
        <p:spPr>
          <a:xfrm>
            <a:off x="6280647" y="3388444"/>
            <a:ext cx="22048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13656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2566" y="2754309"/>
            <a:ext cx="1377351" cy="4996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8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Edit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68005" y="1283896"/>
            <a:ext cx="1246474" cy="1246474"/>
          </a:xfrm>
          <a:prstGeom prst="ellipse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980" y="1493022"/>
            <a:ext cx="808524" cy="8282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96538" y="2746019"/>
            <a:ext cx="1377351" cy="4996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计划安排</a:t>
            </a:r>
            <a:endParaRPr lang="en-US" altLang="zh-CN" sz="18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Edit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61977" y="1275606"/>
            <a:ext cx="1246474" cy="1246474"/>
          </a:xfrm>
          <a:prstGeom prst="ellipse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843" y="1488717"/>
            <a:ext cx="800743" cy="82025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88876" y="2746019"/>
            <a:ext cx="1377351" cy="4996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后期规划</a:t>
            </a:r>
            <a:endParaRPr lang="en-US" altLang="zh-CN" sz="18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Edit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354315" y="1275606"/>
            <a:ext cx="1246474" cy="1246474"/>
          </a:xfrm>
          <a:prstGeom prst="ellipse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626511" y="1539366"/>
            <a:ext cx="702083" cy="718953"/>
            <a:chOff x="3598200" y="1732459"/>
            <a:chExt cx="1947600" cy="1994400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4815450" y="1732459"/>
              <a:ext cx="417924" cy="1423836"/>
            </a:xfrm>
            <a:custGeom>
              <a:avLst/>
              <a:gdLst>
                <a:gd name="T0" fmla="*/ 2 w 43"/>
                <a:gd name="T1" fmla="*/ 115 h 115"/>
                <a:gd name="T2" fmla="*/ 3 w 43"/>
                <a:gd name="T3" fmla="*/ 115 h 115"/>
                <a:gd name="T4" fmla="*/ 3 w 43"/>
                <a:gd name="T5" fmla="*/ 115 h 115"/>
                <a:gd name="T6" fmla="*/ 3 w 43"/>
                <a:gd name="T7" fmla="*/ 115 h 115"/>
                <a:gd name="T8" fmla="*/ 4 w 43"/>
                <a:gd name="T9" fmla="*/ 115 h 115"/>
                <a:gd name="T10" fmla="*/ 4 w 43"/>
                <a:gd name="T11" fmla="*/ 115 h 115"/>
                <a:gd name="T12" fmla="*/ 5 w 43"/>
                <a:gd name="T13" fmla="*/ 114 h 115"/>
                <a:gd name="T14" fmla="*/ 22 w 43"/>
                <a:gd name="T15" fmla="*/ 98 h 115"/>
                <a:gd name="T16" fmla="*/ 38 w 43"/>
                <a:gd name="T17" fmla="*/ 114 h 115"/>
                <a:gd name="T18" fmla="*/ 39 w 43"/>
                <a:gd name="T19" fmla="*/ 115 h 115"/>
                <a:gd name="T20" fmla="*/ 39 w 43"/>
                <a:gd name="T21" fmla="*/ 115 h 115"/>
                <a:gd name="T22" fmla="*/ 40 w 43"/>
                <a:gd name="T23" fmla="*/ 115 h 115"/>
                <a:gd name="T24" fmla="*/ 40 w 43"/>
                <a:gd name="T25" fmla="*/ 115 h 115"/>
                <a:gd name="T26" fmla="*/ 40 w 43"/>
                <a:gd name="T27" fmla="*/ 115 h 115"/>
                <a:gd name="T28" fmla="*/ 41 w 43"/>
                <a:gd name="T29" fmla="*/ 115 h 115"/>
                <a:gd name="T30" fmla="*/ 42 w 43"/>
                <a:gd name="T31" fmla="*/ 114 h 115"/>
                <a:gd name="T32" fmla="*/ 43 w 43"/>
                <a:gd name="T33" fmla="*/ 112 h 115"/>
                <a:gd name="T34" fmla="*/ 43 w 43"/>
                <a:gd name="T35" fmla="*/ 27 h 115"/>
                <a:gd name="T36" fmla="*/ 43 w 43"/>
                <a:gd name="T37" fmla="*/ 13 h 115"/>
                <a:gd name="T38" fmla="*/ 43 w 43"/>
                <a:gd name="T39" fmla="*/ 3 h 115"/>
                <a:gd name="T40" fmla="*/ 42 w 43"/>
                <a:gd name="T41" fmla="*/ 1 h 115"/>
                <a:gd name="T42" fmla="*/ 40 w 43"/>
                <a:gd name="T43" fmla="*/ 0 h 115"/>
                <a:gd name="T44" fmla="*/ 3 w 43"/>
                <a:gd name="T45" fmla="*/ 0 h 115"/>
                <a:gd name="T46" fmla="*/ 3 w 43"/>
                <a:gd name="T47" fmla="*/ 0 h 115"/>
                <a:gd name="T48" fmla="*/ 2 w 43"/>
                <a:gd name="T49" fmla="*/ 1 h 115"/>
                <a:gd name="T50" fmla="*/ 2 w 43"/>
                <a:gd name="T51" fmla="*/ 1 h 115"/>
                <a:gd name="T52" fmla="*/ 0 w 43"/>
                <a:gd name="T53" fmla="*/ 3 h 115"/>
                <a:gd name="T54" fmla="*/ 0 w 43"/>
                <a:gd name="T55" fmla="*/ 13 h 115"/>
                <a:gd name="T56" fmla="*/ 0 w 43"/>
                <a:gd name="T57" fmla="*/ 27 h 115"/>
                <a:gd name="T58" fmla="*/ 0 w 43"/>
                <a:gd name="T59" fmla="*/ 112 h 115"/>
                <a:gd name="T60" fmla="*/ 2 w 43"/>
                <a:gd name="T6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115">
                  <a:moveTo>
                    <a:pt x="2" y="115"/>
                  </a:moveTo>
                  <a:cubicBezTo>
                    <a:pt x="2" y="115"/>
                    <a:pt x="2" y="115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5"/>
                    <a:pt x="4" y="115"/>
                    <a:pt x="4" y="115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5"/>
                    <a:pt x="5" y="114"/>
                    <a:pt x="5" y="114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8" y="114"/>
                    <a:pt x="39" y="115"/>
                    <a:pt x="39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2" y="115"/>
                    <a:pt x="42" y="114"/>
                    <a:pt x="42" y="114"/>
                  </a:cubicBezTo>
                  <a:cubicBezTo>
                    <a:pt x="43" y="114"/>
                    <a:pt x="43" y="113"/>
                    <a:pt x="43" y="11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2"/>
                    <a:pt x="42" y="1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3"/>
                    <a:pt x="1" y="114"/>
                    <a:pt x="2" y="11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3853824" y="2462367"/>
              <a:ext cx="515304" cy="61683"/>
            </a:xfrm>
            <a:custGeom>
              <a:avLst/>
              <a:gdLst>
                <a:gd name="T0" fmla="*/ 0 w 53"/>
                <a:gd name="T1" fmla="*/ 3 h 5"/>
                <a:gd name="T2" fmla="*/ 3 w 53"/>
                <a:gd name="T3" fmla="*/ 5 h 5"/>
                <a:gd name="T4" fmla="*/ 50 w 53"/>
                <a:gd name="T5" fmla="*/ 5 h 5"/>
                <a:gd name="T6" fmla="*/ 53 w 53"/>
                <a:gd name="T7" fmla="*/ 3 h 5"/>
                <a:gd name="T8" fmla="*/ 50 w 53"/>
                <a:gd name="T9" fmla="*/ 0 h 5"/>
                <a:gd name="T10" fmla="*/ 3 w 53"/>
                <a:gd name="T11" fmla="*/ 0 h 5"/>
                <a:gd name="T12" fmla="*/ 0 w 53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">
                  <a:moveTo>
                    <a:pt x="0" y="3"/>
                  </a:moveTo>
                  <a:cubicBezTo>
                    <a:pt x="0" y="4"/>
                    <a:pt x="2" y="5"/>
                    <a:pt x="3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2" y="5"/>
                    <a:pt x="53" y="4"/>
                    <a:pt x="53" y="3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3853824" y="2750218"/>
              <a:ext cx="515304" cy="61683"/>
            </a:xfrm>
            <a:custGeom>
              <a:avLst/>
              <a:gdLst>
                <a:gd name="T0" fmla="*/ 50 w 53"/>
                <a:gd name="T1" fmla="*/ 0 h 5"/>
                <a:gd name="T2" fmla="*/ 3 w 53"/>
                <a:gd name="T3" fmla="*/ 0 h 5"/>
                <a:gd name="T4" fmla="*/ 0 w 53"/>
                <a:gd name="T5" fmla="*/ 2 h 5"/>
                <a:gd name="T6" fmla="*/ 3 w 53"/>
                <a:gd name="T7" fmla="*/ 5 h 5"/>
                <a:gd name="T8" fmla="*/ 50 w 53"/>
                <a:gd name="T9" fmla="*/ 5 h 5"/>
                <a:gd name="T10" fmla="*/ 53 w 53"/>
                <a:gd name="T11" fmla="*/ 2 h 5"/>
                <a:gd name="T12" fmla="*/ 50 w 5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">
                  <a:moveTo>
                    <a:pt x="5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2" y="5"/>
                    <a:pt x="53" y="4"/>
                    <a:pt x="53" y="2"/>
                  </a:cubicBezTo>
                  <a:cubicBezTo>
                    <a:pt x="53" y="1"/>
                    <a:pt x="52" y="0"/>
                    <a:pt x="5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3853824" y="3032931"/>
              <a:ext cx="515304" cy="61683"/>
            </a:xfrm>
            <a:custGeom>
              <a:avLst/>
              <a:gdLst>
                <a:gd name="T0" fmla="*/ 50 w 53"/>
                <a:gd name="T1" fmla="*/ 0 h 5"/>
                <a:gd name="T2" fmla="*/ 3 w 53"/>
                <a:gd name="T3" fmla="*/ 0 h 5"/>
                <a:gd name="T4" fmla="*/ 0 w 53"/>
                <a:gd name="T5" fmla="*/ 2 h 5"/>
                <a:gd name="T6" fmla="*/ 3 w 53"/>
                <a:gd name="T7" fmla="*/ 5 h 5"/>
                <a:gd name="T8" fmla="*/ 50 w 53"/>
                <a:gd name="T9" fmla="*/ 5 h 5"/>
                <a:gd name="T10" fmla="*/ 53 w 53"/>
                <a:gd name="T11" fmla="*/ 2 h 5"/>
                <a:gd name="T12" fmla="*/ 50 w 5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">
                  <a:moveTo>
                    <a:pt x="5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2" y="5"/>
                    <a:pt x="53" y="4"/>
                    <a:pt x="53" y="2"/>
                  </a:cubicBezTo>
                  <a:cubicBezTo>
                    <a:pt x="53" y="1"/>
                    <a:pt x="52" y="0"/>
                    <a:pt x="5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3598200" y="1881526"/>
              <a:ext cx="1947600" cy="1845333"/>
            </a:xfrm>
            <a:custGeom>
              <a:avLst/>
              <a:gdLst>
                <a:gd name="T0" fmla="*/ 177 w 200"/>
                <a:gd name="T1" fmla="*/ 3 h 149"/>
                <a:gd name="T2" fmla="*/ 177 w 200"/>
                <a:gd name="T3" fmla="*/ 17 h 149"/>
                <a:gd name="T4" fmla="*/ 186 w 200"/>
                <a:gd name="T5" fmla="*/ 21 h 149"/>
                <a:gd name="T6" fmla="*/ 186 w 200"/>
                <a:gd name="T7" fmla="*/ 134 h 149"/>
                <a:gd name="T8" fmla="*/ 107 w 200"/>
                <a:gd name="T9" fmla="*/ 134 h 149"/>
                <a:gd name="T10" fmla="*/ 107 w 200"/>
                <a:gd name="T11" fmla="*/ 21 h 149"/>
                <a:gd name="T12" fmla="*/ 117 w 200"/>
                <a:gd name="T13" fmla="*/ 17 h 149"/>
                <a:gd name="T14" fmla="*/ 117 w 200"/>
                <a:gd name="T15" fmla="*/ 3 h 149"/>
                <a:gd name="T16" fmla="*/ 100 w 200"/>
                <a:gd name="T17" fmla="*/ 9 h 149"/>
                <a:gd name="T18" fmla="*/ 53 w 200"/>
                <a:gd name="T19" fmla="*/ 0 h 149"/>
                <a:gd name="T20" fmla="*/ 0 w 200"/>
                <a:gd name="T21" fmla="*/ 20 h 149"/>
                <a:gd name="T22" fmla="*/ 0 w 200"/>
                <a:gd name="T23" fmla="*/ 142 h 149"/>
                <a:gd name="T24" fmla="*/ 2 w 200"/>
                <a:gd name="T25" fmla="*/ 147 h 149"/>
                <a:gd name="T26" fmla="*/ 8 w 200"/>
                <a:gd name="T27" fmla="*/ 149 h 149"/>
                <a:gd name="T28" fmla="*/ 53 w 200"/>
                <a:gd name="T29" fmla="*/ 145 h 149"/>
                <a:gd name="T30" fmla="*/ 99 w 200"/>
                <a:gd name="T31" fmla="*/ 149 h 149"/>
                <a:gd name="T32" fmla="*/ 99 w 200"/>
                <a:gd name="T33" fmla="*/ 149 h 149"/>
                <a:gd name="T34" fmla="*/ 100 w 200"/>
                <a:gd name="T35" fmla="*/ 149 h 149"/>
                <a:gd name="T36" fmla="*/ 100 w 200"/>
                <a:gd name="T37" fmla="*/ 149 h 149"/>
                <a:gd name="T38" fmla="*/ 101 w 200"/>
                <a:gd name="T39" fmla="*/ 149 h 149"/>
                <a:gd name="T40" fmla="*/ 101 w 200"/>
                <a:gd name="T41" fmla="*/ 149 h 149"/>
                <a:gd name="T42" fmla="*/ 146 w 200"/>
                <a:gd name="T43" fmla="*/ 145 h 149"/>
                <a:gd name="T44" fmla="*/ 192 w 200"/>
                <a:gd name="T45" fmla="*/ 149 h 149"/>
                <a:gd name="T46" fmla="*/ 193 w 200"/>
                <a:gd name="T47" fmla="*/ 149 h 149"/>
                <a:gd name="T48" fmla="*/ 197 w 200"/>
                <a:gd name="T49" fmla="*/ 147 h 149"/>
                <a:gd name="T50" fmla="*/ 200 w 200"/>
                <a:gd name="T51" fmla="*/ 142 h 149"/>
                <a:gd name="T52" fmla="*/ 200 w 200"/>
                <a:gd name="T53" fmla="*/ 20 h 149"/>
                <a:gd name="T54" fmla="*/ 177 w 200"/>
                <a:gd name="T55" fmla="*/ 3 h 149"/>
                <a:gd name="T56" fmla="*/ 93 w 200"/>
                <a:gd name="T57" fmla="*/ 134 h 149"/>
                <a:gd name="T58" fmla="*/ 53 w 200"/>
                <a:gd name="T59" fmla="*/ 131 h 149"/>
                <a:gd name="T60" fmla="*/ 14 w 200"/>
                <a:gd name="T61" fmla="*/ 134 h 149"/>
                <a:gd name="T62" fmla="*/ 14 w 200"/>
                <a:gd name="T63" fmla="*/ 21 h 149"/>
                <a:gd name="T64" fmla="*/ 53 w 200"/>
                <a:gd name="T65" fmla="*/ 14 h 149"/>
                <a:gd name="T66" fmla="*/ 93 w 200"/>
                <a:gd name="T67" fmla="*/ 21 h 149"/>
                <a:gd name="T68" fmla="*/ 93 w 200"/>
                <a:gd name="T69" fmla="*/ 13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149">
                  <a:moveTo>
                    <a:pt x="177" y="3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81" y="18"/>
                    <a:pt x="185" y="20"/>
                    <a:pt x="186" y="21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61" y="130"/>
                    <a:pt x="131" y="130"/>
                    <a:pt x="107" y="134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0"/>
                    <a:pt x="111" y="18"/>
                    <a:pt x="117" y="17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0" y="4"/>
                    <a:pt x="104" y="6"/>
                    <a:pt x="100" y="9"/>
                  </a:cubicBezTo>
                  <a:cubicBezTo>
                    <a:pt x="90" y="2"/>
                    <a:pt x="70" y="0"/>
                    <a:pt x="53" y="0"/>
                  </a:cubicBezTo>
                  <a:cubicBezTo>
                    <a:pt x="29" y="0"/>
                    <a:pt x="0" y="5"/>
                    <a:pt x="0" y="2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4"/>
                    <a:pt x="1" y="146"/>
                    <a:pt x="2" y="147"/>
                  </a:cubicBezTo>
                  <a:cubicBezTo>
                    <a:pt x="4" y="148"/>
                    <a:pt x="6" y="149"/>
                    <a:pt x="8" y="149"/>
                  </a:cubicBezTo>
                  <a:cubicBezTo>
                    <a:pt x="22" y="146"/>
                    <a:pt x="37" y="145"/>
                    <a:pt x="53" y="145"/>
                  </a:cubicBezTo>
                  <a:cubicBezTo>
                    <a:pt x="69" y="145"/>
                    <a:pt x="85" y="146"/>
                    <a:pt x="99" y="149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99" y="149"/>
                    <a:pt x="99" y="149"/>
                    <a:pt x="100" y="149"/>
                  </a:cubicBezTo>
                  <a:cubicBezTo>
                    <a:pt x="100" y="149"/>
                    <a:pt x="100" y="149"/>
                    <a:pt x="100" y="149"/>
                  </a:cubicBezTo>
                  <a:cubicBezTo>
                    <a:pt x="100" y="149"/>
                    <a:pt x="100" y="149"/>
                    <a:pt x="101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5" y="146"/>
                    <a:pt x="130" y="145"/>
                    <a:pt x="146" y="145"/>
                  </a:cubicBezTo>
                  <a:cubicBezTo>
                    <a:pt x="162" y="145"/>
                    <a:pt x="178" y="146"/>
                    <a:pt x="192" y="149"/>
                  </a:cubicBezTo>
                  <a:cubicBezTo>
                    <a:pt x="192" y="149"/>
                    <a:pt x="192" y="149"/>
                    <a:pt x="193" y="149"/>
                  </a:cubicBezTo>
                  <a:cubicBezTo>
                    <a:pt x="194" y="149"/>
                    <a:pt x="196" y="148"/>
                    <a:pt x="197" y="147"/>
                  </a:cubicBezTo>
                  <a:cubicBezTo>
                    <a:pt x="199" y="146"/>
                    <a:pt x="200" y="144"/>
                    <a:pt x="200" y="142"/>
                  </a:cubicBezTo>
                  <a:cubicBezTo>
                    <a:pt x="200" y="20"/>
                    <a:pt x="200" y="20"/>
                    <a:pt x="200" y="20"/>
                  </a:cubicBezTo>
                  <a:cubicBezTo>
                    <a:pt x="200" y="11"/>
                    <a:pt x="190" y="6"/>
                    <a:pt x="177" y="3"/>
                  </a:cubicBezTo>
                  <a:close/>
                  <a:moveTo>
                    <a:pt x="93" y="134"/>
                  </a:moveTo>
                  <a:cubicBezTo>
                    <a:pt x="80" y="132"/>
                    <a:pt x="67" y="131"/>
                    <a:pt x="53" y="131"/>
                  </a:cubicBezTo>
                  <a:cubicBezTo>
                    <a:pt x="40" y="131"/>
                    <a:pt x="26" y="132"/>
                    <a:pt x="14" y="13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6" y="18"/>
                    <a:pt x="30" y="14"/>
                    <a:pt x="53" y="14"/>
                  </a:cubicBezTo>
                  <a:cubicBezTo>
                    <a:pt x="76" y="14"/>
                    <a:pt x="90" y="18"/>
                    <a:pt x="93" y="21"/>
                  </a:cubicBezTo>
                  <a:lnTo>
                    <a:pt x="93" y="1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692708" y="2746019"/>
            <a:ext cx="1377351" cy="4996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进展情况</a:t>
            </a:r>
            <a:endParaRPr lang="en-US" altLang="zh-CN" sz="18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Edit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758146" y="1275606"/>
            <a:ext cx="1246474" cy="1246474"/>
          </a:xfrm>
          <a:prstGeom prst="ellipse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5051309" y="1498167"/>
            <a:ext cx="660147" cy="801352"/>
            <a:chOff x="2694" y="1931"/>
            <a:chExt cx="374" cy="454"/>
          </a:xfrm>
          <a:solidFill>
            <a:schemeClr val="bg1"/>
          </a:soli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2694" y="1931"/>
              <a:ext cx="374" cy="454"/>
            </a:xfrm>
            <a:custGeom>
              <a:avLst/>
              <a:gdLst>
                <a:gd name="T0" fmla="*/ 127 w 155"/>
                <a:gd name="T1" fmla="*/ 7 h 189"/>
                <a:gd name="T2" fmla="*/ 124 w 155"/>
                <a:gd name="T3" fmla="*/ 0 h 189"/>
                <a:gd name="T4" fmla="*/ 122 w 155"/>
                <a:gd name="T5" fmla="*/ 7 h 189"/>
                <a:gd name="T6" fmla="*/ 96 w 155"/>
                <a:gd name="T7" fmla="*/ 3 h 189"/>
                <a:gd name="T8" fmla="*/ 90 w 155"/>
                <a:gd name="T9" fmla="*/ 3 h 189"/>
                <a:gd name="T10" fmla="*/ 64 w 155"/>
                <a:gd name="T11" fmla="*/ 7 h 189"/>
                <a:gd name="T12" fmla="*/ 62 w 155"/>
                <a:gd name="T13" fmla="*/ 0 h 189"/>
                <a:gd name="T14" fmla="*/ 59 w 155"/>
                <a:gd name="T15" fmla="*/ 7 h 189"/>
                <a:gd name="T16" fmla="*/ 33 w 155"/>
                <a:gd name="T17" fmla="*/ 3 h 189"/>
                <a:gd name="T18" fmla="*/ 27 w 155"/>
                <a:gd name="T19" fmla="*/ 3 h 189"/>
                <a:gd name="T20" fmla="*/ 7 w 155"/>
                <a:gd name="T21" fmla="*/ 7 h 189"/>
                <a:gd name="T22" fmla="*/ 0 w 155"/>
                <a:gd name="T23" fmla="*/ 182 h 189"/>
                <a:gd name="T24" fmla="*/ 148 w 155"/>
                <a:gd name="T25" fmla="*/ 189 h 189"/>
                <a:gd name="T26" fmla="*/ 155 w 155"/>
                <a:gd name="T27" fmla="*/ 13 h 189"/>
                <a:gd name="T28" fmla="*/ 124 w 155"/>
                <a:gd name="T29" fmla="*/ 40 h 189"/>
                <a:gd name="T30" fmla="*/ 127 w 155"/>
                <a:gd name="T31" fmla="*/ 31 h 189"/>
                <a:gd name="T32" fmla="*/ 124 w 155"/>
                <a:gd name="T33" fmla="*/ 44 h 189"/>
                <a:gd name="T34" fmla="*/ 122 w 155"/>
                <a:gd name="T35" fmla="*/ 31 h 189"/>
                <a:gd name="T36" fmla="*/ 124 w 155"/>
                <a:gd name="T37" fmla="*/ 40 h 189"/>
                <a:gd name="T38" fmla="*/ 96 w 155"/>
                <a:gd name="T39" fmla="*/ 37 h 189"/>
                <a:gd name="T40" fmla="*/ 100 w 155"/>
                <a:gd name="T41" fmla="*/ 37 h 189"/>
                <a:gd name="T42" fmla="*/ 86 w 155"/>
                <a:gd name="T43" fmla="*/ 37 h 189"/>
                <a:gd name="T44" fmla="*/ 90 w 155"/>
                <a:gd name="T45" fmla="*/ 37 h 189"/>
                <a:gd name="T46" fmla="*/ 62 w 155"/>
                <a:gd name="T47" fmla="*/ 40 h 189"/>
                <a:gd name="T48" fmla="*/ 64 w 155"/>
                <a:gd name="T49" fmla="*/ 31 h 189"/>
                <a:gd name="T50" fmla="*/ 62 w 155"/>
                <a:gd name="T51" fmla="*/ 44 h 189"/>
                <a:gd name="T52" fmla="*/ 59 w 155"/>
                <a:gd name="T53" fmla="*/ 31 h 189"/>
                <a:gd name="T54" fmla="*/ 62 w 155"/>
                <a:gd name="T55" fmla="*/ 40 h 189"/>
                <a:gd name="T56" fmla="*/ 33 w 155"/>
                <a:gd name="T57" fmla="*/ 37 h 189"/>
                <a:gd name="T58" fmla="*/ 37 w 155"/>
                <a:gd name="T59" fmla="*/ 37 h 189"/>
                <a:gd name="T60" fmla="*/ 23 w 155"/>
                <a:gd name="T61" fmla="*/ 37 h 189"/>
                <a:gd name="T62" fmla="*/ 27 w 155"/>
                <a:gd name="T63" fmla="*/ 37 h 189"/>
                <a:gd name="T64" fmla="*/ 141 w 155"/>
                <a:gd name="T65" fmla="*/ 175 h 189"/>
                <a:gd name="T66" fmla="*/ 14 w 155"/>
                <a:gd name="T67" fmla="*/ 20 h 189"/>
                <a:gd name="T68" fmla="*/ 27 w 155"/>
                <a:gd name="T69" fmla="*/ 25 h 189"/>
                <a:gd name="T70" fmla="*/ 30 w 155"/>
                <a:gd name="T71" fmla="*/ 50 h 189"/>
                <a:gd name="T72" fmla="*/ 33 w 155"/>
                <a:gd name="T73" fmla="*/ 25 h 189"/>
                <a:gd name="T74" fmla="*/ 59 w 155"/>
                <a:gd name="T75" fmla="*/ 20 h 189"/>
                <a:gd name="T76" fmla="*/ 49 w 155"/>
                <a:gd name="T77" fmla="*/ 37 h 189"/>
                <a:gd name="T78" fmla="*/ 74 w 155"/>
                <a:gd name="T79" fmla="*/ 37 h 189"/>
                <a:gd name="T80" fmla="*/ 64 w 155"/>
                <a:gd name="T81" fmla="*/ 20 h 189"/>
                <a:gd name="T82" fmla="*/ 90 w 155"/>
                <a:gd name="T83" fmla="*/ 25 h 189"/>
                <a:gd name="T84" fmla="*/ 93 w 155"/>
                <a:gd name="T85" fmla="*/ 50 h 189"/>
                <a:gd name="T86" fmla="*/ 96 w 155"/>
                <a:gd name="T87" fmla="*/ 25 h 189"/>
                <a:gd name="T88" fmla="*/ 122 w 155"/>
                <a:gd name="T89" fmla="*/ 20 h 189"/>
                <a:gd name="T90" fmla="*/ 112 w 155"/>
                <a:gd name="T91" fmla="*/ 37 h 189"/>
                <a:gd name="T92" fmla="*/ 137 w 155"/>
                <a:gd name="T93" fmla="*/ 37 h 189"/>
                <a:gd name="T94" fmla="*/ 127 w 155"/>
                <a:gd name="T95" fmla="*/ 20 h 189"/>
                <a:gd name="T96" fmla="*/ 141 w 155"/>
                <a:gd name="T97" fmla="*/ 17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189">
                  <a:moveTo>
                    <a:pt x="148" y="7"/>
                  </a:moveTo>
                  <a:cubicBezTo>
                    <a:pt x="127" y="7"/>
                    <a:pt x="127" y="7"/>
                    <a:pt x="127" y="7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1"/>
                    <a:pt x="126" y="0"/>
                    <a:pt x="124" y="0"/>
                  </a:cubicBezTo>
                  <a:cubicBezTo>
                    <a:pt x="123" y="0"/>
                    <a:pt x="122" y="1"/>
                    <a:pt x="122" y="3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1"/>
                    <a:pt x="94" y="0"/>
                    <a:pt x="93" y="0"/>
                  </a:cubicBezTo>
                  <a:cubicBezTo>
                    <a:pt x="91" y="0"/>
                    <a:pt x="90" y="1"/>
                    <a:pt x="90" y="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60" y="0"/>
                    <a:pt x="59" y="1"/>
                    <a:pt x="59" y="3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29" y="0"/>
                    <a:pt x="27" y="1"/>
                    <a:pt x="27" y="3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3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6"/>
                    <a:pt x="3" y="189"/>
                    <a:pt x="7" y="189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52" y="189"/>
                    <a:pt x="155" y="186"/>
                    <a:pt x="155" y="182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5" y="10"/>
                    <a:pt x="152" y="7"/>
                    <a:pt x="148" y="7"/>
                  </a:cubicBezTo>
                  <a:close/>
                  <a:moveTo>
                    <a:pt x="124" y="40"/>
                  </a:moveTo>
                  <a:cubicBezTo>
                    <a:pt x="126" y="40"/>
                    <a:pt x="127" y="39"/>
                    <a:pt x="127" y="37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30" y="32"/>
                    <a:pt x="131" y="35"/>
                    <a:pt x="131" y="37"/>
                  </a:cubicBezTo>
                  <a:cubicBezTo>
                    <a:pt x="131" y="41"/>
                    <a:pt x="128" y="44"/>
                    <a:pt x="124" y="44"/>
                  </a:cubicBezTo>
                  <a:cubicBezTo>
                    <a:pt x="120" y="44"/>
                    <a:pt x="117" y="41"/>
                    <a:pt x="117" y="37"/>
                  </a:cubicBezTo>
                  <a:cubicBezTo>
                    <a:pt x="117" y="34"/>
                    <a:pt x="119" y="32"/>
                    <a:pt x="122" y="31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9"/>
                    <a:pt x="123" y="40"/>
                    <a:pt x="124" y="40"/>
                  </a:cubicBezTo>
                  <a:close/>
                  <a:moveTo>
                    <a:pt x="93" y="40"/>
                  </a:moveTo>
                  <a:cubicBezTo>
                    <a:pt x="94" y="40"/>
                    <a:pt x="96" y="39"/>
                    <a:pt x="96" y="3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8" y="32"/>
                    <a:pt x="100" y="35"/>
                    <a:pt x="100" y="37"/>
                  </a:cubicBezTo>
                  <a:cubicBezTo>
                    <a:pt x="100" y="41"/>
                    <a:pt x="97" y="44"/>
                    <a:pt x="93" y="44"/>
                  </a:cubicBezTo>
                  <a:cubicBezTo>
                    <a:pt x="89" y="44"/>
                    <a:pt x="86" y="41"/>
                    <a:pt x="86" y="37"/>
                  </a:cubicBezTo>
                  <a:cubicBezTo>
                    <a:pt x="86" y="34"/>
                    <a:pt x="88" y="32"/>
                    <a:pt x="90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9"/>
                    <a:pt x="91" y="40"/>
                    <a:pt x="93" y="40"/>
                  </a:cubicBezTo>
                  <a:close/>
                  <a:moveTo>
                    <a:pt x="62" y="40"/>
                  </a:moveTo>
                  <a:cubicBezTo>
                    <a:pt x="63" y="40"/>
                    <a:pt x="64" y="39"/>
                    <a:pt x="64" y="37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2"/>
                    <a:pt x="69" y="35"/>
                    <a:pt x="69" y="37"/>
                  </a:cubicBezTo>
                  <a:cubicBezTo>
                    <a:pt x="69" y="41"/>
                    <a:pt x="65" y="44"/>
                    <a:pt x="62" y="44"/>
                  </a:cubicBezTo>
                  <a:cubicBezTo>
                    <a:pt x="58" y="44"/>
                    <a:pt x="54" y="41"/>
                    <a:pt x="54" y="37"/>
                  </a:cubicBezTo>
                  <a:cubicBezTo>
                    <a:pt x="54" y="34"/>
                    <a:pt x="56" y="32"/>
                    <a:pt x="59" y="31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60" y="40"/>
                    <a:pt x="62" y="40"/>
                  </a:cubicBezTo>
                  <a:close/>
                  <a:moveTo>
                    <a:pt x="30" y="40"/>
                  </a:moveTo>
                  <a:cubicBezTo>
                    <a:pt x="32" y="40"/>
                    <a:pt x="33" y="39"/>
                    <a:pt x="33" y="37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5" y="32"/>
                    <a:pt x="37" y="35"/>
                    <a:pt x="37" y="37"/>
                  </a:cubicBezTo>
                  <a:cubicBezTo>
                    <a:pt x="37" y="41"/>
                    <a:pt x="34" y="44"/>
                    <a:pt x="30" y="44"/>
                  </a:cubicBezTo>
                  <a:cubicBezTo>
                    <a:pt x="26" y="44"/>
                    <a:pt x="23" y="41"/>
                    <a:pt x="23" y="37"/>
                  </a:cubicBezTo>
                  <a:cubicBezTo>
                    <a:pt x="23" y="34"/>
                    <a:pt x="25" y="32"/>
                    <a:pt x="27" y="31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9"/>
                    <a:pt x="29" y="40"/>
                    <a:pt x="30" y="40"/>
                  </a:cubicBezTo>
                  <a:close/>
                  <a:moveTo>
                    <a:pt x="141" y="175"/>
                  </a:moveTo>
                  <a:cubicBezTo>
                    <a:pt x="14" y="175"/>
                    <a:pt x="14" y="175"/>
                    <a:pt x="14" y="17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2" y="26"/>
                    <a:pt x="18" y="31"/>
                    <a:pt x="18" y="37"/>
                  </a:cubicBezTo>
                  <a:cubicBezTo>
                    <a:pt x="18" y="44"/>
                    <a:pt x="23" y="50"/>
                    <a:pt x="30" y="50"/>
                  </a:cubicBezTo>
                  <a:cubicBezTo>
                    <a:pt x="37" y="50"/>
                    <a:pt x="43" y="44"/>
                    <a:pt x="43" y="37"/>
                  </a:cubicBezTo>
                  <a:cubicBezTo>
                    <a:pt x="43" y="31"/>
                    <a:pt x="39" y="26"/>
                    <a:pt x="33" y="25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3" y="26"/>
                    <a:pt x="49" y="31"/>
                    <a:pt x="49" y="37"/>
                  </a:cubicBezTo>
                  <a:cubicBezTo>
                    <a:pt x="49" y="44"/>
                    <a:pt x="55" y="50"/>
                    <a:pt x="62" y="50"/>
                  </a:cubicBezTo>
                  <a:cubicBezTo>
                    <a:pt x="68" y="50"/>
                    <a:pt x="74" y="44"/>
                    <a:pt x="74" y="37"/>
                  </a:cubicBezTo>
                  <a:cubicBezTo>
                    <a:pt x="74" y="31"/>
                    <a:pt x="70" y="26"/>
                    <a:pt x="64" y="25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5" y="26"/>
                    <a:pt x="80" y="31"/>
                    <a:pt x="80" y="37"/>
                  </a:cubicBezTo>
                  <a:cubicBezTo>
                    <a:pt x="80" y="44"/>
                    <a:pt x="86" y="50"/>
                    <a:pt x="93" y="50"/>
                  </a:cubicBezTo>
                  <a:cubicBezTo>
                    <a:pt x="100" y="50"/>
                    <a:pt x="105" y="44"/>
                    <a:pt x="105" y="37"/>
                  </a:cubicBezTo>
                  <a:cubicBezTo>
                    <a:pt x="105" y="31"/>
                    <a:pt x="101" y="26"/>
                    <a:pt x="96" y="25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6" y="26"/>
                    <a:pt x="112" y="31"/>
                    <a:pt x="112" y="37"/>
                  </a:cubicBezTo>
                  <a:cubicBezTo>
                    <a:pt x="112" y="44"/>
                    <a:pt x="117" y="50"/>
                    <a:pt x="124" y="50"/>
                  </a:cubicBezTo>
                  <a:cubicBezTo>
                    <a:pt x="131" y="50"/>
                    <a:pt x="137" y="44"/>
                    <a:pt x="137" y="37"/>
                  </a:cubicBezTo>
                  <a:cubicBezTo>
                    <a:pt x="137" y="31"/>
                    <a:pt x="133" y="26"/>
                    <a:pt x="127" y="25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41" y="20"/>
                    <a:pt x="141" y="20"/>
                    <a:pt x="141" y="20"/>
                  </a:cubicBezTo>
                  <a:lnTo>
                    <a:pt x="141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2820" y="2272"/>
              <a:ext cx="181" cy="12"/>
            </a:xfrm>
            <a:custGeom>
              <a:avLst/>
              <a:gdLst>
                <a:gd name="T0" fmla="*/ 73 w 75"/>
                <a:gd name="T1" fmla="*/ 0 h 5"/>
                <a:gd name="T2" fmla="*/ 2 w 75"/>
                <a:gd name="T3" fmla="*/ 0 h 5"/>
                <a:gd name="T4" fmla="*/ 0 w 75"/>
                <a:gd name="T5" fmla="*/ 3 h 5"/>
                <a:gd name="T6" fmla="*/ 2 w 75"/>
                <a:gd name="T7" fmla="*/ 5 h 5"/>
                <a:gd name="T8" fmla="*/ 73 w 75"/>
                <a:gd name="T9" fmla="*/ 5 h 5"/>
                <a:gd name="T10" fmla="*/ 75 w 75"/>
                <a:gd name="T11" fmla="*/ 3 h 5"/>
                <a:gd name="T12" fmla="*/ 73 w 7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5"/>
                    <a:pt x="75" y="4"/>
                    <a:pt x="75" y="3"/>
                  </a:cubicBezTo>
                  <a:cubicBezTo>
                    <a:pt x="75" y="1"/>
                    <a:pt x="74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2820" y="2190"/>
              <a:ext cx="181" cy="14"/>
            </a:xfrm>
            <a:custGeom>
              <a:avLst/>
              <a:gdLst>
                <a:gd name="T0" fmla="*/ 73 w 75"/>
                <a:gd name="T1" fmla="*/ 0 h 6"/>
                <a:gd name="T2" fmla="*/ 2 w 75"/>
                <a:gd name="T3" fmla="*/ 0 h 6"/>
                <a:gd name="T4" fmla="*/ 0 w 75"/>
                <a:gd name="T5" fmla="*/ 3 h 6"/>
                <a:gd name="T6" fmla="*/ 2 w 75"/>
                <a:gd name="T7" fmla="*/ 6 h 6"/>
                <a:gd name="T8" fmla="*/ 73 w 75"/>
                <a:gd name="T9" fmla="*/ 6 h 6"/>
                <a:gd name="T10" fmla="*/ 75 w 75"/>
                <a:gd name="T11" fmla="*/ 3 h 6"/>
                <a:gd name="T12" fmla="*/ 73 w 7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6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4" y="6"/>
                    <a:pt x="75" y="5"/>
                    <a:pt x="75" y="3"/>
                  </a:cubicBezTo>
                  <a:cubicBezTo>
                    <a:pt x="75" y="2"/>
                    <a:pt x="74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2820" y="2111"/>
              <a:ext cx="181" cy="12"/>
            </a:xfrm>
            <a:custGeom>
              <a:avLst/>
              <a:gdLst>
                <a:gd name="T0" fmla="*/ 73 w 75"/>
                <a:gd name="T1" fmla="*/ 0 h 5"/>
                <a:gd name="T2" fmla="*/ 2 w 75"/>
                <a:gd name="T3" fmla="*/ 0 h 5"/>
                <a:gd name="T4" fmla="*/ 0 w 75"/>
                <a:gd name="T5" fmla="*/ 3 h 5"/>
                <a:gd name="T6" fmla="*/ 2 w 75"/>
                <a:gd name="T7" fmla="*/ 5 h 5"/>
                <a:gd name="T8" fmla="*/ 73 w 75"/>
                <a:gd name="T9" fmla="*/ 5 h 5"/>
                <a:gd name="T10" fmla="*/ 75 w 75"/>
                <a:gd name="T11" fmla="*/ 3 h 5"/>
                <a:gd name="T12" fmla="*/ 73 w 7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5"/>
                    <a:pt x="75" y="4"/>
                    <a:pt x="75" y="3"/>
                  </a:cubicBezTo>
                  <a:cubicBezTo>
                    <a:pt x="75" y="1"/>
                    <a:pt x="74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2755" y="2096"/>
              <a:ext cx="41" cy="41"/>
            </a:xfrm>
            <a:custGeom>
              <a:avLst/>
              <a:gdLst>
                <a:gd name="T0" fmla="*/ 15 w 17"/>
                <a:gd name="T1" fmla="*/ 0 h 17"/>
                <a:gd name="T2" fmla="*/ 3 w 17"/>
                <a:gd name="T3" fmla="*/ 0 h 17"/>
                <a:gd name="T4" fmla="*/ 0 w 17"/>
                <a:gd name="T5" fmla="*/ 3 h 17"/>
                <a:gd name="T6" fmla="*/ 0 w 17"/>
                <a:gd name="T7" fmla="*/ 15 h 17"/>
                <a:gd name="T8" fmla="*/ 3 w 17"/>
                <a:gd name="T9" fmla="*/ 17 h 17"/>
                <a:gd name="T10" fmla="*/ 15 w 17"/>
                <a:gd name="T11" fmla="*/ 17 h 17"/>
                <a:gd name="T12" fmla="*/ 17 w 17"/>
                <a:gd name="T13" fmla="*/ 15 h 17"/>
                <a:gd name="T14" fmla="*/ 17 w 17"/>
                <a:gd name="T15" fmla="*/ 3 h 17"/>
                <a:gd name="T16" fmla="*/ 15 w 1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755" y="2176"/>
              <a:ext cx="41" cy="43"/>
            </a:xfrm>
            <a:custGeom>
              <a:avLst/>
              <a:gdLst>
                <a:gd name="T0" fmla="*/ 15 w 17"/>
                <a:gd name="T1" fmla="*/ 0 h 18"/>
                <a:gd name="T2" fmla="*/ 3 w 17"/>
                <a:gd name="T3" fmla="*/ 0 h 18"/>
                <a:gd name="T4" fmla="*/ 0 w 17"/>
                <a:gd name="T5" fmla="*/ 3 h 18"/>
                <a:gd name="T6" fmla="*/ 0 w 17"/>
                <a:gd name="T7" fmla="*/ 15 h 18"/>
                <a:gd name="T8" fmla="*/ 3 w 17"/>
                <a:gd name="T9" fmla="*/ 18 h 18"/>
                <a:gd name="T10" fmla="*/ 15 w 17"/>
                <a:gd name="T11" fmla="*/ 18 h 18"/>
                <a:gd name="T12" fmla="*/ 17 w 17"/>
                <a:gd name="T13" fmla="*/ 15 h 18"/>
                <a:gd name="T14" fmla="*/ 17 w 17"/>
                <a:gd name="T15" fmla="*/ 3 h 18"/>
                <a:gd name="T16" fmla="*/ 15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1" y="18"/>
                    <a:pt x="3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7" y="17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2755" y="2257"/>
              <a:ext cx="41" cy="41"/>
            </a:xfrm>
            <a:custGeom>
              <a:avLst/>
              <a:gdLst>
                <a:gd name="T0" fmla="*/ 15 w 17"/>
                <a:gd name="T1" fmla="*/ 0 h 17"/>
                <a:gd name="T2" fmla="*/ 3 w 17"/>
                <a:gd name="T3" fmla="*/ 0 h 17"/>
                <a:gd name="T4" fmla="*/ 0 w 17"/>
                <a:gd name="T5" fmla="*/ 3 h 17"/>
                <a:gd name="T6" fmla="*/ 0 w 17"/>
                <a:gd name="T7" fmla="*/ 15 h 17"/>
                <a:gd name="T8" fmla="*/ 3 w 17"/>
                <a:gd name="T9" fmla="*/ 17 h 17"/>
                <a:gd name="T10" fmla="*/ 15 w 17"/>
                <a:gd name="T11" fmla="*/ 17 h 17"/>
                <a:gd name="T12" fmla="*/ 17 w 17"/>
                <a:gd name="T13" fmla="*/ 15 h 17"/>
                <a:gd name="T14" fmla="*/ 17 w 17"/>
                <a:gd name="T15" fmla="*/ 3 h 17"/>
                <a:gd name="T16" fmla="*/ 15 w 1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69"/>
          <p:cNvGrpSpPr>
            <a:grpSpLocks/>
          </p:cNvGrpSpPr>
          <p:nvPr/>
        </p:nvGrpSpPr>
        <p:grpSpPr bwMode="auto">
          <a:xfrm>
            <a:off x="1383170" y="3679699"/>
            <a:ext cx="476250" cy="479425"/>
            <a:chOff x="758797" y="1504730"/>
            <a:chExt cx="405000" cy="405000"/>
          </a:xfrm>
        </p:grpSpPr>
        <p:sp>
          <p:nvSpPr>
            <p:cNvPr id="31" name="矩形 30"/>
            <p:cNvSpPr/>
            <p:nvPr/>
          </p:nvSpPr>
          <p:spPr>
            <a:xfrm>
              <a:off x="758797" y="1504730"/>
              <a:ext cx="405000" cy="405000"/>
            </a:xfrm>
            <a:prstGeom prst="rect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4"/>
            <p:cNvSpPr>
              <a:spLocks noChangeAspect="1" noEditPoints="1"/>
            </p:cNvSpPr>
            <p:nvPr/>
          </p:nvSpPr>
          <p:spPr bwMode="auto">
            <a:xfrm>
              <a:off x="881647" y="1573124"/>
              <a:ext cx="159300" cy="268212"/>
            </a:xfrm>
            <a:custGeom>
              <a:avLst/>
              <a:gdLst>
                <a:gd name="T0" fmla="*/ 203 w 203"/>
                <a:gd name="T1" fmla="*/ 179 h 340"/>
                <a:gd name="T2" fmla="*/ 104 w 203"/>
                <a:gd name="T3" fmla="*/ 179 h 340"/>
                <a:gd name="T4" fmla="*/ 191 w 203"/>
                <a:gd name="T5" fmla="*/ 80 h 340"/>
                <a:gd name="T6" fmla="*/ 123 w 203"/>
                <a:gd name="T7" fmla="*/ 80 h 340"/>
                <a:gd name="T8" fmla="*/ 123 w 203"/>
                <a:gd name="T9" fmla="*/ 0 h 340"/>
                <a:gd name="T10" fmla="*/ 79 w 203"/>
                <a:gd name="T11" fmla="*/ 0 h 340"/>
                <a:gd name="T12" fmla="*/ 79 w 203"/>
                <a:gd name="T13" fmla="*/ 80 h 340"/>
                <a:gd name="T14" fmla="*/ 11 w 203"/>
                <a:gd name="T15" fmla="*/ 80 h 340"/>
                <a:gd name="T16" fmla="*/ 98 w 203"/>
                <a:gd name="T17" fmla="*/ 179 h 340"/>
                <a:gd name="T18" fmla="*/ 0 w 203"/>
                <a:gd name="T19" fmla="*/ 179 h 340"/>
                <a:gd name="T20" fmla="*/ 0 w 203"/>
                <a:gd name="T21" fmla="*/ 317 h 340"/>
                <a:gd name="T22" fmla="*/ 87 w 203"/>
                <a:gd name="T23" fmla="*/ 317 h 340"/>
                <a:gd name="T24" fmla="*/ 64 w 203"/>
                <a:gd name="T25" fmla="*/ 340 h 340"/>
                <a:gd name="T26" fmla="*/ 140 w 203"/>
                <a:gd name="T27" fmla="*/ 340 h 340"/>
                <a:gd name="T28" fmla="*/ 116 w 203"/>
                <a:gd name="T29" fmla="*/ 317 h 340"/>
                <a:gd name="T30" fmla="*/ 203 w 203"/>
                <a:gd name="T31" fmla="*/ 317 h 340"/>
                <a:gd name="T32" fmla="*/ 203 w 203"/>
                <a:gd name="T33" fmla="*/ 179 h 340"/>
                <a:gd name="T34" fmla="*/ 178 w 203"/>
                <a:gd name="T35" fmla="*/ 293 h 340"/>
                <a:gd name="T36" fmla="*/ 26 w 203"/>
                <a:gd name="T37" fmla="*/ 293 h 340"/>
                <a:gd name="T38" fmla="*/ 26 w 203"/>
                <a:gd name="T39" fmla="*/ 204 h 340"/>
                <a:gd name="T40" fmla="*/ 178 w 203"/>
                <a:gd name="T41" fmla="*/ 204 h 340"/>
                <a:gd name="T42" fmla="*/ 178 w 203"/>
                <a:gd name="T43" fmla="*/ 29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" h="340">
                  <a:moveTo>
                    <a:pt x="203" y="179"/>
                  </a:moveTo>
                  <a:lnTo>
                    <a:pt x="104" y="179"/>
                  </a:lnTo>
                  <a:lnTo>
                    <a:pt x="191" y="80"/>
                  </a:lnTo>
                  <a:lnTo>
                    <a:pt x="123" y="80"/>
                  </a:lnTo>
                  <a:lnTo>
                    <a:pt x="123" y="0"/>
                  </a:lnTo>
                  <a:lnTo>
                    <a:pt x="79" y="0"/>
                  </a:lnTo>
                  <a:lnTo>
                    <a:pt x="79" y="80"/>
                  </a:lnTo>
                  <a:lnTo>
                    <a:pt x="11" y="80"/>
                  </a:lnTo>
                  <a:lnTo>
                    <a:pt x="98" y="179"/>
                  </a:lnTo>
                  <a:lnTo>
                    <a:pt x="0" y="179"/>
                  </a:lnTo>
                  <a:lnTo>
                    <a:pt x="0" y="317"/>
                  </a:lnTo>
                  <a:lnTo>
                    <a:pt x="87" y="317"/>
                  </a:lnTo>
                  <a:lnTo>
                    <a:pt x="64" y="340"/>
                  </a:lnTo>
                  <a:lnTo>
                    <a:pt x="140" y="340"/>
                  </a:lnTo>
                  <a:lnTo>
                    <a:pt x="116" y="317"/>
                  </a:lnTo>
                  <a:lnTo>
                    <a:pt x="203" y="317"/>
                  </a:lnTo>
                  <a:lnTo>
                    <a:pt x="203" y="179"/>
                  </a:lnTo>
                  <a:close/>
                  <a:moveTo>
                    <a:pt x="178" y="293"/>
                  </a:moveTo>
                  <a:lnTo>
                    <a:pt x="26" y="293"/>
                  </a:lnTo>
                  <a:lnTo>
                    <a:pt x="26" y="204"/>
                  </a:lnTo>
                  <a:lnTo>
                    <a:pt x="178" y="204"/>
                  </a:lnTo>
                  <a:lnTo>
                    <a:pt x="178" y="2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859421" y="3604974"/>
            <a:ext cx="5926863" cy="6337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500"/>
              </a:lnSpc>
              <a:spcBef>
                <a:spcPts val="838"/>
              </a:spcBef>
              <a:spcAft>
                <a:spcPts val="838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39" name="平行四边形 38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41" name="平行四边形 40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125223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960517" y="1233174"/>
            <a:ext cx="1771606" cy="2111166"/>
            <a:chOff x="960517" y="1041448"/>
            <a:chExt cx="1771606" cy="2111166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 rot="16200000">
              <a:off x="1579323" y="1995512"/>
              <a:ext cx="2103113" cy="2024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KSO_GT1"/>
            <p:cNvSpPr/>
            <p:nvPr/>
          </p:nvSpPr>
          <p:spPr>
            <a:xfrm>
              <a:off x="960517" y="1041448"/>
              <a:ext cx="1554324" cy="2111166"/>
            </a:xfrm>
            <a:custGeom>
              <a:avLst/>
              <a:gdLst/>
              <a:ahLst/>
              <a:cxnLst/>
              <a:rect l="l" t="t" r="r" b="b"/>
              <a:pathLst>
                <a:path w="2144712" h="2913062">
                  <a:moveTo>
                    <a:pt x="2144712" y="0"/>
                  </a:moveTo>
                  <a:lnTo>
                    <a:pt x="2144712" y="2913062"/>
                  </a:lnTo>
                  <a:lnTo>
                    <a:pt x="0" y="2619329"/>
                  </a:lnTo>
                  <a:lnTo>
                    <a:pt x="0" y="293734"/>
                  </a:ln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tIns="305100" anchor="t"/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输入文本内容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KSO_GN1"/>
            <p:cNvSpPr txBox="1">
              <a:spLocks noChangeArrowheads="1"/>
            </p:cNvSpPr>
            <p:nvPr/>
          </p:nvSpPr>
          <p:spPr bwMode="auto">
            <a:xfrm>
              <a:off x="1963462" y="2286985"/>
              <a:ext cx="465991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b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lang="en-US" altLang="zh-CN" sz="4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84749" y="1229771"/>
            <a:ext cx="1776862" cy="2111711"/>
            <a:chOff x="4484749" y="1038045"/>
            <a:chExt cx="1776862" cy="2111711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 rot="16200000">
              <a:off x="5108811" y="1988358"/>
              <a:ext cx="2103113" cy="2024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KSO_GT3"/>
            <p:cNvSpPr/>
            <p:nvPr/>
          </p:nvSpPr>
          <p:spPr>
            <a:xfrm>
              <a:off x="4484749" y="1038590"/>
              <a:ext cx="1554324" cy="2111166"/>
            </a:xfrm>
            <a:custGeom>
              <a:avLst/>
              <a:gdLst/>
              <a:ahLst/>
              <a:cxnLst/>
              <a:rect l="l" t="t" r="r" b="b"/>
              <a:pathLst>
                <a:path w="2144712" h="2913062">
                  <a:moveTo>
                    <a:pt x="2144712" y="0"/>
                  </a:moveTo>
                  <a:lnTo>
                    <a:pt x="2144712" y="2913062"/>
                  </a:lnTo>
                  <a:lnTo>
                    <a:pt x="0" y="2619329"/>
                  </a:lnTo>
                  <a:lnTo>
                    <a:pt x="0" y="293734"/>
                  </a:ln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 w="3175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vert="horz" wrap="none" tIns="305100" anchor="t"/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输入文本内容</a:t>
              </a:r>
            </a:p>
          </p:txBody>
        </p:sp>
        <p:sp>
          <p:nvSpPr>
            <p:cNvPr id="10" name="KSO_GN3"/>
            <p:cNvSpPr txBox="1">
              <a:spLocks noChangeArrowheads="1"/>
            </p:cNvSpPr>
            <p:nvPr/>
          </p:nvSpPr>
          <p:spPr bwMode="auto">
            <a:xfrm>
              <a:off x="5623514" y="2536476"/>
              <a:ext cx="365858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b">
              <a:spAutoFit/>
            </a:bodyPr>
            <a:lstStyle>
              <a:defPPr>
                <a:defRPr lang="zh-CN"/>
              </a:defPPr>
              <a:lvl1pPr algn="r" eaLnBrk="1" hangingPunct="1">
                <a:spcBef>
                  <a:spcPct val="50000"/>
                </a:spcBef>
                <a:defRPr sz="5400">
                  <a:solidFill>
                    <a:srgbClr val="7D7D7D"/>
                  </a:solidFill>
                  <a:latin typeface="Impact" pitchFamily="34" charset="0"/>
                  <a:ea typeface="微软雅黑" pitchFamily="34" charset="-122"/>
                </a:defRPr>
              </a:lvl1pPr>
              <a:lvl2pPr marL="742950" indent="-285750" eaLnBrk="0" hangingPunct="0"/>
              <a:lvl3pPr marL="1143000" indent="-228600" eaLnBrk="0" hangingPunct="0"/>
              <a:lvl4pPr marL="1600200" indent="-228600" eaLnBrk="0" hangingPunct="0"/>
              <a:lvl5pPr marL="2057400" indent="-228600" eaLnBrk="0" hangingPunct="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723105" y="1229771"/>
            <a:ext cx="1770659" cy="2111711"/>
            <a:chOff x="2723105" y="1038045"/>
            <a:chExt cx="1770659" cy="2111711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16200000">
              <a:off x="3340964" y="1988358"/>
              <a:ext cx="2103113" cy="2024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KSO_GT2"/>
            <p:cNvSpPr/>
            <p:nvPr/>
          </p:nvSpPr>
          <p:spPr>
            <a:xfrm>
              <a:off x="2723105" y="1038590"/>
              <a:ext cx="1554324" cy="2111166"/>
            </a:xfrm>
            <a:custGeom>
              <a:avLst/>
              <a:gdLst/>
              <a:ahLst/>
              <a:cxnLst/>
              <a:rect l="l" t="t" r="r" b="b"/>
              <a:pathLst>
                <a:path w="2144712" h="2913062">
                  <a:moveTo>
                    <a:pt x="2144712" y="0"/>
                  </a:moveTo>
                  <a:lnTo>
                    <a:pt x="2144712" y="2913062"/>
                  </a:lnTo>
                  <a:lnTo>
                    <a:pt x="0" y="2619329"/>
                  </a:lnTo>
                  <a:lnTo>
                    <a:pt x="0" y="293734"/>
                  </a:ln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 w="3175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vert="horz" wrap="none" tIns="305100" anchor="t"/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输入文本内容</a:t>
              </a:r>
            </a:p>
          </p:txBody>
        </p:sp>
        <p:sp>
          <p:nvSpPr>
            <p:cNvPr id="11" name="KSO_GN2"/>
            <p:cNvSpPr txBox="1">
              <a:spLocks noChangeArrowheads="1"/>
            </p:cNvSpPr>
            <p:nvPr/>
          </p:nvSpPr>
          <p:spPr bwMode="auto">
            <a:xfrm>
              <a:off x="3848303" y="2523008"/>
              <a:ext cx="365858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b">
              <a:spAutoFit/>
            </a:bodyPr>
            <a:lstStyle>
              <a:defPPr>
                <a:defRPr lang="zh-CN"/>
              </a:defPPr>
              <a:lvl1pPr algn="r" eaLnBrk="1" hangingPunct="1">
                <a:spcBef>
                  <a:spcPct val="50000"/>
                </a:spcBef>
                <a:defRPr sz="5400">
                  <a:solidFill>
                    <a:srgbClr val="7D7D7D"/>
                  </a:solidFill>
                  <a:latin typeface="Impact" pitchFamily="34" charset="0"/>
                  <a:ea typeface="微软雅黑" pitchFamily="34" charset="-122"/>
                </a:defRPr>
              </a:lvl1pPr>
              <a:lvl2pPr marL="742950" indent="-285750" eaLnBrk="0" hangingPunct="0"/>
              <a:lvl3pPr marL="1143000" indent="-228600" eaLnBrk="0" hangingPunct="0"/>
              <a:lvl4pPr marL="1600200" indent="-228600" eaLnBrk="0" hangingPunct="0"/>
              <a:lvl5pPr marL="2057400" indent="-228600" eaLnBrk="0" hangingPunct="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23170" y="1229771"/>
            <a:ext cx="1775861" cy="2111711"/>
            <a:chOff x="6223170" y="1038045"/>
            <a:chExt cx="1775861" cy="2111711"/>
          </a:xfrm>
        </p:grpSpPr>
        <p:sp>
          <p:nvSpPr>
            <p:cNvPr id="12" name="KSO_GT3"/>
            <p:cNvSpPr/>
            <p:nvPr/>
          </p:nvSpPr>
          <p:spPr>
            <a:xfrm>
              <a:off x="6223170" y="1038590"/>
              <a:ext cx="1554324" cy="2111166"/>
            </a:xfrm>
            <a:custGeom>
              <a:avLst/>
              <a:gdLst/>
              <a:ahLst/>
              <a:cxnLst/>
              <a:rect l="l" t="t" r="r" b="b"/>
              <a:pathLst>
                <a:path w="2144712" h="2913062">
                  <a:moveTo>
                    <a:pt x="2144712" y="0"/>
                  </a:moveTo>
                  <a:lnTo>
                    <a:pt x="2144712" y="2913062"/>
                  </a:lnTo>
                  <a:lnTo>
                    <a:pt x="0" y="2619329"/>
                  </a:lnTo>
                  <a:lnTo>
                    <a:pt x="0" y="293734"/>
                  </a:ln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 w="3175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vert="horz" wrap="none" tIns="305100" anchor="t"/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输入文本内容</a:t>
              </a:r>
            </a:p>
          </p:txBody>
        </p:sp>
        <p:sp>
          <p:nvSpPr>
            <p:cNvPr id="13" name="KSO_GN3"/>
            <p:cNvSpPr txBox="1">
              <a:spLocks noChangeArrowheads="1"/>
            </p:cNvSpPr>
            <p:nvPr/>
          </p:nvSpPr>
          <p:spPr bwMode="auto">
            <a:xfrm>
              <a:off x="7361935" y="2536476"/>
              <a:ext cx="365858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b">
              <a:spAutoFit/>
            </a:bodyPr>
            <a:lstStyle>
              <a:defPPr>
                <a:defRPr lang="zh-CN"/>
              </a:defPPr>
              <a:lvl1pPr algn="r" eaLnBrk="1" hangingPunct="1">
                <a:spcBef>
                  <a:spcPct val="50000"/>
                </a:spcBef>
                <a:defRPr sz="5400">
                  <a:solidFill>
                    <a:srgbClr val="7D7D7D"/>
                  </a:solidFill>
                  <a:latin typeface="Impact" pitchFamily="34" charset="0"/>
                  <a:ea typeface="微软雅黑" pitchFamily="34" charset="-122"/>
                </a:defRPr>
              </a:lvl1pPr>
              <a:lvl2pPr marL="742950" indent="-285750" eaLnBrk="0" hangingPunct="0"/>
              <a:lvl3pPr marL="1143000" indent="-228600" eaLnBrk="0" hangingPunct="0"/>
              <a:lvl4pPr marL="1600200" indent="-228600" eaLnBrk="0" hangingPunct="0"/>
              <a:lvl5pPr marL="2057400" indent="-228600" eaLnBrk="0" hangingPunct="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AutoShape 7"/>
            <p:cNvSpPr>
              <a:spLocks noChangeArrowheads="1"/>
            </p:cNvSpPr>
            <p:nvPr/>
          </p:nvSpPr>
          <p:spPr bwMode="auto">
            <a:xfrm rot="16200000">
              <a:off x="6846231" y="1988358"/>
              <a:ext cx="2103113" cy="2024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57"/>
          <p:cNvSpPr txBox="1">
            <a:spLocks noChangeArrowheads="1"/>
          </p:cNvSpPr>
          <p:nvPr/>
        </p:nvSpPr>
        <p:spPr bwMode="auto">
          <a:xfrm>
            <a:off x="1475656" y="3483557"/>
            <a:ext cx="6523375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97" tIns="89997" rIns="89997" bIns="89997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 eaLnBrk="1" hangingPunct="1">
              <a:spcBef>
                <a:spcPts val="598"/>
              </a:spcBef>
              <a:spcAft>
                <a:spcPts val="598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986818" y="3705835"/>
            <a:ext cx="467733" cy="353786"/>
          </a:xfrm>
          <a:custGeom>
            <a:avLst/>
            <a:gdLst>
              <a:gd name="T0" fmla="*/ 2147483647 w 4811"/>
              <a:gd name="T1" fmla="*/ 0 h 3654"/>
              <a:gd name="T2" fmla="*/ 2147483647 w 4811"/>
              <a:gd name="T3" fmla="*/ 2147483647 h 3654"/>
              <a:gd name="T4" fmla="*/ 2147483647 w 4811"/>
              <a:gd name="T5" fmla="*/ 2147483647 h 3654"/>
              <a:gd name="T6" fmla="*/ 2147483647 w 4811"/>
              <a:gd name="T7" fmla="*/ 2147483647 h 3654"/>
              <a:gd name="T8" fmla="*/ 2147483647 w 4811"/>
              <a:gd name="T9" fmla="*/ 2147483647 h 3654"/>
              <a:gd name="T10" fmla="*/ 2147483647 w 4811"/>
              <a:gd name="T11" fmla="*/ 2147483647 h 3654"/>
              <a:gd name="T12" fmla="*/ 2147483647 w 4811"/>
              <a:gd name="T13" fmla="*/ 2147483647 h 3654"/>
              <a:gd name="T14" fmla="*/ 2147483647 w 4811"/>
              <a:gd name="T15" fmla="*/ 2147483647 h 3654"/>
              <a:gd name="T16" fmla="*/ 2147483647 w 4811"/>
              <a:gd name="T17" fmla="*/ 2147483647 h 3654"/>
              <a:gd name="T18" fmla="*/ 2147483647 w 4811"/>
              <a:gd name="T19" fmla="*/ 0 h 3654"/>
              <a:gd name="T20" fmla="*/ 2147483647 w 4811"/>
              <a:gd name="T21" fmla="*/ 0 h 3654"/>
              <a:gd name="T22" fmla="*/ 2147483647 w 4811"/>
              <a:gd name="T23" fmla="*/ 2147483647 h 3654"/>
              <a:gd name="T24" fmla="*/ 2147483647 w 4811"/>
              <a:gd name="T25" fmla="*/ 2147483647 h 3654"/>
              <a:gd name="T26" fmla="*/ 2147483647 w 4811"/>
              <a:gd name="T27" fmla="*/ 2147483647 h 3654"/>
              <a:gd name="T28" fmla="*/ 2147483647 w 4811"/>
              <a:gd name="T29" fmla="*/ 2147483647 h 3654"/>
              <a:gd name="T30" fmla="*/ 2147483647 w 4811"/>
              <a:gd name="T31" fmla="*/ 2147483647 h 3654"/>
              <a:gd name="T32" fmla="*/ 0 w 4811"/>
              <a:gd name="T33" fmla="*/ 2147483647 h 3654"/>
              <a:gd name="T34" fmla="*/ 0 w 4811"/>
              <a:gd name="T35" fmla="*/ 2147483647 h 3654"/>
              <a:gd name="T36" fmla="*/ 2147483647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lIns="91437" tIns="45718" rIns="91437" bIns="4571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 rot="10800000">
            <a:off x="7939741" y="4059621"/>
            <a:ext cx="194794" cy="149679"/>
          </a:xfrm>
          <a:custGeom>
            <a:avLst/>
            <a:gdLst>
              <a:gd name="T0" fmla="*/ 2147483647 w 4811"/>
              <a:gd name="T1" fmla="*/ 0 h 3654"/>
              <a:gd name="T2" fmla="*/ 2147483647 w 4811"/>
              <a:gd name="T3" fmla="*/ 2147483647 h 3654"/>
              <a:gd name="T4" fmla="*/ 2147483647 w 4811"/>
              <a:gd name="T5" fmla="*/ 2147483647 h 3654"/>
              <a:gd name="T6" fmla="*/ 2147483647 w 4811"/>
              <a:gd name="T7" fmla="*/ 2147483647 h 3654"/>
              <a:gd name="T8" fmla="*/ 2147483647 w 4811"/>
              <a:gd name="T9" fmla="*/ 2147483647 h 3654"/>
              <a:gd name="T10" fmla="*/ 2147483647 w 4811"/>
              <a:gd name="T11" fmla="*/ 2147483647 h 3654"/>
              <a:gd name="T12" fmla="*/ 2147483647 w 4811"/>
              <a:gd name="T13" fmla="*/ 2147483647 h 3654"/>
              <a:gd name="T14" fmla="*/ 2147483647 w 4811"/>
              <a:gd name="T15" fmla="*/ 2147483647 h 3654"/>
              <a:gd name="T16" fmla="*/ 2147483647 w 4811"/>
              <a:gd name="T17" fmla="*/ 2147483647 h 3654"/>
              <a:gd name="T18" fmla="*/ 2147483647 w 4811"/>
              <a:gd name="T19" fmla="*/ 0 h 3654"/>
              <a:gd name="T20" fmla="*/ 2147483647 w 4811"/>
              <a:gd name="T21" fmla="*/ 0 h 3654"/>
              <a:gd name="T22" fmla="*/ 2147483647 w 4811"/>
              <a:gd name="T23" fmla="*/ 2147483647 h 3654"/>
              <a:gd name="T24" fmla="*/ 2147483647 w 4811"/>
              <a:gd name="T25" fmla="*/ 2147483647 h 3654"/>
              <a:gd name="T26" fmla="*/ 2147483647 w 4811"/>
              <a:gd name="T27" fmla="*/ 2147483647 h 3654"/>
              <a:gd name="T28" fmla="*/ 2147483647 w 4811"/>
              <a:gd name="T29" fmla="*/ 2147483647 h 3654"/>
              <a:gd name="T30" fmla="*/ 2147483647 w 4811"/>
              <a:gd name="T31" fmla="*/ 2147483647 h 3654"/>
              <a:gd name="T32" fmla="*/ 0 w 4811"/>
              <a:gd name="T33" fmla="*/ 2147483647 h 3654"/>
              <a:gd name="T34" fmla="*/ 0 w 4811"/>
              <a:gd name="T35" fmla="*/ 2147483647 h 3654"/>
              <a:gd name="T36" fmla="*/ 2147483647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lIns="91437" tIns="45718" rIns="91437" bIns="45718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26" name="平行四边形 25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271001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115616" y="1247680"/>
            <a:ext cx="7042150" cy="3200400"/>
            <a:chOff x="1044575" y="1412875"/>
            <a:chExt cx="7042150" cy="3200400"/>
          </a:xfrm>
        </p:grpSpPr>
        <p:sp>
          <p:nvSpPr>
            <p:cNvPr id="37" name="Oval 4"/>
            <p:cNvSpPr>
              <a:spLocks noChangeArrowheads="1"/>
            </p:cNvSpPr>
            <p:nvPr/>
          </p:nvSpPr>
          <p:spPr bwMode="auto">
            <a:xfrm>
              <a:off x="3573463" y="3775075"/>
              <a:ext cx="1968500" cy="838200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Oval 5"/>
            <p:cNvSpPr>
              <a:spLocks noChangeArrowheads="1"/>
            </p:cNvSpPr>
            <p:nvPr/>
          </p:nvSpPr>
          <p:spPr bwMode="auto">
            <a:xfrm>
              <a:off x="5683250" y="3775075"/>
              <a:ext cx="1968500" cy="838200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Oval 6"/>
            <p:cNvSpPr>
              <a:spLocks noChangeArrowheads="1"/>
            </p:cNvSpPr>
            <p:nvPr/>
          </p:nvSpPr>
          <p:spPr bwMode="auto">
            <a:xfrm>
              <a:off x="1463675" y="3775075"/>
              <a:ext cx="1968500" cy="838200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gray">
            <a:xfrm>
              <a:off x="1044575" y="1412875"/>
              <a:ext cx="2416175" cy="2847975"/>
            </a:xfrm>
            <a:custGeom>
              <a:avLst/>
              <a:gdLst>
                <a:gd name="T0" fmla="*/ 2000724 w 1105"/>
                <a:gd name="T1" fmla="*/ 1425087 h 1295"/>
                <a:gd name="T2" fmla="*/ 2416175 w 1105"/>
                <a:gd name="T3" fmla="*/ 417850 h 1295"/>
                <a:gd name="T4" fmla="*/ 1414720 w 1105"/>
                <a:gd name="T5" fmla="*/ 0 h 1295"/>
                <a:gd name="T6" fmla="*/ 0 w 1105"/>
                <a:gd name="T7" fmla="*/ 1425087 h 1295"/>
                <a:gd name="T8" fmla="*/ 1414720 w 1105"/>
                <a:gd name="T9" fmla="*/ 2847975 h 1295"/>
                <a:gd name="T10" fmla="*/ 2416175 w 1105"/>
                <a:gd name="T11" fmla="*/ 2432325 h 1295"/>
                <a:gd name="T12" fmla="*/ 2000724 w 1105"/>
                <a:gd name="T13" fmla="*/ 1425087 h 12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5" h="1295">
                  <a:moveTo>
                    <a:pt x="915" y="648"/>
                  </a:moveTo>
                  <a:cubicBezTo>
                    <a:pt x="915" y="469"/>
                    <a:pt x="987" y="307"/>
                    <a:pt x="1105" y="190"/>
                  </a:cubicBezTo>
                  <a:cubicBezTo>
                    <a:pt x="988" y="73"/>
                    <a:pt x="826" y="0"/>
                    <a:pt x="647" y="0"/>
                  </a:cubicBezTo>
                  <a:cubicBezTo>
                    <a:pt x="289" y="0"/>
                    <a:pt x="0" y="290"/>
                    <a:pt x="0" y="648"/>
                  </a:cubicBezTo>
                  <a:cubicBezTo>
                    <a:pt x="0" y="1005"/>
                    <a:pt x="289" y="1295"/>
                    <a:pt x="647" y="1295"/>
                  </a:cubicBezTo>
                  <a:cubicBezTo>
                    <a:pt x="826" y="1295"/>
                    <a:pt x="988" y="1223"/>
                    <a:pt x="1105" y="1106"/>
                  </a:cubicBezTo>
                  <a:cubicBezTo>
                    <a:pt x="987" y="988"/>
                    <a:pt x="915" y="827"/>
                    <a:pt x="915" y="6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8"/>
            <p:cNvSpPr>
              <a:spLocks/>
            </p:cNvSpPr>
            <p:nvPr/>
          </p:nvSpPr>
          <p:spPr bwMode="gray">
            <a:xfrm>
              <a:off x="5668963" y="1412875"/>
              <a:ext cx="2417762" cy="2847975"/>
            </a:xfrm>
            <a:custGeom>
              <a:avLst/>
              <a:gdLst>
                <a:gd name="T0" fmla="*/ 415724 w 1105"/>
                <a:gd name="T1" fmla="*/ 1425087 h 1295"/>
                <a:gd name="T2" fmla="*/ 0 w 1105"/>
                <a:gd name="T3" fmla="*/ 417850 h 1295"/>
                <a:gd name="T4" fmla="*/ 1002113 w 1105"/>
                <a:gd name="T5" fmla="*/ 0 h 1295"/>
                <a:gd name="T6" fmla="*/ 2417762 w 1105"/>
                <a:gd name="T7" fmla="*/ 1425087 h 1295"/>
                <a:gd name="T8" fmla="*/ 1002113 w 1105"/>
                <a:gd name="T9" fmla="*/ 2847975 h 1295"/>
                <a:gd name="T10" fmla="*/ 0 w 1105"/>
                <a:gd name="T11" fmla="*/ 2432325 h 1295"/>
                <a:gd name="T12" fmla="*/ 415724 w 1105"/>
                <a:gd name="T13" fmla="*/ 1425087 h 12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5" h="1295">
                  <a:moveTo>
                    <a:pt x="190" y="648"/>
                  </a:moveTo>
                  <a:cubicBezTo>
                    <a:pt x="190" y="469"/>
                    <a:pt x="117" y="307"/>
                    <a:pt x="0" y="190"/>
                  </a:cubicBezTo>
                  <a:cubicBezTo>
                    <a:pt x="117" y="73"/>
                    <a:pt x="279" y="0"/>
                    <a:pt x="458" y="0"/>
                  </a:cubicBezTo>
                  <a:cubicBezTo>
                    <a:pt x="815" y="0"/>
                    <a:pt x="1105" y="290"/>
                    <a:pt x="1105" y="648"/>
                  </a:cubicBezTo>
                  <a:cubicBezTo>
                    <a:pt x="1105" y="1005"/>
                    <a:pt x="815" y="1295"/>
                    <a:pt x="458" y="1295"/>
                  </a:cubicBezTo>
                  <a:cubicBezTo>
                    <a:pt x="279" y="1295"/>
                    <a:pt x="117" y="1223"/>
                    <a:pt x="0" y="1106"/>
                  </a:cubicBezTo>
                  <a:cubicBezTo>
                    <a:pt x="117" y="988"/>
                    <a:pt x="190" y="827"/>
                    <a:pt x="190" y="6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gray">
            <a:xfrm>
              <a:off x="3563938" y="1412875"/>
              <a:ext cx="2003425" cy="2847975"/>
            </a:xfrm>
            <a:custGeom>
              <a:avLst/>
              <a:gdLst>
                <a:gd name="T0" fmla="*/ 2003425 w 916"/>
                <a:gd name="T1" fmla="*/ 417850 h 1295"/>
                <a:gd name="T2" fmla="*/ 999525 w 916"/>
                <a:gd name="T3" fmla="*/ 0 h 1295"/>
                <a:gd name="T4" fmla="*/ 0 w 916"/>
                <a:gd name="T5" fmla="*/ 417850 h 1295"/>
                <a:gd name="T6" fmla="*/ 413370 w 916"/>
                <a:gd name="T7" fmla="*/ 1425087 h 1295"/>
                <a:gd name="T8" fmla="*/ 0 w 916"/>
                <a:gd name="T9" fmla="*/ 2432325 h 1295"/>
                <a:gd name="T10" fmla="*/ 999525 w 916"/>
                <a:gd name="T11" fmla="*/ 2847975 h 1295"/>
                <a:gd name="T12" fmla="*/ 2003425 w 916"/>
                <a:gd name="T13" fmla="*/ 2430125 h 1295"/>
                <a:gd name="T14" fmla="*/ 1590055 w 916"/>
                <a:gd name="T15" fmla="*/ 1425087 h 1295"/>
                <a:gd name="T16" fmla="*/ 2003425 w 916"/>
                <a:gd name="T17" fmla="*/ 417850 h 1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16" h="1295">
                  <a:moveTo>
                    <a:pt x="916" y="190"/>
                  </a:moveTo>
                  <a:cubicBezTo>
                    <a:pt x="798" y="73"/>
                    <a:pt x="636" y="0"/>
                    <a:pt x="457" y="0"/>
                  </a:cubicBezTo>
                  <a:cubicBezTo>
                    <a:pt x="279" y="0"/>
                    <a:pt x="117" y="73"/>
                    <a:pt x="0" y="190"/>
                  </a:cubicBezTo>
                  <a:cubicBezTo>
                    <a:pt x="117" y="307"/>
                    <a:pt x="189" y="469"/>
                    <a:pt x="189" y="648"/>
                  </a:cubicBezTo>
                  <a:cubicBezTo>
                    <a:pt x="189" y="827"/>
                    <a:pt x="117" y="988"/>
                    <a:pt x="0" y="1106"/>
                  </a:cubicBezTo>
                  <a:cubicBezTo>
                    <a:pt x="117" y="1223"/>
                    <a:pt x="279" y="1295"/>
                    <a:pt x="457" y="1295"/>
                  </a:cubicBezTo>
                  <a:cubicBezTo>
                    <a:pt x="636" y="1295"/>
                    <a:pt x="798" y="1222"/>
                    <a:pt x="916" y="1105"/>
                  </a:cubicBezTo>
                  <a:cubicBezTo>
                    <a:pt x="799" y="988"/>
                    <a:pt x="727" y="826"/>
                    <a:pt x="727" y="648"/>
                  </a:cubicBezTo>
                  <a:cubicBezTo>
                    <a:pt x="727" y="469"/>
                    <a:pt x="799" y="308"/>
                    <a:pt x="916" y="190"/>
                  </a:cubicBez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5205413" y="1828800"/>
              <a:ext cx="827087" cy="2014538"/>
            </a:xfrm>
            <a:custGeom>
              <a:avLst/>
              <a:gdLst>
                <a:gd name="T0" fmla="*/ 413544 w 378"/>
                <a:gd name="T1" fmla="*/ 0 h 915"/>
                <a:gd name="T2" fmla="*/ 0 w 378"/>
                <a:gd name="T3" fmla="*/ 1008370 h 915"/>
                <a:gd name="T4" fmla="*/ 413544 w 378"/>
                <a:gd name="T5" fmla="*/ 2014538 h 915"/>
                <a:gd name="T6" fmla="*/ 827087 w 378"/>
                <a:gd name="T7" fmla="*/ 1008370 h 915"/>
                <a:gd name="T8" fmla="*/ 413544 w 378"/>
                <a:gd name="T9" fmla="*/ 0 h 9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8" h="915">
                  <a:moveTo>
                    <a:pt x="189" y="0"/>
                  </a:moveTo>
                  <a:cubicBezTo>
                    <a:pt x="72" y="118"/>
                    <a:pt x="0" y="279"/>
                    <a:pt x="0" y="458"/>
                  </a:cubicBezTo>
                  <a:cubicBezTo>
                    <a:pt x="0" y="636"/>
                    <a:pt x="72" y="798"/>
                    <a:pt x="189" y="915"/>
                  </a:cubicBezTo>
                  <a:cubicBezTo>
                    <a:pt x="306" y="798"/>
                    <a:pt x="378" y="636"/>
                    <a:pt x="378" y="458"/>
                  </a:cubicBezTo>
                  <a:cubicBezTo>
                    <a:pt x="378" y="279"/>
                    <a:pt x="306" y="118"/>
                    <a:pt x="189" y="0"/>
                  </a:cubicBez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3097213" y="1828800"/>
              <a:ext cx="828675" cy="2016125"/>
            </a:xfrm>
            <a:custGeom>
              <a:avLst/>
              <a:gdLst>
                <a:gd name="T0" fmla="*/ 828675 w 379"/>
                <a:gd name="T1" fmla="*/ 1008063 h 916"/>
                <a:gd name="T2" fmla="*/ 415431 w 379"/>
                <a:gd name="T3" fmla="*/ 0 h 916"/>
                <a:gd name="T4" fmla="*/ 0 w 379"/>
                <a:gd name="T5" fmla="*/ 1008063 h 916"/>
                <a:gd name="T6" fmla="*/ 415431 w 379"/>
                <a:gd name="T7" fmla="*/ 2016125 h 916"/>
                <a:gd name="T8" fmla="*/ 828675 w 379"/>
                <a:gd name="T9" fmla="*/ 1008063 h 9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916">
                  <a:moveTo>
                    <a:pt x="379" y="458"/>
                  </a:moveTo>
                  <a:cubicBezTo>
                    <a:pt x="379" y="279"/>
                    <a:pt x="307" y="117"/>
                    <a:pt x="190" y="0"/>
                  </a:cubicBezTo>
                  <a:cubicBezTo>
                    <a:pt x="72" y="117"/>
                    <a:pt x="0" y="279"/>
                    <a:pt x="0" y="458"/>
                  </a:cubicBezTo>
                  <a:cubicBezTo>
                    <a:pt x="0" y="637"/>
                    <a:pt x="72" y="798"/>
                    <a:pt x="190" y="916"/>
                  </a:cubicBezTo>
                  <a:cubicBezTo>
                    <a:pt x="307" y="798"/>
                    <a:pt x="379" y="637"/>
                    <a:pt x="379" y="458"/>
                  </a:cubicBez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5" name="Picture 12" descr="图片3副本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525" y="1431925"/>
              <a:ext cx="2057400" cy="1030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13" descr="图片3副本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3188" y="1431925"/>
              <a:ext cx="2057400" cy="1030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3187700" y="1893888"/>
              <a:ext cx="641350" cy="568325"/>
            </a:xfrm>
            <a:custGeom>
              <a:avLst/>
              <a:gdLst>
                <a:gd name="T0" fmla="*/ 321610 w 343"/>
                <a:gd name="T1" fmla="*/ 0 h 305"/>
                <a:gd name="T2" fmla="*/ 0 w 343"/>
                <a:gd name="T3" fmla="*/ 568325 h 305"/>
                <a:gd name="T4" fmla="*/ 641350 w 343"/>
                <a:gd name="T5" fmla="*/ 568325 h 305"/>
                <a:gd name="T6" fmla="*/ 321610 w 343"/>
                <a:gd name="T7" fmla="*/ 0 h 3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3" h="305">
                  <a:moveTo>
                    <a:pt x="172" y="0"/>
                  </a:moveTo>
                  <a:cubicBezTo>
                    <a:pt x="89" y="83"/>
                    <a:pt x="29" y="188"/>
                    <a:pt x="0" y="305"/>
                  </a:cubicBezTo>
                  <a:cubicBezTo>
                    <a:pt x="343" y="305"/>
                    <a:pt x="343" y="305"/>
                    <a:pt x="343" y="305"/>
                  </a:cubicBezTo>
                  <a:cubicBezTo>
                    <a:pt x="315" y="188"/>
                    <a:pt x="254" y="83"/>
                    <a:pt x="17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5292725" y="1893888"/>
              <a:ext cx="641350" cy="568325"/>
            </a:xfrm>
            <a:custGeom>
              <a:avLst/>
              <a:gdLst>
                <a:gd name="T0" fmla="*/ 321610 w 343"/>
                <a:gd name="T1" fmla="*/ 0 h 305"/>
                <a:gd name="T2" fmla="*/ 0 w 343"/>
                <a:gd name="T3" fmla="*/ 568325 h 305"/>
                <a:gd name="T4" fmla="*/ 641350 w 343"/>
                <a:gd name="T5" fmla="*/ 568325 h 305"/>
                <a:gd name="T6" fmla="*/ 321610 w 343"/>
                <a:gd name="T7" fmla="*/ 0 h 3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3" h="305">
                  <a:moveTo>
                    <a:pt x="172" y="0"/>
                  </a:moveTo>
                  <a:cubicBezTo>
                    <a:pt x="89" y="83"/>
                    <a:pt x="29" y="188"/>
                    <a:pt x="0" y="305"/>
                  </a:cubicBezTo>
                  <a:cubicBezTo>
                    <a:pt x="343" y="305"/>
                    <a:pt x="343" y="305"/>
                    <a:pt x="343" y="305"/>
                  </a:cubicBezTo>
                  <a:cubicBezTo>
                    <a:pt x="315" y="188"/>
                    <a:pt x="254" y="83"/>
                    <a:pt x="17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9" name="Picture 16" descr="图片3副本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540000">
              <a:off x="3578225" y="1414463"/>
              <a:ext cx="2071688" cy="1036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0" name="Group 17"/>
            <p:cNvGrpSpPr>
              <a:grpSpLocks/>
            </p:cNvGrpSpPr>
            <p:nvPr/>
          </p:nvGrpSpPr>
          <p:grpSpPr bwMode="auto">
            <a:xfrm rot="20700000" flipH="1" flipV="1">
              <a:off x="5794375" y="3768725"/>
              <a:ext cx="1893888" cy="417513"/>
              <a:chOff x="1565" y="2568"/>
              <a:chExt cx="1118" cy="279"/>
            </a:xfrm>
          </p:grpSpPr>
          <p:sp>
            <p:nvSpPr>
              <p:cNvPr id="66" name="AutoShape 18"/>
              <p:cNvSpPr>
                <a:spLocks noChangeArrowheads="1"/>
              </p:cNvSpPr>
              <p:nvPr/>
            </p:nvSpPr>
            <p:spPr bwMode="lt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AutoShape 19"/>
              <p:cNvSpPr>
                <a:spLocks noChangeArrowheads="1"/>
              </p:cNvSpPr>
              <p:nvPr/>
            </p:nvSpPr>
            <p:spPr bwMode="lt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AutoShape 20"/>
              <p:cNvSpPr>
                <a:spLocks noChangeArrowheads="1"/>
              </p:cNvSpPr>
              <p:nvPr/>
            </p:nvSpPr>
            <p:spPr bwMode="lt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AutoShape 21"/>
              <p:cNvSpPr>
                <a:spLocks noChangeArrowheads="1"/>
              </p:cNvSpPr>
              <p:nvPr/>
            </p:nvSpPr>
            <p:spPr bwMode="lt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22"/>
            <p:cNvGrpSpPr>
              <a:grpSpLocks/>
            </p:cNvGrpSpPr>
            <p:nvPr/>
          </p:nvGrpSpPr>
          <p:grpSpPr bwMode="auto">
            <a:xfrm rot="21207843" flipH="1" flipV="1">
              <a:off x="1436688" y="3778250"/>
              <a:ext cx="1865312" cy="411163"/>
              <a:chOff x="1565" y="2568"/>
              <a:chExt cx="1118" cy="279"/>
            </a:xfrm>
          </p:grpSpPr>
          <p:sp>
            <p:nvSpPr>
              <p:cNvPr id="62" name="AutoShape 23"/>
              <p:cNvSpPr>
                <a:spLocks noChangeArrowheads="1"/>
              </p:cNvSpPr>
              <p:nvPr/>
            </p:nvSpPr>
            <p:spPr bwMode="lt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AutoShape 24"/>
              <p:cNvSpPr>
                <a:spLocks noChangeArrowheads="1"/>
              </p:cNvSpPr>
              <p:nvPr/>
            </p:nvSpPr>
            <p:spPr bwMode="lt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AutoShape 25"/>
              <p:cNvSpPr>
                <a:spLocks noChangeArrowheads="1"/>
              </p:cNvSpPr>
              <p:nvPr/>
            </p:nvSpPr>
            <p:spPr bwMode="lt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AutoShape 26"/>
              <p:cNvSpPr>
                <a:spLocks noChangeArrowheads="1"/>
              </p:cNvSpPr>
              <p:nvPr/>
            </p:nvSpPr>
            <p:spPr bwMode="lt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Group 27"/>
            <p:cNvGrpSpPr>
              <a:grpSpLocks/>
            </p:cNvGrpSpPr>
            <p:nvPr/>
          </p:nvGrpSpPr>
          <p:grpSpPr bwMode="auto">
            <a:xfrm rot="20963953" flipH="1" flipV="1">
              <a:off x="3721100" y="3824288"/>
              <a:ext cx="1651000" cy="361950"/>
              <a:chOff x="1565" y="2568"/>
              <a:chExt cx="1118" cy="279"/>
            </a:xfrm>
          </p:grpSpPr>
          <p:sp>
            <p:nvSpPr>
              <p:cNvPr id="58" name="AutoShape 28"/>
              <p:cNvSpPr>
                <a:spLocks noChangeArrowheads="1"/>
              </p:cNvSpPr>
              <p:nvPr/>
            </p:nvSpPr>
            <p:spPr bwMode="lt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AutoShape 29"/>
              <p:cNvSpPr>
                <a:spLocks noChangeArrowheads="1"/>
              </p:cNvSpPr>
              <p:nvPr/>
            </p:nvSpPr>
            <p:spPr bwMode="lt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AutoShape 30"/>
              <p:cNvSpPr>
                <a:spLocks noChangeArrowheads="1"/>
              </p:cNvSpPr>
              <p:nvPr/>
            </p:nvSpPr>
            <p:spPr bwMode="lt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AutoShape 31"/>
              <p:cNvSpPr>
                <a:spLocks noChangeArrowheads="1"/>
              </p:cNvSpPr>
              <p:nvPr/>
            </p:nvSpPr>
            <p:spPr bwMode="lt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3" name="Rectangle 32"/>
            <p:cNvSpPr>
              <a:spLocks noChangeArrowheads="1"/>
            </p:cNvSpPr>
            <p:nvPr/>
          </p:nvSpPr>
          <p:spPr bwMode="auto">
            <a:xfrm>
              <a:off x="3473450" y="2378075"/>
              <a:ext cx="2141538" cy="973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添加文字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添加文字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54" name="Rectangle 33"/>
            <p:cNvSpPr>
              <a:spLocks noChangeArrowheads="1"/>
            </p:cNvSpPr>
            <p:nvPr/>
          </p:nvSpPr>
          <p:spPr bwMode="auto">
            <a:xfrm>
              <a:off x="1368425" y="2378075"/>
              <a:ext cx="2195513" cy="973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单击添加文字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单击添加文字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单击添加文字</a:t>
              </a:r>
            </a:p>
          </p:txBody>
        </p:sp>
        <p:sp>
          <p:nvSpPr>
            <p:cNvPr id="55" name="Rectangle 34"/>
            <p:cNvSpPr>
              <a:spLocks noChangeArrowheads="1"/>
            </p:cNvSpPr>
            <p:nvPr/>
          </p:nvSpPr>
          <p:spPr bwMode="auto">
            <a:xfrm>
              <a:off x="3032125" y="2524125"/>
              <a:ext cx="974725" cy="679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文字</a:t>
              </a:r>
            </a:p>
          </p:txBody>
        </p:sp>
        <p:sp>
          <p:nvSpPr>
            <p:cNvPr id="56" name="Rectangle 35"/>
            <p:cNvSpPr>
              <a:spLocks noChangeArrowheads="1"/>
            </p:cNvSpPr>
            <p:nvPr/>
          </p:nvSpPr>
          <p:spPr bwMode="auto">
            <a:xfrm>
              <a:off x="5545138" y="2378075"/>
              <a:ext cx="2195512" cy="973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单击添加文字</a:t>
              </a:r>
            </a:p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单击添加文字</a:t>
              </a:r>
            </a:p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单击添加文字</a:t>
              </a:r>
            </a:p>
          </p:txBody>
        </p:sp>
        <p:sp>
          <p:nvSpPr>
            <p:cNvPr id="57" name="Rectangle 36"/>
            <p:cNvSpPr>
              <a:spLocks noChangeArrowheads="1"/>
            </p:cNvSpPr>
            <p:nvPr/>
          </p:nvSpPr>
          <p:spPr bwMode="auto">
            <a:xfrm>
              <a:off x="5081588" y="2524125"/>
              <a:ext cx="974725" cy="679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文字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75" name="平行四边形 74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77" name="平行四边形 76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289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86555" y="1203598"/>
            <a:ext cx="6713837" cy="889833"/>
            <a:chOff x="1032058" y="1199446"/>
            <a:chExt cx="6713837" cy="889833"/>
          </a:xfrm>
        </p:grpSpPr>
        <p:sp>
          <p:nvSpPr>
            <p:cNvPr id="2" name="半闭框 1"/>
            <p:cNvSpPr/>
            <p:nvPr/>
          </p:nvSpPr>
          <p:spPr bwMode="auto">
            <a:xfrm rot="10800000">
              <a:off x="7339624" y="1683008"/>
              <a:ext cx="406271" cy="406271"/>
            </a:xfrm>
            <a:prstGeom prst="halfFrame">
              <a:avLst>
                <a:gd name="adj1" fmla="val 6159"/>
                <a:gd name="adj2" fmla="val 6159"/>
              </a:avLst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3175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半闭框 2"/>
            <p:cNvSpPr/>
            <p:nvPr/>
          </p:nvSpPr>
          <p:spPr bwMode="auto">
            <a:xfrm>
              <a:off x="1032058" y="1212412"/>
              <a:ext cx="406271" cy="406271"/>
            </a:xfrm>
            <a:prstGeom prst="halfFrame">
              <a:avLst>
                <a:gd name="adj1" fmla="val 6159"/>
                <a:gd name="adj2" fmla="val 6159"/>
              </a:avLst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3175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KSO_GI1"/>
            <p:cNvSpPr/>
            <p:nvPr/>
          </p:nvSpPr>
          <p:spPr bwMode="auto">
            <a:xfrm>
              <a:off x="1047905" y="1199446"/>
              <a:ext cx="6638636" cy="868248"/>
            </a:xfrm>
            <a:prstGeom prst="rect">
              <a:avLst/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anchor="ctr"/>
            <a:lstStyle/>
            <a:p>
              <a:pPr>
                <a:defRPr/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10193" y="2575902"/>
            <a:ext cx="1498303" cy="1393134"/>
            <a:chOff x="6055696" y="2571750"/>
            <a:chExt cx="1498303" cy="1393134"/>
          </a:xfrm>
        </p:grpSpPr>
        <p:sp>
          <p:nvSpPr>
            <p:cNvPr id="7" name="Freeform 15"/>
            <p:cNvSpPr>
              <a:spLocks/>
            </p:cNvSpPr>
            <p:nvPr/>
          </p:nvSpPr>
          <p:spPr bwMode="auto">
            <a:xfrm flipH="1">
              <a:off x="7175101" y="2571750"/>
              <a:ext cx="378898" cy="1393134"/>
            </a:xfrm>
            <a:custGeom>
              <a:avLst/>
              <a:gdLst>
                <a:gd name="T0" fmla="*/ 0 w 339"/>
                <a:gd name="T1" fmla="*/ 136240017 h 1251"/>
                <a:gd name="T2" fmla="*/ 0 w 339"/>
                <a:gd name="T3" fmla="*/ 1337628145 h 1251"/>
                <a:gd name="T4" fmla="*/ 421096551 w 339"/>
                <a:gd name="T5" fmla="*/ 1549419556 h 1251"/>
                <a:gd name="T6" fmla="*/ 421096551 w 339"/>
                <a:gd name="T7" fmla="*/ 0 h 1251"/>
                <a:gd name="T8" fmla="*/ 0 w 339"/>
                <a:gd name="T9" fmla="*/ 13624001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KSO_GT4"/>
            <p:cNvSpPr>
              <a:spLocks/>
            </p:cNvSpPr>
            <p:nvPr/>
          </p:nvSpPr>
          <p:spPr bwMode="auto">
            <a:xfrm flipH="1">
              <a:off x="6055696" y="2571750"/>
              <a:ext cx="1119405" cy="1393134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549419556 h 1251"/>
                <a:gd name="T4" fmla="*/ 1245111113 w 1006"/>
                <a:gd name="T5" fmla="*/ 1429280965 h 1251"/>
                <a:gd name="T6" fmla="*/ 1245111113 w 1006"/>
                <a:gd name="T7" fmla="*/ 100322306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cs typeface="+mn-ea"/>
                  <a:sym typeface="+mn-lt"/>
                </a:rPr>
                <a:t>输入内容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20110" y="2718529"/>
            <a:ext cx="1100677" cy="1081948"/>
            <a:chOff x="3665613" y="2714377"/>
            <a:chExt cx="1100677" cy="1081948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 flipH="1">
              <a:off x="4682731" y="2720140"/>
              <a:ext cx="83559" cy="1070423"/>
            </a:xfrm>
            <a:custGeom>
              <a:avLst/>
              <a:gdLst>
                <a:gd name="T0" fmla="*/ 0 w 69"/>
                <a:gd name="T1" fmla="*/ 107623768 h 972"/>
                <a:gd name="T2" fmla="*/ 0 w 69"/>
                <a:gd name="T3" fmla="*/ 1120771346 h 972"/>
                <a:gd name="T4" fmla="*/ 84151304 w 69"/>
                <a:gd name="T5" fmla="*/ 1202416771 h 972"/>
                <a:gd name="T6" fmla="*/ 84151304 w 69"/>
                <a:gd name="T7" fmla="*/ 0 h 972"/>
                <a:gd name="T8" fmla="*/ 0 w 69"/>
                <a:gd name="T9" fmla="*/ 107623768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KSO_GT3"/>
            <p:cNvSpPr>
              <a:spLocks/>
            </p:cNvSpPr>
            <p:nvPr/>
          </p:nvSpPr>
          <p:spPr bwMode="auto">
            <a:xfrm>
              <a:off x="3665613" y="2714377"/>
              <a:ext cx="1017117" cy="1081948"/>
            </a:xfrm>
            <a:custGeom>
              <a:avLst/>
              <a:gdLst>
                <a:gd name="T0" fmla="*/ 1130619934 w 913"/>
                <a:gd name="T1" fmla="*/ 1185098247 h 972"/>
                <a:gd name="T2" fmla="*/ 0 w 913"/>
                <a:gd name="T3" fmla="*/ 1202416771 h 972"/>
                <a:gd name="T4" fmla="*/ 0 w 913"/>
                <a:gd name="T5" fmla="*/ 0 h 972"/>
                <a:gd name="T6" fmla="*/ 1130619934 w 913"/>
                <a:gd name="T7" fmla="*/ 7421907 h 972"/>
                <a:gd name="T8" fmla="*/ 1130619934 w 913"/>
                <a:gd name="T9" fmla="*/ 11850982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cs typeface="+mn-ea"/>
                  <a:sym typeface="+mn-lt"/>
                </a:rPr>
                <a:t>输入内容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43078" y="2724292"/>
            <a:ext cx="1093473" cy="1083389"/>
            <a:chOff x="2488581" y="2720140"/>
            <a:chExt cx="1093473" cy="1083389"/>
          </a:xfrm>
        </p:grpSpPr>
        <p:sp>
          <p:nvSpPr>
            <p:cNvPr id="10" name="KSO_GT2"/>
            <p:cNvSpPr>
              <a:spLocks/>
            </p:cNvSpPr>
            <p:nvPr/>
          </p:nvSpPr>
          <p:spPr bwMode="auto">
            <a:xfrm>
              <a:off x="2564937" y="2720140"/>
              <a:ext cx="1017117" cy="1083389"/>
            </a:xfrm>
            <a:custGeom>
              <a:avLst/>
              <a:gdLst>
                <a:gd name="T0" fmla="*/ 1130619934 w 913"/>
                <a:gd name="T1" fmla="*/ 1185098247 h 972"/>
                <a:gd name="T2" fmla="*/ 0 w 913"/>
                <a:gd name="T3" fmla="*/ 1202416771 h 972"/>
                <a:gd name="T4" fmla="*/ 0 w 913"/>
                <a:gd name="T5" fmla="*/ 0 h 972"/>
                <a:gd name="T6" fmla="*/ 1130619934 w 913"/>
                <a:gd name="T7" fmla="*/ 7421907 h 972"/>
                <a:gd name="T8" fmla="*/ 1130619934 w 913"/>
                <a:gd name="T9" fmla="*/ 11850982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cs typeface="+mn-ea"/>
                  <a:sym typeface="+mn-lt"/>
                </a:rPr>
                <a:t>输入内容</a:t>
              </a:r>
            </a:p>
          </p:txBody>
        </p:sp>
        <p:sp>
          <p:nvSpPr>
            <p:cNvPr id="5" name="Freeform 13"/>
            <p:cNvSpPr>
              <a:spLocks/>
            </p:cNvSpPr>
            <p:nvPr/>
          </p:nvSpPr>
          <p:spPr bwMode="auto">
            <a:xfrm>
              <a:off x="2488581" y="2720140"/>
              <a:ext cx="76355" cy="1083389"/>
            </a:xfrm>
            <a:custGeom>
              <a:avLst/>
              <a:gdLst>
                <a:gd name="T0" fmla="*/ 0 w 69"/>
                <a:gd name="T1" fmla="*/ 107623768 h 972"/>
                <a:gd name="T2" fmla="*/ 0 w 69"/>
                <a:gd name="T3" fmla="*/ 1120771346 h 972"/>
                <a:gd name="T4" fmla="*/ 84151304 w 69"/>
                <a:gd name="T5" fmla="*/ 1202416771 h 972"/>
                <a:gd name="T6" fmla="*/ 84151304 w 69"/>
                <a:gd name="T7" fmla="*/ 0 h 972"/>
                <a:gd name="T8" fmla="*/ 0 w 69"/>
                <a:gd name="T9" fmla="*/ 107623768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20877" y="2575902"/>
            <a:ext cx="1498303" cy="1393134"/>
            <a:chOff x="866380" y="2571750"/>
            <a:chExt cx="1498303" cy="1393134"/>
          </a:xfrm>
        </p:grpSpPr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866380" y="2571750"/>
              <a:ext cx="378897" cy="1393134"/>
            </a:xfrm>
            <a:custGeom>
              <a:avLst/>
              <a:gdLst>
                <a:gd name="T0" fmla="*/ 0 w 339"/>
                <a:gd name="T1" fmla="*/ 136240017 h 1251"/>
                <a:gd name="T2" fmla="*/ 0 w 339"/>
                <a:gd name="T3" fmla="*/ 1337628145 h 1251"/>
                <a:gd name="T4" fmla="*/ 421096551 w 339"/>
                <a:gd name="T5" fmla="*/ 1549419556 h 1251"/>
                <a:gd name="T6" fmla="*/ 421096551 w 339"/>
                <a:gd name="T7" fmla="*/ 0 h 1251"/>
                <a:gd name="T8" fmla="*/ 0 w 339"/>
                <a:gd name="T9" fmla="*/ 13624001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C00000"/>
            </a:solidFill>
            <a:ln w="31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solidFill>
                  <a:srgbClr val="F9F9F9"/>
                </a:solidFill>
                <a:cs typeface="+mn-ea"/>
                <a:sym typeface="+mn-lt"/>
              </a:endParaRPr>
            </a:p>
          </p:txBody>
        </p:sp>
        <p:sp>
          <p:nvSpPr>
            <p:cNvPr id="11" name="KSO_GT1"/>
            <p:cNvSpPr>
              <a:spLocks/>
            </p:cNvSpPr>
            <p:nvPr/>
          </p:nvSpPr>
          <p:spPr bwMode="auto">
            <a:xfrm>
              <a:off x="1245277" y="2571750"/>
              <a:ext cx="1119406" cy="1393134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549419556 h 1251"/>
                <a:gd name="T4" fmla="*/ 1245111113 w 1006"/>
                <a:gd name="T5" fmla="*/ 1429280965 h 1251"/>
                <a:gd name="T6" fmla="*/ 1245111113 w 1006"/>
                <a:gd name="T7" fmla="*/ 100322306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输入内容</a:t>
              </a:r>
              <a:endParaRPr lang="zh-CN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04346" y="2718529"/>
            <a:ext cx="1100677" cy="1081948"/>
            <a:chOff x="4849849" y="2714377"/>
            <a:chExt cx="1100677" cy="1081948"/>
          </a:xfrm>
        </p:grpSpPr>
        <p:sp>
          <p:nvSpPr>
            <p:cNvPr id="12" name="Freeform 19"/>
            <p:cNvSpPr>
              <a:spLocks/>
            </p:cNvSpPr>
            <p:nvPr/>
          </p:nvSpPr>
          <p:spPr bwMode="auto">
            <a:xfrm flipH="1">
              <a:off x="5866967" y="2720140"/>
              <a:ext cx="83559" cy="1070423"/>
            </a:xfrm>
            <a:custGeom>
              <a:avLst/>
              <a:gdLst>
                <a:gd name="T0" fmla="*/ 0 w 69"/>
                <a:gd name="T1" fmla="*/ 107623768 h 972"/>
                <a:gd name="T2" fmla="*/ 0 w 69"/>
                <a:gd name="T3" fmla="*/ 1120771346 h 972"/>
                <a:gd name="T4" fmla="*/ 84151304 w 69"/>
                <a:gd name="T5" fmla="*/ 1202416771 h 972"/>
                <a:gd name="T6" fmla="*/ 84151304 w 69"/>
                <a:gd name="T7" fmla="*/ 0 h 972"/>
                <a:gd name="T8" fmla="*/ 0 w 69"/>
                <a:gd name="T9" fmla="*/ 107623768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GT3"/>
            <p:cNvSpPr>
              <a:spLocks/>
            </p:cNvSpPr>
            <p:nvPr/>
          </p:nvSpPr>
          <p:spPr bwMode="auto">
            <a:xfrm>
              <a:off x="4849849" y="2714377"/>
              <a:ext cx="1017117" cy="1081948"/>
            </a:xfrm>
            <a:custGeom>
              <a:avLst/>
              <a:gdLst>
                <a:gd name="T0" fmla="*/ 1130619934 w 913"/>
                <a:gd name="T1" fmla="*/ 1185098247 h 972"/>
                <a:gd name="T2" fmla="*/ 0 w 913"/>
                <a:gd name="T3" fmla="*/ 1202416771 h 972"/>
                <a:gd name="T4" fmla="*/ 0 w 913"/>
                <a:gd name="T5" fmla="*/ 0 h 972"/>
                <a:gd name="T6" fmla="*/ 1130619934 w 913"/>
                <a:gd name="T7" fmla="*/ 7421907 h 972"/>
                <a:gd name="T8" fmla="*/ 1130619934 w 913"/>
                <a:gd name="T9" fmla="*/ 11850982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cs typeface="+mn-ea"/>
                  <a:sym typeface="+mn-lt"/>
                </a:rPr>
                <a:t>输入内容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26" name="平行四边形 25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490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931143" y="1131590"/>
            <a:ext cx="1501720" cy="1341605"/>
            <a:chOff x="2931143" y="1252096"/>
            <a:chExt cx="1501720" cy="1341605"/>
          </a:xfrm>
        </p:grpSpPr>
        <p:sp>
          <p:nvSpPr>
            <p:cNvPr id="3" name="任意多边形 2"/>
            <p:cNvSpPr/>
            <p:nvPr/>
          </p:nvSpPr>
          <p:spPr>
            <a:xfrm>
              <a:off x="3091258" y="1252096"/>
              <a:ext cx="1341605" cy="1341605"/>
            </a:xfrm>
            <a:custGeom>
              <a:avLst/>
              <a:gdLst>
                <a:gd name="connsiteX0" fmla="*/ 900867 w 1801733"/>
                <a:gd name="connsiteY0" fmla="*/ 0 h 1801730"/>
                <a:gd name="connsiteX1" fmla="*/ 1801733 w 1801733"/>
                <a:gd name="connsiteY1" fmla="*/ 900865 h 1801730"/>
                <a:gd name="connsiteX2" fmla="*/ 900867 w 1801733"/>
                <a:gd name="connsiteY2" fmla="*/ 1801730 h 1801730"/>
                <a:gd name="connsiteX3" fmla="*/ 0 w 1801733"/>
                <a:gd name="connsiteY3" fmla="*/ 900865 h 1801730"/>
                <a:gd name="connsiteX4" fmla="*/ 900867 w 1801733"/>
                <a:gd name="connsiteY4" fmla="*/ 0 h 180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1733" h="1801730">
                  <a:moveTo>
                    <a:pt x="900867" y="0"/>
                  </a:moveTo>
                  <a:cubicBezTo>
                    <a:pt x="1398401" y="0"/>
                    <a:pt x="1801733" y="403331"/>
                    <a:pt x="1801733" y="900865"/>
                  </a:cubicBezTo>
                  <a:cubicBezTo>
                    <a:pt x="1801733" y="1398399"/>
                    <a:pt x="1398401" y="1801730"/>
                    <a:pt x="900867" y="1801730"/>
                  </a:cubicBezTo>
                  <a:cubicBezTo>
                    <a:pt x="403331" y="1801730"/>
                    <a:pt x="0" y="1398399"/>
                    <a:pt x="0" y="900865"/>
                  </a:cubicBezTo>
                  <a:cubicBezTo>
                    <a:pt x="0" y="403331"/>
                    <a:pt x="403331" y="0"/>
                    <a:pt x="900867" y="0"/>
                  </a:cubicBezTo>
                  <a:close/>
                </a:path>
              </a:pathLst>
            </a:custGeom>
            <a:solidFill>
              <a:srgbClr val="FFFFFF"/>
            </a:solidFill>
            <a:ln w="247650">
              <a:solidFill>
                <a:srgbClr val="FF0000"/>
              </a:solidFill>
            </a:ln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2931143" y="1781507"/>
              <a:ext cx="351219" cy="28407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 flipH="1">
              <a:off x="3008618" y="1852525"/>
              <a:ext cx="165280" cy="142037"/>
            </a:xfrm>
            <a:prstGeom prst="triangle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94269" y="1141920"/>
            <a:ext cx="1512049" cy="1341605"/>
            <a:chOff x="4594269" y="1262426"/>
            <a:chExt cx="1512049" cy="1341605"/>
          </a:xfrm>
        </p:grpSpPr>
        <p:sp>
          <p:nvSpPr>
            <p:cNvPr id="6" name="任意多边形 5"/>
            <p:cNvSpPr/>
            <p:nvPr/>
          </p:nvSpPr>
          <p:spPr>
            <a:xfrm>
              <a:off x="4594269" y="1262426"/>
              <a:ext cx="1341605" cy="1341605"/>
            </a:xfrm>
            <a:custGeom>
              <a:avLst/>
              <a:gdLst>
                <a:gd name="connsiteX0" fmla="*/ 900867 w 1801733"/>
                <a:gd name="connsiteY0" fmla="*/ 0 h 1801730"/>
                <a:gd name="connsiteX1" fmla="*/ 1801733 w 1801733"/>
                <a:gd name="connsiteY1" fmla="*/ 900865 h 1801730"/>
                <a:gd name="connsiteX2" fmla="*/ 900867 w 1801733"/>
                <a:gd name="connsiteY2" fmla="*/ 1801730 h 1801730"/>
                <a:gd name="connsiteX3" fmla="*/ 0 w 1801733"/>
                <a:gd name="connsiteY3" fmla="*/ 900865 h 1801730"/>
                <a:gd name="connsiteX4" fmla="*/ 900867 w 1801733"/>
                <a:gd name="connsiteY4" fmla="*/ 0 h 180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1733" h="1801730">
                  <a:moveTo>
                    <a:pt x="900867" y="0"/>
                  </a:moveTo>
                  <a:cubicBezTo>
                    <a:pt x="1398401" y="0"/>
                    <a:pt x="1801733" y="403331"/>
                    <a:pt x="1801733" y="900865"/>
                  </a:cubicBezTo>
                  <a:cubicBezTo>
                    <a:pt x="1801733" y="1398399"/>
                    <a:pt x="1398401" y="1801730"/>
                    <a:pt x="900867" y="1801730"/>
                  </a:cubicBezTo>
                  <a:cubicBezTo>
                    <a:pt x="403331" y="1801730"/>
                    <a:pt x="0" y="1398399"/>
                    <a:pt x="0" y="900865"/>
                  </a:cubicBezTo>
                  <a:cubicBezTo>
                    <a:pt x="0" y="403331"/>
                    <a:pt x="403331" y="0"/>
                    <a:pt x="900867" y="0"/>
                  </a:cubicBezTo>
                  <a:close/>
                </a:path>
              </a:pathLst>
            </a:custGeom>
            <a:solidFill>
              <a:srgbClr val="FFFFFF"/>
            </a:solidFill>
            <a:ln w="247650">
              <a:solidFill>
                <a:srgbClr val="FF0000"/>
              </a:solidFill>
            </a:ln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7" name="矩形 6"/>
            <p:cNvSpPr/>
            <p:nvPr/>
          </p:nvSpPr>
          <p:spPr>
            <a:xfrm flipH="1">
              <a:off x="5755099" y="1790545"/>
              <a:ext cx="351219" cy="28407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5846778" y="1861564"/>
              <a:ext cx="165280" cy="142037"/>
            </a:xfrm>
            <a:prstGeom prst="triangle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39752" y="2258848"/>
            <a:ext cx="1340314" cy="1512049"/>
            <a:chOff x="2339752" y="2379354"/>
            <a:chExt cx="1340314" cy="1512049"/>
          </a:xfrm>
        </p:grpSpPr>
        <p:sp>
          <p:nvSpPr>
            <p:cNvPr id="9" name="任意多边形 8"/>
            <p:cNvSpPr/>
            <p:nvPr/>
          </p:nvSpPr>
          <p:spPr>
            <a:xfrm>
              <a:off x="2339752" y="2379354"/>
              <a:ext cx="1340314" cy="1341606"/>
            </a:xfrm>
            <a:custGeom>
              <a:avLst/>
              <a:gdLst>
                <a:gd name="connsiteX0" fmla="*/ 900867 w 1801733"/>
                <a:gd name="connsiteY0" fmla="*/ 0 h 1801730"/>
                <a:gd name="connsiteX1" fmla="*/ 1801733 w 1801733"/>
                <a:gd name="connsiteY1" fmla="*/ 900865 h 1801730"/>
                <a:gd name="connsiteX2" fmla="*/ 900867 w 1801733"/>
                <a:gd name="connsiteY2" fmla="*/ 1801730 h 1801730"/>
                <a:gd name="connsiteX3" fmla="*/ 0 w 1801733"/>
                <a:gd name="connsiteY3" fmla="*/ 900865 h 1801730"/>
                <a:gd name="connsiteX4" fmla="*/ 900867 w 1801733"/>
                <a:gd name="connsiteY4" fmla="*/ 0 h 180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1733" h="1801730">
                  <a:moveTo>
                    <a:pt x="900867" y="0"/>
                  </a:moveTo>
                  <a:cubicBezTo>
                    <a:pt x="1398401" y="0"/>
                    <a:pt x="1801733" y="403331"/>
                    <a:pt x="1801733" y="900865"/>
                  </a:cubicBezTo>
                  <a:cubicBezTo>
                    <a:pt x="1801733" y="1398399"/>
                    <a:pt x="1398401" y="1801730"/>
                    <a:pt x="900867" y="1801730"/>
                  </a:cubicBezTo>
                  <a:cubicBezTo>
                    <a:pt x="403331" y="1801730"/>
                    <a:pt x="0" y="1398399"/>
                    <a:pt x="0" y="900865"/>
                  </a:cubicBezTo>
                  <a:cubicBezTo>
                    <a:pt x="0" y="403331"/>
                    <a:pt x="403331" y="0"/>
                    <a:pt x="900867" y="0"/>
                  </a:cubicBezTo>
                  <a:close/>
                </a:path>
              </a:pathLst>
            </a:custGeom>
            <a:solidFill>
              <a:srgbClr val="FFFFFF"/>
            </a:solidFill>
            <a:ln w="247650">
              <a:solidFill>
                <a:srgbClr val="FF0000"/>
              </a:solidFill>
            </a:ln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2834299" y="3573757"/>
              <a:ext cx="351219" cy="28407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flipH="1">
              <a:off x="2927269" y="3643485"/>
              <a:ext cx="165280" cy="143328"/>
            </a:xfrm>
            <a:prstGeom prst="triangle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38889" y="2258848"/>
            <a:ext cx="1341606" cy="1512049"/>
            <a:chOff x="3838889" y="2379354"/>
            <a:chExt cx="1341606" cy="1512049"/>
          </a:xfrm>
        </p:grpSpPr>
        <p:sp>
          <p:nvSpPr>
            <p:cNvPr id="12" name="任意多边形 11"/>
            <p:cNvSpPr/>
            <p:nvPr/>
          </p:nvSpPr>
          <p:spPr>
            <a:xfrm>
              <a:off x="3838889" y="2379354"/>
              <a:ext cx="1341606" cy="1341606"/>
            </a:xfrm>
            <a:custGeom>
              <a:avLst/>
              <a:gdLst>
                <a:gd name="connsiteX0" fmla="*/ 900867 w 1801733"/>
                <a:gd name="connsiteY0" fmla="*/ 0 h 1801730"/>
                <a:gd name="connsiteX1" fmla="*/ 1801733 w 1801733"/>
                <a:gd name="connsiteY1" fmla="*/ 900865 h 1801730"/>
                <a:gd name="connsiteX2" fmla="*/ 900867 w 1801733"/>
                <a:gd name="connsiteY2" fmla="*/ 1801730 h 1801730"/>
                <a:gd name="connsiteX3" fmla="*/ 0 w 1801733"/>
                <a:gd name="connsiteY3" fmla="*/ 900865 h 1801730"/>
                <a:gd name="connsiteX4" fmla="*/ 900867 w 1801733"/>
                <a:gd name="connsiteY4" fmla="*/ 0 h 180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1733" h="1801730">
                  <a:moveTo>
                    <a:pt x="900867" y="0"/>
                  </a:moveTo>
                  <a:cubicBezTo>
                    <a:pt x="1398401" y="0"/>
                    <a:pt x="1801733" y="403331"/>
                    <a:pt x="1801733" y="900865"/>
                  </a:cubicBezTo>
                  <a:cubicBezTo>
                    <a:pt x="1801733" y="1398399"/>
                    <a:pt x="1398401" y="1801730"/>
                    <a:pt x="900867" y="1801730"/>
                  </a:cubicBezTo>
                  <a:cubicBezTo>
                    <a:pt x="403331" y="1801730"/>
                    <a:pt x="0" y="1398399"/>
                    <a:pt x="0" y="900865"/>
                  </a:cubicBezTo>
                  <a:cubicBezTo>
                    <a:pt x="0" y="403331"/>
                    <a:pt x="403331" y="0"/>
                    <a:pt x="900867" y="0"/>
                  </a:cubicBezTo>
                  <a:close/>
                </a:path>
              </a:pathLst>
            </a:custGeom>
            <a:solidFill>
              <a:srgbClr val="FFFFFF"/>
            </a:solidFill>
            <a:ln w="247650">
              <a:solidFill>
                <a:srgbClr val="FF0000"/>
              </a:solidFill>
            </a:ln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 rot="5400000" flipH="1">
              <a:off x="4334083" y="3573111"/>
              <a:ext cx="351219" cy="285365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b="1" kern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4426407" y="3643485"/>
              <a:ext cx="166570" cy="143328"/>
            </a:xfrm>
            <a:prstGeom prst="triangle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b="1" kern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38027" y="2258848"/>
            <a:ext cx="1341605" cy="1512049"/>
            <a:chOff x="5338027" y="2379354"/>
            <a:chExt cx="1341605" cy="1512049"/>
          </a:xfrm>
        </p:grpSpPr>
        <p:sp>
          <p:nvSpPr>
            <p:cNvPr id="2" name="任意多边形 1"/>
            <p:cNvSpPr/>
            <p:nvPr/>
          </p:nvSpPr>
          <p:spPr>
            <a:xfrm>
              <a:off x="5338027" y="2379354"/>
              <a:ext cx="1341605" cy="1341606"/>
            </a:xfrm>
            <a:custGeom>
              <a:avLst/>
              <a:gdLst>
                <a:gd name="connsiteX0" fmla="*/ 900867 w 1801733"/>
                <a:gd name="connsiteY0" fmla="*/ 0 h 1801730"/>
                <a:gd name="connsiteX1" fmla="*/ 1801733 w 1801733"/>
                <a:gd name="connsiteY1" fmla="*/ 900865 h 1801730"/>
                <a:gd name="connsiteX2" fmla="*/ 900867 w 1801733"/>
                <a:gd name="connsiteY2" fmla="*/ 1801730 h 1801730"/>
                <a:gd name="connsiteX3" fmla="*/ 0 w 1801733"/>
                <a:gd name="connsiteY3" fmla="*/ 900865 h 1801730"/>
                <a:gd name="connsiteX4" fmla="*/ 900867 w 1801733"/>
                <a:gd name="connsiteY4" fmla="*/ 0 h 180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1733" h="1801730">
                  <a:moveTo>
                    <a:pt x="900867" y="0"/>
                  </a:moveTo>
                  <a:cubicBezTo>
                    <a:pt x="1398401" y="0"/>
                    <a:pt x="1801733" y="403331"/>
                    <a:pt x="1801733" y="900865"/>
                  </a:cubicBezTo>
                  <a:cubicBezTo>
                    <a:pt x="1801733" y="1398399"/>
                    <a:pt x="1398401" y="1801730"/>
                    <a:pt x="900867" y="1801730"/>
                  </a:cubicBezTo>
                  <a:cubicBezTo>
                    <a:pt x="403331" y="1801730"/>
                    <a:pt x="0" y="1398399"/>
                    <a:pt x="0" y="900865"/>
                  </a:cubicBezTo>
                  <a:cubicBezTo>
                    <a:pt x="0" y="403331"/>
                    <a:pt x="403331" y="0"/>
                    <a:pt x="900867" y="0"/>
                  </a:cubicBezTo>
                  <a:close/>
                </a:path>
              </a:pathLst>
            </a:custGeom>
            <a:solidFill>
              <a:srgbClr val="FFFFFF"/>
            </a:solidFill>
            <a:ln w="247650">
              <a:solidFill>
                <a:srgbClr val="FF0000"/>
              </a:solidFill>
            </a:ln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 rot="5400000" flipH="1">
              <a:off x="5833866" y="3573757"/>
              <a:ext cx="351219" cy="28407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flipH="1">
              <a:off x="5926836" y="3643485"/>
              <a:ext cx="165280" cy="143328"/>
            </a:xfrm>
            <a:prstGeom prst="triangle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57"/>
          <p:cNvSpPr txBox="1">
            <a:spLocks noChangeArrowheads="1"/>
          </p:cNvSpPr>
          <p:nvPr/>
        </p:nvSpPr>
        <p:spPr bwMode="auto">
          <a:xfrm>
            <a:off x="1856926" y="3675380"/>
            <a:ext cx="5472608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97" tIns="89997" rIns="89997" bIns="89997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 eaLnBrk="1" hangingPunct="1">
              <a:spcBef>
                <a:spcPts val="598"/>
              </a:spcBef>
              <a:spcAft>
                <a:spcPts val="598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1368087" y="3825650"/>
            <a:ext cx="467733" cy="353786"/>
          </a:xfrm>
          <a:custGeom>
            <a:avLst/>
            <a:gdLst>
              <a:gd name="T0" fmla="*/ 2147483647 w 4811"/>
              <a:gd name="T1" fmla="*/ 0 h 3654"/>
              <a:gd name="T2" fmla="*/ 2147483647 w 4811"/>
              <a:gd name="T3" fmla="*/ 2147483647 h 3654"/>
              <a:gd name="T4" fmla="*/ 2147483647 w 4811"/>
              <a:gd name="T5" fmla="*/ 2147483647 h 3654"/>
              <a:gd name="T6" fmla="*/ 2147483647 w 4811"/>
              <a:gd name="T7" fmla="*/ 2147483647 h 3654"/>
              <a:gd name="T8" fmla="*/ 2147483647 w 4811"/>
              <a:gd name="T9" fmla="*/ 2147483647 h 3654"/>
              <a:gd name="T10" fmla="*/ 2147483647 w 4811"/>
              <a:gd name="T11" fmla="*/ 2147483647 h 3654"/>
              <a:gd name="T12" fmla="*/ 2147483647 w 4811"/>
              <a:gd name="T13" fmla="*/ 2147483647 h 3654"/>
              <a:gd name="T14" fmla="*/ 2147483647 w 4811"/>
              <a:gd name="T15" fmla="*/ 2147483647 h 3654"/>
              <a:gd name="T16" fmla="*/ 2147483647 w 4811"/>
              <a:gd name="T17" fmla="*/ 2147483647 h 3654"/>
              <a:gd name="T18" fmla="*/ 2147483647 w 4811"/>
              <a:gd name="T19" fmla="*/ 0 h 3654"/>
              <a:gd name="T20" fmla="*/ 2147483647 w 4811"/>
              <a:gd name="T21" fmla="*/ 0 h 3654"/>
              <a:gd name="T22" fmla="*/ 2147483647 w 4811"/>
              <a:gd name="T23" fmla="*/ 2147483647 h 3654"/>
              <a:gd name="T24" fmla="*/ 2147483647 w 4811"/>
              <a:gd name="T25" fmla="*/ 2147483647 h 3654"/>
              <a:gd name="T26" fmla="*/ 2147483647 w 4811"/>
              <a:gd name="T27" fmla="*/ 2147483647 h 3654"/>
              <a:gd name="T28" fmla="*/ 2147483647 w 4811"/>
              <a:gd name="T29" fmla="*/ 2147483647 h 3654"/>
              <a:gd name="T30" fmla="*/ 2147483647 w 4811"/>
              <a:gd name="T31" fmla="*/ 2147483647 h 3654"/>
              <a:gd name="T32" fmla="*/ 0 w 4811"/>
              <a:gd name="T33" fmla="*/ 2147483647 h 3654"/>
              <a:gd name="T34" fmla="*/ 0 w 4811"/>
              <a:gd name="T35" fmla="*/ 2147483647 h 3654"/>
              <a:gd name="T36" fmla="*/ 2147483647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lIns="91437" tIns="45718" rIns="91437" bIns="4571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 rot="10800000">
            <a:off x="7329534" y="4179436"/>
            <a:ext cx="194794" cy="149679"/>
          </a:xfrm>
          <a:custGeom>
            <a:avLst/>
            <a:gdLst>
              <a:gd name="T0" fmla="*/ 2147483647 w 4811"/>
              <a:gd name="T1" fmla="*/ 0 h 3654"/>
              <a:gd name="T2" fmla="*/ 2147483647 w 4811"/>
              <a:gd name="T3" fmla="*/ 2147483647 h 3654"/>
              <a:gd name="T4" fmla="*/ 2147483647 w 4811"/>
              <a:gd name="T5" fmla="*/ 2147483647 h 3654"/>
              <a:gd name="T6" fmla="*/ 2147483647 w 4811"/>
              <a:gd name="T7" fmla="*/ 2147483647 h 3654"/>
              <a:gd name="T8" fmla="*/ 2147483647 w 4811"/>
              <a:gd name="T9" fmla="*/ 2147483647 h 3654"/>
              <a:gd name="T10" fmla="*/ 2147483647 w 4811"/>
              <a:gd name="T11" fmla="*/ 2147483647 h 3654"/>
              <a:gd name="T12" fmla="*/ 2147483647 w 4811"/>
              <a:gd name="T13" fmla="*/ 2147483647 h 3654"/>
              <a:gd name="T14" fmla="*/ 2147483647 w 4811"/>
              <a:gd name="T15" fmla="*/ 2147483647 h 3654"/>
              <a:gd name="T16" fmla="*/ 2147483647 w 4811"/>
              <a:gd name="T17" fmla="*/ 2147483647 h 3654"/>
              <a:gd name="T18" fmla="*/ 2147483647 w 4811"/>
              <a:gd name="T19" fmla="*/ 0 h 3654"/>
              <a:gd name="T20" fmla="*/ 2147483647 w 4811"/>
              <a:gd name="T21" fmla="*/ 0 h 3654"/>
              <a:gd name="T22" fmla="*/ 2147483647 w 4811"/>
              <a:gd name="T23" fmla="*/ 2147483647 h 3654"/>
              <a:gd name="T24" fmla="*/ 2147483647 w 4811"/>
              <a:gd name="T25" fmla="*/ 2147483647 h 3654"/>
              <a:gd name="T26" fmla="*/ 2147483647 w 4811"/>
              <a:gd name="T27" fmla="*/ 2147483647 h 3654"/>
              <a:gd name="T28" fmla="*/ 2147483647 w 4811"/>
              <a:gd name="T29" fmla="*/ 2147483647 h 3654"/>
              <a:gd name="T30" fmla="*/ 2147483647 w 4811"/>
              <a:gd name="T31" fmla="*/ 2147483647 h 3654"/>
              <a:gd name="T32" fmla="*/ 0 w 4811"/>
              <a:gd name="T33" fmla="*/ 2147483647 h 3654"/>
              <a:gd name="T34" fmla="*/ 0 w 4811"/>
              <a:gd name="T35" fmla="*/ 2147483647 h 3654"/>
              <a:gd name="T36" fmla="*/ 2147483647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lIns="91437" tIns="45718" rIns="91437" bIns="45718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30" name="平行四边形 29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32" name="平行四边形 31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58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225837" y="3582255"/>
            <a:ext cx="814837" cy="814836"/>
            <a:chOff x="2137196" y="3610865"/>
            <a:chExt cx="814837" cy="814836"/>
          </a:xfrm>
        </p:grpSpPr>
        <p:sp>
          <p:nvSpPr>
            <p:cNvPr id="3" name="椭圆 2"/>
            <p:cNvSpPr/>
            <p:nvPr/>
          </p:nvSpPr>
          <p:spPr>
            <a:xfrm>
              <a:off x="2137196" y="3610865"/>
              <a:ext cx="814837" cy="814836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635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" name="椭圆 1"/>
            <p:cNvSpPr/>
            <p:nvPr/>
          </p:nvSpPr>
          <p:spPr>
            <a:xfrm rot="16200000">
              <a:off x="2406754" y="3476927"/>
              <a:ext cx="274601" cy="591793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" fmla="*/ 62426 w 355471"/>
                <a:gd name="connsiteY0" fmla="*/ 344166 h 683570"/>
                <a:gd name="connsiteX1" fmla="*/ 13686 w 355471"/>
                <a:gd name="connsiteY1" fmla="*/ 0 h 683570"/>
                <a:gd name="connsiteX2" fmla="*/ 355471 w 355471"/>
                <a:gd name="connsiteY2" fmla="*/ 341785 h 683570"/>
                <a:gd name="connsiteX3" fmla="*/ 13686 w 355471"/>
                <a:gd name="connsiteY3" fmla="*/ 683570 h 683570"/>
                <a:gd name="connsiteX4" fmla="*/ 62426 w 355471"/>
                <a:gd name="connsiteY4" fmla="*/ 344166 h 683570"/>
                <a:gd name="connsiteX0" fmla="*/ 62426 w 355471"/>
                <a:gd name="connsiteY0" fmla="*/ 344166 h 683570"/>
                <a:gd name="connsiteX1" fmla="*/ 13686 w 355471"/>
                <a:gd name="connsiteY1" fmla="*/ 0 h 683570"/>
                <a:gd name="connsiteX2" fmla="*/ 355471 w 355471"/>
                <a:gd name="connsiteY2" fmla="*/ 341788 h 683570"/>
                <a:gd name="connsiteX3" fmla="*/ 13686 w 355471"/>
                <a:gd name="connsiteY3" fmla="*/ 683570 h 683570"/>
                <a:gd name="connsiteX4" fmla="*/ 62426 w 355471"/>
                <a:gd name="connsiteY4" fmla="*/ 344166 h 683570"/>
                <a:gd name="connsiteX0" fmla="*/ 62426 w 355497"/>
                <a:gd name="connsiteY0" fmla="*/ 344166 h 683570"/>
                <a:gd name="connsiteX1" fmla="*/ 13686 w 355497"/>
                <a:gd name="connsiteY1" fmla="*/ 0 h 683570"/>
                <a:gd name="connsiteX2" fmla="*/ 355471 w 355497"/>
                <a:gd name="connsiteY2" fmla="*/ 341788 h 683570"/>
                <a:gd name="connsiteX3" fmla="*/ 13686 w 355497"/>
                <a:gd name="connsiteY3" fmla="*/ 683570 h 683570"/>
                <a:gd name="connsiteX4" fmla="*/ 62426 w 355497"/>
                <a:gd name="connsiteY4" fmla="*/ 344166 h 683570"/>
                <a:gd name="connsiteX0" fmla="*/ 62426 w 356185"/>
                <a:gd name="connsiteY0" fmla="*/ 344167 h 683571"/>
                <a:gd name="connsiteX1" fmla="*/ 13686 w 356185"/>
                <a:gd name="connsiteY1" fmla="*/ 1 h 683571"/>
                <a:gd name="connsiteX2" fmla="*/ 355471 w 356185"/>
                <a:gd name="connsiteY2" fmla="*/ 341789 h 683571"/>
                <a:gd name="connsiteX3" fmla="*/ 13686 w 356185"/>
                <a:gd name="connsiteY3" fmla="*/ 683571 h 683571"/>
                <a:gd name="connsiteX4" fmla="*/ 62426 w 356185"/>
                <a:gd name="connsiteY4" fmla="*/ 344167 h 683571"/>
                <a:gd name="connsiteX0" fmla="*/ 65000 w 360090"/>
                <a:gd name="connsiteY0" fmla="*/ 306067 h 645471"/>
                <a:gd name="connsiteX1" fmla="*/ 154373 w 360090"/>
                <a:gd name="connsiteY1" fmla="*/ 1 h 645471"/>
                <a:gd name="connsiteX2" fmla="*/ 358045 w 360090"/>
                <a:gd name="connsiteY2" fmla="*/ 303689 h 645471"/>
                <a:gd name="connsiteX3" fmla="*/ 16260 w 360090"/>
                <a:gd name="connsiteY3" fmla="*/ 645471 h 645471"/>
                <a:gd name="connsiteX4" fmla="*/ 65000 w 360090"/>
                <a:gd name="connsiteY4" fmla="*/ 306067 h 645471"/>
                <a:gd name="connsiteX0" fmla="*/ 95 w 293169"/>
                <a:gd name="connsiteY0" fmla="*/ 306067 h 585943"/>
                <a:gd name="connsiteX1" fmla="*/ 89468 w 293169"/>
                <a:gd name="connsiteY1" fmla="*/ 1 h 585943"/>
                <a:gd name="connsiteX2" fmla="*/ 293140 w 293169"/>
                <a:gd name="connsiteY2" fmla="*/ 303689 h 585943"/>
                <a:gd name="connsiteX3" fmla="*/ 103755 w 293169"/>
                <a:gd name="connsiteY3" fmla="*/ 585943 h 585943"/>
                <a:gd name="connsiteX4" fmla="*/ 95 w 293169"/>
                <a:gd name="connsiteY4" fmla="*/ 306067 h 585943"/>
                <a:gd name="connsiteX0" fmla="*/ 3 w 293048"/>
                <a:gd name="connsiteY0" fmla="*/ 306067 h 585943"/>
                <a:gd name="connsiteX1" fmla="*/ 89376 w 293048"/>
                <a:gd name="connsiteY1" fmla="*/ 1 h 585943"/>
                <a:gd name="connsiteX2" fmla="*/ 293048 w 293048"/>
                <a:gd name="connsiteY2" fmla="*/ 303689 h 585943"/>
                <a:gd name="connsiteX3" fmla="*/ 91757 w 293048"/>
                <a:gd name="connsiteY3" fmla="*/ 585943 h 585943"/>
                <a:gd name="connsiteX4" fmla="*/ 3 w 293048"/>
                <a:gd name="connsiteY4" fmla="*/ 306067 h 585943"/>
                <a:gd name="connsiteX0" fmla="*/ 39769 w 211370"/>
                <a:gd name="connsiteY0" fmla="*/ 298927 h 585946"/>
                <a:gd name="connsiteX1" fmla="*/ 7698 w 211370"/>
                <a:gd name="connsiteY1" fmla="*/ 2 h 585946"/>
                <a:gd name="connsiteX2" fmla="*/ 211370 w 211370"/>
                <a:gd name="connsiteY2" fmla="*/ 303690 h 585946"/>
                <a:gd name="connsiteX3" fmla="*/ 10079 w 211370"/>
                <a:gd name="connsiteY3" fmla="*/ 585944 h 585946"/>
                <a:gd name="connsiteX4" fmla="*/ 39769 w 211370"/>
                <a:gd name="connsiteY4" fmla="*/ 298927 h 585946"/>
                <a:gd name="connsiteX0" fmla="*/ 39769 w 211370"/>
                <a:gd name="connsiteY0" fmla="*/ 298927 h 585949"/>
                <a:gd name="connsiteX1" fmla="*/ 7698 w 211370"/>
                <a:gd name="connsiteY1" fmla="*/ 2 h 585949"/>
                <a:gd name="connsiteX2" fmla="*/ 211370 w 211370"/>
                <a:gd name="connsiteY2" fmla="*/ 303690 h 585949"/>
                <a:gd name="connsiteX3" fmla="*/ 10079 w 211370"/>
                <a:gd name="connsiteY3" fmla="*/ 585944 h 585949"/>
                <a:gd name="connsiteX4" fmla="*/ 39769 w 211370"/>
                <a:gd name="connsiteY4" fmla="*/ 298927 h 585949"/>
                <a:gd name="connsiteX0" fmla="*/ 39769 w 211535"/>
                <a:gd name="connsiteY0" fmla="*/ 298927 h 585949"/>
                <a:gd name="connsiteX1" fmla="*/ 7698 w 211535"/>
                <a:gd name="connsiteY1" fmla="*/ 2 h 585949"/>
                <a:gd name="connsiteX2" fmla="*/ 211370 w 211535"/>
                <a:gd name="connsiteY2" fmla="*/ 303690 h 585949"/>
                <a:gd name="connsiteX3" fmla="*/ 10079 w 211535"/>
                <a:gd name="connsiteY3" fmla="*/ 585944 h 585949"/>
                <a:gd name="connsiteX4" fmla="*/ 39769 w 211535"/>
                <a:gd name="connsiteY4" fmla="*/ 298927 h 585949"/>
                <a:gd name="connsiteX0" fmla="*/ 54250 w 226016"/>
                <a:gd name="connsiteY0" fmla="*/ 299466 h 586488"/>
                <a:gd name="connsiteX1" fmla="*/ 22179 w 226016"/>
                <a:gd name="connsiteY1" fmla="*/ 541 h 586488"/>
                <a:gd name="connsiteX2" fmla="*/ 225851 w 226016"/>
                <a:gd name="connsiteY2" fmla="*/ 304229 h 586488"/>
                <a:gd name="connsiteX3" fmla="*/ 24560 w 226016"/>
                <a:gd name="connsiteY3" fmla="*/ 586483 h 586488"/>
                <a:gd name="connsiteX4" fmla="*/ 54250 w 226016"/>
                <a:gd name="connsiteY4" fmla="*/ 299466 h 586488"/>
                <a:gd name="connsiteX0" fmla="*/ 54250 w 226063"/>
                <a:gd name="connsiteY0" fmla="*/ 299466 h 586543"/>
                <a:gd name="connsiteX1" fmla="*/ 22179 w 226063"/>
                <a:gd name="connsiteY1" fmla="*/ 541 h 586543"/>
                <a:gd name="connsiteX2" fmla="*/ 225851 w 226063"/>
                <a:gd name="connsiteY2" fmla="*/ 304229 h 586543"/>
                <a:gd name="connsiteX3" fmla="*/ 24560 w 226063"/>
                <a:gd name="connsiteY3" fmla="*/ 586483 h 586543"/>
                <a:gd name="connsiteX4" fmla="*/ 54250 w 226063"/>
                <a:gd name="connsiteY4" fmla="*/ 299466 h 586543"/>
                <a:gd name="connsiteX0" fmla="*/ 58295 w 230108"/>
                <a:gd name="connsiteY0" fmla="*/ 298952 h 586029"/>
                <a:gd name="connsiteX1" fmla="*/ 26224 w 230108"/>
                <a:gd name="connsiteY1" fmla="*/ 27 h 586029"/>
                <a:gd name="connsiteX2" fmla="*/ 229896 w 230108"/>
                <a:gd name="connsiteY2" fmla="*/ 303715 h 586029"/>
                <a:gd name="connsiteX3" fmla="*/ 28605 w 230108"/>
                <a:gd name="connsiteY3" fmla="*/ 585969 h 586029"/>
                <a:gd name="connsiteX4" fmla="*/ 58295 w 230108"/>
                <a:gd name="connsiteY4" fmla="*/ 298952 h 586029"/>
                <a:gd name="connsiteX0" fmla="*/ 58295 w 230101"/>
                <a:gd name="connsiteY0" fmla="*/ 298952 h 585974"/>
                <a:gd name="connsiteX1" fmla="*/ 26224 w 230101"/>
                <a:gd name="connsiteY1" fmla="*/ 27 h 585974"/>
                <a:gd name="connsiteX2" fmla="*/ 229896 w 230101"/>
                <a:gd name="connsiteY2" fmla="*/ 303715 h 585974"/>
                <a:gd name="connsiteX3" fmla="*/ 28605 w 230101"/>
                <a:gd name="connsiteY3" fmla="*/ 585969 h 585974"/>
                <a:gd name="connsiteX4" fmla="*/ 58295 w 230101"/>
                <a:gd name="connsiteY4" fmla="*/ 298952 h 585974"/>
                <a:gd name="connsiteX0" fmla="*/ 58295 w 229922"/>
                <a:gd name="connsiteY0" fmla="*/ 298943 h 585965"/>
                <a:gd name="connsiteX1" fmla="*/ 26224 w 229922"/>
                <a:gd name="connsiteY1" fmla="*/ 18 h 585965"/>
                <a:gd name="connsiteX2" fmla="*/ 229896 w 229922"/>
                <a:gd name="connsiteY2" fmla="*/ 303706 h 585965"/>
                <a:gd name="connsiteX3" fmla="*/ 28605 w 229922"/>
                <a:gd name="connsiteY3" fmla="*/ 585960 h 585965"/>
                <a:gd name="connsiteX4" fmla="*/ 58295 w 229922"/>
                <a:gd name="connsiteY4" fmla="*/ 298943 h 585965"/>
                <a:gd name="connsiteX0" fmla="*/ 58295 w 229930"/>
                <a:gd name="connsiteY0" fmla="*/ 298943 h 585964"/>
                <a:gd name="connsiteX1" fmla="*/ 26224 w 229930"/>
                <a:gd name="connsiteY1" fmla="*/ 18 h 585964"/>
                <a:gd name="connsiteX2" fmla="*/ 229896 w 229930"/>
                <a:gd name="connsiteY2" fmla="*/ 303706 h 585964"/>
                <a:gd name="connsiteX3" fmla="*/ 28605 w 229930"/>
                <a:gd name="connsiteY3" fmla="*/ 585960 h 585964"/>
                <a:gd name="connsiteX4" fmla="*/ 58295 w 229930"/>
                <a:gd name="connsiteY4" fmla="*/ 298943 h 585964"/>
                <a:gd name="connsiteX0" fmla="*/ 58295 w 230172"/>
                <a:gd name="connsiteY0" fmla="*/ 298940 h 585961"/>
                <a:gd name="connsiteX1" fmla="*/ 26224 w 230172"/>
                <a:gd name="connsiteY1" fmla="*/ 15 h 585961"/>
                <a:gd name="connsiteX2" fmla="*/ 229896 w 230172"/>
                <a:gd name="connsiteY2" fmla="*/ 303703 h 585961"/>
                <a:gd name="connsiteX3" fmla="*/ 28605 w 230172"/>
                <a:gd name="connsiteY3" fmla="*/ 585957 h 585961"/>
                <a:gd name="connsiteX4" fmla="*/ 58295 w 230172"/>
                <a:gd name="connsiteY4" fmla="*/ 298940 h 585961"/>
                <a:gd name="connsiteX0" fmla="*/ 58295 w 229896"/>
                <a:gd name="connsiteY0" fmla="*/ 298940 h 585961"/>
                <a:gd name="connsiteX1" fmla="*/ 26224 w 229896"/>
                <a:gd name="connsiteY1" fmla="*/ 15 h 585961"/>
                <a:gd name="connsiteX2" fmla="*/ 229896 w 229896"/>
                <a:gd name="connsiteY2" fmla="*/ 303703 h 585961"/>
                <a:gd name="connsiteX3" fmla="*/ 28605 w 229896"/>
                <a:gd name="connsiteY3" fmla="*/ 585957 h 585961"/>
                <a:gd name="connsiteX4" fmla="*/ 58295 w 229896"/>
                <a:gd name="connsiteY4" fmla="*/ 298940 h 585961"/>
                <a:gd name="connsiteX0" fmla="*/ 57944 w 229545"/>
                <a:gd name="connsiteY0" fmla="*/ 298940 h 585961"/>
                <a:gd name="connsiteX1" fmla="*/ 25873 w 229545"/>
                <a:gd name="connsiteY1" fmla="*/ 15 h 585961"/>
                <a:gd name="connsiteX2" fmla="*/ 229545 w 229545"/>
                <a:gd name="connsiteY2" fmla="*/ 303703 h 585961"/>
                <a:gd name="connsiteX3" fmla="*/ 28254 w 229545"/>
                <a:gd name="connsiteY3" fmla="*/ 585957 h 585961"/>
                <a:gd name="connsiteX4" fmla="*/ 57944 w 229545"/>
                <a:gd name="connsiteY4" fmla="*/ 298940 h 585961"/>
                <a:gd name="connsiteX0" fmla="*/ 18784 w 216579"/>
                <a:gd name="connsiteY0" fmla="*/ 291798 h 585987"/>
                <a:gd name="connsiteX1" fmla="*/ 12907 w 216579"/>
                <a:gd name="connsiteY1" fmla="*/ 17 h 585987"/>
                <a:gd name="connsiteX2" fmla="*/ 216579 w 216579"/>
                <a:gd name="connsiteY2" fmla="*/ 303705 h 585987"/>
                <a:gd name="connsiteX3" fmla="*/ 15288 w 216579"/>
                <a:gd name="connsiteY3" fmla="*/ 585959 h 585987"/>
                <a:gd name="connsiteX4" fmla="*/ 18784 w 216579"/>
                <a:gd name="connsiteY4" fmla="*/ 291798 h 585987"/>
                <a:gd name="connsiteX0" fmla="*/ 12234 w 219554"/>
                <a:gd name="connsiteY0" fmla="*/ 289426 h 586008"/>
                <a:gd name="connsiteX1" fmla="*/ 15882 w 219554"/>
                <a:gd name="connsiteY1" fmla="*/ 26 h 586008"/>
                <a:gd name="connsiteX2" fmla="*/ 219554 w 219554"/>
                <a:gd name="connsiteY2" fmla="*/ 303714 h 586008"/>
                <a:gd name="connsiteX3" fmla="*/ 18263 w 219554"/>
                <a:gd name="connsiteY3" fmla="*/ 585968 h 586008"/>
                <a:gd name="connsiteX4" fmla="*/ 12234 w 219554"/>
                <a:gd name="connsiteY4" fmla="*/ 289426 h 586008"/>
                <a:gd name="connsiteX0" fmla="*/ 17080 w 217256"/>
                <a:gd name="connsiteY0" fmla="*/ 289426 h 586008"/>
                <a:gd name="connsiteX1" fmla="*/ 13584 w 217256"/>
                <a:gd name="connsiteY1" fmla="*/ 26 h 586008"/>
                <a:gd name="connsiteX2" fmla="*/ 217256 w 217256"/>
                <a:gd name="connsiteY2" fmla="*/ 303714 h 586008"/>
                <a:gd name="connsiteX3" fmla="*/ 15965 w 217256"/>
                <a:gd name="connsiteY3" fmla="*/ 585968 h 586008"/>
                <a:gd name="connsiteX4" fmla="*/ 17080 w 217256"/>
                <a:gd name="connsiteY4" fmla="*/ 289426 h 586008"/>
                <a:gd name="connsiteX0" fmla="*/ 26566 w 226742"/>
                <a:gd name="connsiteY0" fmla="*/ 289426 h 586008"/>
                <a:gd name="connsiteX1" fmla="*/ 23070 w 226742"/>
                <a:gd name="connsiteY1" fmla="*/ 26 h 586008"/>
                <a:gd name="connsiteX2" fmla="*/ 226742 w 226742"/>
                <a:gd name="connsiteY2" fmla="*/ 303714 h 586008"/>
                <a:gd name="connsiteX3" fmla="*/ 25451 w 226742"/>
                <a:gd name="connsiteY3" fmla="*/ 585968 h 586008"/>
                <a:gd name="connsiteX4" fmla="*/ 26566 w 226742"/>
                <a:gd name="connsiteY4" fmla="*/ 289426 h 586008"/>
                <a:gd name="connsiteX0" fmla="*/ 26566 w 226742"/>
                <a:gd name="connsiteY0" fmla="*/ 289426 h 586008"/>
                <a:gd name="connsiteX1" fmla="*/ 23070 w 226742"/>
                <a:gd name="connsiteY1" fmla="*/ 26 h 586008"/>
                <a:gd name="connsiteX2" fmla="*/ 226742 w 226742"/>
                <a:gd name="connsiteY2" fmla="*/ 303714 h 586008"/>
                <a:gd name="connsiteX3" fmla="*/ 25451 w 226742"/>
                <a:gd name="connsiteY3" fmla="*/ 585968 h 586008"/>
                <a:gd name="connsiteX4" fmla="*/ 26566 w 226742"/>
                <a:gd name="connsiteY4" fmla="*/ 289426 h 586008"/>
                <a:gd name="connsiteX0" fmla="*/ 102 w 271715"/>
                <a:gd name="connsiteY0" fmla="*/ 287054 h 586031"/>
                <a:gd name="connsiteX1" fmla="*/ 68043 w 271715"/>
                <a:gd name="connsiteY1" fmla="*/ 35 h 586031"/>
                <a:gd name="connsiteX2" fmla="*/ 271715 w 271715"/>
                <a:gd name="connsiteY2" fmla="*/ 303723 h 586031"/>
                <a:gd name="connsiteX3" fmla="*/ 70424 w 271715"/>
                <a:gd name="connsiteY3" fmla="*/ 585977 h 586031"/>
                <a:gd name="connsiteX4" fmla="*/ 102 w 271715"/>
                <a:gd name="connsiteY4" fmla="*/ 287054 h 586031"/>
                <a:gd name="connsiteX0" fmla="*/ 102 w 271715"/>
                <a:gd name="connsiteY0" fmla="*/ 287054 h 586031"/>
                <a:gd name="connsiteX1" fmla="*/ 68043 w 271715"/>
                <a:gd name="connsiteY1" fmla="*/ 35 h 586031"/>
                <a:gd name="connsiteX2" fmla="*/ 271715 w 271715"/>
                <a:gd name="connsiteY2" fmla="*/ 303723 h 586031"/>
                <a:gd name="connsiteX3" fmla="*/ 70424 w 271715"/>
                <a:gd name="connsiteY3" fmla="*/ 585977 h 586031"/>
                <a:gd name="connsiteX4" fmla="*/ 102 w 271715"/>
                <a:gd name="connsiteY4" fmla="*/ 287054 h 586031"/>
                <a:gd name="connsiteX0" fmla="*/ 133 w 271746"/>
                <a:gd name="connsiteY0" fmla="*/ 287054 h 585994"/>
                <a:gd name="connsiteX1" fmla="*/ 68074 w 271746"/>
                <a:gd name="connsiteY1" fmla="*/ 35 h 585994"/>
                <a:gd name="connsiteX2" fmla="*/ 271746 w 271746"/>
                <a:gd name="connsiteY2" fmla="*/ 303723 h 585994"/>
                <a:gd name="connsiteX3" fmla="*/ 70455 w 271746"/>
                <a:gd name="connsiteY3" fmla="*/ 585977 h 585994"/>
                <a:gd name="connsiteX4" fmla="*/ 133 w 271746"/>
                <a:gd name="connsiteY4" fmla="*/ 287054 h 585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053003" y="2446863"/>
            <a:ext cx="961664" cy="962785"/>
            <a:chOff x="2964362" y="2475473"/>
            <a:chExt cx="961664" cy="962785"/>
          </a:xfrm>
        </p:grpSpPr>
        <p:sp>
          <p:nvSpPr>
            <p:cNvPr id="5" name="椭圆 4"/>
            <p:cNvSpPr/>
            <p:nvPr/>
          </p:nvSpPr>
          <p:spPr>
            <a:xfrm>
              <a:off x="2964362" y="2475473"/>
              <a:ext cx="961664" cy="962785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635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6" name="椭圆 1"/>
            <p:cNvSpPr/>
            <p:nvPr/>
          </p:nvSpPr>
          <p:spPr>
            <a:xfrm rot="16200000">
              <a:off x="3282115" y="2316877"/>
              <a:ext cx="323918" cy="699392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" fmla="*/ 62426 w 355471"/>
                <a:gd name="connsiteY0" fmla="*/ 344166 h 683570"/>
                <a:gd name="connsiteX1" fmla="*/ 13686 w 355471"/>
                <a:gd name="connsiteY1" fmla="*/ 0 h 683570"/>
                <a:gd name="connsiteX2" fmla="*/ 355471 w 355471"/>
                <a:gd name="connsiteY2" fmla="*/ 341785 h 683570"/>
                <a:gd name="connsiteX3" fmla="*/ 13686 w 355471"/>
                <a:gd name="connsiteY3" fmla="*/ 683570 h 683570"/>
                <a:gd name="connsiteX4" fmla="*/ 62426 w 355471"/>
                <a:gd name="connsiteY4" fmla="*/ 344166 h 683570"/>
                <a:gd name="connsiteX0" fmla="*/ 62426 w 355471"/>
                <a:gd name="connsiteY0" fmla="*/ 344166 h 683570"/>
                <a:gd name="connsiteX1" fmla="*/ 13686 w 355471"/>
                <a:gd name="connsiteY1" fmla="*/ 0 h 683570"/>
                <a:gd name="connsiteX2" fmla="*/ 355471 w 355471"/>
                <a:gd name="connsiteY2" fmla="*/ 341788 h 683570"/>
                <a:gd name="connsiteX3" fmla="*/ 13686 w 355471"/>
                <a:gd name="connsiteY3" fmla="*/ 683570 h 683570"/>
                <a:gd name="connsiteX4" fmla="*/ 62426 w 355471"/>
                <a:gd name="connsiteY4" fmla="*/ 344166 h 683570"/>
                <a:gd name="connsiteX0" fmla="*/ 62426 w 355497"/>
                <a:gd name="connsiteY0" fmla="*/ 344166 h 683570"/>
                <a:gd name="connsiteX1" fmla="*/ 13686 w 355497"/>
                <a:gd name="connsiteY1" fmla="*/ 0 h 683570"/>
                <a:gd name="connsiteX2" fmla="*/ 355471 w 355497"/>
                <a:gd name="connsiteY2" fmla="*/ 341788 h 683570"/>
                <a:gd name="connsiteX3" fmla="*/ 13686 w 355497"/>
                <a:gd name="connsiteY3" fmla="*/ 683570 h 683570"/>
                <a:gd name="connsiteX4" fmla="*/ 62426 w 355497"/>
                <a:gd name="connsiteY4" fmla="*/ 344166 h 683570"/>
                <a:gd name="connsiteX0" fmla="*/ 62426 w 356185"/>
                <a:gd name="connsiteY0" fmla="*/ 344167 h 683571"/>
                <a:gd name="connsiteX1" fmla="*/ 13686 w 356185"/>
                <a:gd name="connsiteY1" fmla="*/ 1 h 683571"/>
                <a:gd name="connsiteX2" fmla="*/ 355471 w 356185"/>
                <a:gd name="connsiteY2" fmla="*/ 341789 h 683571"/>
                <a:gd name="connsiteX3" fmla="*/ 13686 w 356185"/>
                <a:gd name="connsiteY3" fmla="*/ 683571 h 683571"/>
                <a:gd name="connsiteX4" fmla="*/ 62426 w 356185"/>
                <a:gd name="connsiteY4" fmla="*/ 344167 h 683571"/>
                <a:gd name="connsiteX0" fmla="*/ 65000 w 360090"/>
                <a:gd name="connsiteY0" fmla="*/ 306067 h 645471"/>
                <a:gd name="connsiteX1" fmla="*/ 154373 w 360090"/>
                <a:gd name="connsiteY1" fmla="*/ 1 h 645471"/>
                <a:gd name="connsiteX2" fmla="*/ 358045 w 360090"/>
                <a:gd name="connsiteY2" fmla="*/ 303689 h 645471"/>
                <a:gd name="connsiteX3" fmla="*/ 16260 w 360090"/>
                <a:gd name="connsiteY3" fmla="*/ 645471 h 645471"/>
                <a:gd name="connsiteX4" fmla="*/ 65000 w 360090"/>
                <a:gd name="connsiteY4" fmla="*/ 306067 h 645471"/>
                <a:gd name="connsiteX0" fmla="*/ 95 w 293169"/>
                <a:gd name="connsiteY0" fmla="*/ 306067 h 585943"/>
                <a:gd name="connsiteX1" fmla="*/ 89468 w 293169"/>
                <a:gd name="connsiteY1" fmla="*/ 1 h 585943"/>
                <a:gd name="connsiteX2" fmla="*/ 293140 w 293169"/>
                <a:gd name="connsiteY2" fmla="*/ 303689 h 585943"/>
                <a:gd name="connsiteX3" fmla="*/ 103755 w 293169"/>
                <a:gd name="connsiteY3" fmla="*/ 585943 h 585943"/>
                <a:gd name="connsiteX4" fmla="*/ 95 w 293169"/>
                <a:gd name="connsiteY4" fmla="*/ 306067 h 585943"/>
                <a:gd name="connsiteX0" fmla="*/ 3 w 293048"/>
                <a:gd name="connsiteY0" fmla="*/ 306067 h 585943"/>
                <a:gd name="connsiteX1" fmla="*/ 89376 w 293048"/>
                <a:gd name="connsiteY1" fmla="*/ 1 h 585943"/>
                <a:gd name="connsiteX2" fmla="*/ 293048 w 293048"/>
                <a:gd name="connsiteY2" fmla="*/ 303689 h 585943"/>
                <a:gd name="connsiteX3" fmla="*/ 91757 w 293048"/>
                <a:gd name="connsiteY3" fmla="*/ 585943 h 585943"/>
                <a:gd name="connsiteX4" fmla="*/ 3 w 293048"/>
                <a:gd name="connsiteY4" fmla="*/ 306067 h 585943"/>
                <a:gd name="connsiteX0" fmla="*/ 39769 w 211370"/>
                <a:gd name="connsiteY0" fmla="*/ 298927 h 585946"/>
                <a:gd name="connsiteX1" fmla="*/ 7698 w 211370"/>
                <a:gd name="connsiteY1" fmla="*/ 2 h 585946"/>
                <a:gd name="connsiteX2" fmla="*/ 211370 w 211370"/>
                <a:gd name="connsiteY2" fmla="*/ 303690 h 585946"/>
                <a:gd name="connsiteX3" fmla="*/ 10079 w 211370"/>
                <a:gd name="connsiteY3" fmla="*/ 585944 h 585946"/>
                <a:gd name="connsiteX4" fmla="*/ 39769 w 211370"/>
                <a:gd name="connsiteY4" fmla="*/ 298927 h 585946"/>
                <a:gd name="connsiteX0" fmla="*/ 39769 w 211370"/>
                <a:gd name="connsiteY0" fmla="*/ 298927 h 585949"/>
                <a:gd name="connsiteX1" fmla="*/ 7698 w 211370"/>
                <a:gd name="connsiteY1" fmla="*/ 2 h 585949"/>
                <a:gd name="connsiteX2" fmla="*/ 211370 w 211370"/>
                <a:gd name="connsiteY2" fmla="*/ 303690 h 585949"/>
                <a:gd name="connsiteX3" fmla="*/ 10079 w 211370"/>
                <a:gd name="connsiteY3" fmla="*/ 585944 h 585949"/>
                <a:gd name="connsiteX4" fmla="*/ 39769 w 211370"/>
                <a:gd name="connsiteY4" fmla="*/ 298927 h 585949"/>
                <a:gd name="connsiteX0" fmla="*/ 39769 w 211535"/>
                <a:gd name="connsiteY0" fmla="*/ 298927 h 585949"/>
                <a:gd name="connsiteX1" fmla="*/ 7698 w 211535"/>
                <a:gd name="connsiteY1" fmla="*/ 2 h 585949"/>
                <a:gd name="connsiteX2" fmla="*/ 211370 w 211535"/>
                <a:gd name="connsiteY2" fmla="*/ 303690 h 585949"/>
                <a:gd name="connsiteX3" fmla="*/ 10079 w 211535"/>
                <a:gd name="connsiteY3" fmla="*/ 585944 h 585949"/>
                <a:gd name="connsiteX4" fmla="*/ 39769 w 211535"/>
                <a:gd name="connsiteY4" fmla="*/ 298927 h 585949"/>
                <a:gd name="connsiteX0" fmla="*/ 54250 w 226016"/>
                <a:gd name="connsiteY0" fmla="*/ 299466 h 586488"/>
                <a:gd name="connsiteX1" fmla="*/ 22179 w 226016"/>
                <a:gd name="connsiteY1" fmla="*/ 541 h 586488"/>
                <a:gd name="connsiteX2" fmla="*/ 225851 w 226016"/>
                <a:gd name="connsiteY2" fmla="*/ 304229 h 586488"/>
                <a:gd name="connsiteX3" fmla="*/ 24560 w 226016"/>
                <a:gd name="connsiteY3" fmla="*/ 586483 h 586488"/>
                <a:gd name="connsiteX4" fmla="*/ 54250 w 226016"/>
                <a:gd name="connsiteY4" fmla="*/ 299466 h 586488"/>
                <a:gd name="connsiteX0" fmla="*/ 54250 w 226063"/>
                <a:gd name="connsiteY0" fmla="*/ 299466 h 586543"/>
                <a:gd name="connsiteX1" fmla="*/ 22179 w 226063"/>
                <a:gd name="connsiteY1" fmla="*/ 541 h 586543"/>
                <a:gd name="connsiteX2" fmla="*/ 225851 w 226063"/>
                <a:gd name="connsiteY2" fmla="*/ 304229 h 586543"/>
                <a:gd name="connsiteX3" fmla="*/ 24560 w 226063"/>
                <a:gd name="connsiteY3" fmla="*/ 586483 h 586543"/>
                <a:gd name="connsiteX4" fmla="*/ 54250 w 226063"/>
                <a:gd name="connsiteY4" fmla="*/ 299466 h 586543"/>
                <a:gd name="connsiteX0" fmla="*/ 58295 w 230108"/>
                <a:gd name="connsiteY0" fmla="*/ 298952 h 586029"/>
                <a:gd name="connsiteX1" fmla="*/ 26224 w 230108"/>
                <a:gd name="connsiteY1" fmla="*/ 27 h 586029"/>
                <a:gd name="connsiteX2" fmla="*/ 229896 w 230108"/>
                <a:gd name="connsiteY2" fmla="*/ 303715 h 586029"/>
                <a:gd name="connsiteX3" fmla="*/ 28605 w 230108"/>
                <a:gd name="connsiteY3" fmla="*/ 585969 h 586029"/>
                <a:gd name="connsiteX4" fmla="*/ 58295 w 230108"/>
                <a:gd name="connsiteY4" fmla="*/ 298952 h 586029"/>
                <a:gd name="connsiteX0" fmla="*/ 58295 w 230101"/>
                <a:gd name="connsiteY0" fmla="*/ 298952 h 585974"/>
                <a:gd name="connsiteX1" fmla="*/ 26224 w 230101"/>
                <a:gd name="connsiteY1" fmla="*/ 27 h 585974"/>
                <a:gd name="connsiteX2" fmla="*/ 229896 w 230101"/>
                <a:gd name="connsiteY2" fmla="*/ 303715 h 585974"/>
                <a:gd name="connsiteX3" fmla="*/ 28605 w 230101"/>
                <a:gd name="connsiteY3" fmla="*/ 585969 h 585974"/>
                <a:gd name="connsiteX4" fmla="*/ 58295 w 230101"/>
                <a:gd name="connsiteY4" fmla="*/ 298952 h 585974"/>
                <a:gd name="connsiteX0" fmla="*/ 58295 w 229922"/>
                <a:gd name="connsiteY0" fmla="*/ 298943 h 585965"/>
                <a:gd name="connsiteX1" fmla="*/ 26224 w 229922"/>
                <a:gd name="connsiteY1" fmla="*/ 18 h 585965"/>
                <a:gd name="connsiteX2" fmla="*/ 229896 w 229922"/>
                <a:gd name="connsiteY2" fmla="*/ 303706 h 585965"/>
                <a:gd name="connsiteX3" fmla="*/ 28605 w 229922"/>
                <a:gd name="connsiteY3" fmla="*/ 585960 h 585965"/>
                <a:gd name="connsiteX4" fmla="*/ 58295 w 229922"/>
                <a:gd name="connsiteY4" fmla="*/ 298943 h 585965"/>
                <a:gd name="connsiteX0" fmla="*/ 58295 w 229930"/>
                <a:gd name="connsiteY0" fmla="*/ 298943 h 585964"/>
                <a:gd name="connsiteX1" fmla="*/ 26224 w 229930"/>
                <a:gd name="connsiteY1" fmla="*/ 18 h 585964"/>
                <a:gd name="connsiteX2" fmla="*/ 229896 w 229930"/>
                <a:gd name="connsiteY2" fmla="*/ 303706 h 585964"/>
                <a:gd name="connsiteX3" fmla="*/ 28605 w 229930"/>
                <a:gd name="connsiteY3" fmla="*/ 585960 h 585964"/>
                <a:gd name="connsiteX4" fmla="*/ 58295 w 229930"/>
                <a:gd name="connsiteY4" fmla="*/ 298943 h 585964"/>
                <a:gd name="connsiteX0" fmla="*/ 58295 w 230172"/>
                <a:gd name="connsiteY0" fmla="*/ 298940 h 585961"/>
                <a:gd name="connsiteX1" fmla="*/ 26224 w 230172"/>
                <a:gd name="connsiteY1" fmla="*/ 15 h 585961"/>
                <a:gd name="connsiteX2" fmla="*/ 229896 w 230172"/>
                <a:gd name="connsiteY2" fmla="*/ 303703 h 585961"/>
                <a:gd name="connsiteX3" fmla="*/ 28605 w 230172"/>
                <a:gd name="connsiteY3" fmla="*/ 585957 h 585961"/>
                <a:gd name="connsiteX4" fmla="*/ 58295 w 230172"/>
                <a:gd name="connsiteY4" fmla="*/ 298940 h 585961"/>
                <a:gd name="connsiteX0" fmla="*/ 58295 w 229896"/>
                <a:gd name="connsiteY0" fmla="*/ 298940 h 585961"/>
                <a:gd name="connsiteX1" fmla="*/ 26224 w 229896"/>
                <a:gd name="connsiteY1" fmla="*/ 15 h 585961"/>
                <a:gd name="connsiteX2" fmla="*/ 229896 w 229896"/>
                <a:gd name="connsiteY2" fmla="*/ 303703 h 585961"/>
                <a:gd name="connsiteX3" fmla="*/ 28605 w 229896"/>
                <a:gd name="connsiteY3" fmla="*/ 585957 h 585961"/>
                <a:gd name="connsiteX4" fmla="*/ 58295 w 229896"/>
                <a:gd name="connsiteY4" fmla="*/ 298940 h 585961"/>
                <a:gd name="connsiteX0" fmla="*/ 57944 w 229545"/>
                <a:gd name="connsiteY0" fmla="*/ 298940 h 585961"/>
                <a:gd name="connsiteX1" fmla="*/ 25873 w 229545"/>
                <a:gd name="connsiteY1" fmla="*/ 15 h 585961"/>
                <a:gd name="connsiteX2" fmla="*/ 229545 w 229545"/>
                <a:gd name="connsiteY2" fmla="*/ 303703 h 585961"/>
                <a:gd name="connsiteX3" fmla="*/ 28254 w 229545"/>
                <a:gd name="connsiteY3" fmla="*/ 585957 h 585961"/>
                <a:gd name="connsiteX4" fmla="*/ 57944 w 229545"/>
                <a:gd name="connsiteY4" fmla="*/ 298940 h 585961"/>
                <a:gd name="connsiteX0" fmla="*/ 18784 w 216579"/>
                <a:gd name="connsiteY0" fmla="*/ 291798 h 585987"/>
                <a:gd name="connsiteX1" fmla="*/ 12907 w 216579"/>
                <a:gd name="connsiteY1" fmla="*/ 17 h 585987"/>
                <a:gd name="connsiteX2" fmla="*/ 216579 w 216579"/>
                <a:gd name="connsiteY2" fmla="*/ 303705 h 585987"/>
                <a:gd name="connsiteX3" fmla="*/ 15288 w 216579"/>
                <a:gd name="connsiteY3" fmla="*/ 585959 h 585987"/>
                <a:gd name="connsiteX4" fmla="*/ 18784 w 216579"/>
                <a:gd name="connsiteY4" fmla="*/ 291798 h 585987"/>
                <a:gd name="connsiteX0" fmla="*/ 12234 w 219554"/>
                <a:gd name="connsiteY0" fmla="*/ 289426 h 586008"/>
                <a:gd name="connsiteX1" fmla="*/ 15882 w 219554"/>
                <a:gd name="connsiteY1" fmla="*/ 26 h 586008"/>
                <a:gd name="connsiteX2" fmla="*/ 219554 w 219554"/>
                <a:gd name="connsiteY2" fmla="*/ 303714 h 586008"/>
                <a:gd name="connsiteX3" fmla="*/ 18263 w 219554"/>
                <a:gd name="connsiteY3" fmla="*/ 585968 h 586008"/>
                <a:gd name="connsiteX4" fmla="*/ 12234 w 219554"/>
                <a:gd name="connsiteY4" fmla="*/ 289426 h 586008"/>
                <a:gd name="connsiteX0" fmla="*/ 17080 w 217256"/>
                <a:gd name="connsiteY0" fmla="*/ 289426 h 586008"/>
                <a:gd name="connsiteX1" fmla="*/ 13584 w 217256"/>
                <a:gd name="connsiteY1" fmla="*/ 26 h 586008"/>
                <a:gd name="connsiteX2" fmla="*/ 217256 w 217256"/>
                <a:gd name="connsiteY2" fmla="*/ 303714 h 586008"/>
                <a:gd name="connsiteX3" fmla="*/ 15965 w 217256"/>
                <a:gd name="connsiteY3" fmla="*/ 585968 h 586008"/>
                <a:gd name="connsiteX4" fmla="*/ 17080 w 217256"/>
                <a:gd name="connsiteY4" fmla="*/ 289426 h 586008"/>
                <a:gd name="connsiteX0" fmla="*/ 26566 w 226742"/>
                <a:gd name="connsiteY0" fmla="*/ 289426 h 586008"/>
                <a:gd name="connsiteX1" fmla="*/ 23070 w 226742"/>
                <a:gd name="connsiteY1" fmla="*/ 26 h 586008"/>
                <a:gd name="connsiteX2" fmla="*/ 226742 w 226742"/>
                <a:gd name="connsiteY2" fmla="*/ 303714 h 586008"/>
                <a:gd name="connsiteX3" fmla="*/ 25451 w 226742"/>
                <a:gd name="connsiteY3" fmla="*/ 585968 h 586008"/>
                <a:gd name="connsiteX4" fmla="*/ 26566 w 226742"/>
                <a:gd name="connsiteY4" fmla="*/ 289426 h 586008"/>
                <a:gd name="connsiteX0" fmla="*/ 26566 w 226742"/>
                <a:gd name="connsiteY0" fmla="*/ 289426 h 586008"/>
                <a:gd name="connsiteX1" fmla="*/ 23070 w 226742"/>
                <a:gd name="connsiteY1" fmla="*/ 26 h 586008"/>
                <a:gd name="connsiteX2" fmla="*/ 226742 w 226742"/>
                <a:gd name="connsiteY2" fmla="*/ 303714 h 586008"/>
                <a:gd name="connsiteX3" fmla="*/ 25451 w 226742"/>
                <a:gd name="connsiteY3" fmla="*/ 585968 h 586008"/>
                <a:gd name="connsiteX4" fmla="*/ 26566 w 226742"/>
                <a:gd name="connsiteY4" fmla="*/ 289426 h 586008"/>
                <a:gd name="connsiteX0" fmla="*/ 102 w 271715"/>
                <a:gd name="connsiteY0" fmla="*/ 287054 h 586031"/>
                <a:gd name="connsiteX1" fmla="*/ 68043 w 271715"/>
                <a:gd name="connsiteY1" fmla="*/ 35 h 586031"/>
                <a:gd name="connsiteX2" fmla="*/ 271715 w 271715"/>
                <a:gd name="connsiteY2" fmla="*/ 303723 h 586031"/>
                <a:gd name="connsiteX3" fmla="*/ 70424 w 271715"/>
                <a:gd name="connsiteY3" fmla="*/ 585977 h 586031"/>
                <a:gd name="connsiteX4" fmla="*/ 102 w 271715"/>
                <a:gd name="connsiteY4" fmla="*/ 287054 h 586031"/>
                <a:gd name="connsiteX0" fmla="*/ 102 w 271715"/>
                <a:gd name="connsiteY0" fmla="*/ 287054 h 586031"/>
                <a:gd name="connsiteX1" fmla="*/ 68043 w 271715"/>
                <a:gd name="connsiteY1" fmla="*/ 35 h 586031"/>
                <a:gd name="connsiteX2" fmla="*/ 271715 w 271715"/>
                <a:gd name="connsiteY2" fmla="*/ 303723 h 586031"/>
                <a:gd name="connsiteX3" fmla="*/ 70424 w 271715"/>
                <a:gd name="connsiteY3" fmla="*/ 585977 h 586031"/>
                <a:gd name="connsiteX4" fmla="*/ 102 w 271715"/>
                <a:gd name="connsiteY4" fmla="*/ 287054 h 586031"/>
                <a:gd name="connsiteX0" fmla="*/ 133 w 271746"/>
                <a:gd name="connsiteY0" fmla="*/ 287054 h 585994"/>
                <a:gd name="connsiteX1" fmla="*/ 68074 w 271746"/>
                <a:gd name="connsiteY1" fmla="*/ 35 h 585994"/>
                <a:gd name="connsiteX2" fmla="*/ 271746 w 271746"/>
                <a:gd name="connsiteY2" fmla="*/ 303723 h 585994"/>
                <a:gd name="connsiteX3" fmla="*/ 70455 w 271746"/>
                <a:gd name="connsiteY3" fmla="*/ 585977 h 585994"/>
                <a:gd name="connsiteX4" fmla="*/ 133 w 271746"/>
                <a:gd name="connsiteY4" fmla="*/ 287054 h 585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44189" y="3103664"/>
            <a:ext cx="768883" cy="770004"/>
            <a:chOff x="4255548" y="3132274"/>
            <a:chExt cx="768883" cy="770004"/>
          </a:xfrm>
        </p:grpSpPr>
        <p:sp>
          <p:nvSpPr>
            <p:cNvPr id="7" name="椭圆 6"/>
            <p:cNvSpPr/>
            <p:nvPr/>
          </p:nvSpPr>
          <p:spPr>
            <a:xfrm>
              <a:off x="4255548" y="3132274"/>
              <a:ext cx="768883" cy="770004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635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8" name="椭圆 1"/>
            <p:cNvSpPr/>
            <p:nvPr/>
          </p:nvSpPr>
          <p:spPr>
            <a:xfrm rot="16200000">
              <a:off x="4509974" y="3005622"/>
              <a:ext cx="258909" cy="559289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" fmla="*/ 62426 w 355471"/>
                <a:gd name="connsiteY0" fmla="*/ 344166 h 683570"/>
                <a:gd name="connsiteX1" fmla="*/ 13686 w 355471"/>
                <a:gd name="connsiteY1" fmla="*/ 0 h 683570"/>
                <a:gd name="connsiteX2" fmla="*/ 355471 w 355471"/>
                <a:gd name="connsiteY2" fmla="*/ 341785 h 683570"/>
                <a:gd name="connsiteX3" fmla="*/ 13686 w 355471"/>
                <a:gd name="connsiteY3" fmla="*/ 683570 h 683570"/>
                <a:gd name="connsiteX4" fmla="*/ 62426 w 355471"/>
                <a:gd name="connsiteY4" fmla="*/ 344166 h 683570"/>
                <a:gd name="connsiteX0" fmla="*/ 62426 w 355471"/>
                <a:gd name="connsiteY0" fmla="*/ 344166 h 683570"/>
                <a:gd name="connsiteX1" fmla="*/ 13686 w 355471"/>
                <a:gd name="connsiteY1" fmla="*/ 0 h 683570"/>
                <a:gd name="connsiteX2" fmla="*/ 355471 w 355471"/>
                <a:gd name="connsiteY2" fmla="*/ 341788 h 683570"/>
                <a:gd name="connsiteX3" fmla="*/ 13686 w 355471"/>
                <a:gd name="connsiteY3" fmla="*/ 683570 h 683570"/>
                <a:gd name="connsiteX4" fmla="*/ 62426 w 355471"/>
                <a:gd name="connsiteY4" fmla="*/ 344166 h 683570"/>
                <a:gd name="connsiteX0" fmla="*/ 62426 w 355497"/>
                <a:gd name="connsiteY0" fmla="*/ 344166 h 683570"/>
                <a:gd name="connsiteX1" fmla="*/ 13686 w 355497"/>
                <a:gd name="connsiteY1" fmla="*/ 0 h 683570"/>
                <a:gd name="connsiteX2" fmla="*/ 355471 w 355497"/>
                <a:gd name="connsiteY2" fmla="*/ 341788 h 683570"/>
                <a:gd name="connsiteX3" fmla="*/ 13686 w 355497"/>
                <a:gd name="connsiteY3" fmla="*/ 683570 h 683570"/>
                <a:gd name="connsiteX4" fmla="*/ 62426 w 355497"/>
                <a:gd name="connsiteY4" fmla="*/ 344166 h 683570"/>
                <a:gd name="connsiteX0" fmla="*/ 62426 w 356185"/>
                <a:gd name="connsiteY0" fmla="*/ 344167 h 683571"/>
                <a:gd name="connsiteX1" fmla="*/ 13686 w 356185"/>
                <a:gd name="connsiteY1" fmla="*/ 1 h 683571"/>
                <a:gd name="connsiteX2" fmla="*/ 355471 w 356185"/>
                <a:gd name="connsiteY2" fmla="*/ 341789 h 683571"/>
                <a:gd name="connsiteX3" fmla="*/ 13686 w 356185"/>
                <a:gd name="connsiteY3" fmla="*/ 683571 h 683571"/>
                <a:gd name="connsiteX4" fmla="*/ 62426 w 356185"/>
                <a:gd name="connsiteY4" fmla="*/ 344167 h 683571"/>
                <a:gd name="connsiteX0" fmla="*/ 65000 w 360090"/>
                <a:gd name="connsiteY0" fmla="*/ 306067 h 645471"/>
                <a:gd name="connsiteX1" fmla="*/ 154373 w 360090"/>
                <a:gd name="connsiteY1" fmla="*/ 1 h 645471"/>
                <a:gd name="connsiteX2" fmla="*/ 358045 w 360090"/>
                <a:gd name="connsiteY2" fmla="*/ 303689 h 645471"/>
                <a:gd name="connsiteX3" fmla="*/ 16260 w 360090"/>
                <a:gd name="connsiteY3" fmla="*/ 645471 h 645471"/>
                <a:gd name="connsiteX4" fmla="*/ 65000 w 360090"/>
                <a:gd name="connsiteY4" fmla="*/ 306067 h 645471"/>
                <a:gd name="connsiteX0" fmla="*/ 95 w 293169"/>
                <a:gd name="connsiteY0" fmla="*/ 306067 h 585943"/>
                <a:gd name="connsiteX1" fmla="*/ 89468 w 293169"/>
                <a:gd name="connsiteY1" fmla="*/ 1 h 585943"/>
                <a:gd name="connsiteX2" fmla="*/ 293140 w 293169"/>
                <a:gd name="connsiteY2" fmla="*/ 303689 h 585943"/>
                <a:gd name="connsiteX3" fmla="*/ 103755 w 293169"/>
                <a:gd name="connsiteY3" fmla="*/ 585943 h 585943"/>
                <a:gd name="connsiteX4" fmla="*/ 95 w 293169"/>
                <a:gd name="connsiteY4" fmla="*/ 306067 h 585943"/>
                <a:gd name="connsiteX0" fmla="*/ 3 w 293048"/>
                <a:gd name="connsiteY0" fmla="*/ 306067 h 585943"/>
                <a:gd name="connsiteX1" fmla="*/ 89376 w 293048"/>
                <a:gd name="connsiteY1" fmla="*/ 1 h 585943"/>
                <a:gd name="connsiteX2" fmla="*/ 293048 w 293048"/>
                <a:gd name="connsiteY2" fmla="*/ 303689 h 585943"/>
                <a:gd name="connsiteX3" fmla="*/ 91757 w 293048"/>
                <a:gd name="connsiteY3" fmla="*/ 585943 h 585943"/>
                <a:gd name="connsiteX4" fmla="*/ 3 w 293048"/>
                <a:gd name="connsiteY4" fmla="*/ 306067 h 585943"/>
                <a:gd name="connsiteX0" fmla="*/ 39769 w 211370"/>
                <a:gd name="connsiteY0" fmla="*/ 298927 h 585946"/>
                <a:gd name="connsiteX1" fmla="*/ 7698 w 211370"/>
                <a:gd name="connsiteY1" fmla="*/ 2 h 585946"/>
                <a:gd name="connsiteX2" fmla="*/ 211370 w 211370"/>
                <a:gd name="connsiteY2" fmla="*/ 303690 h 585946"/>
                <a:gd name="connsiteX3" fmla="*/ 10079 w 211370"/>
                <a:gd name="connsiteY3" fmla="*/ 585944 h 585946"/>
                <a:gd name="connsiteX4" fmla="*/ 39769 w 211370"/>
                <a:gd name="connsiteY4" fmla="*/ 298927 h 585946"/>
                <a:gd name="connsiteX0" fmla="*/ 39769 w 211370"/>
                <a:gd name="connsiteY0" fmla="*/ 298927 h 585949"/>
                <a:gd name="connsiteX1" fmla="*/ 7698 w 211370"/>
                <a:gd name="connsiteY1" fmla="*/ 2 h 585949"/>
                <a:gd name="connsiteX2" fmla="*/ 211370 w 211370"/>
                <a:gd name="connsiteY2" fmla="*/ 303690 h 585949"/>
                <a:gd name="connsiteX3" fmla="*/ 10079 w 211370"/>
                <a:gd name="connsiteY3" fmla="*/ 585944 h 585949"/>
                <a:gd name="connsiteX4" fmla="*/ 39769 w 211370"/>
                <a:gd name="connsiteY4" fmla="*/ 298927 h 585949"/>
                <a:gd name="connsiteX0" fmla="*/ 39769 w 211535"/>
                <a:gd name="connsiteY0" fmla="*/ 298927 h 585949"/>
                <a:gd name="connsiteX1" fmla="*/ 7698 w 211535"/>
                <a:gd name="connsiteY1" fmla="*/ 2 h 585949"/>
                <a:gd name="connsiteX2" fmla="*/ 211370 w 211535"/>
                <a:gd name="connsiteY2" fmla="*/ 303690 h 585949"/>
                <a:gd name="connsiteX3" fmla="*/ 10079 w 211535"/>
                <a:gd name="connsiteY3" fmla="*/ 585944 h 585949"/>
                <a:gd name="connsiteX4" fmla="*/ 39769 w 211535"/>
                <a:gd name="connsiteY4" fmla="*/ 298927 h 585949"/>
                <a:gd name="connsiteX0" fmla="*/ 54250 w 226016"/>
                <a:gd name="connsiteY0" fmla="*/ 299466 h 586488"/>
                <a:gd name="connsiteX1" fmla="*/ 22179 w 226016"/>
                <a:gd name="connsiteY1" fmla="*/ 541 h 586488"/>
                <a:gd name="connsiteX2" fmla="*/ 225851 w 226016"/>
                <a:gd name="connsiteY2" fmla="*/ 304229 h 586488"/>
                <a:gd name="connsiteX3" fmla="*/ 24560 w 226016"/>
                <a:gd name="connsiteY3" fmla="*/ 586483 h 586488"/>
                <a:gd name="connsiteX4" fmla="*/ 54250 w 226016"/>
                <a:gd name="connsiteY4" fmla="*/ 299466 h 586488"/>
                <a:gd name="connsiteX0" fmla="*/ 54250 w 226063"/>
                <a:gd name="connsiteY0" fmla="*/ 299466 h 586543"/>
                <a:gd name="connsiteX1" fmla="*/ 22179 w 226063"/>
                <a:gd name="connsiteY1" fmla="*/ 541 h 586543"/>
                <a:gd name="connsiteX2" fmla="*/ 225851 w 226063"/>
                <a:gd name="connsiteY2" fmla="*/ 304229 h 586543"/>
                <a:gd name="connsiteX3" fmla="*/ 24560 w 226063"/>
                <a:gd name="connsiteY3" fmla="*/ 586483 h 586543"/>
                <a:gd name="connsiteX4" fmla="*/ 54250 w 226063"/>
                <a:gd name="connsiteY4" fmla="*/ 299466 h 586543"/>
                <a:gd name="connsiteX0" fmla="*/ 58295 w 230108"/>
                <a:gd name="connsiteY0" fmla="*/ 298952 h 586029"/>
                <a:gd name="connsiteX1" fmla="*/ 26224 w 230108"/>
                <a:gd name="connsiteY1" fmla="*/ 27 h 586029"/>
                <a:gd name="connsiteX2" fmla="*/ 229896 w 230108"/>
                <a:gd name="connsiteY2" fmla="*/ 303715 h 586029"/>
                <a:gd name="connsiteX3" fmla="*/ 28605 w 230108"/>
                <a:gd name="connsiteY3" fmla="*/ 585969 h 586029"/>
                <a:gd name="connsiteX4" fmla="*/ 58295 w 230108"/>
                <a:gd name="connsiteY4" fmla="*/ 298952 h 586029"/>
                <a:gd name="connsiteX0" fmla="*/ 58295 w 230101"/>
                <a:gd name="connsiteY0" fmla="*/ 298952 h 585974"/>
                <a:gd name="connsiteX1" fmla="*/ 26224 w 230101"/>
                <a:gd name="connsiteY1" fmla="*/ 27 h 585974"/>
                <a:gd name="connsiteX2" fmla="*/ 229896 w 230101"/>
                <a:gd name="connsiteY2" fmla="*/ 303715 h 585974"/>
                <a:gd name="connsiteX3" fmla="*/ 28605 w 230101"/>
                <a:gd name="connsiteY3" fmla="*/ 585969 h 585974"/>
                <a:gd name="connsiteX4" fmla="*/ 58295 w 230101"/>
                <a:gd name="connsiteY4" fmla="*/ 298952 h 585974"/>
                <a:gd name="connsiteX0" fmla="*/ 58295 w 229922"/>
                <a:gd name="connsiteY0" fmla="*/ 298943 h 585965"/>
                <a:gd name="connsiteX1" fmla="*/ 26224 w 229922"/>
                <a:gd name="connsiteY1" fmla="*/ 18 h 585965"/>
                <a:gd name="connsiteX2" fmla="*/ 229896 w 229922"/>
                <a:gd name="connsiteY2" fmla="*/ 303706 h 585965"/>
                <a:gd name="connsiteX3" fmla="*/ 28605 w 229922"/>
                <a:gd name="connsiteY3" fmla="*/ 585960 h 585965"/>
                <a:gd name="connsiteX4" fmla="*/ 58295 w 229922"/>
                <a:gd name="connsiteY4" fmla="*/ 298943 h 585965"/>
                <a:gd name="connsiteX0" fmla="*/ 58295 w 229930"/>
                <a:gd name="connsiteY0" fmla="*/ 298943 h 585964"/>
                <a:gd name="connsiteX1" fmla="*/ 26224 w 229930"/>
                <a:gd name="connsiteY1" fmla="*/ 18 h 585964"/>
                <a:gd name="connsiteX2" fmla="*/ 229896 w 229930"/>
                <a:gd name="connsiteY2" fmla="*/ 303706 h 585964"/>
                <a:gd name="connsiteX3" fmla="*/ 28605 w 229930"/>
                <a:gd name="connsiteY3" fmla="*/ 585960 h 585964"/>
                <a:gd name="connsiteX4" fmla="*/ 58295 w 229930"/>
                <a:gd name="connsiteY4" fmla="*/ 298943 h 585964"/>
                <a:gd name="connsiteX0" fmla="*/ 58295 w 230172"/>
                <a:gd name="connsiteY0" fmla="*/ 298940 h 585961"/>
                <a:gd name="connsiteX1" fmla="*/ 26224 w 230172"/>
                <a:gd name="connsiteY1" fmla="*/ 15 h 585961"/>
                <a:gd name="connsiteX2" fmla="*/ 229896 w 230172"/>
                <a:gd name="connsiteY2" fmla="*/ 303703 h 585961"/>
                <a:gd name="connsiteX3" fmla="*/ 28605 w 230172"/>
                <a:gd name="connsiteY3" fmla="*/ 585957 h 585961"/>
                <a:gd name="connsiteX4" fmla="*/ 58295 w 230172"/>
                <a:gd name="connsiteY4" fmla="*/ 298940 h 585961"/>
                <a:gd name="connsiteX0" fmla="*/ 58295 w 229896"/>
                <a:gd name="connsiteY0" fmla="*/ 298940 h 585961"/>
                <a:gd name="connsiteX1" fmla="*/ 26224 w 229896"/>
                <a:gd name="connsiteY1" fmla="*/ 15 h 585961"/>
                <a:gd name="connsiteX2" fmla="*/ 229896 w 229896"/>
                <a:gd name="connsiteY2" fmla="*/ 303703 h 585961"/>
                <a:gd name="connsiteX3" fmla="*/ 28605 w 229896"/>
                <a:gd name="connsiteY3" fmla="*/ 585957 h 585961"/>
                <a:gd name="connsiteX4" fmla="*/ 58295 w 229896"/>
                <a:gd name="connsiteY4" fmla="*/ 298940 h 585961"/>
                <a:gd name="connsiteX0" fmla="*/ 57944 w 229545"/>
                <a:gd name="connsiteY0" fmla="*/ 298940 h 585961"/>
                <a:gd name="connsiteX1" fmla="*/ 25873 w 229545"/>
                <a:gd name="connsiteY1" fmla="*/ 15 h 585961"/>
                <a:gd name="connsiteX2" fmla="*/ 229545 w 229545"/>
                <a:gd name="connsiteY2" fmla="*/ 303703 h 585961"/>
                <a:gd name="connsiteX3" fmla="*/ 28254 w 229545"/>
                <a:gd name="connsiteY3" fmla="*/ 585957 h 585961"/>
                <a:gd name="connsiteX4" fmla="*/ 57944 w 229545"/>
                <a:gd name="connsiteY4" fmla="*/ 298940 h 585961"/>
                <a:gd name="connsiteX0" fmla="*/ 18784 w 216579"/>
                <a:gd name="connsiteY0" fmla="*/ 291798 h 585987"/>
                <a:gd name="connsiteX1" fmla="*/ 12907 w 216579"/>
                <a:gd name="connsiteY1" fmla="*/ 17 h 585987"/>
                <a:gd name="connsiteX2" fmla="*/ 216579 w 216579"/>
                <a:gd name="connsiteY2" fmla="*/ 303705 h 585987"/>
                <a:gd name="connsiteX3" fmla="*/ 15288 w 216579"/>
                <a:gd name="connsiteY3" fmla="*/ 585959 h 585987"/>
                <a:gd name="connsiteX4" fmla="*/ 18784 w 216579"/>
                <a:gd name="connsiteY4" fmla="*/ 291798 h 585987"/>
                <a:gd name="connsiteX0" fmla="*/ 12234 w 219554"/>
                <a:gd name="connsiteY0" fmla="*/ 289426 h 586008"/>
                <a:gd name="connsiteX1" fmla="*/ 15882 w 219554"/>
                <a:gd name="connsiteY1" fmla="*/ 26 h 586008"/>
                <a:gd name="connsiteX2" fmla="*/ 219554 w 219554"/>
                <a:gd name="connsiteY2" fmla="*/ 303714 h 586008"/>
                <a:gd name="connsiteX3" fmla="*/ 18263 w 219554"/>
                <a:gd name="connsiteY3" fmla="*/ 585968 h 586008"/>
                <a:gd name="connsiteX4" fmla="*/ 12234 w 219554"/>
                <a:gd name="connsiteY4" fmla="*/ 289426 h 586008"/>
                <a:gd name="connsiteX0" fmla="*/ 17080 w 217256"/>
                <a:gd name="connsiteY0" fmla="*/ 289426 h 586008"/>
                <a:gd name="connsiteX1" fmla="*/ 13584 w 217256"/>
                <a:gd name="connsiteY1" fmla="*/ 26 h 586008"/>
                <a:gd name="connsiteX2" fmla="*/ 217256 w 217256"/>
                <a:gd name="connsiteY2" fmla="*/ 303714 h 586008"/>
                <a:gd name="connsiteX3" fmla="*/ 15965 w 217256"/>
                <a:gd name="connsiteY3" fmla="*/ 585968 h 586008"/>
                <a:gd name="connsiteX4" fmla="*/ 17080 w 217256"/>
                <a:gd name="connsiteY4" fmla="*/ 289426 h 586008"/>
                <a:gd name="connsiteX0" fmla="*/ 26566 w 226742"/>
                <a:gd name="connsiteY0" fmla="*/ 289426 h 586008"/>
                <a:gd name="connsiteX1" fmla="*/ 23070 w 226742"/>
                <a:gd name="connsiteY1" fmla="*/ 26 h 586008"/>
                <a:gd name="connsiteX2" fmla="*/ 226742 w 226742"/>
                <a:gd name="connsiteY2" fmla="*/ 303714 h 586008"/>
                <a:gd name="connsiteX3" fmla="*/ 25451 w 226742"/>
                <a:gd name="connsiteY3" fmla="*/ 585968 h 586008"/>
                <a:gd name="connsiteX4" fmla="*/ 26566 w 226742"/>
                <a:gd name="connsiteY4" fmla="*/ 289426 h 586008"/>
                <a:gd name="connsiteX0" fmla="*/ 26566 w 226742"/>
                <a:gd name="connsiteY0" fmla="*/ 289426 h 586008"/>
                <a:gd name="connsiteX1" fmla="*/ 23070 w 226742"/>
                <a:gd name="connsiteY1" fmla="*/ 26 h 586008"/>
                <a:gd name="connsiteX2" fmla="*/ 226742 w 226742"/>
                <a:gd name="connsiteY2" fmla="*/ 303714 h 586008"/>
                <a:gd name="connsiteX3" fmla="*/ 25451 w 226742"/>
                <a:gd name="connsiteY3" fmla="*/ 585968 h 586008"/>
                <a:gd name="connsiteX4" fmla="*/ 26566 w 226742"/>
                <a:gd name="connsiteY4" fmla="*/ 289426 h 586008"/>
                <a:gd name="connsiteX0" fmla="*/ 102 w 271715"/>
                <a:gd name="connsiteY0" fmla="*/ 287054 h 586031"/>
                <a:gd name="connsiteX1" fmla="*/ 68043 w 271715"/>
                <a:gd name="connsiteY1" fmla="*/ 35 h 586031"/>
                <a:gd name="connsiteX2" fmla="*/ 271715 w 271715"/>
                <a:gd name="connsiteY2" fmla="*/ 303723 h 586031"/>
                <a:gd name="connsiteX3" fmla="*/ 70424 w 271715"/>
                <a:gd name="connsiteY3" fmla="*/ 585977 h 586031"/>
                <a:gd name="connsiteX4" fmla="*/ 102 w 271715"/>
                <a:gd name="connsiteY4" fmla="*/ 287054 h 586031"/>
                <a:gd name="connsiteX0" fmla="*/ 102 w 271715"/>
                <a:gd name="connsiteY0" fmla="*/ 287054 h 586031"/>
                <a:gd name="connsiteX1" fmla="*/ 68043 w 271715"/>
                <a:gd name="connsiteY1" fmla="*/ 35 h 586031"/>
                <a:gd name="connsiteX2" fmla="*/ 271715 w 271715"/>
                <a:gd name="connsiteY2" fmla="*/ 303723 h 586031"/>
                <a:gd name="connsiteX3" fmla="*/ 70424 w 271715"/>
                <a:gd name="connsiteY3" fmla="*/ 585977 h 586031"/>
                <a:gd name="connsiteX4" fmla="*/ 102 w 271715"/>
                <a:gd name="connsiteY4" fmla="*/ 287054 h 586031"/>
                <a:gd name="connsiteX0" fmla="*/ 133 w 271746"/>
                <a:gd name="connsiteY0" fmla="*/ 287054 h 585994"/>
                <a:gd name="connsiteX1" fmla="*/ 68074 w 271746"/>
                <a:gd name="connsiteY1" fmla="*/ 35 h 585994"/>
                <a:gd name="connsiteX2" fmla="*/ 271746 w 271746"/>
                <a:gd name="connsiteY2" fmla="*/ 303723 h 585994"/>
                <a:gd name="connsiteX3" fmla="*/ 70455 w 271746"/>
                <a:gd name="connsiteY3" fmla="*/ 585977 h 585994"/>
                <a:gd name="connsiteX4" fmla="*/ 133 w 271746"/>
                <a:gd name="connsiteY4" fmla="*/ 287054 h 585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59026" y="2289949"/>
            <a:ext cx="770003" cy="770004"/>
            <a:chOff x="5070385" y="2318559"/>
            <a:chExt cx="770003" cy="770004"/>
          </a:xfrm>
        </p:grpSpPr>
        <p:sp>
          <p:nvSpPr>
            <p:cNvPr id="9" name="椭圆 8"/>
            <p:cNvSpPr/>
            <p:nvPr/>
          </p:nvSpPr>
          <p:spPr>
            <a:xfrm>
              <a:off x="5070385" y="2318559"/>
              <a:ext cx="770003" cy="770004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635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0" name="椭圆 1"/>
            <p:cNvSpPr/>
            <p:nvPr/>
          </p:nvSpPr>
          <p:spPr>
            <a:xfrm rot="16200000">
              <a:off x="5324251" y="2191345"/>
              <a:ext cx="260030" cy="559290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" fmla="*/ 62426 w 355471"/>
                <a:gd name="connsiteY0" fmla="*/ 344166 h 683570"/>
                <a:gd name="connsiteX1" fmla="*/ 13686 w 355471"/>
                <a:gd name="connsiteY1" fmla="*/ 0 h 683570"/>
                <a:gd name="connsiteX2" fmla="*/ 355471 w 355471"/>
                <a:gd name="connsiteY2" fmla="*/ 341785 h 683570"/>
                <a:gd name="connsiteX3" fmla="*/ 13686 w 355471"/>
                <a:gd name="connsiteY3" fmla="*/ 683570 h 683570"/>
                <a:gd name="connsiteX4" fmla="*/ 62426 w 355471"/>
                <a:gd name="connsiteY4" fmla="*/ 344166 h 683570"/>
                <a:gd name="connsiteX0" fmla="*/ 62426 w 355471"/>
                <a:gd name="connsiteY0" fmla="*/ 344166 h 683570"/>
                <a:gd name="connsiteX1" fmla="*/ 13686 w 355471"/>
                <a:gd name="connsiteY1" fmla="*/ 0 h 683570"/>
                <a:gd name="connsiteX2" fmla="*/ 355471 w 355471"/>
                <a:gd name="connsiteY2" fmla="*/ 341788 h 683570"/>
                <a:gd name="connsiteX3" fmla="*/ 13686 w 355471"/>
                <a:gd name="connsiteY3" fmla="*/ 683570 h 683570"/>
                <a:gd name="connsiteX4" fmla="*/ 62426 w 355471"/>
                <a:gd name="connsiteY4" fmla="*/ 344166 h 683570"/>
                <a:gd name="connsiteX0" fmla="*/ 62426 w 355497"/>
                <a:gd name="connsiteY0" fmla="*/ 344166 h 683570"/>
                <a:gd name="connsiteX1" fmla="*/ 13686 w 355497"/>
                <a:gd name="connsiteY1" fmla="*/ 0 h 683570"/>
                <a:gd name="connsiteX2" fmla="*/ 355471 w 355497"/>
                <a:gd name="connsiteY2" fmla="*/ 341788 h 683570"/>
                <a:gd name="connsiteX3" fmla="*/ 13686 w 355497"/>
                <a:gd name="connsiteY3" fmla="*/ 683570 h 683570"/>
                <a:gd name="connsiteX4" fmla="*/ 62426 w 355497"/>
                <a:gd name="connsiteY4" fmla="*/ 344166 h 683570"/>
                <a:gd name="connsiteX0" fmla="*/ 62426 w 356185"/>
                <a:gd name="connsiteY0" fmla="*/ 344167 h 683571"/>
                <a:gd name="connsiteX1" fmla="*/ 13686 w 356185"/>
                <a:gd name="connsiteY1" fmla="*/ 1 h 683571"/>
                <a:gd name="connsiteX2" fmla="*/ 355471 w 356185"/>
                <a:gd name="connsiteY2" fmla="*/ 341789 h 683571"/>
                <a:gd name="connsiteX3" fmla="*/ 13686 w 356185"/>
                <a:gd name="connsiteY3" fmla="*/ 683571 h 683571"/>
                <a:gd name="connsiteX4" fmla="*/ 62426 w 356185"/>
                <a:gd name="connsiteY4" fmla="*/ 344167 h 683571"/>
                <a:gd name="connsiteX0" fmla="*/ 65000 w 360090"/>
                <a:gd name="connsiteY0" fmla="*/ 306067 h 645471"/>
                <a:gd name="connsiteX1" fmla="*/ 154373 w 360090"/>
                <a:gd name="connsiteY1" fmla="*/ 1 h 645471"/>
                <a:gd name="connsiteX2" fmla="*/ 358045 w 360090"/>
                <a:gd name="connsiteY2" fmla="*/ 303689 h 645471"/>
                <a:gd name="connsiteX3" fmla="*/ 16260 w 360090"/>
                <a:gd name="connsiteY3" fmla="*/ 645471 h 645471"/>
                <a:gd name="connsiteX4" fmla="*/ 65000 w 360090"/>
                <a:gd name="connsiteY4" fmla="*/ 306067 h 645471"/>
                <a:gd name="connsiteX0" fmla="*/ 95 w 293169"/>
                <a:gd name="connsiteY0" fmla="*/ 306067 h 585943"/>
                <a:gd name="connsiteX1" fmla="*/ 89468 w 293169"/>
                <a:gd name="connsiteY1" fmla="*/ 1 h 585943"/>
                <a:gd name="connsiteX2" fmla="*/ 293140 w 293169"/>
                <a:gd name="connsiteY2" fmla="*/ 303689 h 585943"/>
                <a:gd name="connsiteX3" fmla="*/ 103755 w 293169"/>
                <a:gd name="connsiteY3" fmla="*/ 585943 h 585943"/>
                <a:gd name="connsiteX4" fmla="*/ 95 w 293169"/>
                <a:gd name="connsiteY4" fmla="*/ 306067 h 585943"/>
                <a:gd name="connsiteX0" fmla="*/ 3 w 293048"/>
                <a:gd name="connsiteY0" fmla="*/ 306067 h 585943"/>
                <a:gd name="connsiteX1" fmla="*/ 89376 w 293048"/>
                <a:gd name="connsiteY1" fmla="*/ 1 h 585943"/>
                <a:gd name="connsiteX2" fmla="*/ 293048 w 293048"/>
                <a:gd name="connsiteY2" fmla="*/ 303689 h 585943"/>
                <a:gd name="connsiteX3" fmla="*/ 91757 w 293048"/>
                <a:gd name="connsiteY3" fmla="*/ 585943 h 585943"/>
                <a:gd name="connsiteX4" fmla="*/ 3 w 293048"/>
                <a:gd name="connsiteY4" fmla="*/ 306067 h 585943"/>
                <a:gd name="connsiteX0" fmla="*/ 39769 w 211370"/>
                <a:gd name="connsiteY0" fmla="*/ 298927 h 585946"/>
                <a:gd name="connsiteX1" fmla="*/ 7698 w 211370"/>
                <a:gd name="connsiteY1" fmla="*/ 2 h 585946"/>
                <a:gd name="connsiteX2" fmla="*/ 211370 w 211370"/>
                <a:gd name="connsiteY2" fmla="*/ 303690 h 585946"/>
                <a:gd name="connsiteX3" fmla="*/ 10079 w 211370"/>
                <a:gd name="connsiteY3" fmla="*/ 585944 h 585946"/>
                <a:gd name="connsiteX4" fmla="*/ 39769 w 211370"/>
                <a:gd name="connsiteY4" fmla="*/ 298927 h 585946"/>
                <a:gd name="connsiteX0" fmla="*/ 39769 w 211370"/>
                <a:gd name="connsiteY0" fmla="*/ 298927 h 585949"/>
                <a:gd name="connsiteX1" fmla="*/ 7698 w 211370"/>
                <a:gd name="connsiteY1" fmla="*/ 2 h 585949"/>
                <a:gd name="connsiteX2" fmla="*/ 211370 w 211370"/>
                <a:gd name="connsiteY2" fmla="*/ 303690 h 585949"/>
                <a:gd name="connsiteX3" fmla="*/ 10079 w 211370"/>
                <a:gd name="connsiteY3" fmla="*/ 585944 h 585949"/>
                <a:gd name="connsiteX4" fmla="*/ 39769 w 211370"/>
                <a:gd name="connsiteY4" fmla="*/ 298927 h 585949"/>
                <a:gd name="connsiteX0" fmla="*/ 39769 w 211535"/>
                <a:gd name="connsiteY0" fmla="*/ 298927 h 585949"/>
                <a:gd name="connsiteX1" fmla="*/ 7698 w 211535"/>
                <a:gd name="connsiteY1" fmla="*/ 2 h 585949"/>
                <a:gd name="connsiteX2" fmla="*/ 211370 w 211535"/>
                <a:gd name="connsiteY2" fmla="*/ 303690 h 585949"/>
                <a:gd name="connsiteX3" fmla="*/ 10079 w 211535"/>
                <a:gd name="connsiteY3" fmla="*/ 585944 h 585949"/>
                <a:gd name="connsiteX4" fmla="*/ 39769 w 211535"/>
                <a:gd name="connsiteY4" fmla="*/ 298927 h 585949"/>
                <a:gd name="connsiteX0" fmla="*/ 54250 w 226016"/>
                <a:gd name="connsiteY0" fmla="*/ 299466 h 586488"/>
                <a:gd name="connsiteX1" fmla="*/ 22179 w 226016"/>
                <a:gd name="connsiteY1" fmla="*/ 541 h 586488"/>
                <a:gd name="connsiteX2" fmla="*/ 225851 w 226016"/>
                <a:gd name="connsiteY2" fmla="*/ 304229 h 586488"/>
                <a:gd name="connsiteX3" fmla="*/ 24560 w 226016"/>
                <a:gd name="connsiteY3" fmla="*/ 586483 h 586488"/>
                <a:gd name="connsiteX4" fmla="*/ 54250 w 226016"/>
                <a:gd name="connsiteY4" fmla="*/ 299466 h 586488"/>
                <a:gd name="connsiteX0" fmla="*/ 54250 w 226063"/>
                <a:gd name="connsiteY0" fmla="*/ 299466 h 586543"/>
                <a:gd name="connsiteX1" fmla="*/ 22179 w 226063"/>
                <a:gd name="connsiteY1" fmla="*/ 541 h 586543"/>
                <a:gd name="connsiteX2" fmla="*/ 225851 w 226063"/>
                <a:gd name="connsiteY2" fmla="*/ 304229 h 586543"/>
                <a:gd name="connsiteX3" fmla="*/ 24560 w 226063"/>
                <a:gd name="connsiteY3" fmla="*/ 586483 h 586543"/>
                <a:gd name="connsiteX4" fmla="*/ 54250 w 226063"/>
                <a:gd name="connsiteY4" fmla="*/ 299466 h 586543"/>
                <a:gd name="connsiteX0" fmla="*/ 58295 w 230108"/>
                <a:gd name="connsiteY0" fmla="*/ 298952 h 586029"/>
                <a:gd name="connsiteX1" fmla="*/ 26224 w 230108"/>
                <a:gd name="connsiteY1" fmla="*/ 27 h 586029"/>
                <a:gd name="connsiteX2" fmla="*/ 229896 w 230108"/>
                <a:gd name="connsiteY2" fmla="*/ 303715 h 586029"/>
                <a:gd name="connsiteX3" fmla="*/ 28605 w 230108"/>
                <a:gd name="connsiteY3" fmla="*/ 585969 h 586029"/>
                <a:gd name="connsiteX4" fmla="*/ 58295 w 230108"/>
                <a:gd name="connsiteY4" fmla="*/ 298952 h 586029"/>
                <a:gd name="connsiteX0" fmla="*/ 58295 w 230101"/>
                <a:gd name="connsiteY0" fmla="*/ 298952 h 585974"/>
                <a:gd name="connsiteX1" fmla="*/ 26224 w 230101"/>
                <a:gd name="connsiteY1" fmla="*/ 27 h 585974"/>
                <a:gd name="connsiteX2" fmla="*/ 229896 w 230101"/>
                <a:gd name="connsiteY2" fmla="*/ 303715 h 585974"/>
                <a:gd name="connsiteX3" fmla="*/ 28605 w 230101"/>
                <a:gd name="connsiteY3" fmla="*/ 585969 h 585974"/>
                <a:gd name="connsiteX4" fmla="*/ 58295 w 230101"/>
                <a:gd name="connsiteY4" fmla="*/ 298952 h 585974"/>
                <a:gd name="connsiteX0" fmla="*/ 58295 w 229922"/>
                <a:gd name="connsiteY0" fmla="*/ 298943 h 585965"/>
                <a:gd name="connsiteX1" fmla="*/ 26224 w 229922"/>
                <a:gd name="connsiteY1" fmla="*/ 18 h 585965"/>
                <a:gd name="connsiteX2" fmla="*/ 229896 w 229922"/>
                <a:gd name="connsiteY2" fmla="*/ 303706 h 585965"/>
                <a:gd name="connsiteX3" fmla="*/ 28605 w 229922"/>
                <a:gd name="connsiteY3" fmla="*/ 585960 h 585965"/>
                <a:gd name="connsiteX4" fmla="*/ 58295 w 229922"/>
                <a:gd name="connsiteY4" fmla="*/ 298943 h 585965"/>
                <a:gd name="connsiteX0" fmla="*/ 58295 w 229930"/>
                <a:gd name="connsiteY0" fmla="*/ 298943 h 585964"/>
                <a:gd name="connsiteX1" fmla="*/ 26224 w 229930"/>
                <a:gd name="connsiteY1" fmla="*/ 18 h 585964"/>
                <a:gd name="connsiteX2" fmla="*/ 229896 w 229930"/>
                <a:gd name="connsiteY2" fmla="*/ 303706 h 585964"/>
                <a:gd name="connsiteX3" fmla="*/ 28605 w 229930"/>
                <a:gd name="connsiteY3" fmla="*/ 585960 h 585964"/>
                <a:gd name="connsiteX4" fmla="*/ 58295 w 229930"/>
                <a:gd name="connsiteY4" fmla="*/ 298943 h 585964"/>
                <a:gd name="connsiteX0" fmla="*/ 58295 w 230172"/>
                <a:gd name="connsiteY0" fmla="*/ 298940 h 585961"/>
                <a:gd name="connsiteX1" fmla="*/ 26224 w 230172"/>
                <a:gd name="connsiteY1" fmla="*/ 15 h 585961"/>
                <a:gd name="connsiteX2" fmla="*/ 229896 w 230172"/>
                <a:gd name="connsiteY2" fmla="*/ 303703 h 585961"/>
                <a:gd name="connsiteX3" fmla="*/ 28605 w 230172"/>
                <a:gd name="connsiteY3" fmla="*/ 585957 h 585961"/>
                <a:gd name="connsiteX4" fmla="*/ 58295 w 230172"/>
                <a:gd name="connsiteY4" fmla="*/ 298940 h 585961"/>
                <a:gd name="connsiteX0" fmla="*/ 58295 w 229896"/>
                <a:gd name="connsiteY0" fmla="*/ 298940 h 585961"/>
                <a:gd name="connsiteX1" fmla="*/ 26224 w 229896"/>
                <a:gd name="connsiteY1" fmla="*/ 15 h 585961"/>
                <a:gd name="connsiteX2" fmla="*/ 229896 w 229896"/>
                <a:gd name="connsiteY2" fmla="*/ 303703 h 585961"/>
                <a:gd name="connsiteX3" fmla="*/ 28605 w 229896"/>
                <a:gd name="connsiteY3" fmla="*/ 585957 h 585961"/>
                <a:gd name="connsiteX4" fmla="*/ 58295 w 229896"/>
                <a:gd name="connsiteY4" fmla="*/ 298940 h 585961"/>
                <a:gd name="connsiteX0" fmla="*/ 57944 w 229545"/>
                <a:gd name="connsiteY0" fmla="*/ 298940 h 585961"/>
                <a:gd name="connsiteX1" fmla="*/ 25873 w 229545"/>
                <a:gd name="connsiteY1" fmla="*/ 15 h 585961"/>
                <a:gd name="connsiteX2" fmla="*/ 229545 w 229545"/>
                <a:gd name="connsiteY2" fmla="*/ 303703 h 585961"/>
                <a:gd name="connsiteX3" fmla="*/ 28254 w 229545"/>
                <a:gd name="connsiteY3" fmla="*/ 585957 h 585961"/>
                <a:gd name="connsiteX4" fmla="*/ 57944 w 229545"/>
                <a:gd name="connsiteY4" fmla="*/ 298940 h 585961"/>
                <a:gd name="connsiteX0" fmla="*/ 18784 w 216579"/>
                <a:gd name="connsiteY0" fmla="*/ 291798 h 585987"/>
                <a:gd name="connsiteX1" fmla="*/ 12907 w 216579"/>
                <a:gd name="connsiteY1" fmla="*/ 17 h 585987"/>
                <a:gd name="connsiteX2" fmla="*/ 216579 w 216579"/>
                <a:gd name="connsiteY2" fmla="*/ 303705 h 585987"/>
                <a:gd name="connsiteX3" fmla="*/ 15288 w 216579"/>
                <a:gd name="connsiteY3" fmla="*/ 585959 h 585987"/>
                <a:gd name="connsiteX4" fmla="*/ 18784 w 216579"/>
                <a:gd name="connsiteY4" fmla="*/ 291798 h 585987"/>
                <a:gd name="connsiteX0" fmla="*/ 12234 w 219554"/>
                <a:gd name="connsiteY0" fmla="*/ 289426 h 586008"/>
                <a:gd name="connsiteX1" fmla="*/ 15882 w 219554"/>
                <a:gd name="connsiteY1" fmla="*/ 26 h 586008"/>
                <a:gd name="connsiteX2" fmla="*/ 219554 w 219554"/>
                <a:gd name="connsiteY2" fmla="*/ 303714 h 586008"/>
                <a:gd name="connsiteX3" fmla="*/ 18263 w 219554"/>
                <a:gd name="connsiteY3" fmla="*/ 585968 h 586008"/>
                <a:gd name="connsiteX4" fmla="*/ 12234 w 219554"/>
                <a:gd name="connsiteY4" fmla="*/ 289426 h 586008"/>
                <a:gd name="connsiteX0" fmla="*/ 17080 w 217256"/>
                <a:gd name="connsiteY0" fmla="*/ 289426 h 586008"/>
                <a:gd name="connsiteX1" fmla="*/ 13584 w 217256"/>
                <a:gd name="connsiteY1" fmla="*/ 26 h 586008"/>
                <a:gd name="connsiteX2" fmla="*/ 217256 w 217256"/>
                <a:gd name="connsiteY2" fmla="*/ 303714 h 586008"/>
                <a:gd name="connsiteX3" fmla="*/ 15965 w 217256"/>
                <a:gd name="connsiteY3" fmla="*/ 585968 h 586008"/>
                <a:gd name="connsiteX4" fmla="*/ 17080 w 217256"/>
                <a:gd name="connsiteY4" fmla="*/ 289426 h 586008"/>
                <a:gd name="connsiteX0" fmla="*/ 26566 w 226742"/>
                <a:gd name="connsiteY0" fmla="*/ 289426 h 586008"/>
                <a:gd name="connsiteX1" fmla="*/ 23070 w 226742"/>
                <a:gd name="connsiteY1" fmla="*/ 26 h 586008"/>
                <a:gd name="connsiteX2" fmla="*/ 226742 w 226742"/>
                <a:gd name="connsiteY2" fmla="*/ 303714 h 586008"/>
                <a:gd name="connsiteX3" fmla="*/ 25451 w 226742"/>
                <a:gd name="connsiteY3" fmla="*/ 585968 h 586008"/>
                <a:gd name="connsiteX4" fmla="*/ 26566 w 226742"/>
                <a:gd name="connsiteY4" fmla="*/ 289426 h 586008"/>
                <a:gd name="connsiteX0" fmla="*/ 26566 w 226742"/>
                <a:gd name="connsiteY0" fmla="*/ 289426 h 586008"/>
                <a:gd name="connsiteX1" fmla="*/ 23070 w 226742"/>
                <a:gd name="connsiteY1" fmla="*/ 26 h 586008"/>
                <a:gd name="connsiteX2" fmla="*/ 226742 w 226742"/>
                <a:gd name="connsiteY2" fmla="*/ 303714 h 586008"/>
                <a:gd name="connsiteX3" fmla="*/ 25451 w 226742"/>
                <a:gd name="connsiteY3" fmla="*/ 585968 h 586008"/>
                <a:gd name="connsiteX4" fmla="*/ 26566 w 226742"/>
                <a:gd name="connsiteY4" fmla="*/ 289426 h 586008"/>
                <a:gd name="connsiteX0" fmla="*/ 102 w 271715"/>
                <a:gd name="connsiteY0" fmla="*/ 287054 h 586031"/>
                <a:gd name="connsiteX1" fmla="*/ 68043 w 271715"/>
                <a:gd name="connsiteY1" fmla="*/ 35 h 586031"/>
                <a:gd name="connsiteX2" fmla="*/ 271715 w 271715"/>
                <a:gd name="connsiteY2" fmla="*/ 303723 h 586031"/>
                <a:gd name="connsiteX3" fmla="*/ 70424 w 271715"/>
                <a:gd name="connsiteY3" fmla="*/ 585977 h 586031"/>
                <a:gd name="connsiteX4" fmla="*/ 102 w 271715"/>
                <a:gd name="connsiteY4" fmla="*/ 287054 h 586031"/>
                <a:gd name="connsiteX0" fmla="*/ 102 w 271715"/>
                <a:gd name="connsiteY0" fmla="*/ 287054 h 586031"/>
                <a:gd name="connsiteX1" fmla="*/ 68043 w 271715"/>
                <a:gd name="connsiteY1" fmla="*/ 35 h 586031"/>
                <a:gd name="connsiteX2" fmla="*/ 271715 w 271715"/>
                <a:gd name="connsiteY2" fmla="*/ 303723 h 586031"/>
                <a:gd name="connsiteX3" fmla="*/ 70424 w 271715"/>
                <a:gd name="connsiteY3" fmla="*/ 585977 h 586031"/>
                <a:gd name="connsiteX4" fmla="*/ 102 w 271715"/>
                <a:gd name="connsiteY4" fmla="*/ 287054 h 586031"/>
                <a:gd name="connsiteX0" fmla="*/ 133 w 271746"/>
                <a:gd name="connsiteY0" fmla="*/ 287054 h 585994"/>
                <a:gd name="connsiteX1" fmla="*/ 68074 w 271746"/>
                <a:gd name="connsiteY1" fmla="*/ 35 h 585994"/>
                <a:gd name="connsiteX2" fmla="*/ 271746 w 271746"/>
                <a:gd name="connsiteY2" fmla="*/ 303723 h 585994"/>
                <a:gd name="connsiteX3" fmla="*/ 70455 w 271746"/>
                <a:gd name="connsiteY3" fmla="*/ 585977 h 585994"/>
                <a:gd name="connsiteX4" fmla="*/ 133 w 271746"/>
                <a:gd name="connsiteY4" fmla="*/ 287054 h 585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15675" y="1452696"/>
            <a:ext cx="702754" cy="702754"/>
            <a:chOff x="4427034" y="1481306"/>
            <a:chExt cx="702754" cy="702754"/>
          </a:xfrm>
        </p:grpSpPr>
        <p:sp>
          <p:nvSpPr>
            <p:cNvPr id="11" name="椭圆 10"/>
            <p:cNvSpPr/>
            <p:nvPr/>
          </p:nvSpPr>
          <p:spPr>
            <a:xfrm>
              <a:off x="4427034" y="1481306"/>
              <a:ext cx="702754" cy="702754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635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2" name="椭圆 1"/>
            <p:cNvSpPr/>
            <p:nvPr/>
          </p:nvSpPr>
          <p:spPr>
            <a:xfrm rot="16200000">
              <a:off x="4659043" y="1364740"/>
              <a:ext cx="237614" cy="511094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" fmla="*/ 62426 w 355471"/>
                <a:gd name="connsiteY0" fmla="*/ 344166 h 683570"/>
                <a:gd name="connsiteX1" fmla="*/ 13686 w 355471"/>
                <a:gd name="connsiteY1" fmla="*/ 0 h 683570"/>
                <a:gd name="connsiteX2" fmla="*/ 355471 w 355471"/>
                <a:gd name="connsiteY2" fmla="*/ 341785 h 683570"/>
                <a:gd name="connsiteX3" fmla="*/ 13686 w 355471"/>
                <a:gd name="connsiteY3" fmla="*/ 683570 h 683570"/>
                <a:gd name="connsiteX4" fmla="*/ 62426 w 355471"/>
                <a:gd name="connsiteY4" fmla="*/ 344166 h 683570"/>
                <a:gd name="connsiteX0" fmla="*/ 62426 w 355471"/>
                <a:gd name="connsiteY0" fmla="*/ 344166 h 683570"/>
                <a:gd name="connsiteX1" fmla="*/ 13686 w 355471"/>
                <a:gd name="connsiteY1" fmla="*/ 0 h 683570"/>
                <a:gd name="connsiteX2" fmla="*/ 355471 w 355471"/>
                <a:gd name="connsiteY2" fmla="*/ 341788 h 683570"/>
                <a:gd name="connsiteX3" fmla="*/ 13686 w 355471"/>
                <a:gd name="connsiteY3" fmla="*/ 683570 h 683570"/>
                <a:gd name="connsiteX4" fmla="*/ 62426 w 355471"/>
                <a:gd name="connsiteY4" fmla="*/ 344166 h 683570"/>
                <a:gd name="connsiteX0" fmla="*/ 62426 w 355497"/>
                <a:gd name="connsiteY0" fmla="*/ 344166 h 683570"/>
                <a:gd name="connsiteX1" fmla="*/ 13686 w 355497"/>
                <a:gd name="connsiteY1" fmla="*/ 0 h 683570"/>
                <a:gd name="connsiteX2" fmla="*/ 355471 w 355497"/>
                <a:gd name="connsiteY2" fmla="*/ 341788 h 683570"/>
                <a:gd name="connsiteX3" fmla="*/ 13686 w 355497"/>
                <a:gd name="connsiteY3" fmla="*/ 683570 h 683570"/>
                <a:gd name="connsiteX4" fmla="*/ 62426 w 355497"/>
                <a:gd name="connsiteY4" fmla="*/ 344166 h 683570"/>
                <a:gd name="connsiteX0" fmla="*/ 62426 w 356185"/>
                <a:gd name="connsiteY0" fmla="*/ 344167 h 683571"/>
                <a:gd name="connsiteX1" fmla="*/ 13686 w 356185"/>
                <a:gd name="connsiteY1" fmla="*/ 1 h 683571"/>
                <a:gd name="connsiteX2" fmla="*/ 355471 w 356185"/>
                <a:gd name="connsiteY2" fmla="*/ 341789 h 683571"/>
                <a:gd name="connsiteX3" fmla="*/ 13686 w 356185"/>
                <a:gd name="connsiteY3" fmla="*/ 683571 h 683571"/>
                <a:gd name="connsiteX4" fmla="*/ 62426 w 356185"/>
                <a:gd name="connsiteY4" fmla="*/ 344167 h 683571"/>
                <a:gd name="connsiteX0" fmla="*/ 65000 w 360090"/>
                <a:gd name="connsiteY0" fmla="*/ 306067 h 645471"/>
                <a:gd name="connsiteX1" fmla="*/ 154373 w 360090"/>
                <a:gd name="connsiteY1" fmla="*/ 1 h 645471"/>
                <a:gd name="connsiteX2" fmla="*/ 358045 w 360090"/>
                <a:gd name="connsiteY2" fmla="*/ 303689 h 645471"/>
                <a:gd name="connsiteX3" fmla="*/ 16260 w 360090"/>
                <a:gd name="connsiteY3" fmla="*/ 645471 h 645471"/>
                <a:gd name="connsiteX4" fmla="*/ 65000 w 360090"/>
                <a:gd name="connsiteY4" fmla="*/ 306067 h 645471"/>
                <a:gd name="connsiteX0" fmla="*/ 95 w 293169"/>
                <a:gd name="connsiteY0" fmla="*/ 306067 h 585943"/>
                <a:gd name="connsiteX1" fmla="*/ 89468 w 293169"/>
                <a:gd name="connsiteY1" fmla="*/ 1 h 585943"/>
                <a:gd name="connsiteX2" fmla="*/ 293140 w 293169"/>
                <a:gd name="connsiteY2" fmla="*/ 303689 h 585943"/>
                <a:gd name="connsiteX3" fmla="*/ 103755 w 293169"/>
                <a:gd name="connsiteY3" fmla="*/ 585943 h 585943"/>
                <a:gd name="connsiteX4" fmla="*/ 95 w 293169"/>
                <a:gd name="connsiteY4" fmla="*/ 306067 h 585943"/>
                <a:gd name="connsiteX0" fmla="*/ 3 w 293048"/>
                <a:gd name="connsiteY0" fmla="*/ 306067 h 585943"/>
                <a:gd name="connsiteX1" fmla="*/ 89376 w 293048"/>
                <a:gd name="connsiteY1" fmla="*/ 1 h 585943"/>
                <a:gd name="connsiteX2" fmla="*/ 293048 w 293048"/>
                <a:gd name="connsiteY2" fmla="*/ 303689 h 585943"/>
                <a:gd name="connsiteX3" fmla="*/ 91757 w 293048"/>
                <a:gd name="connsiteY3" fmla="*/ 585943 h 585943"/>
                <a:gd name="connsiteX4" fmla="*/ 3 w 293048"/>
                <a:gd name="connsiteY4" fmla="*/ 306067 h 585943"/>
                <a:gd name="connsiteX0" fmla="*/ 39769 w 211370"/>
                <a:gd name="connsiteY0" fmla="*/ 298927 h 585946"/>
                <a:gd name="connsiteX1" fmla="*/ 7698 w 211370"/>
                <a:gd name="connsiteY1" fmla="*/ 2 h 585946"/>
                <a:gd name="connsiteX2" fmla="*/ 211370 w 211370"/>
                <a:gd name="connsiteY2" fmla="*/ 303690 h 585946"/>
                <a:gd name="connsiteX3" fmla="*/ 10079 w 211370"/>
                <a:gd name="connsiteY3" fmla="*/ 585944 h 585946"/>
                <a:gd name="connsiteX4" fmla="*/ 39769 w 211370"/>
                <a:gd name="connsiteY4" fmla="*/ 298927 h 585946"/>
                <a:gd name="connsiteX0" fmla="*/ 39769 w 211370"/>
                <a:gd name="connsiteY0" fmla="*/ 298927 h 585949"/>
                <a:gd name="connsiteX1" fmla="*/ 7698 w 211370"/>
                <a:gd name="connsiteY1" fmla="*/ 2 h 585949"/>
                <a:gd name="connsiteX2" fmla="*/ 211370 w 211370"/>
                <a:gd name="connsiteY2" fmla="*/ 303690 h 585949"/>
                <a:gd name="connsiteX3" fmla="*/ 10079 w 211370"/>
                <a:gd name="connsiteY3" fmla="*/ 585944 h 585949"/>
                <a:gd name="connsiteX4" fmla="*/ 39769 w 211370"/>
                <a:gd name="connsiteY4" fmla="*/ 298927 h 585949"/>
                <a:gd name="connsiteX0" fmla="*/ 39769 w 211535"/>
                <a:gd name="connsiteY0" fmla="*/ 298927 h 585949"/>
                <a:gd name="connsiteX1" fmla="*/ 7698 w 211535"/>
                <a:gd name="connsiteY1" fmla="*/ 2 h 585949"/>
                <a:gd name="connsiteX2" fmla="*/ 211370 w 211535"/>
                <a:gd name="connsiteY2" fmla="*/ 303690 h 585949"/>
                <a:gd name="connsiteX3" fmla="*/ 10079 w 211535"/>
                <a:gd name="connsiteY3" fmla="*/ 585944 h 585949"/>
                <a:gd name="connsiteX4" fmla="*/ 39769 w 211535"/>
                <a:gd name="connsiteY4" fmla="*/ 298927 h 585949"/>
                <a:gd name="connsiteX0" fmla="*/ 54250 w 226016"/>
                <a:gd name="connsiteY0" fmla="*/ 299466 h 586488"/>
                <a:gd name="connsiteX1" fmla="*/ 22179 w 226016"/>
                <a:gd name="connsiteY1" fmla="*/ 541 h 586488"/>
                <a:gd name="connsiteX2" fmla="*/ 225851 w 226016"/>
                <a:gd name="connsiteY2" fmla="*/ 304229 h 586488"/>
                <a:gd name="connsiteX3" fmla="*/ 24560 w 226016"/>
                <a:gd name="connsiteY3" fmla="*/ 586483 h 586488"/>
                <a:gd name="connsiteX4" fmla="*/ 54250 w 226016"/>
                <a:gd name="connsiteY4" fmla="*/ 299466 h 586488"/>
                <a:gd name="connsiteX0" fmla="*/ 54250 w 226063"/>
                <a:gd name="connsiteY0" fmla="*/ 299466 h 586543"/>
                <a:gd name="connsiteX1" fmla="*/ 22179 w 226063"/>
                <a:gd name="connsiteY1" fmla="*/ 541 h 586543"/>
                <a:gd name="connsiteX2" fmla="*/ 225851 w 226063"/>
                <a:gd name="connsiteY2" fmla="*/ 304229 h 586543"/>
                <a:gd name="connsiteX3" fmla="*/ 24560 w 226063"/>
                <a:gd name="connsiteY3" fmla="*/ 586483 h 586543"/>
                <a:gd name="connsiteX4" fmla="*/ 54250 w 226063"/>
                <a:gd name="connsiteY4" fmla="*/ 299466 h 586543"/>
                <a:gd name="connsiteX0" fmla="*/ 58295 w 230108"/>
                <a:gd name="connsiteY0" fmla="*/ 298952 h 586029"/>
                <a:gd name="connsiteX1" fmla="*/ 26224 w 230108"/>
                <a:gd name="connsiteY1" fmla="*/ 27 h 586029"/>
                <a:gd name="connsiteX2" fmla="*/ 229896 w 230108"/>
                <a:gd name="connsiteY2" fmla="*/ 303715 h 586029"/>
                <a:gd name="connsiteX3" fmla="*/ 28605 w 230108"/>
                <a:gd name="connsiteY3" fmla="*/ 585969 h 586029"/>
                <a:gd name="connsiteX4" fmla="*/ 58295 w 230108"/>
                <a:gd name="connsiteY4" fmla="*/ 298952 h 586029"/>
                <a:gd name="connsiteX0" fmla="*/ 58295 w 230101"/>
                <a:gd name="connsiteY0" fmla="*/ 298952 h 585974"/>
                <a:gd name="connsiteX1" fmla="*/ 26224 w 230101"/>
                <a:gd name="connsiteY1" fmla="*/ 27 h 585974"/>
                <a:gd name="connsiteX2" fmla="*/ 229896 w 230101"/>
                <a:gd name="connsiteY2" fmla="*/ 303715 h 585974"/>
                <a:gd name="connsiteX3" fmla="*/ 28605 w 230101"/>
                <a:gd name="connsiteY3" fmla="*/ 585969 h 585974"/>
                <a:gd name="connsiteX4" fmla="*/ 58295 w 230101"/>
                <a:gd name="connsiteY4" fmla="*/ 298952 h 585974"/>
                <a:gd name="connsiteX0" fmla="*/ 58295 w 229922"/>
                <a:gd name="connsiteY0" fmla="*/ 298943 h 585965"/>
                <a:gd name="connsiteX1" fmla="*/ 26224 w 229922"/>
                <a:gd name="connsiteY1" fmla="*/ 18 h 585965"/>
                <a:gd name="connsiteX2" fmla="*/ 229896 w 229922"/>
                <a:gd name="connsiteY2" fmla="*/ 303706 h 585965"/>
                <a:gd name="connsiteX3" fmla="*/ 28605 w 229922"/>
                <a:gd name="connsiteY3" fmla="*/ 585960 h 585965"/>
                <a:gd name="connsiteX4" fmla="*/ 58295 w 229922"/>
                <a:gd name="connsiteY4" fmla="*/ 298943 h 585965"/>
                <a:gd name="connsiteX0" fmla="*/ 58295 w 229930"/>
                <a:gd name="connsiteY0" fmla="*/ 298943 h 585964"/>
                <a:gd name="connsiteX1" fmla="*/ 26224 w 229930"/>
                <a:gd name="connsiteY1" fmla="*/ 18 h 585964"/>
                <a:gd name="connsiteX2" fmla="*/ 229896 w 229930"/>
                <a:gd name="connsiteY2" fmla="*/ 303706 h 585964"/>
                <a:gd name="connsiteX3" fmla="*/ 28605 w 229930"/>
                <a:gd name="connsiteY3" fmla="*/ 585960 h 585964"/>
                <a:gd name="connsiteX4" fmla="*/ 58295 w 229930"/>
                <a:gd name="connsiteY4" fmla="*/ 298943 h 585964"/>
                <a:gd name="connsiteX0" fmla="*/ 58295 w 230172"/>
                <a:gd name="connsiteY0" fmla="*/ 298940 h 585961"/>
                <a:gd name="connsiteX1" fmla="*/ 26224 w 230172"/>
                <a:gd name="connsiteY1" fmla="*/ 15 h 585961"/>
                <a:gd name="connsiteX2" fmla="*/ 229896 w 230172"/>
                <a:gd name="connsiteY2" fmla="*/ 303703 h 585961"/>
                <a:gd name="connsiteX3" fmla="*/ 28605 w 230172"/>
                <a:gd name="connsiteY3" fmla="*/ 585957 h 585961"/>
                <a:gd name="connsiteX4" fmla="*/ 58295 w 230172"/>
                <a:gd name="connsiteY4" fmla="*/ 298940 h 585961"/>
                <a:gd name="connsiteX0" fmla="*/ 58295 w 229896"/>
                <a:gd name="connsiteY0" fmla="*/ 298940 h 585961"/>
                <a:gd name="connsiteX1" fmla="*/ 26224 w 229896"/>
                <a:gd name="connsiteY1" fmla="*/ 15 h 585961"/>
                <a:gd name="connsiteX2" fmla="*/ 229896 w 229896"/>
                <a:gd name="connsiteY2" fmla="*/ 303703 h 585961"/>
                <a:gd name="connsiteX3" fmla="*/ 28605 w 229896"/>
                <a:gd name="connsiteY3" fmla="*/ 585957 h 585961"/>
                <a:gd name="connsiteX4" fmla="*/ 58295 w 229896"/>
                <a:gd name="connsiteY4" fmla="*/ 298940 h 585961"/>
                <a:gd name="connsiteX0" fmla="*/ 57944 w 229545"/>
                <a:gd name="connsiteY0" fmla="*/ 298940 h 585961"/>
                <a:gd name="connsiteX1" fmla="*/ 25873 w 229545"/>
                <a:gd name="connsiteY1" fmla="*/ 15 h 585961"/>
                <a:gd name="connsiteX2" fmla="*/ 229545 w 229545"/>
                <a:gd name="connsiteY2" fmla="*/ 303703 h 585961"/>
                <a:gd name="connsiteX3" fmla="*/ 28254 w 229545"/>
                <a:gd name="connsiteY3" fmla="*/ 585957 h 585961"/>
                <a:gd name="connsiteX4" fmla="*/ 57944 w 229545"/>
                <a:gd name="connsiteY4" fmla="*/ 298940 h 585961"/>
                <a:gd name="connsiteX0" fmla="*/ 18784 w 216579"/>
                <a:gd name="connsiteY0" fmla="*/ 291798 h 585987"/>
                <a:gd name="connsiteX1" fmla="*/ 12907 w 216579"/>
                <a:gd name="connsiteY1" fmla="*/ 17 h 585987"/>
                <a:gd name="connsiteX2" fmla="*/ 216579 w 216579"/>
                <a:gd name="connsiteY2" fmla="*/ 303705 h 585987"/>
                <a:gd name="connsiteX3" fmla="*/ 15288 w 216579"/>
                <a:gd name="connsiteY3" fmla="*/ 585959 h 585987"/>
                <a:gd name="connsiteX4" fmla="*/ 18784 w 216579"/>
                <a:gd name="connsiteY4" fmla="*/ 291798 h 585987"/>
                <a:gd name="connsiteX0" fmla="*/ 12234 w 219554"/>
                <a:gd name="connsiteY0" fmla="*/ 289426 h 586008"/>
                <a:gd name="connsiteX1" fmla="*/ 15882 w 219554"/>
                <a:gd name="connsiteY1" fmla="*/ 26 h 586008"/>
                <a:gd name="connsiteX2" fmla="*/ 219554 w 219554"/>
                <a:gd name="connsiteY2" fmla="*/ 303714 h 586008"/>
                <a:gd name="connsiteX3" fmla="*/ 18263 w 219554"/>
                <a:gd name="connsiteY3" fmla="*/ 585968 h 586008"/>
                <a:gd name="connsiteX4" fmla="*/ 12234 w 219554"/>
                <a:gd name="connsiteY4" fmla="*/ 289426 h 586008"/>
                <a:gd name="connsiteX0" fmla="*/ 17080 w 217256"/>
                <a:gd name="connsiteY0" fmla="*/ 289426 h 586008"/>
                <a:gd name="connsiteX1" fmla="*/ 13584 w 217256"/>
                <a:gd name="connsiteY1" fmla="*/ 26 h 586008"/>
                <a:gd name="connsiteX2" fmla="*/ 217256 w 217256"/>
                <a:gd name="connsiteY2" fmla="*/ 303714 h 586008"/>
                <a:gd name="connsiteX3" fmla="*/ 15965 w 217256"/>
                <a:gd name="connsiteY3" fmla="*/ 585968 h 586008"/>
                <a:gd name="connsiteX4" fmla="*/ 17080 w 217256"/>
                <a:gd name="connsiteY4" fmla="*/ 289426 h 586008"/>
                <a:gd name="connsiteX0" fmla="*/ 26566 w 226742"/>
                <a:gd name="connsiteY0" fmla="*/ 289426 h 586008"/>
                <a:gd name="connsiteX1" fmla="*/ 23070 w 226742"/>
                <a:gd name="connsiteY1" fmla="*/ 26 h 586008"/>
                <a:gd name="connsiteX2" fmla="*/ 226742 w 226742"/>
                <a:gd name="connsiteY2" fmla="*/ 303714 h 586008"/>
                <a:gd name="connsiteX3" fmla="*/ 25451 w 226742"/>
                <a:gd name="connsiteY3" fmla="*/ 585968 h 586008"/>
                <a:gd name="connsiteX4" fmla="*/ 26566 w 226742"/>
                <a:gd name="connsiteY4" fmla="*/ 289426 h 586008"/>
                <a:gd name="connsiteX0" fmla="*/ 26566 w 226742"/>
                <a:gd name="connsiteY0" fmla="*/ 289426 h 586008"/>
                <a:gd name="connsiteX1" fmla="*/ 23070 w 226742"/>
                <a:gd name="connsiteY1" fmla="*/ 26 h 586008"/>
                <a:gd name="connsiteX2" fmla="*/ 226742 w 226742"/>
                <a:gd name="connsiteY2" fmla="*/ 303714 h 586008"/>
                <a:gd name="connsiteX3" fmla="*/ 25451 w 226742"/>
                <a:gd name="connsiteY3" fmla="*/ 585968 h 586008"/>
                <a:gd name="connsiteX4" fmla="*/ 26566 w 226742"/>
                <a:gd name="connsiteY4" fmla="*/ 289426 h 586008"/>
                <a:gd name="connsiteX0" fmla="*/ 102 w 271715"/>
                <a:gd name="connsiteY0" fmla="*/ 287054 h 586031"/>
                <a:gd name="connsiteX1" fmla="*/ 68043 w 271715"/>
                <a:gd name="connsiteY1" fmla="*/ 35 h 586031"/>
                <a:gd name="connsiteX2" fmla="*/ 271715 w 271715"/>
                <a:gd name="connsiteY2" fmla="*/ 303723 h 586031"/>
                <a:gd name="connsiteX3" fmla="*/ 70424 w 271715"/>
                <a:gd name="connsiteY3" fmla="*/ 585977 h 586031"/>
                <a:gd name="connsiteX4" fmla="*/ 102 w 271715"/>
                <a:gd name="connsiteY4" fmla="*/ 287054 h 586031"/>
                <a:gd name="connsiteX0" fmla="*/ 102 w 271715"/>
                <a:gd name="connsiteY0" fmla="*/ 287054 h 586031"/>
                <a:gd name="connsiteX1" fmla="*/ 68043 w 271715"/>
                <a:gd name="connsiteY1" fmla="*/ 35 h 586031"/>
                <a:gd name="connsiteX2" fmla="*/ 271715 w 271715"/>
                <a:gd name="connsiteY2" fmla="*/ 303723 h 586031"/>
                <a:gd name="connsiteX3" fmla="*/ 70424 w 271715"/>
                <a:gd name="connsiteY3" fmla="*/ 585977 h 586031"/>
                <a:gd name="connsiteX4" fmla="*/ 102 w 271715"/>
                <a:gd name="connsiteY4" fmla="*/ 287054 h 586031"/>
                <a:gd name="connsiteX0" fmla="*/ 133 w 271746"/>
                <a:gd name="connsiteY0" fmla="*/ 287054 h 585994"/>
                <a:gd name="connsiteX1" fmla="*/ 68074 w 271746"/>
                <a:gd name="connsiteY1" fmla="*/ 35 h 585994"/>
                <a:gd name="connsiteX2" fmla="*/ 271746 w 271746"/>
                <a:gd name="connsiteY2" fmla="*/ 303723 h 585994"/>
                <a:gd name="connsiteX3" fmla="*/ 70455 w 271746"/>
                <a:gd name="connsiteY3" fmla="*/ 585977 h 585994"/>
                <a:gd name="connsiteX4" fmla="*/ 133 w 271746"/>
                <a:gd name="connsiteY4" fmla="*/ 287054 h 585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矩形 4"/>
          <p:cNvSpPr/>
          <p:nvPr/>
        </p:nvSpPr>
        <p:spPr>
          <a:xfrm rot="2353132">
            <a:off x="2759348" y="3141772"/>
            <a:ext cx="562652" cy="700513"/>
          </a:xfrm>
          <a:custGeom>
            <a:avLst/>
            <a:gdLst/>
            <a:ahLst/>
            <a:cxnLst/>
            <a:rect l="l" t="t" r="r" b="b"/>
            <a:pathLst>
              <a:path w="1152128" h="1944216">
                <a:moveTo>
                  <a:pt x="58320" y="0"/>
                </a:moveTo>
                <a:lnTo>
                  <a:pt x="1152128" y="0"/>
                </a:lnTo>
                <a:lnTo>
                  <a:pt x="1152128" y="12754"/>
                </a:lnTo>
                <a:cubicBezTo>
                  <a:pt x="980153" y="176443"/>
                  <a:pt x="860653" y="544450"/>
                  <a:pt x="860653" y="972108"/>
                </a:cubicBezTo>
                <a:cubicBezTo>
                  <a:pt x="860653" y="1399766"/>
                  <a:pt x="980153" y="1767773"/>
                  <a:pt x="1152128" y="1931462"/>
                </a:cubicBezTo>
                <a:lnTo>
                  <a:pt x="1152128" y="1944216"/>
                </a:lnTo>
                <a:lnTo>
                  <a:pt x="0" y="1944216"/>
                </a:lnTo>
                <a:lnTo>
                  <a:pt x="0" y="1940776"/>
                </a:lnTo>
                <a:cubicBezTo>
                  <a:pt x="195243" y="1801558"/>
                  <a:pt x="335580" y="1408165"/>
                  <a:pt x="335580" y="944719"/>
                </a:cubicBezTo>
                <a:cubicBezTo>
                  <a:pt x="335580" y="529180"/>
                  <a:pt x="222757" y="169958"/>
                  <a:pt x="58320" y="0"/>
                </a:cubicBezTo>
                <a:close/>
              </a:path>
            </a:pathLst>
          </a:custGeom>
          <a:gradFill flip="none" rotWithShape="1">
            <a:gsLst>
              <a:gs pos="72000">
                <a:sysClr val="window" lastClr="FFFFFF">
                  <a:lumMod val="75000"/>
                </a:sysClr>
              </a:gs>
              <a:gs pos="31000">
                <a:sysClr val="window" lastClr="FFFFFF">
                  <a:lumMod val="75000"/>
                </a:sysClr>
              </a:gs>
              <a:gs pos="50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4" name="矩形 4"/>
          <p:cNvSpPr/>
          <p:nvPr/>
        </p:nvSpPr>
        <p:spPr>
          <a:xfrm rot="8486662">
            <a:off x="5064877" y="2006381"/>
            <a:ext cx="267876" cy="420307"/>
          </a:xfrm>
          <a:custGeom>
            <a:avLst/>
            <a:gdLst/>
            <a:ahLst/>
            <a:cxnLst/>
            <a:rect l="l" t="t" r="r" b="b"/>
            <a:pathLst>
              <a:path w="1152128" h="1944216">
                <a:moveTo>
                  <a:pt x="58320" y="0"/>
                </a:moveTo>
                <a:lnTo>
                  <a:pt x="1152128" y="0"/>
                </a:lnTo>
                <a:lnTo>
                  <a:pt x="1152128" y="12754"/>
                </a:lnTo>
                <a:cubicBezTo>
                  <a:pt x="980153" y="176443"/>
                  <a:pt x="860653" y="544450"/>
                  <a:pt x="860653" y="972108"/>
                </a:cubicBezTo>
                <a:cubicBezTo>
                  <a:pt x="860653" y="1399766"/>
                  <a:pt x="980153" y="1767773"/>
                  <a:pt x="1152128" y="1931462"/>
                </a:cubicBezTo>
                <a:lnTo>
                  <a:pt x="1152128" y="1944216"/>
                </a:lnTo>
                <a:lnTo>
                  <a:pt x="0" y="1944216"/>
                </a:lnTo>
                <a:lnTo>
                  <a:pt x="0" y="1940776"/>
                </a:lnTo>
                <a:cubicBezTo>
                  <a:pt x="195243" y="1801558"/>
                  <a:pt x="335580" y="1408165"/>
                  <a:pt x="335580" y="944719"/>
                </a:cubicBezTo>
                <a:cubicBezTo>
                  <a:pt x="335580" y="529180"/>
                  <a:pt x="222757" y="169958"/>
                  <a:pt x="58320" y="0"/>
                </a:cubicBezTo>
                <a:close/>
              </a:path>
            </a:pathLst>
          </a:custGeom>
          <a:gradFill flip="none" rotWithShape="1">
            <a:gsLst>
              <a:gs pos="72000">
                <a:sysClr val="window" lastClr="FFFFFF">
                  <a:lumMod val="75000"/>
                </a:sysClr>
              </a:gs>
              <a:gs pos="31000">
                <a:sysClr val="window" lastClr="FFFFFF">
                  <a:lumMod val="75000"/>
                </a:sysClr>
              </a:gs>
              <a:gs pos="50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0" name="矩形 4"/>
          <p:cNvSpPr/>
          <p:nvPr/>
        </p:nvSpPr>
        <p:spPr>
          <a:xfrm rot="2640000">
            <a:off x="4950553" y="2840272"/>
            <a:ext cx="366508" cy="480832"/>
          </a:xfrm>
          <a:custGeom>
            <a:avLst/>
            <a:gdLst/>
            <a:ahLst/>
            <a:cxnLst/>
            <a:rect l="l" t="t" r="r" b="b"/>
            <a:pathLst>
              <a:path w="1152128" h="1944216">
                <a:moveTo>
                  <a:pt x="58320" y="0"/>
                </a:moveTo>
                <a:lnTo>
                  <a:pt x="1152128" y="0"/>
                </a:lnTo>
                <a:lnTo>
                  <a:pt x="1152128" y="12754"/>
                </a:lnTo>
                <a:cubicBezTo>
                  <a:pt x="980153" y="176443"/>
                  <a:pt x="860653" y="544450"/>
                  <a:pt x="860653" y="972108"/>
                </a:cubicBezTo>
                <a:cubicBezTo>
                  <a:pt x="860653" y="1399766"/>
                  <a:pt x="980153" y="1767773"/>
                  <a:pt x="1152128" y="1931462"/>
                </a:cubicBezTo>
                <a:lnTo>
                  <a:pt x="1152128" y="1944216"/>
                </a:lnTo>
                <a:lnTo>
                  <a:pt x="0" y="1944216"/>
                </a:lnTo>
                <a:lnTo>
                  <a:pt x="0" y="1940776"/>
                </a:lnTo>
                <a:cubicBezTo>
                  <a:pt x="195243" y="1801558"/>
                  <a:pt x="335580" y="1408165"/>
                  <a:pt x="335580" y="944719"/>
                </a:cubicBezTo>
                <a:cubicBezTo>
                  <a:pt x="335580" y="529180"/>
                  <a:pt x="222757" y="169958"/>
                  <a:pt x="58320" y="0"/>
                </a:cubicBezTo>
                <a:close/>
              </a:path>
            </a:pathLst>
          </a:custGeom>
          <a:gradFill flip="none" rotWithShape="1">
            <a:gsLst>
              <a:gs pos="72000">
                <a:sysClr val="window" lastClr="FFFFFF">
                  <a:lumMod val="75000"/>
                </a:sysClr>
              </a:gs>
              <a:gs pos="31000">
                <a:sysClr val="window" lastClr="FFFFFF">
                  <a:lumMod val="75000"/>
                </a:sysClr>
              </a:gs>
              <a:gs pos="50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1" name="矩形 4"/>
          <p:cNvSpPr/>
          <p:nvPr/>
        </p:nvSpPr>
        <p:spPr>
          <a:xfrm rot="17700000">
            <a:off x="3961429" y="2954035"/>
            <a:ext cx="437120" cy="572740"/>
          </a:xfrm>
          <a:custGeom>
            <a:avLst/>
            <a:gdLst/>
            <a:ahLst/>
            <a:cxnLst/>
            <a:rect l="l" t="t" r="r" b="b"/>
            <a:pathLst>
              <a:path w="1152128" h="1944216">
                <a:moveTo>
                  <a:pt x="58320" y="0"/>
                </a:moveTo>
                <a:lnTo>
                  <a:pt x="1152128" y="0"/>
                </a:lnTo>
                <a:lnTo>
                  <a:pt x="1152128" y="12754"/>
                </a:lnTo>
                <a:cubicBezTo>
                  <a:pt x="980153" y="176443"/>
                  <a:pt x="860653" y="544450"/>
                  <a:pt x="860653" y="972108"/>
                </a:cubicBezTo>
                <a:cubicBezTo>
                  <a:pt x="860653" y="1399766"/>
                  <a:pt x="980153" y="1767773"/>
                  <a:pt x="1152128" y="1931462"/>
                </a:cubicBezTo>
                <a:lnTo>
                  <a:pt x="1152128" y="1944216"/>
                </a:lnTo>
                <a:lnTo>
                  <a:pt x="0" y="1944216"/>
                </a:lnTo>
                <a:lnTo>
                  <a:pt x="0" y="1940776"/>
                </a:lnTo>
                <a:cubicBezTo>
                  <a:pt x="195243" y="1801558"/>
                  <a:pt x="335580" y="1408165"/>
                  <a:pt x="335580" y="944719"/>
                </a:cubicBezTo>
                <a:cubicBezTo>
                  <a:pt x="335580" y="529180"/>
                  <a:pt x="222757" y="169958"/>
                  <a:pt x="58320" y="0"/>
                </a:cubicBezTo>
                <a:close/>
              </a:path>
            </a:pathLst>
          </a:custGeom>
          <a:gradFill flip="none" rotWithShape="1">
            <a:gsLst>
              <a:gs pos="72000">
                <a:sysClr val="window" lastClr="FFFFFF">
                  <a:lumMod val="75000"/>
                </a:sysClr>
              </a:gs>
              <a:gs pos="31000">
                <a:sysClr val="window" lastClr="FFFFFF">
                  <a:lumMod val="75000"/>
                </a:sysClr>
              </a:gs>
              <a:gs pos="50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550192" y="1275606"/>
            <a:ext cx="582827" cy="583947"/>
            <a:chOff x="5461551" y="1304216"/>
            <a:chExt cx="582827" cy="583947"/>
          </a:xfrm>
        </p:grpSpPr>
        <p:sp>
          <p:nvSpPr>
            <p:cNvPr id="22" name="椭圆 21"/>
            <p:cNvSpPr/>
            <p:nvPr/>
          </p:nvSpPr>
          <p:spPr>
            <a:xfrm>
              <a:off x="5461551" y="1304216"/>
              <a:ext cx="582827" cy="583947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635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3" name="椭圆 1"/>
            <p:cNvSpPr/>
            <p:nvPr/>
          </p:nvSpPr>
          <p:spPr>
            <a:xfrm rot="16200000">
              <a:off x="5654333" y="1207825"/>
              <a:ext cx="196143" cy="424791"/>
            </a:xfrm>
            <a:custGeom>
              <a:avLst/>
              <a:gdLst>
                <a:gd name="connsiteX0" fmla="*/ 0 w 683569"/>
                <a:gd name="connsiteY0" fmla="*/ 341785 h 683569"/>
                <a:gd name="connsiteX1" fmla="*/ 341785 w 683569"/>
                <a:gd name="connsiteY1" fmla="*/ 0 h 683569"/>
                <a:gd name="connsiteX2" fmla="*/ 683570 w 683569"/>
                <a:gd name="connsiteY2" fmla="*/ 341785 h 683569"/>
                <a:gd name="connsiteX3" fmla="*/ 341785 w 683569"/>
                <a:gd name="connsiteY3" fmla="*/ 683570 h 683569"/>
                <a:gd name="connsiteX4" fmla="*/ 0 w 683569"/>
                <a:gd name="connsiteY4" fmla="*/ 341785 h 683569"/>
                <a:gd name="connsiteX0" fmla="*/ 62426 w 355471"/>
                <a:gd name="connsiteY0" fmla="*/ 344166 h 683570"/>
                <a:gd name="connsiteX1" fmla="*/ 13686 w 355471"/>
                <a:gd name="connsiteY1" fmla="*/ 0 h 683570"/>
                <a:gd name="connsiteX2" fmla="*/ 355471 w 355471"/>
                <a:gd name="connsiteY2" fmla="*/ 341785 h 683570"/>
                <a:gd name="connsiteX3" fmla="*/ 13686 w 355471"/>
                <a:gd name="connsiteY3" fmla="*/ 683570 h 683570"/>
                <a:gd name="connsiteX4" fmla="*/ 62426 w 355471"/>
                <a:gd name="connsiteY4" fmla="*/ 344166 h 683570"/>
                <a:gd name="connsiteX0" fmla="*/ 62426 w 355471"/>
                <a:gd name="connsiteY0" fmla="*/ 344166 h 683570"/>
                <a:gd name="connsiteX1" fmla="*/ 13686 w 355471"/>
                <a:gd name="connsiteY1" fmla="*/ 0 h 683570"/>
                <a:gd name="connsiteX2" fmla="*/ 355471 w 355471"/>
                <a:gd name="connsiteY2" fmla="*/ 341788 h 683570"/>
                <a:gd name="connsiteX3" fmla="*/ 13686 w 355471"/>
                <a:gd name="connsiteY3" fmla="*/ 683570 h 683570"/>
                <a:gd name="connsiteX4" fmla="*/ 62426 w 355471"/>
                <a:gd name="connsiteY4" fmla="*/ 344166 h 683570"/>
                <a:gd name="connsiteX0" fmla="*/ 62426 w 355497"/>
                <a:gd name="connsiteY0" fmla="*/ 344166 h 683570"/>
                <a:gd name="connsiteX1" fmla="*/ 13686 w 355497"/>
                <a:gd name="connsiteY1" fmla="*/ 0 h 683570"/>
                <a:gd name="connsiteX2" fmla="*/ 355471 w 355497"/>
                <a:gd name="connsiteY2" fmla="*/ 341788 h 683570"/>
                <a:gd name="connsiteX3" fmla="*/ 13686 w 355497"/>
                <a:gd name="connsiteY3" fmla="*/ 683570 h 683570"/>
                <a:gd name="connsiteX4" fmla="*/ 62426 w 355497"/>
                <a:gd name="connsiteY4" fmla="*/ 344166 h 683570"/>
                <a:gd name="connsiteX0" fmla="*/ 62426 w 356185"/>
                <a:gd name="connsiteY0" fmla="*/ 344167 h 683571"/>
                <a:gd name="connsiteX1" fmla="*/ 13686 w 356185"/>
                <a:gd name="connsiteY1" fmla="*/ 1 h 683571"/>
                <a:gd name="connsiteX2" fmla="*/ 355471 w 356185"/>
                <a:gd name="connsiteY2" fmla="*/ 341789 h 683571"/>
                <a:gd name="connsiteX3" fmla="*/ 13686 w 356185"/>
                <a:gd name="connsiteY3" fmla="*/ 683571 h 683571"/>
                <a:gd name="connsiteX4" fmla="*/ 62426 w 356185"/>
                <a:gd name="connsiteY4" fmla="*/ 344167 h 683571"/>
                <a:gd name="connsiteX0" fmla="*/ 65000 w 360090"/>
                <a:gd name="connsiteY0" fmla="*/ 306067 h 645471"/>
                <a:gd name="connsiteX1" fmla="*/ 154373 w 360090"/>
                <a:gd name="connsiteY1" fmla="*/ 1 h 645471"/>
                <a:gd name="connsiteX2" fmla="*/ 358045 w 360090"/>
                <a:gd name="connsiteY2" fmla="*/ 303689 h 645471"/>
                <a:gd name="connsiteX3" fmla="*/ 16260 w 360090"/>
                <a:gd name="connsiteY3" fmla="*/ 645471 h 645471"/>
                <a:gd name="connsiteX4" fmla="*/ 65000 w 360090"/>
                <a:gd name="connsiteY4" fmla="*/ 306067 h 645471"/>
                <a:gd name="connsiteX0" fmla="*/ 95 w 293169"/>
                <a:gd name="connsiteY0" fmla="*/ 306067 h 585943"/>
                <a:gd name="connsiteX1" fmla="*/ 89468 w 293169"/>
                <a:gd name="connsiteY1" fmla="*/ 1 h 585943"/>
                <a:gd name="connsiteX2" fmla="*/ 293140 w 293169"/>
                <a:gd name="connsiteY2" fmla="*/ 303689 h 585943"/>
                <a:gd name="connsiteX3" fmla="*/ 103755 w 293169"/>
                <a:gd name="connsiteY3" fmla="*/ 585943 h 585943"/>
                <a:gd name="connsiteX4" fmla="*/ 95 w 293169"/>
                <a:gd name="connsiteY4" fmla="*/ 306067 h 585943"/>
                <a:gd name="connsiteX0" fmla="*/ 3 w 293048"/>
                <a:gd name="connsiteY0" fmla="*/ 306067 h 585943"/>
                <a:gd name="connsiteX1" fmla="*/ 89376 w 293048"/>
                <a:gd name="connsiteY1" fmla="*/ 1 h 585943"/>
                <a:gd name="connsiteX2" fmla="*/ 293048 w 293048"/>
                <a:gd name="connsiteY2" fmla="*/ 303689 h 585943"/>
                <a:gd name="connsiteX3" fmla="*/ 91757 w 293048"/>
                <a:gd name="connsiteY3" fmla="*/ 585943 h 585943"/>
                <a:gd name="connsiteX4" fmla="*/ 3 w 293048"/>
                <a:gd name="connsiteY4" fmla="*/ 306067 h 585943"/>
                <a:gd name="connsiteX0" fmla="*/ 39769 w 211370"/>
                <a:gd name="connsiteY0" fmla="*/ 298927 h 585946"/>
                <a:gd name="connsiteX1" fmla="*/ 7698 w 211370"/>
                <a:gd name="connsiteY1" fmla="*/ 2 h 585946"/>
                <a:gd name="connsiteX2" fmla="*/ 211370 w 211370"/>
                <a:gd name="connsiteY2" fmla="*/ 303690 h 585946"/>
                <a:gd name="connsiteX3" fmla="*/ 10079 w 211370"/>
                <a:gd name="connsiteY3" fmla="*/ 585944 h 585946"/>
                <a:gd name="connsiteX4" fmla="*/ 39769 w 211370"/>
                <a:gd name="connsiteY4" fmla="*/ 298927 h 585946"/>
                <a:gd name="connsiteX0" fmla="*/ 39769 w 211370"/>
                <a:gd name="connsiteY0" fmla="*/ 298927 h 585949"/>
                <a:gd name="connsiteX1" fmla="*/ 7698 w 211370"/>
                <a:gd name="connsiteY1" fmla="*/ 2 h 585949"/>
                <a:gd name="connsiteX2" fmla="*/ 211370 w 211370"/>
                <a:gd name="connsiteY2" fmla="*/ 303690 h 585949"/>
                <a:gd name="connsiteX3" fmla="*/ 10079 w 211370"/>
                <a:gd name="connsiteY3" fmla="*/ 585944 h 585949"/>
                <a:gd name="connsiteX4" fmla="*/ 39769 w 211370"/>
                <a:gd name="connsiteY4" fmla="*/ 298927 h 585949"/>
                <a:gd name="connsiteX0" fmla="*/ 39769 w 211535"/>
                <a:gd name="connsiteY0" fmla="*/ 298927 h 585949"/>
                <a:gd name="connsiteX1" fmla="*/ 7698 w 211535"/>
                <a:gd name="connsiteY1" fmla="*/ 2 h 585949"/>
                <a:gd name="connsiteX2" fmla="*/ 211370 w 211535"/>
                <a:gd name="connsiteY2" fmla="*/ 303690 h 585949"/>
                <a:gd name="connsiteX3" fmla="*/ 10079 w 211535"/>
                <a:gd name="connsiteY3" fmla="*/ 585944 h 585949"/>
                <a:gd name="connsiteX4" fmla="*/ 39769 w 211535"/>
                <a:gd name="connsiteY4" fmla="*/ 298927 h 585949"/>
                <a:gd name="connsiteX0" fmla="*/ 54250 w 226016"/>
                <a:gd name="connsiteY0" fmla="*/ 299466 h 586488"/>
                <a:gd name="connsiteX1" fmla="*/ 22179 w 226016"/>
                <a:gd name="connsiteY1" fmla="*/ 541 h 586488"/>
                <a:gd name="connsiteX2" fmla="*/ 225851 w 226016"/>
                <a:gd name="connsiteY2" fmla="*/ 304229 h 586488"/>
                <a:gd name="connsiteX3" fmla="*/ 24560 w 226016"/>
                <a:gd name="connsiteY3" fmla="*/ 586483 h 586488"/>
                <a:gd name="connsiteX4" fmla="*/ 54250 w 226016"/>
                <a:gd name="connsiteY4" fmla="*/ 299466 h 586488"/>
                <a:gd name="connsiteX0" fmla="*/ 54250 w 226063"/>
                <a:gd name="connsiteY0" fmla="*/ 299466 h 586543"/>
                <a:gd name="connsiteX1" fmla="*/ 22179 w 226063"/>
                <a:gd name="connsiteY1" fmla="*/ 541 h 586543"/>
                <a:gd name="connsiteX2" fmla="*/ 225851 w 226063"/>
                <a:gd name="connsiteY2" fmla="*/ 304229 h 586543"/>
                <a:gd name="connsiteX3" fmla="*/ 24560 w 226063"/>
                <a:gd name="connsiteY3" fmla="*/ 586483 h 586543"/>
                <a:gd name="connsiteX4" fmla="*/ 54250 w 226063"/>
                <a:gd name="connsiteY4" fmla="*/ 299466 h 586543"/>
                <a:gd name="connsiteX0" fmla="*/ 58295 w 230108"/>
                <a:gd name="connsiteY0" fmla="*/ 298952 h 586029"/>
                <a:gd name="connsiteX1" fmla="*/ 26224 w 230108"/>
                <a:gd name="connsiteY1" fmla="*/ 27 h 586029"/>
                <a:gd name="connsiteX2" fmla="*/ 229896 w 230108"/>
                <a:gd name="connsiteY2" fmla="*/ 303715 h 586029"/>
                <a:gd name="connsiteX3" fmla="*/ 28605 w 230108"/>
                <a:gd name="connsiteY3" fmla="*/ 585969 h 586029"/>
                <a:gd name="connsiteX4" fmla="*/ 58295 w 230108"/>
                <a:gd name="connsiteY4" fmla="*/ 298952 h 586029"/>
                <a:gd name="connsiteX0" fmla="*/ 58295 w 230101"/>
                <a:gd name="connsiteY0" fmla="*/ 298952 h 585974"/>
                <a:gd name="connsiteX1" fmla="*/ 26224 w 230101"/>
                <a:gd name="connsiteY1" fmla="*/ 27 h 585974"/>
                <a:gd name="connsiteX2" fmla="*/ 229896 w 230101"/>
                <a:gd name="connsiteY2" fmla="*/ 303715 h 585974"/>
                <a:gd name="connsiteX3" fmla="*/ 28605 w 230101"/>
                <a:gd name="connsiteY3" fmla="*/ 585969 h 585974"/>
                <a:gd name="connsiteX4" fmla="*/ 58295 w 230101"/>
                <a:gd name="connsiteY4" fmla="*/ 298952 h 585974"/>
                <a:gd name="connsiteX0" fmla="*/ 58295 w 229922"/>
                <a:gd name="connsiteY0" fmla="*/ 298943 h 585965"/>
                <a:gd name="connsiteX1" fmla="*/ 26224 w 229922"/>
                <a:gd name="connsiteY1" fmla="*/ 18 h 585965"/>
                <a:gd name="connsiteX2" fmla="*/ 229896 w 229922"/>
                <a:gd name="connsiteY2" fmla="*/ 303706 h 585965"/>
                <a:gd name="connsiteX3" fmla="*/ 28605 w 229922"/>
                <a:gd name="connsiteY3" fmla="*/ 585960 h 585965"/>
                <a:gd name="connsiteX4" fmla="*/ 58295 w 229922"/>
                <a:gd name="connsiteY4" fmla="*/ 298943 h 585965"/>
                <a:gd name="connsiteX0" fmla="*/ 58295 w 229930"/>
                <a:gd name="connsiteY0" fmla="*/ 298943 h 585964"/>
                <a:gd name="connsiteX1" fmla="*/ 26224 w 229930"/>
                <a:gd name="connsiteY1" fmla="*/ 18 h 585964"/>
                <a:gd name="connsiteX2" fmla="*/ 229896 w 229930"/>
                <a:gd name="connsiteY2" fmla="*/ 303706 h 585964"/>
                <a:gd name="connsiteX3" fmla="*/ 28605 w 229930"/>
                <a:gd name="connsiteY3" fmla="*/ 585960 h 585964"/>
                <a:gd name="connsiteX4" fmla="*/ 58295 w 229930"/>
                <a:gd name="connsiteY4" fmla="*/ 298943 h 585964"/>
                <a:gd name="connsiteX0" fmla="*/ 58295 w 230172"/>
                <a:gd name="connsiteY0" fmla="*/ 298940 h 585961"/>
                <a:gd name="connsiteX1" fmla="*/ 26224 w 230172"/>
                <a:gd name="connsiteY1" fmla="*/ 15 h 585961"/>
                <a:gd name="connsiteX2" fmla="*/ 229896 w 230172"/>
                <a:gd name="connsiteY2" fmla="*/ 303703 h 585961"/>
                <a:gd name="connsiteX3" fmla="*/ 28605 w 230172"/>
                <a:gd name="connsiteY3" fmla="*/ 585957 h 585961"/>
                <a:gd name="connsiteX4" fmla="*/ 58295 w 230172"/>
                <a:gd name="connsiteY4" fmla="*/ 298940 h 585961"/>
                <a:gd name="connsiteX0" fmla="*/ 58295 w 229896"/>
                <a:gd name="connsiteY0" fmla="*/ 298940 h 585961"/>
                <a:gd name="connsiteX1" fmla="*/ 26224 w 229896"/>
                <a:gd name="connsiteY1" fmla="*/ 15 h 585961"/>
                <a:gd name="connsiteX2" fmla="*/ 229896 w 229896"/>
                <a:gd name="connsiteY2" fmla="*/ 303703 h 585961"/>
                <a:gd name="connsiteX3" fmla="*/ 28605 w 229896"/>
                <a:gd name="connsiteY3" fmla="*/ 585957 h 585961"/>
                <a:gd name="connsiteX4" fmla="*/ 58295 w 229896"/>
                <a:gd name="connsiteY4" fmla="*/ 298940 h 585961"/>
                <a:gd name="connsiteX0" fmla="*/ 57944 w 229545"/>
                <a:gd name="connsiteY0" fmla="*/ 298940 h 585961"/>
                <a:gd name="connsiteX1" fmla="*/ 25873 w 229545"/>
                <a:gd name="connsiteY1" fmla="*/ 15 h 585961"/>
                <a:gd name="connsiteX2" fmla="*/ 229545 w 229545"/>
                <a:gd name="connsiteY2" fmla="*/ 303703 h 585961"/>
                <a:gd name="connsiteX3" fmla="*/ 28254 w 229545"/>
                <a:gd name="connsiteY3" fmla="*/ 585957 h 585961"/>
                <a:gd name="connsiteX4" fmla="*/ 57944 w 229545"/>
                <a:gd name="connsiteY4" fmla="*/ 298940 h 585961"/>
                <a:gd name="connsiteX0" fmla="*/ 18784 w 216579"/>
                <a:gd name="connsiteY0" fmla="*/ 291798 h 585987"/>
                <a:gd name="connsiteX1" fmla="*/ 12907 w 216579"/>
                <a:gd name="connsiteY1" fmla="*/ 17 h 585987"/>
                <a:gd name="connsiteX2" fmla="*/ 216579 w 216579"/>
                <a:gd name="connsiteY2" fmla="*/ 303705 h 585987"/>
                <a:gd name="connsiteX3" fmla="*/ 15288 w 216579"/>
                <a:gd name="connsiteY3" fmla="*/ 585959 h 585987"/>
                <a:gd name="connsiteX4" fmla="*/ 18784 w 216579"/>
                <a:gd name="connsiteY4" fmla="*/ 291798 h 585987"/>
                <a:gd name="connsiteX0" fmla="*/ 12234 w 219554"/>
                <a:gd name="connsiteY0" fmla="*/ 289426 h 586008"/>
                <a:gd name="connsiteX1" fmla="*/ 15882 w 219554"/>
                <a:gd name="connsiteY1" fmla="*/ 26 h 586008"/>
                <a:gd name="connsiteX2" fmla="*/ 219554 w 219554"/>
                <a:gd name="connsiteY2" fmla="*/ 303714 h 586008"/>
                <a:gd name="connsiteX3" fmla="*/ 18263 w 219554"/>
                <a:gd name="connsiteY3" fmla="*/ 585968 h 586008"/>
                <a:gd name="connsiteX4" fmla="*/ 12234 w 219554"/>
                <a:gd name="connsiteY4" fmla="*/ 289426 h 586008"/>
                <a:gd name="connsiteX0" fmla="*/ 17080 w 217256"/>
                <a:gd name="connsiteY0" fmla="*/ 289426 h 586008"/>
                <a:gd name="connsiteX1" fmla="*/ 13584 w 217256"/>
                <a:gd name="connsiteY1" fmla="*/ 26 h 586008"/>
                <a:gd name="connsiteX2" fmla="*/ 217256 w 217256"/>
                <a:gd name="connsiteY2" fmla="*/ 303714 h 586008"/>
                <a:gd name="connsiteX3" fmla="*/ 15965 w 217256"/>
                <a:gd name="connsiteY3" fmla="*/ 585968 h 586008"/>
                <a:gd name="connsiteX4" fmla="*/ 17080 w 217256"/>
                <a:gd name="connsiteY4" fmla="*/ 289426 h 586008"/>
                <a:gd name="connsiteX0" fmla="*/ 26566 w 226742"/>
                <a:gd name="connsiteY0" fmla="*/ 289426 h 586008"/>
                <a:gd name="connsiteX1" fmla="*/ 23070 w 226742"/>
                <a:gd name="connsiteY1" fmla="*/ 26 h 586008"/>
                <a:gd name="connsiteX2" fmla="*/ 226742 w 226742"/>
                <a:gd name="connsiteY2" fmla="*/ 303714 h 586008"/>
                <a:gd name="connsiteX3" fmla="*/ 25451 w 226742"/>
                <a:gd name="connsiteY3" fmla="*/ 585968 h 586008"/>
                <a:gd name="connsiteX4" fmla="*/ 26566 w 226742"/>
                <a:gd name="connsiteY4" fmla="*/ 289426 h 586008"/>
                <a:gd name="connsiteX0" fmla="*/ 26566 w 226742"/>
                <a:gd name="connsiteY0" fmla="*/ 289426 h 586008"/>
                <a:gd name="connsiteX1" fmla="*/ 23070 w 226742"/>
                <a:gd name="connsiteY1" fmla="*/ 26 h 586008"/>
                <a:gd name="connsiteX2" fmla="*/ 226742 w 226742"/>
                <a:gd name="connsiteY2" fmla="*/ 303714 h 586008"/>
                <a:gd name="connsiteX3" fmla="*/ 25451 w 226742"/>
                <a:gd name="connsiteY3" fmla="*/ 585968 h 586008"/>
                <a:gd name="connsiteX4" fmla="*/ 26566 w 226742"/>
                <a:gd name="connsiteY4" fmla="*/ 289426 h 586008"/>
                <a:gd name="connsiteX0" fmla="*/ 102 w 271715"/>
                <a:gd name="connsiteY0" fmla="*/ 287054 h 586031"/>
                <a:gd name="connsiteX1" fmla="*/ 68043 w 271715"/>
                <a:gd name="connsiteY1" fmla="*/ 35 h 586031"/>
                <a:gd name="connsiteX2" fmla="*/ 271715 w 271715"/>
                <a:gd name="connsiteY2" fmla="*/ 303723 h 586031"/>
                <a:gd name="connsiteX3" fmla="*/ 70424 w 271715"/>
                <a:gd name="connsiteY3" fmla="*/ 585977 h 586031"/>
                <a:gd name="connsiteX4" fmla="*/ 102 w 271715"/>
                <a:gd name="connsiteY4" fmla="*/ 287054 h 586031"/>
                <a:gd name="connsiteX0" fmla="*/ 102 w 271715"/>
                <a:gd name="connsiteY0" fmla="*/ 287054 h 586031"/>
                <a:gd name="connsiteX1" fmla="*/ 68043 w 271715"/>
                <a:gd name="connsiteY1" fmla="*/ 35 h 586031"/>
                <a:gd name="connsiteX2" fmla="*/ 271715 w 271715"/>
                <a:gd name="connsiteY2" fmla="*/ 303723 h 586031"/>
                <a:gd name="connsiteX3" fmla="*/ 70424 w 271715"/>
                <a:gd name="connsiteY3" fmla="*/ 585977 h 586031"/>
                <a:gd name="connsiteX4" fmla="*/ 102 w 271715"/>
                <a:gd name="connsiteY4" fmla="*/ 287054 h 586031"/>
                <a:gd name="connsiteX0" fmla="*/ 133 w 271746"/>
                <a:gd name="connsiteY0" fmla="*/ 287054 h 585994"/>
                <a:gd name="connsiteX1" fmla="*/ 68074 w 271746"/>
                <a:gd name="connsiteY1" fmla="*/ 35 h 585994"/>
                <a:gd name="connsiteX2" fmla="*/ 271746 w 271746"/>
                <a:gd name="connsiteY2" fmla="*/ 303723 h 585994"/>
                <a:gd name="connsiteX3" fmla="*/ 70455 w 271746"/>
                <a:gd name="connsiteY3" fmla="*/ 585977 h 585994"/>
                <a:gd name="connsiteX4" fmla="*/ 133 w 271746"/>
                <a:gd name="connsiteY4" fmla="*/ 287054 h 585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746" h="585994">
                  <a:moveTo>
                    <a:pt x="133" y="287054"/>
                  </a:moveTo>
                  <a:cubicBezTo>
                    <a:pt x="2117" y="156057"/>
                    <a:pt x="10899" y="-2743"/>
                    <a:pt x="68074" y="35"/>
                  </a:cubicBezTo>
                  <a:cubicBezTo>
                    <a:pt x="125249" y="2813"/>
                    <a:pt x="271846" y="127496"/>
                    <a:pt x="271746" y="303723"/>
                  </a:cubicBezTo>
                  <a:cubicBezTo>
                    <a:pt x="271643" y="484729"/>
                    <a:pt x="122868" y="583993"/>
                    <a:pt x="70455" y="585977"/>
                  </a:cubicBezTo>
                  <a:cubicBezTo>
                    <a:pt x="18042" y="587961"/>
                    <a:pt x="-1851" y="418051"/>
                    <a:pt x="133" y="287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矩形 4"/>
          <p:cNvSpPr/>
          <p:nvPr/>
        </p:nvSpPr>
        <p:spPr>
          <a:xfrm rot="4560000">
            <a:off x="5251494" y="1454377"/>
            <a:ext cx="267876" cy="421429"/>
          </a:xfrm>
          <a:custGeom>
            <a:avLst/>
            <a:gdLst/>
            <a:ahLst/>
            <a:cxnLst/>
            <a:rect l="l" t="t" r="r" b="b"/>
            <a:pathLst>
              <a:path w="1152128" h="1944216">
                <a:moveTo>
                  <a:pt x="58320" y="0"/>
                </a:moveTo>
                <a:lnTo>
                  <a:pt x="1152128" y="0"/>
                </a:lnTo>
                <a:lnTo>
                  <a:pt x="1152128" y="12754"/>
                </a:lnTo>
                <a:cubicBezTo>
                  <a:pt x="980153" y="176443"/>
                  <a:pt x="860653" y="544450"/>
                  <a:pt x="860653" y="972108"/>
                </a:cubicBezTo>
                <a:cubicBezTo>
                  <a:pt x="860653" y="1399766"/>
                  <a:pt x="980153" y="1767773"/>
                  <a:pt x="1152128" y="1931462"/>
                </a:cubicBezTo>
                <a:lnTo>
                  <a:pt x="1152128" y="1944216"/>
                </a:lnTo>
                <a:lnTo>
                  <a:pt x="0" y="1944216"/>
                </a:lnTo>
                <a:lnTo>
                  <a:pt x="0" y="1940776"/>
                </a:lnTo>
                <a:cubicBezTo>
                  <a:pt x="195243" y="1801558"/>
                  <a:pt x="335580" y="1408165"/>
                  <a:pt x="335580" y="944719"/>
                </a:cubicBezTo>
                <a:cubicBezTo>
                  <a:pt x="335580" y="529180"/>
                  <a:pt x="222757" y="169958"/>
                  <a:pt x="58320" y="0"/>
                </a:cubicBezTo>
                <a:close/>
              </a:path>
            </a:pathLst>
          </a:custGeom>
          <a:gradFill flip="none" rotWithShape="1">
            <a:gsLst>
              <a:gs pos="72000">
                <a:sysClr val="window" lastClr="FFFFFF">
                  <a:lumMod val="75000"/>
                </a:sysClr>
              </a:gs>
              <a:gs pos="31000">
                <a:sysClr val="window" lastClr="FFFFFF">
                  <a:lumMod val="75000"/>
                </a:sysClr>
              </a:gs>
              <a:gs pos="50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80593" y="3355314"/>
            <a:ext cx="1588616" cy="777797"/>
            <a:chOff x="505202" y="1995833"/>
            <a:chExt cx="1588616" cy="777797"/>
          </a:xfrm>
        </p:grpSpPr>
        <p:sp>
          <p:nvSpPr>
            <p:cNvPr id="33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10"/>
            <p:cNvSpPr>
              <a:spLocks noChangeArrowheads="1"/>
            </p:cNvSpPr>
            <p:nvPr/>
          </p:nvSpPr>
          <p:spPr bwMode="auto">
            <a:xfrm>
              <a:off x="977463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51" name="平行四边形 50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53" name="平行四边形 52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406693" y="2355036"/>
            <a:ext cx="1588616" cy="777797"/>
            <a:chOff x="505202" y="1995833"/>
            <a:chExt cx="1588616" cy="777797"/>
          </a:xfrm>
        </p:grpSpPr>
        <p:sp>
          <p:nvSpPr>
            <p:cNvPr id="59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10"/>
            <p:cNvSpPr>
              <a:spLocks noChangeArrowheads="1"/>
            </p:cNvSpPr>
            <p:nvPr/>
          </p:nvSpPr>
          <p:spPr bwMode="auto">
            <a:xfrm>
              <a:off x="977463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847481" y="1438737"/>
            <a:ext cx="1588616" cy="777797"/>
            <a:chOff x="505202" y="1995833"/>
            <a:chExt cx="1588616" cy="777797"/>
          </a:xfrm>
        </p:grpSpPr>
        <p:sp>
          <p:nvSpPr>
            <p:cNvPr id="62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Rectangle 10"/>
            <p:cNvSpPr>
              <a:spLocks noChangeArrowheads="1"/>
            </p:cNvSpPr>
            <p:nvPr/>
          </p:nvSpPr>
          <p:spPr bwMode="auto">
            <a:xfrm>
              <a:off x="977463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255189" y="1219307"/>
            <a:ext cx="1588616" cy="777797"/>
            <a:chOff x="505202" y="1995833"/>
            <a:chExt cx="1588616" cy="777797"/>
          </a:xfrm>
        </p:grpSpPr>
        <p:sp>
          <p:nvSpPr>
            <p:cNvPr id="65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Rectangle 10"/>
            <p:cNvSpPr>
              <a:spLocks noChangeArrowheads="1"/>
            </p:cNvSpPr>
            <p:nvPr/>
          </p:nvSpPr>
          <p:spPr bwMode="auto">
            <a:xfrm>
              <a:off x="518497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027531" y="2345205"/>
            <a:ext cx="1588616" cy="777797"/>
            <a:chOff x="505202" y="1995833"/>
            <a:chExt cx="1588616" cy="777797"/>
          </a:xfrm>
        </p:grpSpPr>
        <p:sp>
          <p:nvSpPr>
            <p:cNvPr id="68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Rectangle 10"/>
            <p:cNvSpPr>
              <a:spLocks noChangeArrowheads="1"/>
            </p:cNvSpPr>
            <p:nvPr/>
          </p:nvSpPr>
          <p:spPr bwMode="auto">
            <a:xfrm>
              <a:off x="518497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218429" y="3442172"/>
            <a:ext cx="1588616" cy="777797"/>
            <a:chOff x="505202" y="1995833"/>
            <a:chExt cx="1588616" cy="777797"/>
          </a:xfrm>
        </p:grpSpPr>
        <p:sp>
          <p:nvSpPr>
            <p:cNvPr id="71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Rectangle 10"/>
            <p:cNvSpPr>
              <a:spLocks noChangeArrowheads="1"/>
            </p:cNvSpPr>
            <p:nvPr/>
          </p:nvSpPr>
          <p:spPr bwMode="auto">
            <a:xfrm>
              <a:off x="518497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91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 54"/>
          <p:cNvSpPr/>
          <p:nvPr/>
        </p:nvSpPr>
        <p:spPr>
          <a:xfrm>
            <a:off x="5208214" y="2626444"/>
            <a:ext cx="1717413" cy="1437518"/>
          </a:xfrm>
          <a:custGeom>
            <a:avLst/>
            <a:gdLst>
              <a:gd name="connsiteX0" fmla="*/ 0 w 2006405"/>
              <a:gd name="connsiteY0" fmla="*/ 0 h 1679801"/>
              <a:gd name="connsiteX1" fmla="*/ 1735794 w 2006405"/>
              <a:gd name="connsiteY1" fmla="*/ 0 h 1679801"/>
              <a:gd name="connsiteX2" fmla="*/ 1735794 w 2006405"/>
              <a:gd name="connsiteY2" fmla="*/ 682946 h 1679801"/>
              <a:gd name="connsiteX3" fmla="*/ 2006405 w 2006405"/>
              <a:gd name="connsiteY3" fmla="*/ 839900 h 1679801"/>
              <a:gd name="connsiteX4" fmla="*/ 1735794 w 2006405"/>
              <a:gd name="connsiteY4" fmla="*/ 996855 h 1679801"/>
              <a:gd name="connsiteX5" fmla="*/ 1735794 w 2006405"/>
              <a:gd name="connsiteY5" fmla="*/ 1679801 h 1679801"/>
              <a:gd name="connsiteX6" fmla="*/ 0 w 2006405"/>
              <a:gd name="connsiteY6" fmla="*/ 1679801 h 167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6405" h="1679801">
                <a:moveTo>
                  <a:pt x="0" y="0"/>
                </a:moveTo>
                <a:lnTo>
                  <a:pt x="1735794" y="0"/>
                </a:lnTo>
                <a:lnTo>
                  <a:pt x="1735794" y="682946"/>
                </a:lnTo>
                <a:lnTo>
                  <a:pt x="2006405" y="839900"/>
                </a:lnTo>
                <a:lnTo>
                  <a:pt x="1735794" y="996855"/>
                </a:lnTo>
                <a:lnTo>
                  <a:pt x="1735794" y="1679801"/>
                </a:lnTo>
                <a:lnTo>
                  <a:pt x="0" y="1679801"/>
                </a:ln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5715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216000" bIns="0" anchor="ctr"/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题文本</a:t>
            </a:r>
          </a:p>
        </p:txBody>
      </p:sp>
      <p:sp>
        <p:nvSpPr>
          <p:cNvPr id="53" name="任意多边形 52"/>
          <p:cNvSpPr/>
          <p:nvPr/>
        </p:nvSpPr>
        <p:spPr>
          <a:xfrm>
            <a:off x="2251655" y="2626444"/>
            <a:ext cx="1717413" cy="1437518"/>
          </a:xfrm>
          <a:custGeom>
            <a:avLst/>
            <a:gdLst>
              <a:gd name="connsiteX0" fmla="*/ 270610 w 2006404"/>
              <a:gd name="connsiteY0" fmla="*/ 0 h 1679801"/>
              <a:gd name="connsiteX1" fmla="*/ 2006404 w 2006404"/>
              <a:gd name="connsiteY1" fmla="*/ 0 h 1679801"/>
              <a:gd name="connsiteX2" fmla="*/ 2006404 w 2006404"/>
              <a:gd name="connsiteY2" fmla="*/ 1679801 h 1679801"/>
              <a:gd name="connsiteX3" fmla="*/ 270610 w 2006404"/>
              <a:gd name="connsiteY3" fmla="*/ 1679801 h 1679801"/>
              <a:gd name="connsiteX4" fmla="*/ 270610 w 2006404"/>
              <a:gd name="connsiteY4" fmla="*/ 996855 h 1679801"/>
              <a:gd name="connsiteX5" fmla="*/ 0 w 2006404"/>
              <a:gd name="connsiteY5" fmla="*/ 839900 h 1679801"/>
              <a:gd name="connsiteX6" fmla="*/ 270610 w 2006404"/>
              <a:gd name="connsiteY6" fmla="*/ 682946 h 167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6404" h="1679801">
                <a:moveTo>
                  <a:pt x="270610" y="0"/>
                </a:moveTo>
                <a:lnTo>
                  <a:pt x="2006404" y="0"/>
                </a:lnTo>
                <a:lnTo>
                  <a:pt x="2006404" y="1679801"/>
                </a:lnTo>
                <a:lnTo>
                  <a:pt x="270610" y="1679801"/>
                </a:lnTo>
                <a:lnTo>
                  <a:pt x="270610" y="996855"/>
                </a:lnTo>
                <a:lnTo>
                  <a:pt x="0" y="839900"/>
                </a:lnTo>
                <a:lnTo>
                  <a:pt x="270610" y="682946"/>
                </a:ln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5715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anchor="ctr"/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标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题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54" name="KSO_GT2"/>
          <p:cNvSpPr/>
          <p:nvPr/>
        </p:nvSpPr>
        <p:spPr>
          <a:xfrm>
            <a:off x="3878035" y="1928065"/>
            <a:ext cx="1437518" cy="1717413"/>
          </a:xfrm>
          <a:custGeom>
            <a:avLst/>
            <a:gdLst/>
            <a:ahLst/>
            <a:cxnLst/>
            <a:rect l="l" t="t" r="r" b="b"/>
            <a:pathLst>
              <a:path w="2160240" h="2580256">
                <a:moveTo>
                  <a:pt x="0" y="2580256"/>
                </a:moveTo>
                <a:lnTo>
                  <a:pt x="0" y="348008"/>
                </a:lnTo>
                <a:lnTo>
                  <a:pt x="878276" y="348008"/>
                </a:lnTo>
                <a:lnTo>
                  <a:pt x="1080120" y="0"/>
                </a:lnTo>
                <a:lnTo>
                  <a:pt x="1281965" y="348008"/>
                </a:lnTo>
                <a:lnTo>
                  <a:pt x="2160240" y="348008"/>
                </a:lnTo>
                <a:lnTo>
                  <a:pt x="2160240" y="2580256"/>
                </a:ln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324000" rIns="0" bIns="0" anchor="ctr"/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题文本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19" name="平行四边形 18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3039" y="3147814"/>
            <a:ext cx="1588616" cy="777797"/>
            <a:chOff x="505202" y="1995833"/>
            <a:chExt cx="1588616" cy="777797"/>
          </a:xfrm>
        </p:grpSpPr>
        <p:sp>
          <p:nvSpPr>
            <p:cNvPr id="23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10"/>
            <p:cNvSpPr>
              <a:spLocks noChangeArrowheads="1"/>
            </p:cNvSpPr>
            <p:nvPr/>
          </p:nvSpPr>
          <p:spPr bwMode="auto">
            <a:xfrm>
              <a:off x="977463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25627" y="3147814"/>
            <a:ext cx="1601986" cy="777797"/>
            <a:chOff x="491832" y="1995833"/>
            <a:chExt cx="1601986" cy="777797"/>
          </a:xfrm>
        </p:grpSpPr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491832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338298" y="1381426"/>
            <a:ext cx="4728650" cy="527397"/>
            <a:chOff x="-1288189" y="1995833"/>
            <a:chExt cx="4728650" cy="527397"/>
          </a:xfrm>
        </p:grpSpPr>
        <p:sp>
          <p:nvSpPr>
            <p:cNvPr id="31" name="Rectangle 9"/>
            <p:cNvSpPr>
              <a:spLocks noChangeArrowheads="1"/>
            </p:cNvSpPr>
            <p:nvPr/>
          </p:nvSpPr>
          <p:spPr bwMode="auto">
            <a:xfrm>
              <a:off x="-1288189" y="2277009"/>
              <a:ext cx="472865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10"/>
            <p:cNvSpPr>
              <a:spLocks noChangeArrowheads="1"/>
            </p:cNvSpPr>
            <p:nvPr/>
          </p:nvSpPr>
          <p:spPr bwMode="auto">
            <a:xfrm>
              <a:off x="491832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226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9"/>
          <p:cNvSpPr>
            <a:spLocks noChangeArrowheads="1"/>
          </p:cNvSpPr>
          <p:nvPr/>
        </p:nvSpPr>
        <p:spPr bwMode="auto">
          <a:xfrm>
            <a:off x="3263189" y="1813648"/>
            <a:ext cx="2444750" cy="2168525"/>
          </a:xfrm>
          <a:prstGeom prst="hexagon">
            <a:avLst>
              <a:gd name="adj" fmla="val 25001"/>
              <a:gd name="vf" fmla="val 115470"/>
            </a:avLst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 rot="19774929" flipH="1">
            <a:off x="4764964" y="3813362"/>
            <a:ext cx="784225" cy="343972"/>
          </a:xfrm>
          <a:prstGeom prst="upArrow">
            <a:avLst>
              <a:gd name="adj1" fmla="val 47852"/>
              <a:gd name="adj2" fmla="val 41620"/>
            </a:avLst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 rot="8974929" flipH="1">
            <a:off x="3496551" y="1657537"/>
            <a:ext cx="784225" cy="343972"/>
          </a:xfrm>
          <a:prstGeom prst="upArrow">
            <a:avLst>
              <a:gd name="adj1" fmla="val 47852"/>
              <a:gd name="adj2" fmla="val 41620"/>
            </a:avLst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 rot="16200000">
            <a:off x="5344401" y="2725925"/>
            <a:ext cx="784225" cy="343972"/>
          </a:xfrm>
          <a:prstGeom prst="upArrow">
            <a:avLst>
              <a:gd name="adj1" fmla="val 47852"/>
              <a:gd name="adj2" fmla="val 41620"/>
            </a:avLst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 rot="5400000">
            <a:off x="2845676" y="2725925"/>
            <a:ext cx="784225" cy="343972"/>
          </a:xfrm>
          <a:prstGeom prst="upArrow">
            <a:avLst>
              <a:gd name="adj1" fmla="val 47852"/>
              <a:gd name="adj2" fmla="val 41620"/>
            </a:avLst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auto">
          <a:xfrm rot="1825071">
            <a:off x="3461626" y="3813362"/>
            <a:ext cx="784225" cy="343972"/>
          </a:xfrm>
          <a:prstGeom prst="upArrow">
            <a:avLst>
              <a:gd name="adj1" fmla="val 47852"/>
              <a:gd name="adj2" fmla="val 41620"/>
            </a:avLst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AutoShape 17"/>
          <p:cNvSpPr>
            <a:spLocks noChangeArrowheads="1"/>
          </p:cNvSpPr>
          <p:nvPr/>
        </p:nvSpPr>
        <p:spPr bwMode="auto">
          <a:xfrm rot="12625071">
            <a:off x="4728451" y="1657537"/>
            <a:ext cx="784225" cy="343972"/>
          </a:xfrm>
          <a:prstGeom prst="upArrow">
            <a:avLst>
              <a:gd name="adj1" fmla="val 47852"/>
              <a:gd name="adj2" fmla="val 41620"/>
            </a:avLst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20" name="平行四边形 19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22" name="平行四边形 21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03648" y="2695227"/>
            <a:ext cx="1588616" cy="777797"/>
            <a:chOff x="505202" y="1995833"/>
            <a:chExt cx="1588616" cy="777797"/>
          </a:xfrm>
        </p:grpSpPr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977463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84168" y="2583327"/>
            <a:ext cx="1601986" cy="777797"/>
            <a:chOff x="491832" y="1995833"/>
            <a:chExt cx="1601986" cy="777797"/>
          </a:xfrm>
        </p:grpSpPr>
        <p:sp>
          <p:nvSpPr>
            <p:cNvPr id="29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491832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82294" y="1424749"/>
            <a:ext cx="1601986" cy="777797"/>
            <a:chOff x="491832" y="1995833"/>
            <a:chExt cx="1601986" cy="777797"/>
          </a:xfrm>
        </p:grpSpPr>
        <p:sp>
          <p:nvSpPr>
            <p:cNvPr id="32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10"/>
            <p:cNvSpPr>
              <a:spLocks noChangeArrowheads="1"/>
            </p:cNvSpPr>
            <p:nvPr/>
          </p:nvSpPr>
          <p:spPr bwMode="auto">
            <a:xfrm>
              <a:off x="491832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74702" y="1440624"/>
            <a:ext cx="1588616" cy="777797"/>
            <a:chOff x="505202" y="1995833"/>
            <a:chExt cx="1588616" cy="777797"/>
          </a:xfrm>
        </p:grpSpPr>
        <p:sp>
          <p:nvSpPr>
            <p:cNvPr id="35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10"/>
            <p:cNvSpPr>
              <a:spLocks noChangeArrowheads="1"/>
            </p:cNvSpPr>
            <p:nvPr/>
          </p:nvSpPr>
          <p:spPr bwMode="auto">
            <a:xfrm>
              <a:off x="977463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45117" y="3811540"/>
            <a:ext cx="1601986" cy="777797"/>
            <a:chOff x="491832" y="1995833"/>
            <a:chExt cx="1601986" cy="777797"/>
          </a:xfrm>
        </p:grpSpPr>
        <p:sp>
          <p:nvSpPr>
            <p:cNvPr id="38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10"/>
            <p:cNvSpPr>
              <a:spLocks noChangeArrowheads="1"/>
            </p:cNvSpPr>
            <p:nvPr/>
          </p:nvSpPr>
          <p:spPr bwMode="auto">
            <a:xfrm>
              <a:off x="491832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985239" y="3880651"/>
            <a:ext cx="1588616" cy="777797"/>
            <a:chOff x="505202" y="1995833"/>
            <a:chExt cx="1588616" cy="777797"/>
          </a:xfrm>
        </p:grpSpPr>
        <p:sp>
          <p:nvSpPr>
            <p:cNvPr id="43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158861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10"/>
            <p:cNvSpPr>
              <a:spLocks noChangeArrowheads="1"/>
            </p:cNvSpPr>
            <p:nvPr/>
          </p:nvSpPr>
          <p:spPr bwMode="auto">
            <a:xfrm>
              <a:off x="977463" y="1995833"/>
              <a:ext cx="108876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967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pic>
        <p:nvPicPr>
          <p:cNvPr id="68" name="PA-图片 23">
            <a:extLst>
              <a:ext uri="{FF2B5EF4-FFF2-40B4-BE49-F238E27FC236}">
                <a16:creationId xmlns:a16="http://schemas.microsoft.com/office/drawing/2014/main" xmlns="" id="{C463FD32-5D09-49B2-BC1D-B82EF97B691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646"/>
          <a:stretch/>
        </p:blipFill>
        <p:spPr>
          <a:xfrm>
            <a:off x="-5678" y="3190829"/>
            <a:ext cx="9114182" cy="1952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74"/>
          <a:stretch/>
        </p:blipFill>
        <p:spPr>
          <a:xfrm>
            <a:off x="0" y="3435846"/>
            <a:ext cx="9144000" cy="170765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20665" y="163067"/>
            <a:ext cx="2966561" cy="1268364"/>
            <a:chOff x="2823271" y="163067"/>
            <a:chExt cx="2966561" cy="1268364"/>
          </a:xfrm>
        </p:grpSpPr>
        <p:sp>
          <p:nvSpPr>
            <p:cNvPr id="61" name="文本框 60"/>
            <p:cNvSpPr txBox="1"/>
            <p:nvPr/>
          </p:nvSpPr>
          <p:spPr>
            <a:xfrm>
              <a:off x="3425541" y="163067"/>
              <a:ext cx="176202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gradFill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目录</a:t>
              </a:r>
              <a:endParaRPr lang="zh-CN" altLang="en-US" sz="6000" dirty="0"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70" name="branch-with-leaves_1457">
              <a:extLst>
                <a:ext uri="{FF2B5EF4-FFF2-40B4-BE49-F238E27FC236}">
                  <a16:creationId xmlns:a16="http://schemas.microsoft.com/office/drawing/2014/main" xmlns="" id="{8F699A5A-5226-4968-9AF1-714043672FCD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2823271" y="416445"/>
              <a:ext cx="853498" cy="857396"/>
            </a:xfrm>
            <a:custGeom>
              <a:avLst/>
              <a:gdLst>
                <a:gd name="connsiteX0" fmla="*/ 227490 w 557078"/>
                <a:gd name="connsiteY0" fmla="*/ 504746 h 559622"/>
                <a:gd name="connsiteX1" fmla="*/ 11209 w 557078"/>
                <a:gd name="connsiteY1" fmla="*/ 559618 h 559622"/>
                <a:gd name="connsiteX2" fmla="*/ 1525 w 557078"/>
                <a:gd name="connsiteY2" fmla="*/ 538638 h 559622"/>
                <a:gd name="connsiteX3" fmla="*/ 227490 w 557078"/>
                <a:gd name="connsiteY3" fmla="*/ 504746 h 559622"/>
                <a:gd name="connsiteX4" fmla="*/ 276839 w 557078"/>
                <a:gd name="connsiteY4" fmla="*/ 484881 h 559622"/>
                <a:gd name="connsiteX5" fmla="*/ 295235 w 557078"/>
                <a:gd name="connsiteY5" fmla="*/ 488508 h 559622"/>
                <a:gd name="connsiteX6" fmla="*/ 361450 w 557078"/>
                <a:gd name="connsiteY6" fmla="*/ 541713 h 559622"/>
                <a:gd name="connsiteX7" fmla="*/ 272625 w 557078"/>
                <a:gd name="connsiteY7" fmla="*/ 541713 h 559622"/>
                <a:gd name="connsiteX8" fmla="*/ 251630 w 557078"/>
                <a:gd name="connsiteY8" fmla="*/ 503019 h 559622"/>
                <a:gd name="connsiteX9" fmla="*/ 276839 w 557078"/>
                <a:gd name="connsiteY9" fmla="*/ 484881 h 559622"/>
                <a:gd name="connsiteX10" fmla="*/ 352523 w 557078"/>
                <a:gd name="connsiteY10" fmla="*/ 434883 h 559622"/>
                <a:gd name="connsiteX11" fmla="*/ 371333 w 557078"/>
                <a:gd name="connsiteY11" fmla="*/ 435460 h 559622"/>
                <a:gd name="connsiteX12" fmla="*/ 445661 w 557078"/>
                <a:gd name="connsiteY12" fmla="*/ 474016 h 559622"/>
                <a:gd name="connsiteX13" fmla="*/ 360022 w 557078"/>
                <a:gd name="connsiteY13" fmla="*/ 490081 h 559622"/>
                <a:gd name="connsiteX14" fmla="*/ 330937 w 557078"/>
                <a:gd name="connsiteY14" fmla="*/ 456345 h 559622"/>
                <a:gd name="connsiteX15" fmla="*/ 352523 w 557078"/>
                <a:gd name="connsiteY15" fmla="*/ 434883 h 559622"/>
                <a:gd name="connsiteX16" fmla="*/ 229127 w 557078"/>
                <a:gd name="connsiteY16" fmla="*/ 372341 h 559622"/>
                <a:gd name="connsiteX17" fmla="*/ 264680 w 557078"/>
                <a:gd name="connsiteY17" fmla="*/ 453133 h 559622"/>
                <a:gd name="connsiteX18" fmla="*/ 238824 w 557078"/>
                <a:gd name="connsiteY18" fmla="*/ 487065 h 559622"/>
                <a:gd name="connsiteX19" fmla="*/ 208119 w 557078"/>
                <a:gd name="connsiteY19" fmla="*/ 453133 h 559622"/>
                <a:gd name="connsiteX20" fmla="*/ 229127 w 557078"/>
                <a:gd name="connsiteY20" fmla="*/ 372341 h 559622"/>
                <a:gd name="connsiteX21" fmla="*/ 455904 w 557078"/>
                <a:gd name="connsiteY21" fmla="*/ 366005 h 559622"/>
                <a:gd name="connsiteX22" fmla="*/ 511734 w 557078"/>
                <a:gd name="connsiteY22" fmla="*/ 378911 h 559622"/>
                <a:gd name="connsiteX23" fmla="*/ 437495 w 557078"/>
                <a:gd name="connsiteY23" fmla="*/ 422386 h 559622"/>
                <a:gd name="connsiteX24" fmla="*/ 400376 w 557078"/>
                <a:gd name="connsiteY24" fmla="*/ 399844 h 559622"/>
                <a:gd name="connsiteX25" fmla="*/ 431040 w 557078"/>
                <a:gd name="connsiteY25" fmla="*/ 366030 h 559622"/>
                <a:gd name="connsiteX26" fmla="*/ 455904 w 557078"/>
                <a:gd name="connsiteY26" fmla="*/ 366005 h 559622"/>
                <a:gd name="connsiteX27" fmla="*/ 287246 w 557078"/>
                <a:gd name="connsiteY27" fmla="*/ 327256 h 559622"/>
                <a:gd name="connsiteX28" fmla="*/ 330888 w 557078"/>
                <a:gd name="connsiteY28" fmla="*/ 403031 h 559622"/>
                <a:gd name="connsiteX29" fmla="*/ 308259 w 557078"/>
                <a:gd name="connsiteY29" fmla="*/ 441725 h 559622"/>
                <a:gd name="connsiteX30" fmla="*/ 274315 w 557078"/>
                <a:gd name="connsiteY30" fmla="*/ 411092 h 559622"/>
                <a:gd name="connsiteX31" fmla="*/ 287246 w 557078"/>
                <a:gd name="connsiteY31" fmla="*/ 327256 h 559622"/>
                <a:gd name="connsiteX32" fmla="*/ 327633 w 557078"/>
                <a:gd name="connsiteY32" fmla="*/ 287094 h 559622"/>
                <a:gd name="connsiteX33" fmla="*/ 390740 w 557078"/>
                <a:gd name="connsiteY33" fmla="*/ 349891 h 559622"/>
                <a:gd name="connsiteX34" fmla="*/ 377795 w 557078"/>
                <a:gd name="connsiteY34" fmla="*/ 391756 h 559622"/>
                <a:gd name="connsiteX35" fmla="*/ 337342 w 557078"/>
                <a:gd name="connsiteY35" fmla="*/ 370824 h 559622"/>
                <a:gd name="connsiteX36" fmla="*/ 327633 w 557078"/>
                <a:gd name="connsiteY36" fmla="*/ 287094 h 559622"/>
                <a:gd name="connsiteX37" fmla="*/ 547232 w 557078"/>
                <a:gd name="connsiteY37" fmla="*/ 269215 h 559622"/>
                <a:gd name="connsiteX38" fmla="*/ 492371 w 557078"/>
                <a:gd name="connsiteY38" fmla="*/ 335293 h 559622"/>
                <a:gd name="connsiteX39" fmla="*/ 450419 w 557078"/>
                <a:gd name="connsiteY39" fmla="*/ 325623 h 559622"/>
                <a:gd name="connsiteX40" fmla="*/ 466555 w 557078"/>
                <a:gd name="connsiteY40" fmla="*/ 283720 h 559622"/>
                <a:gd name="connsiteX41" fmla="*/ 547232 w 557078"/>
                <a:gd name="connsiteY41" fmla="*/ 269215 h 559622"/>
                <a:gd name="connsiteX42" fmla="*/ 350308 w 557078"/>
                <a:gd name="connsiteY42" fmla="*/ 233717 h 559622"/>
                <a:gd name="connsiteX43" fmla="*/ 424494 w 557078"/>
                <a:gd name="connsiteY43" fmla="*/ 280563 h 559622"/>
                <a:gd name="connsiteX44" fmla="*/ 422881 w 557078"/>
                <a:gd name="connsiteY44" fmla="*/ 324179 h 559622"/>
                <a:gd name="connsiteX45" fmla="*/ 379337 w 557078"/>
                <a:gd name="connsiteY45" fmla="*/ 314487 h 559622"/>
                <a:gd name="connsiteX46" fmla="*/ 350308 w 557078"/>
                <a:gd name="connsiteY46" fmla="*/ 233717 h 559622"/>
                <a:gd name="connsiteX47" fmla="*/ 353418 w 557078"/>
                <a:gd name="connsiteY47" fmla="*/ 185523 h 559622"/>
                <a:gd name="connsiteX48" fmla="*/ 440720 w 557078"/>
                <a:gd name="connsiteY48" fmla="*/ 200039 h 559622"/>
                <a:gd name="connsiteX49" fmla="*/ 455270 w 557078"/>
                <a:gd name="connsiteY49" fmla="*/ 241972 h 559622"/>
                <a:gd name="connsiteX50" fmla="*/ 410003 w 557078"/>
                <a:gd name="connsiteY50" fmla="*/ 248424 h 559622"/>
                <a:gd name="connsiteX51" fmla="*/ 353418 w 557078"/>
                <a:gd name="connsiteY51" fmla="*/ 185523 h 559622"/>
                <a:gd name="connsiteX52" fmla="*/ 557078 w 557078"/>
                <a:gd name="connsiteY52" fmla="*/ 150025 h 559622"/>
                <a:gd name="connsiteX53" fmla="*/ 528012 w 557078"/>
                <a:gd name="connsiteY53" fmla="*/ 230592 h 559622"/>
                <a:gd name="connsiteX54" fmla="*/ 484412 w 557078"/>
                <a:gd name="connsiteY54" fmla="*/ 237038 h 559622"/>
                <a:gd name="connsiteX55" fmla="*/ 486027 w 557078"/>
                <a:gd name="connsiteY55" fmla="*/ 191920 h 559622"/>
                <a:gd name="connsiteX56" fmla="*/ 557078 w 557078"/>
                <a:gd name="connsiteY56" fmla="*/ 150025 h 559622"/>
                <a:gd name="connsiteX57" fmla="*/ 406736 w 557078"/>
                <a:gd name="connsiteY57" fmla="*/ 115281 h 559622"/>
                <a:gd name="connsiteX58" fmla="*/ 432640 w 557078"/>
                <a:gd name="connsiteY58" fmla="*/ 117678 h 559622"/>
                <a:gd name="connsiteX59" fmla="*/ 456878 w 557078"/>
                <a:gd name="connsiteY59" fmla="*/ 154820 h 559622"/>
                <a:gd name="connsiteX60" fmla="*/ 414866 w 557078"/>
                <a:gd name="connsiteY60" fmla="*/ 170969 h 559622"/>
                <a:gd name="connsiteX61" fmla="*/ 345385 w 557078"/>
                <a:gd name="connsiteY61" fmla="*/ 124137 h 559622"/>
                <a:gd name="connsiteX62" fmla="*/ 406736 w 557078"/>
                <a:gd name="connsiteY62" fmla="*/ 115281 h 559622"/>
                <a:gd name="connsiteX63" fmla="*/ 526321 w 557078"/>
                <a:gd name="connsiteY63" fmla="*/ 43530 h 559622"/>
                <a:gd name="connsiteX64" fmla="*/ 518245 w 557078"/>
                <a:gd name="connsiteY64" fmla="*/ 129066 h 559622"/>
                <a:gd name="connsiteX65" fmla="*/ 477862 w 557078"/>
                <a:gd name="connsiteY65" fmla="*/ 145205 h 559622"/>
                <a:gd name="connsiteX66" fmla="*/ 468170 w 557078"/>
                <a:gd name="connsiteY66" fmla="*/ 101630 h 559622"/>
                <a:gd name="connsiteX67" fmla="*/ 526321 w 557078"/>
                <a:gd name="connsiteY67" fmla="*/ 43530 h 559622"/>
                <a:gd name="connsiteX68" fmla="*/ 387361 w 557078"/>
                <a:gd name="connsiteY68" fmla="*/ 0 h 559622"/>
                <a:gd name="connsiteX69" fmla="*/ 453602 w 557078"/>
                <a:gd name="connsiteY69" fmla="*/ 54861 h 559622"/>
                <a:gd name="connsiteX70" fmla="*/ 445524 w 557078"/>
                <a:gd name="connsiteY70" fmla="*/ 96813 h 559622"/>
                <a:gd name="connsiteX71" fmla="*/ 403517 w 557078"/>
                <a:gd name="connsiteY71" fmla="*/ 80677 h 559622"/>
                <a:gd name="connsiteX72" fmla="*/ 387361 w 557078"/>
                <a:gd name="connsiteY72" fmla="*/ 0 h 55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57078" h="559622">
                  <a:moveTo>
                    <a:pt x="227490" y="504746"/>
                  </a:moveTo>
                  <a:cubicBezTo>
                    <a:pt x="137104" y="561232"/>
                    <a:pt x="11209" y="559618"/>
                    <a:pt x="11209" y="559618"/>
                  </a:cubicBezTo>
                  <a:cubicBezTo>
                    <a:pt x="11209" y="559618"/>
                    <a:pt x="-4931" y="546707"/>
                    <a:pt x="1525" y="538638"/>
                  </a:cubicBezTo>
                  <a:cubicBezTo>
                    <a:pt x="88683" y="558004"/>
                    <a:pt x="227490" y="504746"/>
                    <a:pt x="227490" y="504746"/>
                  </a:cubicBezTo>
                  <a:close/>
                  <a:moveTo>
                    <a:pt x="276839" y="484881"/>
                  </a:moveTo>
                  <a:cubicBezTo>
                    <a:pt x="281911" y="484981"/>
                    <a:pt x="287967" y="486090"/>
                    <a:pt x="295235" y="488508"/>
                  </a:cubicBezTo>
                  <a:cubicBezTo>
                    <a:pt x="322690" y="499794"/>
                    <a:pt x="361450" y="541713"/>
                    <a:pt x="361450" y="541713"/>
                  </a:cubicBezTo>
                  <a:cubicBezTo>
                    <a:pt x="361450" y="541713"/>
                    <a:pt x="301695" y="551386"/>
                    <a:pt x="272625" y="541713"/>
                  </a:cubicBezTo>
                  <a:cubicBezTo>
                    <a:pt x="243555" y="532039"/>
                    <a:pt x="246785" y="515917"/>
                    <a:pt x="251630" y="503019"/>
                  </a:cubicBezTo>
                  <a:cubicBezTo>
                    <a:pt x="255264" y="493345"/>
                    <a:pt x="261623" y="484579"/>
                    <a:pt x="276839" y="484881"/>
                  </a:cubicBezTo>
                  <a:close/>
                  <a:moveTo>
                    <a:pt x="352523" y="434883"/>
                  </a:moveTo>
                  <a:cubicBezTo>
                    <a:pt x="357497" y="434155"/>
                    <a:pt x="363658" y="434255"/>
                    <a:pt x="371333" y="435460"/>
                  </a:cubicBezTo>
                  <a:cubicBezTo>
                    <a:pt x="402034" y="440280"/>
                    <a:pt x="445661" y="474016"/>
                    <a:pt x="445661" y="474016"/>
                  </a:cubicBezTo>
                  <a:cubicBezTo>
                    <a:pt x="445661" y="474016"/>
                    <a:pt x="390723" y="494900"/>
                    <a:pt x="360022" y="490081"/>
                  </a:cubicBezTo>
                  <a:cubicBezTo>
                    <a:pt x="329321" y="486868"/>
                    <a:pt x="329321" y="470803"/>
                    <a:pt x="330937" y="456345"/>
                  </a:cubicBezTo>
                  <a:cubicBezTo>
                    <a:pt x="333360" y="446706"/>
                    <a:pt x="337602" y="437067"/>
                    <a:pt x="352523" y="434883"/>
                  </a:cubicBezTo>
                  <a:close/>
                  <a:moveTo>
                    <a:pt x="229127" y="372341"/>
                  </a:moveTo>
                  <a:cubicBezTo>
                    <a:pt x="229127" y="372341"/>
                    <a:pt x="263064" y="422432"/>
                    <a:pt x="264680" y="453133"/>
                  </a:cubicBezTo>
                  <a:cubicBezTo>
                    <a:pt x="267912" y="483834"/>
                    <a:pt x="251752" y="487065"/>
                    <a:pt x="238824" y="487065"/>
                  </a:cubicBezTo>
                  <a:cubicBezTo>
                    <a:pt x="224279" y="488681"/>
                    <a:pt x="209735" y="483834"/>
                    <a:pt x="208119" y="453133"/>
                  </a:cubicBezTo>
                  <a:cubicBezTo>
                    <a:pt x="206503" y="422432"/>
                    <a:pt x="229127" y="372341"/>
                    <a:pt x="229127" y="372341"/>
                  </a:cubicBezTo>
                  <a:close/>
                  <a:moveTo>
                    <a:pt x="455904" y="366005"/>
                  </a:moveTo>
                  <a:cubicBezTo>
                    <a:pt x="482684" y="368948"/>
                    <a:pt x="511734" y="378911"/>
                    <a:pt x="511734" y="378911"/>
                  </a:cubicBezTo>
                  <a:cubicBezTo>
                    <a:pt x="511734" y="378911"/>
                    <a:pt x="466545" y="417556"/>
                    <a:pt x="437495" y="422386"/>
                  </a:cubicBezTo>
                  <a:cubicBezTo>
                    <a:pt x="408445" y="428827"/>
                    <a:pt x="403604" y="412725"/>
                    <a:pt x="400376" y="399844"/>
                  </a:cubicBezTo>
                  <a:cubicBezTo>
                    <a:pt x="398762" y="386962"/>
                    <a:pt x="401990" y="372470"/>
                    <a:pt x="431040" y="366030"/>
                  </a:cubicBezTo>
                  <a:cubicBezTo>
                    <a:pt x="438302" y="364822"/>
                    <a:pt x="446977" y="365023"/>
                    <a:pt x="455904" y="366005"/>
                  </a:cubicBezTo>
                  <a:close/>
                  <a:moveTo>
                    <a:pt x="287246" y="327256"/>
                  </a:moveTo>
                  <a:cubicBezTo>
                    <a:pt x="287246" y="327256"/>
                    <a:pt x="326038" y="374011"/>
                    <a:pt x="330888" y="403031"/>
                  </a:cubicBezTo>
                  <a:cubicBezTo>
                    <a:pt x="337353" y="433664"/>
                    <a:pt x="321189" y="438500"/>
                    <a:pt x="308259" y="441725"/>
                  </a:cubicBezTo>
                  <a:cubicBezTo>
                    <a:pt x="295328" y="443337"/>
                    <a:pt x="280780" y="440113"/>
                    <a:pt x="274315" y="411092"/>
                  </a:cubicBezTo>
                  <a:cubicBezTo>
                    <a:pt x="269466" y="380460"/>
                    <a:pt x="287246" y="327256"/>
                    <a:pt x="287246" y="327256"/>
                  </a:cubicBezTo>
                  <a:close/>
                  <a:moveTo>
                    <a:pt x="327633" y="287094"/>
                  </a:moveTo>
                  <a:cubicBezTo>
                    <a:pt x="327633" y="287094"/>
                    <a:pt x="377795" y="322518"/>
                    <a:pt x="390740" y="349891"/>
                  </a:cubicBezTo>
                  <a:cubicBezTo>
                    <a:pt x="403685" y="377264"/>
                    <a:pt x="390740" y="386926"/>
                    <a:pt x="377795" y="391756"/>
                  </a:cubicBezTo>
                  <a:cubicBezTo>
                    <a:pt x="364850" y="398197"/>
                    <a:pt x="350287" y="399807"/>
                    <a:pt x="337342" y="370824"/>
                  </a:cubicBezTo>
                  <a:cubicBezTo>
                    <a:pt x="324397" y="343450"/>
                    <a:pt x="327633" y="287094"/>
                    <a:pt x="327633" y="287094"/>
                  </a:cubicBezTo>
                  <a:close/>
                  <a:moveTo>
                    <a:pt x="547232" y="269215"/>
                  </a:moveTo>
                  <a:cubicBezTo>
                    <a:pt x="547232" y="269215"/>
                    <a:pt x="518188" y="320788"/>
                    <a:pt x="492371" y="335293"/>
                  </a:cubicBezTo>
                  <a:cubicBezTo>
                    <a:pt x="466555" y="349798"/>
                    <a:pt x="456873" y="336905"/>
                    <a:pt x="450419" y="325623"/>
                  </a:cubicBezTo>
                  <a:cubicBezTo>
                    <a:pt x="442352" y="314341"/>
                    <a:pt x="440738" y="299837"/>
                    <a:pt x="466555" y="283720"/>
                  </a:cubicBezTo>
                  <a:cubicBezTo>
                    <a:pt x="492371" y="269215"/>
                    <a:pt x="547232" y="269215"/>
                    <a:pt x="547232" y="269215"/>
                  </a:cubicBezTo>
                  <a:close/>
                  <a:moveTo>
                    <a:pt x="350308" y="233717"/>
                  </a:moveTo>
                  <a:cubicBezTo>
                    <a:pt x="350308" y="233717"/>
                    <a:pt x="406754" y="256332"/>
                    <a:pt x="424494" y="280563"/>
                  </a:cubicBezTo>
                  <a:cubicBezTo>
                    <a:pt x="443847" y="304794"/>
                    <a:pt x="434171" y="316102"/>
                    <a:pt x="422881" y="324179"/>
                  </a:cubicBezTo>
                  <a:cubicBezTo>
                    <a:pt x="411592" y="333871"/>
                    <a:pt x="397078" y="337102"/>
                    <a:pt x="379337" y="314487"/>
                  </a:cubicBezTo>
                  <a:cubicBezTo>
                    <a:pt x="359984" y="290256"/>
                    <a:pt x="350308" y="233717"/>
                    <a:pt x="350308" y="233717"/>
                  </a:cubicBezTo>
                  <a:close/>
                  <a:moveTo>
                    <a:pt x="353418" y="185523"/>
                  </a:moveTo>
                  <a:cubicBezTo>
                    <a:pt x="353418" y="185523"/>
                    <a:pt x="414853" y="185523"/>
                    <a:pt x="440720" y="200039"/>
                  </a:cubicBezTo>
                  <a:cubicBezTo>
                    <a:pt x="468204" y="216167"/>
                    <a:pt x="461737" y="230682"/>
                    <a:pt x="455270" y="241972"/>
                  </a:cubicBezTo>
                  <a:cubicBezTo>
                    <a:pt x="447187" y="254875"/>
                    <a:pt x="435870" y="264552"/>
                    <a:pt x="410003" y="248424"/>
                  </a:cubicBezTo>
                  <a:cubicBezTo>
                    <a:pt x="384135" y="233908"/>
                    <a:pt x="353418" y="185523"/>
                    <a:pt x="353418" y="185523"/>
                  </a:cubicBezTo>
                  <a:close/>
                  <a:moveTo>
                    <a:pt x="557078" y="150025"/>
                  </a:moveTo>
                  <a:cubicBezTo>
                    <a:pt x="557078" y="150025"/>
                    <a:pt x="545774" y="208033"/>
                    <a:pt x="528012" y="230592"/>
                  </a:cubicBezTo>
                  <a:cubicBezTo>
                    <a:pt x="508634" y="253151"/>
                    <a:pt x="494101" y="245094"/>
                    <a:pt x="484412" y="237038"/>
                  </a:cubicBezTo>
                  <a:cubicBezTo>
                    <a:pt x="473108" y="227370"/>
                    <a:pt x="466649" y="214479"/>
                    <a:pt x="486027" y="191920"/>
                  </a:cubicBezTo>
                  <a:cubicBezTo>
                    <a:pt x="505404" y="169361"/>
                    <a:pt x="557078" y="150025"/>
                    <a:pt x="557078" y="150025"/>
                  </a:cubicBezTo>
                  <a:close/>
                  <a:moveTo>
                    <a:pt x="406736" y="115281"/>
                  </a:moveTo>
                  <a:cubicBezTo>
                    <a:pt x="416280" y="115054"/>
                    <a:pt x="425369" y="115659"/>
                    <a:pt x="432640" y="117678"/>
                  </a:cubicBezTo>
                  <a:cubicBezTo>
                    <a:pt x="461725" y="125752"/>
                    <a:pt x="460109" y="140286"/>
                    <a:pt x="456878" y="154820"/>
                  </a:cubicBezTo>
                  <a:cubicBezTo>
                    <a:pt x="453646" y="167740"/>
                    <a:pt x="443951" y="179044"/>
                    <a:pt x="414866" y="170969"/>
                  </a:cubicBezTo>
                  <a:cubicBezTo>
                    <a:pt x="385781" y="162895"/>
                    <a:pt x="345385" y="124137"/>
                    <a:pt x="345385" y="124137"/>
                  </a:cubicBezTo>
                  <a:cubicBezTo>
                    <a:pt x="345385" y="124137"/>
                    <a:pt x="378106" y="115962"/>
                    <a:pt x="406736" y="115281"/>
                  </a:cubicBezTo>
                  <a:close/>
                  <a:moveTo>
                    <a:pt x="526321" y="43530"/>
                  </a:moveTo>
                  <a:cubicBezTo>
                    <a:pt x="526321" y="43530"/>
                    <a:pt x="531167" y="101630"/>
                    <a:pt x="518245" y="129066"/>
                  </a:cubicBezTo>
                  <a:cubicBezTo>
                    <a:pt x="505322" y="156502"/>
                    <a:pt x="490785" y="151660"/>
                    <a:pt x="477862" y="145205"/>
                  </a:cubicBezTo>
                  <a:cubicBezTo>
                    <a:pt x="464940" y="140363"/>
                    <a:pt x="455248" y="129066"/>
                    <a:pt x="468170" y="101630"/>
                  </a:cubicBezTo>
                  <a:cubicBezTo>
                    <a:pt x="481093" y="75808"/>
                    <a:pt x="526321" y="43530"/>
                    <a:pt x="526321" y="43530"/>
                  </a:cubicBezTo>
                  <a:close/>
                  <a:moveTo>
                    <a:pt x="387361" y="0"/>
                  </a:moveTo>
                  <a:cubicBezTo>
                    <a:pt x="387361" y="0"/>
                    <a:pt x="439061" y="29044"/>
                    <a:pt x="453602" y="54861"/>
                  </a:cubicBezTo>
                  <a:cubicBezTo>
                    <a:pt x="469758" y="80677"/>
                    <a:pt x="456833" y="90359"/>
                    <a:pt x="445524" y="96813"/>
                  </a:cubicBezTo>
                  <a:cubicBezTo>
                    <a:pt x="432599" y="104880"/>
                    <a:pt x="418058" y="106494"/>
                    <a:pt x="403517" y="80677"/>
                  </a:cubicBezTo>
                  <a:cubicBezTo>
                    <a:pt x="388977" y="54861"/>
                    <a:pt x="387361" y="0"/>
                    <a:pt x="387361" y="0"/>
                  </a:cubicBez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" name="branch-with-leaves_1457">
              <a:extLst>
                <a:ext uri="{FF2B5EF4-FFF2-40B4-BE49-F238E27FC236}">
                  <a16:creationId xmlns:a16="http://schemas.microsoft.com/office/drawing/2014/main" xmlns="" id="{21401F92-9F20-4F42-BA4B-07CF2C2B5AB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36334" y="416445"/>
              <a:ext cx="853498" cy="857396"/>
            </a:xfrm>
            <a:custGeom>
              <a:avLst/>
              <a:gdLst>
                <a:gd name="connsiteX0" fmla="*/ 227490 w 557078"/>
                <a:gd name="connsiteY0" fmla="*/ 504746 h 559622"/>
                <a:gd name="connsiteX1" fmla="*/ 11209 w 557078"/>
                <a:gd name="connsiteY1" fmla="*/ 559618 h 559622"/>
                <a:gd name="connsiteX2" fmla="*/ 1525 w 557078"/>
                <a:gd name="connsiteY2" fmla="*/ 538638 h 559622"/>
                <a:gd name="connsiteX3" fmla="*/ 227490 w 557078"/>
                <a:gd name="connsiteY3" fmla="*/ 504746 h 559622"/>
                <a:gd name="connsiteX4" fmla="*/ 276839 w 557078"/>
                <a:gd name="connsiteY4" fmla="*/ 484881 h 559622"/>
                <a:gd name="connsiteX5" fmla="*/ 295235 w 557078"/>
                <a:gd name="connsiteY5" fmla="*/ 488508 h 559622"/>
                <a:gd name="connsiteX6" fmla="*/ 361450 w 557078"/>
                <a:gd name="connsiteY6" fmla="*/ 541713 h 559622"/>
                <a:gd name="connsiteX7" fmla="*/ 272625 w 557078"/>
                <a:gd name="connsiteY7" fmla="*/ 541713 h 559622"/>
                <a:gd name="connsiteX8" fmla="*/ 251630 w 557078"/>
                <a:gd name="connsiteY8" fmla="*/ 503019 h 559622"/>
                <a:gd name="connsiteX9" fmla="*/ 276839 w 557078"/>
                <a:gd name="connsiteY9" fmla="*/ 484881 h 559622"/>
                <a:gd name="connsiteX10" fmla="*/ 352523 w 557078"/>
                <a:gd name="connsiteY10" fmla="*/ 434883 h 559622"/>
                <a:gd name="connsiteX11" fmla="*/ 371333 w 557078"/>
                <a:gd name="connsiteY11" fmla="*/ 435460 h 559622"/>
                <a:gd name="connsiteX12" fmla="*/ 445661 w 557078"/>
                <a:gd name="connsiteY12" fmla="*/ 474016 h 559622"/>
                <a:gd name="connsiteX13" fmla="*/ 360022 w 557078"/>
                <a:gd name="connsiteY13" fmla="*/ 490081 h 559622"/>
                <a:gd name="connsiteX14" fmla="*/ 330937 w 557078"/>
                <a:gd name="connsiteY14" fmla="*/ 456345 h 559622"/>
                <a:gd name="connsiteX15" fmla="*/ 352523 w 557078"/>
                <a:gd name="connsiteY15" fmla="*/ 434883 h 559622"/>
                <a:gd name="connsiteX16" fmla="*/ 229127 w 557078"/>
                <a:gd name="connsiteY16" fmla="*/ 372341 h 559622"/>
                <a:gd name="connsiteX17" fmla="*/ 264680 w 557078"/>
                <a:gd name="connsiteY17" fmla="*/ 453133 h 559622"/>
                <a:gd name="connsiteX18" fmla="*/ 238824 w 557078"/>
                <a:gd name="connsiteY18" fmla="*/ 487065 h 559622"/>
                <a:gd name="connsiteX19" fmla="*/ 208119 w 557078"/>
                <a:gd name="connsiteY19" fmla="*/ 453133 h 559622"/>
                <a:gd name="connsiteX20" fmla="*/ 229127 w 557078"/>
                <a:gd name="connsiteY20" fmla="*/ 372341 h 559622"/>
                <a:gd name="connsiteX21" fmla="*/ 455904 w 557078"/>
                <a:gd name="connsiteY21" fmla="*/ 366005 h 559622"/>
                <a:gd name="connsiteX22" fmla="*/ 511734 w 557078"/>
                <a:gd name="connsiteY22" fmla="*/ 378911 h 559622"/>
                <a:gd name="connsiteX23" fmla="*/ 437495 w 557078"/>
                <a:gd name="connsiteY23" fmla="*/ 422386 h 559622"/>
                <a:gd name="connsiteX24" fmla="*/ 400376 w 557078"/>
                <a:gd name="connsiteY24" fmla="*/ 399844 h 559622"/>
                <a:gd name="connsiteX25" fmla="*/ 431040 w 557078"/>
                <a:gd name="connsiteY25" fmla="*/ 366030 h 559622"/>
                <a:gd name="connsiteX26" fmla="*/ 455904 w 557078"/>
                <a:gd name="connsiteY26" fmla="*/ 366005 h 559622"/>
                <a:gd name="connsiteX27" fmla="*/ 287246 w 557078"/>
                <a:gd name="connsiteY27" fmla="*/ 327256 h 559622"/>
                <a:gd name="connsiteX28" fmla="*/ 330888 w 557078"/>
                <a:gd name="connsiteY28" fmla="*/ 403031 h 559622"/>
                <a:gd name="connsiteX29" fmla="*/ 308259 w 557078"/>
                <a:gd name="connsiteY29" fmla="*/ 441725 h 559622"/>
                <a:gd name="connsiteX30" fmla="*/ 274315 w 557078"/>
                <a:gd name="connsiteY30" fmla="*/ 411092 h 559622"/>
                <a:gd name="connsiteX31" fmla="*/ 287246 w 557078"/>
                <a:gd name="connsiteY31" fmla="*/ 327256 h 559622"/>
                <a:gd name="connsiteX32" fmla="*/ 327633 w 557078"/>
                <a:gd name="connsiteY32" fmla="*/ 287094 h 559622"/>
                <a:gd name="connsiteX33" fmla="*/ 390740 w 557078"/>
                <a:gd name="connsiteY33" fmla="*/ 349891 h 559622"/>
                <a:gd name="connsiteX34" fmla="*/ 377795 w 557078"/>
                <a:gd name="connsiteY34" fmla="*/ 391756 h 559622"/>
                <a:gd name="connsiteX35" fmla="*/ 337342 w 557078"/>
                <a:gd name="connsiteY35" fmla="*/ 370824 h 559622"/>
                <a:gd name="connsiteX36" fmla="*/ 327633 w 557078"/>
                <a:gd name="connsiteY36" fmla="*/ 287094 h 559622"/>
                <a:gd name="connsiteX37" fmla="*/ 547232 w 557078"/>
                <a:gd name="connsiteY37" fmla="*/ 269215 h 559622"/>
                <a:gd name="connsiteX38" fmla="*/ 492371 w 557078"/>
                <a:gd name="connsiteY38" fmla="*/ 335293 h 559622"/>
                <a:gd name="connsiteX39" fmla="*/ 450419 w 557078"/>
                <a:gd name="connsiteY39" fmla="*/ 325623 h 559622"/>
                <a:gd name="connsiteX40" fmla="*/ 466555 w 557078"/>
                <a:gd name="connsiteY40" fmla="*/ 283720 h 559622"/>
                <a:gd name="connsiteX41" fmla="*/ 547232 w 557078"/>
                <a:gd name="connsiteY41" fmla="*/ 269215 h 559622"/>
                <a:gd name="connsiteX42" fmla="*/ 350308 w 557078"/>
                <a:gd name="connsiteY42" fmla="*/ 233717 h 559622"/>
                <a:gd name="connsiteX43" fmla="*/ 424494 w 557078"/>
                <a:gd name="connsiteY43" fmla="*/ 280563 h 559622"/>
                <a:gd name="connsiteX44" fmla="*/ 422881 w 557078"/>
                <a:gd name="connsiteY44" fmla="*/ 324179 h 559622"/>
                <a:gd name="connsiteX45" fmla="*/ 379337 w 557078"/>
                <a:gd name="connsiteY45" fmla="*/ 314487 h 559622"/>
                <a:gd name="connsiteX46" fmla="*/ 350308 w 557078"/>
                <a:gd name="connsiteY46" fmla="*/ 233717 h 559622"/>
                <a:gd name="connsiteX47" fmla="*/ 353418 w 557078"/>
                <a:gd name="connsiteY47" fmla="*/ 185523 h 559622"/>
                <a:gd name="connsiteX48" fmla="*/ 440720 w 557078"/>
                <a:gd name="connsiteY48" fmla="*/ 200039 h 559622"/>
                <a:gd name="connsiteX49" fmla="*/ 455270 w 557078"/>
                <a:gd name="connsiteY49" fmla="*/ 241972 h 559622"/>
                <a:gd name="connsiteX50" fmla="*/ 410003 w 557078"/>
                <a:gd name="connsiteY50" fmla="*/ 248424 h 559622"/>
                <a:gd name="connsiteX51" fmla="*/ 353418 w 557078"/>
                <a:gd name="connsiteY51" fmla="*/ 185523 h 559622"/>
                <a:gd name="connsiteX52" fmla="*/ 557078 w 557078"/>
                <a:gd name="connsiteY52" fmla="*/ 150025 h 559622"/>
                <a:gd name="connsiteX53" fmla="*/ 528012 w 557078"/>
                <a:gd name="connsiteY53" fmla="*/ 230592 h 559622"/>
                <a:gd name="connsiteX54" fmla="*/ 484412 w 557078"/>
                <a:gd name="connsiteY54" fmla="*/ 237038 h 559622"/>
                <a:gd name="connsiteX55" fmla="*/ 486027 w 557078"/>
                <a:gd name="connsiteY55" fmla="*/ 191920 h 559622"/>
                <a:gd name="connsiteX56" fmla="*/ 557078 w 557078"/>
                <a:gd name="connsiteY56" fmla="*/ 150025 h 559622"/>
                <a:gd name="connsiteX57" fmla="*/ 406736 w 557078"/>
                <a:gd name="connsiteY57" fmla="*/ 115281 h 559622"/>
                <a:gd name="connsiteX58" fmla="*/ 432640 w 557078"/>
                <a:gd name="connsiteY58" fmla="*/ 117678 h 559622"/>
                <a:gd name="connsiteX59" fmla="*/ 456878 w 557078"/>
                <a:gd name="connsiteY59" fmla="*/ 154820 h 559622"/>
                <a:gd name="connsiteX60" fmla="*/ 414866 w 557078"/>
                <a:gd name="connsiteY60" fmla="*/ 170969 h 559622"/>
                <a:gd name="connsiteX61" fmla="*/ 345385 w 557078"/>
                <a:gd name="connsiteY61" fmla="*/ 124137 h 559622"/>
                <a:gd name="connsiteX62" fmla="*/ 406736 w 557078"/>
                <a:gd name="connsiteY62" fmla="*/ 115281 h 559622"/>
                <a:gd name="connsiteX63" fmla="*/ 526321 w 557078"/>
                <a:gd name="connsiteY63" fmla="*/ 43530 h 559622"/>
                <a:gd name="connsiteX64" fmla="*/ 518245 w 557078"/>
                <a:gd name="connsiteY64" fmla="*/ 129066 h 559622"/>
                <a:gd name="connsiteX65" fmla="*/ 477862 w 557078"/>
                <a:gd name="connsiteY65" fmla="*/ 145205 h 559622"/>
                <a:gd name="connsiteX66" fmla="*/ 468170 w 557078"/>
                <a:gd name="connsiteY66" fmla="*/ 101630 h 559622"/>
                <a:gd name="connsiteX67" fmla="*/ 526321 w 557078"/>
                <a:gd name="connsiteY67" fmla="*/ 43530 h 559622"/>
                <a:gd name="connsiteX68" fmla="*/ 387361 w 557078"/>
                <a:gd name="connsiteY68" fmla="*/ 0 h 559622"/>
                <a:gd name="connsiteX69" fmla="*/ 453602 w 557078"/>
                <a:gd name="connsiteY69" fmla="*/ 54861 h 559622"/>
                <a:gd name="connsiteX70" fmla="*/ 445524 w 557078"/>
                <a:gd name="connsiteY70" fmla="*/ 96813 h 559622"/>
                <a:gd name="connsiteX71" fmla="*/ 403517 w 557078"/>
                <a:gd name="connsiteY71" fmla="*/ 80677 h 559622"/>
                <a:gd name="connsiteX72" fmla="*/ 387361 w 557078"/>
                <a:gd name="connsiteY72" fmla="*/ 0 h 55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57078" h="559622">
                  <a:moveTo>
                    <a:pt x="227490" y="504746"/>
                  </a:moveTo>
                  <a:cubicBezTo>
                    <a:pt x="137104" y="561232"/>
                    <a:pt x="11209" y="559618"/>
                    <a:pt x="11209" y="559618"/>
                  </a:cubicBezTo>
                  <a:cubicBezTo>
                    <a:pt x="11209" y="559618"/>
                    <a:pt x="-4931" y="546707"/>
                    <a:pt x="1525" y="538638"/>
                  </a:cubicBezTo>
                  <a:cubicBezTo>
                    <a:pt x="88683" y="558004"/>
                    <a:pt x="227490" y="504746"/>
                    <a:pt x="227490" y="504746"/>
                  </a:cubicBezTo>
                  <a:close/>
                  <a:moveTo>
                    <a:pt x="276839" y="484881"/>
                  </a:moveTo>
                  <a:cubicBezTo>
                    <a:pt x="281911" y="484981"/>
                    <a:pt x="287967" y="486090"/>
                    <a:pt x="295235" y="488508"/>
                  </a:cubicBezTo>
                  <a:cubicBezTo>
                    <a:pt x="322690" y="499794"/>
                    <a:pt x="361450" y="541713"/>
                    <a:pt x="361450" y="541713"/>
                  </a:cubicBezTo>
                  <a:cubicBezTo>
                    <a:pt x="361450" y="541713"/>
                    <a:pt x="301695" y="551386"/>
                    <a:pt x="272625" y="541713"/>
                  </a:cubicBezTo>
                  <a:cubicBezTo>
                    <a:pt x="243555" y="532039"/>
                    <a:pt x="246785" y="515917"/>
                    <a:pt x="251630" y="503019"/>
                  </a:cubicBezTo>
                  <a:cubicBezTo>
                    <a:pt x="255264" y="493345"/>
                    <a:pt x="261623" y="484579"/>
                    <a:pt x="276839" y="484881"/>
                  </a:cubicBezTo>
                  <a:close/>
                  <a:moveTo>
                    <a:pt x="352523" y="434883"/>
                  </a:moveTo>
                  <a:cubicBezTo>
                    <a:pt x="357497" y="434155"/>
                    <a:pt x="363658" y="434255"/>
                    <a:pt x="371333" y="435460"/>
                  </a:cubicBezTo>
                  <a:cubicBezTo>
                    <a:pt x="402034" y="440280"/>
                    <a:pt x="445661" y="474016"/>
                    <a:pt x="445661" y="474016"/>
                  </a:cubicBezTo>
                  <a:cubicBezTo>
                    <a:pt x="445661" y="474016"/>
                    <a:pt x="390723" y="494900"/>
                    <a:pt x="360022" y="490081"/>
                  </a:cubicBezTo>
                  <a:cubicBezTo>
                    <a:pt x="329321" y="486868"/>
                    <a:pt x="329321" y="470803"/>
                    <a:pt x="330937" y="456345"/>
                  </a:cubicBezTo>
                  <a:cubicBezTo>
                    <a:pt x="333360" y="446706"/>
                    <a:pt x="337602" y="437067"/>
                    <a:pt x="352523" y="434883"/>
                  </a:cubicBezTo>
                  <a:close/>
                  <a:moveTo>
                    <a:pt x="229127" y="372341"/>
                  </a:moveTo>
                  <a:cubicBezTo>
                    <a:pt x="229127" y="372341"/>
                    <a:pt x="263064" y="422432"/>
                    <a:pt x="264680" y="453133"/>
                  </a:cubicBezTo>
                  <a:cubicBezTo>
                    <a:pt x="267912" y="483834"/>
                    <a:pt x="251752" y="487065"/>
                    <a:pt x="238824" y="487065"/>
                  </a:cubicBezTo>
                  <a:cubicBezTo>
                    <a:pt x="224279" y="488681"/>
                    <a:pt x="209735" y="483834"/>
                    <a:pt x="208119" y="453133"/>
                  </a:cubicBezTo>
                  <a:cubicBezTo>
                    <a:pt x="206503" y="422432"/>
                    <a:pt x="229127" y="372341"/>
                    <a:pt x="229127" y="372341"/>
                  </a:cubicBezTo>
                  <a:close/>
                  <a:moveTo>
                    <a:pt x="455904" y="366005"/>
                  </a:moveTo>
                  <a:cubicBezTo>
                    <a:pt x="482684" y="368948"/>
                    <a:pt x="511734" y="378911"/>
                    <a:pt x="511734" y="378911"/>
                  </a:cubicBezTo>
                  <a:cubicBezTo>
                    <a:pt x="511734" y="378911"/>
                    <a:pt x="466545" y="417556"/>
                    <a:pt x="437495" y="422386"/>
                  </a:cubicBezTo>
                  <a:cubicBezTo>
                    <a:pt x="408445" y="428827"/>
                    <a:pt x="403604" y="412725"/>
                    <a:pt x="400376" y="399844"/>
                  </a:cubicBezTo>
                  <a:cubicBezTo>
                    <a:pt x="398762" y="386962"/>
                    <a:pt x="401990" y="372470"/>
                    <a:pt x="431040" y="366030"/>
                  </a:cubicBezTo>
                  <a:cubicBezTo>
                    <a:pt x="438302" y="364822"/>
                    <a:pt x="446977" y="365023"/>
                    <a:pt x="455904" y="366005"/>
                  </a:cubicBezTo>
                  <a:close/>
                  <a:moveTo>
                    <a:pt x="287246" y="327256"/>
                  </a:moveTo>
                  <a:cubicBezTo>
                    <a:pt x="287246" y="327256"/>
                    <a:pt x="326038" y="374011"/>
                    <a:pt x="330888" y="403031"/>
                  </a:cubicBezTo>
                  <a:cubicBezTo>
                    <a:pt x="337353" y="433664"/>
                    <a:pt x="321189" y="438500"/>
                    <a:pt x="308259" y="441725"/>
                  </a:cubicBezTo>
                  <a:cubicBezTo>
                    <a:pt x="295328" y="443337"/>
                    <a:pt x="280780" y="440113"/>
                    <a:pt x="274315" y="411092"/>
                  </a:cubicBezTo>
                  <a:cubicBezTo>
                    <a:pt x="269466" y="380460"/>
                    <a:pt x="287246" y="327256"/>
                    <a:pt x="287246" y="327256"/>
                  </a:cubicBezTo>
                  <a:close/>
                  <a:moveTo>
                    <a:pt x="327633" y="287094"/>
                  </a:moveTo>
                  <a:cubicBezTo>
                    <a:pt x="327633" y="287094"/>
                    <a:pt x="377795" y="322518"/>
                    <a:pt x="390740" y="349891"/>
                  </a:cubicBezTo>
                  <a:cubicBezTo>
                    <a:pt x="403685" y="377264"/>
                    <a:pt x="390740" y="386926"/>
                    <a:pt x="377795" y="391756"/>
                  </a:cubicBezTo>
                  <a:cubicBezTo>
                    <a:pt x="364850" y="398197"/>
                    <a:pt x="350287" y="399807"/>
                    <a:pt x="337342" y="370824"/>
                  </a:cubicBezTo>
                  <a:cubicBezTo>
                    <a:pt x="324397" y="343450"/>
                    <a:pt x="327633" y="287094"/>
                    <a:pt x="327633" y="287094"/>
                  </a:cubicBezTo>
                  <a:close/>
                  <a:moveTo>
                    <a:pt x="547232" y="269215"/>
                  </a:moveTo>
                  <a:cubicBezTo>
                    <a:pt x="547232" y="269215"/>
                    <a:pt x="518188" y="320788"/>
                    <a:pt x="492371" y="335293"/>
                  </a:cubicBezTo>
                  <a:cubicBezTo>
                    <a:pt x="466555" y="349798"/>
                    <a:pt x="456873" y="336905"/>
                    <a:pt x="450419" y="325623"/>
                  </a:cubicBezTo>
                  <a:cubicBezTo>
                    <a:pt x="442352" y="314341"/>
                    <a:pt x="440738" y="299837"/>
                    <a:pt x="466555" y="283720"/>
                  </a:cubicBezTo>
                  <a:cubicBezTo>
                    <a:pt x="492371" y="269215"/>
                    <a:pt x="547232" y="269215"/>
                    <a:pt x="547232" y="269215"/>
                  </a:cubicBezTo>
                  <a:close/>
                  <a:moveTo>
                    <a:pt x="350308" y="233717"/>
                  </a:moveTo>
                  <a:cubicBezTo>
                    <a:pt x="350308" y="233717"/>
                    <a:pt x="406754" y="256332"/>
                    <a:pt x="424494" y="280563"/>
                  </a:cubicBezTo>
                  <a:cubicBezTo>
                    <a:pt x="443847" y="304794"/>
                    <a:pt x="434171" y="316102"/>
                    <a:pt x="422881" y="324179"/>
                  </a:cubicBezTo>
                  <a:cubicBezTo>
                    <a:pt x="411592" y="333871"/>
                    <a:pt x="397078" y="337102"/>
                    <a:pt x="379337" y="314487"/>
                  </a:cubicBezTo>
                  <a:cubicBezTo>
                    <a:pt x="359984" y="290256"/>
                    <a:pt x="350308" y="233717"/>
                    <a:pt x="350308" y="233717"/>
                  </a:cubicBezTo>
                  <a:close/>
                  <a:moveTo>
                    <a:pt x="353418" y="185523"/>
                  </a:moveTo>
                  <a:cubicBezTo>
                    <a:pt x="353418" y="185523"/>
                    <a:pt x="414853" y="185523"/>
                    <a:pt x="440720" y="200039"/>
                  </a:cubicBezTo>
                  <a:cubicBezTo>
                    <a:pt x="468204" y="216167"/>
                    <a:pt x="461737" y="230682"/>
                    <a:pt x="455270" y="241972"/>
                  </a:cubicBezTo>
                  <a:cubicBezTo>
                    <a:pt x="447187" y="254875"/>
                    <a:pt x="435870" y="264552"/>
                    <a:pt x="410003" y="248424"/>
                  </a:cubicBezTo>
                  <a:cubicBezTo>
                    <a:pt x="384135" y="233908"/>
                    <a:pt x="353418" y="185523"/>
                    <a:pt x="353418" y="185523"/>
                  </a:cubicBezTo>
                  <a:close/>
                  <a:moveTo>
                    <a:pt x="557078" y="150025"/>
                  </a:moveTo>
                  <a:cubicBezTo>
                    <a:pt x="557078" y="150025"/>
                    <a:pt x="545774" y="208033"/>
                    <a:pt x="528012" y="230592"/>
                  </a:cubicBezTo>
                  <a:cubicBezTo>
                    <a:pt x="508634" y="253151"/>
                    <a:pt x="494101" y="245094"/>
                    <a:pt x="484412" y="237038"/>
                  </a:cubicBezTo>
                  <a:cubicBezTo>
                    <a:pt x="473108" y="227370"/>
                    <a:pt x="466649" y="214479"/>
                    <a:pt x="486027" y="191920"/>
                  </a:cubicBezTo>
                  <a:cubicBezTo>
                    <a:pt x="505404" y="169361"/>
                    <a:pt x="557078" y="150025"/>
                    <a:pt x="557078" y="150025"/>
                  </a:cubicBezTo>
                  <a:close/>
                  <a:moveTo>
                    <a:pt x="406736" y="115281"/>
                  </a:moveTo>
                  <a:cubicBezTo>
                    <a:pt x="416280" y="115054"/>
                    <a:pt x="425369" y="115659"/>
                    <a:pt x="432640" y="117678"/>
                  </a:cubicBezTo>
                  <a:cubicBezTo>
                    <a:pt x="461725" y="125752"/>
                    <a:pt x="460109" y="140286"/>
                    <a:pt x="456878" y="154820"/>
                  </a:cubicBezTo>
                  <a:cubicBezTo>
                    <a:pt x="453646" y="167740"/>
                    <a:pt x="443951" y="179044"/>
                    <a:pt x="414866" y="170969"/>
                  </a:cubicBezTo>
                  <a:cubicBezTo>
                    <a:pt x="385781" y="162895"/>
                    <a:pt x="345385" y="124137"/>
                    <a:pt x="345385" y="124137"/>
                  </a:cubicBezTo>
                  <a:cubicBezTo>
                    <a:pt x="345385" y="124137"/>
                    <a:pt x="378106" y="115962"/>
                    <a:pt x="406736" y="115281"/>
                  </a:cubicBezTo>
                  <a:close/>
                  <a:moveTo>
                    <a:pt x="526321" y="43530"/>
                  </a:moveTo>
                  <a:cubicBezTo>
                    <a:pt x="526321" y="43530"/>
                    <a:pt x="531167" y="101630"/>
                    <a:pt x="518245" y="129066"/>
                  </a:cubicBezTo>
                  <a:cubicBezTo>
                    <a:pt x="505322" y="156502"/>
                    <a:pt x="490785" y="151660"/>
                    <a:pt x="477862" y="145205"/>
                  </a:cubicBezTo>
                  <a:cubicBezTo>
                    <a:pt x="464940" y="140363"/>
                    <a:pt x="455248" y="129066"/>
                    <a:pt x="468170" y="101630"/>
                  </a:cubicBezTo>
                  <a:cubicBezTo>
                    <a:pt x="481093" y="75808"/>
                    <a:pt x="526321" y="43530"/>
                    <a:pt x="526321" y="43530"/>
                  </a:cubicBezTo>
                  <a:close/>
                  <a:moveTo>
                    <a:pt x="387361" y="0"/>
                  </a:moveTo>
                  <a:cubicBezTo>
                    <a:pt x="387361" y="0"/>
                    <a:pt x="439061" y="29044"/>
                    <a:pt x="453602" y="54861"/>
                  </a:cubicBezTo>
                  <a:cubicBezTo>
                    <a:pt x="469758" y="80677"/>
                    <a:pt x="456833" y="90359"/>
                    <a:pt x="445524" y="96813"/>
                  </a:cubicBezTo>
                  <a:cubicBezTo>
                    <a:pt x="432599" y="104880"/>
                    <a:pt x="418058" y="106494"/>
                    <a:pt x="403517" y="80677"/>
                  </a:cubicBezTo>
                  <a:cubicBezTo>
                    <a:pt x="388977" y="54861"/>
                    <a:pt x="387361" y="0"/>
                    <a:pt x="387361" y="0"/>
                  </a:cubicBez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15119" y="1034069"/>
              <a:ext cx="1382863" cy="397362"/>
              <a:chOff x="3902960" y="2308646"/>
              <a:chExt cx="1382863" cy="397362"/>
            </a:xfrm>
          </p:grpSpPr>
          <p:sp>
            <p:nvSpPr>
              <p:cNvPr id="72" name="dark-star-shape_15445">
                <a:extLst>
                  <a:ext uri="{FF2B5EF4-FFF2-40B4-BE49-F238E27FC236}">
                    <a16:creationId xmlns:a16="http://schemas.microsoft.com/office/drawing/2014/main" xmlns="" id="{FF2CE3F0-451A-4E01-94B2-3300F9E6CA7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396839" y="2308646"/>
                <a:ext cx="418163" cy="397362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</p:sp>
          <p:sp>
            <p:nvSpPr>
              <p:cNvPr id="73" name="dark-star-shape_15445">
                <a:extLst>
                  <a:ext uri="{FF2B5EF4-FFF2-40B4-BE49-F238E27FC236}">
                    <a16:creationId xmlns:a16="http://schemas.microsoft.com/office/drawing/2014/main" xmlns="" id="{92741094-1B62-4E8A-B793-CCBC0F1CD27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837293" y="2391632"/>
                <a:ext cx="243504" cy="231391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</p:sp>
          <p:sp>
            <p:nvSpPr>
              <p:cNvPr id="74" name="dark-star-shape_15445">
                <a:extLst>
                  <a:ext uri="{FF2B5EF4-FFF2-40B4-BE49-F238E27FC236}">
                    <a16:creationId xmlns:a16="http://schemas.microsoft.com/office/drawing/2014/main" xmlns="" id="{B0DF9E36-6B9E-4774-8D16-4D63FA1CFAF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130200" y="2391632"/>
                <a:ext cx="243504" cy="231391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</p:sp>
          <p:sp>
            <p:nvSpPr>
              <p:cNvPr id="75" name="dark-star-shape_15445">
                <a:extLst>
                  <a:ext uri="{FF2B5EF4-FFF2-40B4-BE49-F238E27FC236}">
                    <a16:creationId xmlns:a16="http://schemas.microsoft.com/office/drawing/2014/main" xmlns="" id="{A676C318-AAF5-445A-830F-F9AE8444474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902960" y="2440864"/>
                <a:ext cx="139886" cy="132928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</p:sp>
          <p:sp>
            <p:nvSpPr>
              <p:cNvPr id="76" name="dark-star-shape_15445">
                <a:extLst>
                  <a:ext uri="{FF2B5EF4-FFF2-40B4-BE49-F238E27FC236}">
                    <a16:creationId xmlns:a16="http://schemas.microsoft.com/office/drawing/2014/main" xmlns="" id="{1BDD5B22-43C3-418E-9D1B-BD3A2EC6121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145937" y="2440864"/>
                <a:ext cx="139886" cy="132928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</p:sp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786" y="416445"/>
            <a:ext cx="2536050" cy="82865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71800" y="1683043"/>
            <a:ext cx="3737811" cy="591746"/>
            <a:chOff x="2555776" y="1605448"/>
            <a:chExt cx="3737811" cy="591746"/>
          </a:xfrm>
        </p:grpSpPr>
        <p:sp>
          <p:nvSpPr>
            <p:cNvPr id="84" name="平行四边形 83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385845" y="1727558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/>
            <p:cNvSpPr/>
            <p:nvPr/>
          </p:nvSpPr>
          <p:spPr>
            <a:xfrm>
              <a:off x="2555776" y="1605448"/>
              <a:ext cx="817929" cy="479206"/>
            </a:xfrm>
            <a:prstGeom prst="parallelogram">
              <a:avLst/>
            </a:prstGeom>
            <a:solidFill>
              <a:srgbClr val="E101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Arial Black" panose="020B0A04020102020204" pitchFamily="34" charset="0"/>
                </a:rPr>
                <a:t>01</a:t>
              </a:r>
              <a:endParaRPr lang="zh-CN" altLang="en-US" sz="20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71800" y="2423977"/>
            <a:ext cx="3737811" cy="591746"/>
            <a:chOff x="2555776" y="1605448"/>
            <a:chExt cx="3737811" cy="591746"/>
          </a:xfrm>
        </p:grpSpPr>
        <p:sp>
          <p:nvSpPr>
            <p:cNvPr id="30" name="平行四边形 29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385845" y="1727558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32" name="平行四边形 31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2555776" y="1605448"/>
              <a:ext cx="817929" cy="479206"/>
            </a:xfrm>
            <a:prstGeom prst="parallelogram">
              <a:avLst/>
            </a:prstGeom>
            <a:solidFill>
              <a:srgbClr val="E101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Arial Black" panose="020B0A04020102020204" pitchFamily="34" charset="0"/>
                </a:rPr>
                <a:t>02</a:t>
              </a:r>
              <a:endParaRPr lang="zh-CN" altLang="en-US" sz="20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71800" y="3164911"/>
            <a:ext cx="3737811" cy="591746"/>
            <a:chOff x="2555776" y="1605448"/>
            <a:chExt cx="3737811" cy="591746"/>
          </a:xfrm>
        </p:grpSpPr>
        <p:sp>
          <p:nvSpPr>
            <p:cNvPr id="35" name="平行四边形 34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385845" y="1727558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37" name="平行四边形 36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平行四边形 37"/>
            <p:cNvSpPr/>
            <p:nvPr/>
          </p:nvSpPr>
          <p:spPr>
            <a:xfrm>
              <a:off x="2555776" y="1605448"/>
              <a:ext cx="817929" cy="479206"/>
            </a:xfrm>
            <a:prstGeom prst="parallelogram">
              <a:avLst/>
            </a:prstGeom>
            <a:solidFill>
              <a:srgbClr val="E101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Arial Black" panose="020B0A04020102020204" pitchFamily="34" charset="0"/>
                </a:rPr>
                <a:t>03</a:t>
              </a:r>
              <a:endParaRPr lang="zh-CN" altLang="en-US" sz="20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232407" y="-4485034"/>
            <a:ext cx="4163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DFDFD"/>
                </a:solidFill>
              </a:rPr>
              <a:t>51PPT</a:t>
            </a:r>
            <a:r>
              <a:rPr lang="zh-CN" altLang="en-US" dirty="0">
                <a:solidFill>
                  <a:srgbClr val="FDFDFD"/>
                </a:solidFill>
              </a:rPr>
              <a:t>模板网   </a:t>
            </a:r>
            <a:r>
              <a:rPr lang="en-US" altLang="zh-CN" dirty="0">
                <a:solidFill>
                  <a:srgbClr val="FDFDFD"/>
                </a:solidFill>
              </a:rPr>
              <a:t>www.51p ptmoban.com</a:t>
            </a:r>
            <a:endParaRPr lang="zh-CN" altLang="en-US" dirty="0">
              <a:solidFill>
                <a:srgbClr val="FDFDF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29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35250" y="1203598"/>
            <a:ext cx="1582737" cy="1584325"/>
          </a:xfrm>
          <a:prstGeom prst="roundRect">
            <a:avLst>
              <a:gd name="adj" fmla="val 4161"/>
            </a:avLst>
          </a:prstGeom>
          <a:solidFill>
            <a:srgbClr val="E101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216000" bIns="0" anchor="ctr"/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FF"/>
                </a:solidFill>
                <a:cs typeface="+mn-ea"/>
                <a:sym typeface="+mn-lt"/>
              </a:rPr>
              <a:t>最后</a:t>
            </a:r>
            <a:endParaRPr lang="en-US" altLang="zh-CN" sz="2400" b="1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>
              <a:spcBef>
                <a:spcPts val="1200"/>
              </a:spcBef>
              <a:defRPr/>
            </a:pPr>
            <a:r>
              <a:rPr lang="zh-CN" altLang="en-US" sz="900" b="1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b="1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  <a:endParaRPr lang="zh-CN" altLang="en-US" sz="9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3559225" y="1203598"/>
            <a:ext cx="1900237" cy="1584325"/>
          </a:xfrm>
          <a:custGeom>
            <a:avLst/>
            <a:gdLst>
              <a:gd name="connsiteX0" fmla="*/ 373730 w 1899608"/>
              <a:gd name="connsiteY0" fmla="*/ 0 h 1584176"/>
              <a:gd name="connsiteX1" fmla="*/ 1841310 w 1899608"/>
              <a:gd name="connsiteY1" fmla="*/ 0 h 1584176"/>
              <a:gd name="connsiteX2" fmla="*/ 1899608 w 1899608"/>
              <a:gd name="connsiteY2" fmla="*/ 58298 h 1584176"/>
              <a:gd name="connsiteX3" fmla="*/ 1899608 w 1899608"/>
              <a:gd name="connsiteY3" fmla="*/ 1525878 h 1584176"/>
              <a:gd name="connsiteX4" fmla="*/ 1841310 w 1899608"/>
              <a:gd name="connsiteY4" fmla="*/ 1584176 h 1584176"/>
              <a:gd name="connsiteX5" fmla="*/ 373730 w 1899608"/>
              <a:gd name="connsiteY5" fmla="*/ 1584176 h 1584176"/>
              <a:gd name="connsiteX6" fmla="*/ 315432 w 1899608"/>
              <a:gd name="connsiteY6" fmla="*/ 1525878 h 1584176"/>
              <a:gd name="connsiteX7" fmla="*/ 315432 w 1899608"/>
              <a:gd name="connsiteY7" fmla="*/ 934219 h 1584176"/>
              <a:gd name="connsiteX8" fmla="*/ 257551 w 1899608"/>
              <a:gd name="connsiteY8" fmla="*/ 934219 h 1584176"/>
              <a:gd name="connsiteX9" fmla="*/ 257551 w 1899608"/>
              <a:gd name="connsiteY9" fmla="*/ 1076350 h 1584176"/>
              <a:gd name="connsiteX10" fmla="*/ 0 w 1899608"/>
              <a:gd name="connsiteY10" fmla="*/ 792089 h 1584176"/>
              <a:gd name="connsiteX11" fmla="*/ 257551 w 1899608"/>
              <a:gd name="connsiteY11" fmla="*/ 507827 h 1584176"/>
              <a:gd name="connsiteX12" fmla="*/ 257551 w 1899608"/>
              <a:gd name="connsiteY12" fmla="*/ 649958 h 1584176"/>
              <a:gd name="connsiteX13" fmla="*/ 315432 w 1899608"/>
              <a:gd name="connsiteY13" fmla="*/ 649958 h 1584176"/>
              <a:gd name="connsiteX14" fmla="*/ 315432 w 1899608"/>
              <a:gd name="connsiteY14" fmla="*/ 58298 h 1584176"/>
              <a:gd name="connsiteX15" fmla="*/ 373730 w 1899608"/>
              <a:gd name="connsiteY15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99608" h="1584176">
                <a:moveTo>
                  <a:pt x="373730" y="0"/>
                </a:moveTo>
                <a:lnTo>
                  <a:pt x="1841310" y="0"/>
                </a:lnTo>
                <a:cubicBezTo>
                  <a:pt x="1873507" y="0"/>
                  <a:pt x="1899608" y="26101"/>
                  <a:pt x="1899608" y="58298"/>
                </a:cubicBezTo>
                <a:lnTo>
                  <a:pt x="1899608" y="1525878"/>
                </a:lnTo>
                <a:cubicBezTo>
                  <a:pt x="1899608" y="1558075"/>
                  <a:pt x="1873507" y="1584176"/>
                  <a:pt x="1841310" y="1584176"/>
                </a:cubicBezTo>
                <a:lnTo>
                  <a:pt x="373730" y="1584176"/>
                </a:lnTo>
                <a:cubicBezTo>
                  <a:pt x="341533" y="1584176"/>
                  <a:pt x="315432" y="1558075"/>
                  <a:pt x="315432" y="1525878"/>
                </a:cubicBezTo>
                <a:lnTo>
                  <a:pt x="315432" y="934219"/>
                </a:lnTo>
                <a:lnTo>
                  <a:pt x="257551" y="934219"/>
                </a:lnTo>
                <a:lnTo>
                  <a:pt x="257551" y="1076350"/>
                </a:lnTo>
                <a:lnTo>
                  <a:pt x="0" y="792089"/>
                </a:lnTo>
                <a:lnTo>
                  <a:pt x="257551" y="507827"/>
                </a:lnTo>
                <a:lnTo>
                  <a:pt x="257551" y="649958"/>
                </a:lnTo>
                <a:lnTo>
                  <a:pt x="315432" y="649958"/>
                </a:lnTo>
                <a:lnTo>
                  <a:pt x="315432" y="58298"/>
                </a:lnTo>
                <a:cubicBezTo>
                  <a:pt x="315432" y="26101"/>
                  <a:pt x="341533" y="0"/>
                  <a:pt x="373730" y="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216000" rIns="108000" bIns="0" anchor="ctr"/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第三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ts val="600"/>
              </a:spcBef>
              <a:defRPr/>
            </a:pPr>
            <a:r>
              <a:rPr lang="zh-CN" altLang="en-US" sz="900" b="1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b="1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875137" y="2530748"/>
            <a:ext cx="1584325" cy="1900238"/>
          </a:xfrm>
          <a:custGeom>
            <a:avLst/>
            <a:gdLst>
              <a:gd name="connsiteX0" fmla="*/ 792088 w 1584176"/>
              <a:gd name="connsiteY0" fmla="*/ 0 h 1900961"/>
              <a:gd name="connsiteX1" fmla="*/ 1076350 w 1584176"/>
              <a:gd name="connsiteY1" fmla="*/ 257551 h 1900961"/>
              <a:gd name="connsiteX2" fmla="*/ 934219 w 1584176"/>
              <a:gd name="connsiteY2" fmla="*/ 257551 h 1900961"/>
              <a:gd name="connsiteX3" fmla="*/ 934219 w 1584176"/>
              <a:gd name="connsiteY3" fmla="*/ 316785 h 1900961"/>
              <a:gd name="connsiteX4" fmla="*/ 1541118 w 1584176"/>
              <a:gd name="connsiteY4" fmla="*/ 316785 h 1900961"/>
              <a:gd name="connsiteX5" fmla="*/ 1584176 w 1584176"/>
              <a:gd name="connsiteY5" fmla="*/ 359843 h 1900961"/>
              <a:gd name="connsiteX6" fmla="*/ 1584176 w 1584176"/>
              <a:gd name="connsiteY6" fmla="*/ 1857903 h 1900961"/>
              <a:gd name="connsiteX7" fmla="*/ 1541118 w 1584176"/>
              <a:gd name="connsiteY7" fmla="*/ 1900961 h 1900961"/>
              <a:gd name="connsiteX8" fmla="*/ 43058 w 1584176"/>
              <a:gd name="connsiteY8" fmla="*/ 1900961 h 1900961"/>
              <a:gd name="connsiteX9" fmla="*/ 0 w 1584176"/>
              <a:gd name="connsiteY9" fmla="*/ 1857903 h 1900961"/>
              <a:gd name="connsiteX10" fmla="*/ 0 w 1584176"/>
              <a:gd name="connsiteY10" fmla="*/ 359843 h 1900961"/>
              <a:gd name="connsiteX11" fmla="*/ 43058 w 1584176"/>
              <a:gd name="connsiteY11" fmla="*/ 316785 h 1900961"/>
              <a:gd name="connsiteX12" fmla="*/ 649958 w 1584176"/>
              <a:gd name="connsiteY12" fmla="*/ 316785 h 1900961"/>
              <a:gd name="connsiteX13" fmla="*/ 649958 w 1584176"/>
              <a:gd name="connsiteY13" fmla="*/ 257551 h 1900961"/>
              <a:gd name="connsiteX14" fmla="*/ 507827 w 1584176"/>
              <a:gd name="connsiteY14" fmla="*/ 257551 h 1900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84176" h="1900961">
                <a:moveTo>
                  <a:pt x="792088" y="0"/>
                </a:moveTo>
                <a:lnTo>
                  <a:pt x="1076350" y="257551"/>
                </a:lnTo>
                <a:lnTo>
                  <a:pt x="934219" y="257551"/>
                </a:lnTo>
                <a:lnTo>
                  <a:pt x="934219" y="316785"/>
                </a:lnTo>
                <a:lnTo>
                  <a:pt x="1541118" y="316785"/>
                </a:lnTo>
                <a:cubicBezTo>
                  <a:pt x="1564898" y="316785"/>
                  <a:pt x="1584176" y="336063"/>
                  <a:pt x="1584176" y="359843"/>
                </a:cubicBezTo>
                <a:lnTo>
                  <a:pt x="1584176" y="1857903"/>
                </a:lnTo>
                <a:cubicBezTo>
                  <a:pt x="1584176" y="1881683"/>
                  <a:pt x="1564898" y="1900961"/>
                  <a:pt x="1541118" y="1900961"/>
                </a:cubicBezTo>
                <a:lnTo>
                  <a:pt x="43058" y="1900961"/>
                </a:lnTo>
                <a:cubicBezTo>
                  <a:pt x="19278" y="1900961"/>
                  <a:pt x="0" y="1881683"/>
                  <a:pt x="0" y="1857903"/>
                </a:cubicBezTo>
                <a:lnTo>
                  <a:pt x="0" y="359843"/>
                </a:lnTo>
                <a:cubicBezTo>
                  <a:pt x="0" y="336063"/>
                  <a:pt x="19278" y="316785"/>
                  <a:pt x="43058" y="316785"/>
                </a:cubicBezTo>
                <a:lnTo>
                  <a:pt x="649958" y="316785"/>
                </a:lnTo>
                <a:lnTo>
                  <a:pt x="649958" y="257551"/>
                </a:lnTo>
                <a:lnTo>
                  <a:pt x="507827" y="257551"/>
                </a:ln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96000" rIns="216000" bIns="0" anchor="ctr"/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FF"/>
                </a:solidFill>
                <a:cs typeface="+mn-ea"/>
                <a:sym typeface="+mn-lt"/>
              </a:rPr>
              <a:t>其次</a:t>
            </a:r>
            <a:endParaRPr lang="en-US" altLang="zh-CN" sz="2400" b="1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>
              <a:spcBef>
                <a:spcPts val="600"/>
              </a:spcBef>
              <a:defRPr/>
            </a:pPr>
            <a:r>
              <a:rPr lang="zh-CN" altLang="en-US" sz="900" b="1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b="1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  <a:endParaRPr lang="zh-CN" altLang="en-US" sz="9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202287" y="2848248"/>
            <a:ext cx="1901825" cy="1582738"/>
          </a:xfrm>
          <a:custGeom>
            <a:avLst/>
            <a:gdLst>
              <a:gd name="connsiteX0" fmla="*/ 361889 w 1903007"/>
              <a:gd name="connsiteY0" fmla="*/ 0 h 1584176"/>
              <a:gd name="connsiteX1" fmla="*/ 1859949 w 1903007"/>
              <a:gd name="connsiteY1" fmla="*/ 0 h 1584176"/>
              <a:gd name="connsiteX2" fmla="*/ 1903007 w 1903007"/>
              <a:gd name="connsiteY2" fmla="*/ 43058 h 1584176"/>
              <a:gd name="connsiteX3" fmla="*/ 1903007 w 1903007"/>
              <a:gd name="connsiteY3" fmla="*/ 1541118 h 1584176"/>
              <a:gd name="connsiteX4" fmla="*/ 1859949 w 1903007"/>
              <a:gd name="connsiteY4" fmla="*/ 1584176 h 1584176"/>
              <a:gd name="connsiteX5" fmla="*/ 361889 w 1903007"/>
              <a:gd name="connsiteY5" fmla="*/ 1584176 h 1584176"/>
              <a:gd name="connsiteX6" fmla="*/ 318831 w 1903007"/>
              <a:gd name="connsiteY6" fmla="*/ 1541118 h 1584176"/>
              <a:gd name="connsiteX7" fmla="*/ 318831 w 1903007"/>
              <a:gd name="connsiteY7" fmla="*/ 908091 h 1584176"/>
              <a:gd name="connsiteX8" fmla="*/ 257551 w 1903007"/>
              <a:gd name="connsiteY8" fmla="*/ 908091 h 1584176"/>
              <a:gd name="connsiteX9" fmla="*/ 257551 w 1903007"/>
              <a:gd name="connsiteY9" fmla="*/ 1050222 h 1584176"/>
              <a:gd name="connsiteX10" fmla="*/ 0 w 1903007"/>
              <a:gd name="connsiteY10" fmla="*/ 765961 h 1584176"/>
              <a:gd name="connsiteX11" fmla="*/ 257551 w 1903007"/>
              <a:gd name="connsiteY11" fmla="*/ 481699 h 1584176"/>
              <a:gd name="connsiteX12" fmla="*/ 257551 w 1903007"/>
              <a:gd name="connsiteY12" fmla="*/ 623830 h 1584176"/>
              <a:gd name="connsiteX13" fmla="*/ 318831 w 1903007"/>
              <a:gd name="connsiteY13" fmla="*/ 623830 h 1584176"/>
              <a:gd name="connsiteX14" fmla="*/ 318831 w 1903007"/>
              <a:gd name="connsiteY14" fmla="*/ 43058 h 1584176"/>
              <a:gd name="connsiteX15" fmla="*/ 361889 w 1903007"/>
              <a:gd name="connsiteY15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03007" h="1584176">
                <a:moveTo>
                  <a:pt x="361889" y="0"/>
                </a:moveTo>
                <a:lnTo>
                  <a:pt x="1859949" y="0"/>
                </a:lnTo>
                <a:cubicBezTo>
                  <a:pt x="1883729" y="0"/>
                  <a:pt x="1903007" y="19278"/>
                  <a:pt x="1903007" y="43058"/>
                </a:cubicBezTo>
                <a:lnTo>
                  <a:pt x="1903007" y="1541118"/>
                </a:lnTo>
                <a:cubicBezTo>
                  <a:pt x="1903007" y="1564898"/>
                  <a:pt x="1883729" y="1584176"/>
                  <a:pt x="1859949" y="1584176"/>
                </a:cubicBezTo>
                <a:lnTo>
                  <a:pt x="361889" y="1584176"/>
                </a:lnTo>
                <a:cubicBezTo>
                  <a:pt x="338109" y="1584176"/>
                  <a:pt x="318831" y="1564898"/>
                  <a:pt x="318831" y="1541118"/>
                </a:cubicBezTo>
                <a:lnTo>
                  <a:pt x="318831" y="908091"/>
                </a:lnTo>
                <a:lnTo>
                  <a:pt x="257551" y="908091"/>
                </a:lnTo>
                <a:lnTo>
                  <a:pt x="257551" y="1050222"/>
                </a:lnTo>
                <a:lnTo>
                  <a:pt x="0" y="765961"/>
                </a:lnTo>
                <a:lnTo>
                  <a:pt x="257551" y="481699"/>
                </a:lnTo>
                <a:lnTo>
                  <a:pt x="257551" y="623830"/>
                </a:lnTo>
                <a:lnTo>
                  <a:pt x="318831" y="623830"/>
                </a:lnTo>
                <a:lnTo>
                  <a:pt x="318831" y="43058"/>
                </a:lnTo>
                <a:cubicBezTo>
                  <a:pt x="318831" y="19278"/>
                  <a:pt x="338109" y="0"/>
                  <a:pt x="361889" y="0"/>
                </a:cubicBezTo>
                <a:close/>
              </a:path>
            </a:pathLst>
          </a:custGeom>
          <a:solidFill>
            <a:srgbClr val="E101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rIns="108000" bIns="0" anchor="ctr"/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首先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ts val="600"/>
              </a:spcBef>
              <a:defRPr/>
            </a:pPr>
            <a:r>
              <a:rPr lang="zh-CN" altLang="en-US" sz="900" b="1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b="1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altLang="zh-CN" sz="1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30"/>
          <p:cNvSpPr>
            <a:spLocks noChangeArrowheads="1"/>
          </p:cNvSpPr>
          <p:nvPr/>
        </p:nvSpPr>
        <p:spPr bwMode="auto">
          <a:xfrm>
            <a:off x="5464225" y="1203598"/>
            <a:ext cx="1639887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31"/>
          <p:cNvSpPr>
            <a:spLocks noChangeArrowheads="1"/>
          </p:cNvSpPr>
          <p:nvPr/>
        </p:nvSpPr>
        <p:spPr bwMode="auto">
          <a:xfrm>
            <a:off x="2230486" y="2848248"/>
            <a:ext cx="1558925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13" name="平行四边形 12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553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721468" y="1131590"/>
            <a:ext cx="4522940" cy="3469247"/>
            <a:chOff x="3443388" y="1086178"/>
            <a:chExt cx="4522940" cy="3469247"/>
          </a:xfrm>
        </p:grpSpPr>
        <p:grpSp>
          <p:nvGrpSpPr>
            <p:cNvPr id="35" name="组合 34"/>
            <p:cNvGrpSpPr/>
            <p:nvPr/>
          </p:nvGrpSpPr>
          <p:grpSpPr>
            <a:xfrm>
              <a:off x="3443388" y="1086178"/>
              <a:ext cx="4522940" cy="3469247"/>
              <a:chOff x="3443388" y="1086178"/>
              <a:chExt cx="4522940" cy="3469247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5350466" y="1789035"/>
                <a:ext cx="2615862" cy="2766390"/>
                <a:chOff x="5350466" y="1789035"/>
                <a:chExt cx="2615862" cy="2766390"/>
              </a:xfrm>
            </p:grpSpPr>
            <p:sp>
              <p:nvSpPr>
                <p:cNvPr id="3" name="圆角矩形 2"/>
                <p:cNvSpPr/>
                <p:nvPr/>
              </p:nvSpPr>
              <p:spPr>
                <a:xfrm rot="774261">
                  <a:off x="5350466" y="1789035"/>
                  <a:ext cx="2444000" cy="2540006"/>
                </a:xfrm>
                <a:prstGeom prst="roundRect">
                  <a:avLst>
                    <a:gd name="adj" fmla="val 4217"/>
                  </a:avLst>
                </a:prstGeom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  <a:ln w="3175" cap="flat" cmpd="sng" algn="ctr">
                  <a:solidFill>
                    <a:srgbClr val="FAFAFA"/>
                  </a:solidFill>
                  <a:prstDash val="solid"/>
                  <a:miter lim="800000"/>
                </a:ln>
                <a:effectLst/>
              </p:spPr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" name="圆角矩形 5"/>
                <p:cNvSpPr/>
                <p:nvPr/>
              </p:nvSpPr>
              <p:spPr>
                <a:xfrm rot="774261">
                  <a:off x="5549589" y="2077053"/>
                  <a:ext cx="2416739" cy="24783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2367" h="3723967">
                      <a:moveTo>
                        <a:pt x="3618762" y="0"/>
                      </a:moveTo>
                      <a:cubicBezTo>
                        <a:pt x="3627663" y="18950"/>
                        <a:pt x="3632367" y="40130"/>
                        <a:pt x="3632367" y="62408"/>
                      </a:cubicBezTo>
                      <a:lnTo>
                        <a:pt x="3632367" y="3569102"/>
                      </a:lnTo>
                      <a:cubicBezTo>
                        <a:pt x="3632368" y="3654632"/>
                        <a:pt x="3563032" y="3723967"/>
                        <a:pt x="3477503" y="3723967"/>
                      </a:cubicBezTo>
                      <a:lnTo>
                        <a:pt x="114824" y="3723967"/>
                      </a:lnTo>
                      <a:cubicBezTo>
                        <a:pt x="68666" y="3723967"/>
                        <a:pt x="27224" y="3703774"/>
                        <a:pt x="0" y="3670722"/>
                      </a:cubicBezTo>
                      <a:lnTo>
                        <a:pt x="3206261" y="3540564"/>
                      </a:lnTo>
                      <a:cubicBezTo>
                        <a:pt x="3320054" y="3540564"/>
                        <a:pt x="3412300" y="3448317"/>
                        <a:pt x="3412301" y="3334524"/>
                      </a:cubicBezTo>
                      <a:cubicBezTo>
                        <a:pt x="3412300" y="2238891"/>
                        <a:pt x="3542750" y="1113370"/>
                        <a:pt x="3618762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3443388" y="1086178"/>
                <a:ext cx="1936709" cy="2131092"/>
                <a:chOff x="3443388" y="1086178"/>
                <a:chExt cx="1936709" cy="2131092"/>
              </a:xfrm>
            </p:grpSpPr>
            <p:sp>
              <p:nvSpPr>
                <p:cNvPr id="5" name="圆角矩形 4"/>
                <p:cNvSpPr/>
                <p:nvPr/>
              </p:nvSpPr>
              <p:spPr>
                <a:xfrm rot="774261">
                  <a:off x="3534652" y="1300709"/>
                  <a:ext cx="1845445" cy="1916561"/>
                </a:xfrm>
                <a:prstGeom prst="roundRect">
                  <a:avLst>
                    <a:gd name="adj" fmla="val 4217"/>
                  </a:avLst>
                </a:prstGeom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  <a:ln w="9525" cap="flat" cmpd="sng" algn="ctr">
                  <a:solidFill>
                    <a:sysClr val="window" lastClr="FFFFFF"/>
                  </a:solidFill>
                  <a:prstDash val="solid"/>
                  <a:miter lim="800000"/>
                </a:ln>
                <a:effectLst/>
              </p:spPr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" name="圆角矩形 5"/>
                <p:cNvSpPr/>
                <p:nvPr/>
              </p:nvSpPr>
              <p:spPr>
                <a:xfrm rot="774261" flipH="1" flipV="1">
                  <a:off x="3443388" y="1086178"/>
                  <a:ext cx="1606023" cy="1647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2367" h="3723967">
                      <a:moveTo>
                        <a:pt x="3618762" y="0"/>
                      </a:moveTo>
                      <a:cubicBezTo>
                        <a:pt x="3627663" y="18950"/>
                        <a:pt x="3632367" y="40130"/>
                        <a:pt x="3632367" y="62408"/>
                      </a:cubicBezTo>
                      <a:lnTo>
                        <a:pt x="3632367" y="3569102"/>
                      </a:lnTo>
                      <a:cubicBezTo>
                        <a:pt x="3632368" y="3654632"/>
                        <a:pt x="3563032" y="3723967"/>
                        <a:pt x="3477503" y="3723967"/>
                      </a:cubicBezTo>
                      <a:lnTo>
                        <a:pt x="114824" y="3723967"/>
                      </a:lnTo>
                      <a:cubicBezTo>
                        <a:pt x="68666" y="3723967"/>
                        <a:pt x="27224" y="3703774"/>
                        <a:pt x="0" y="3670722"/>
                      </a:cubicBezTo>
                      <a:lnTo>
                        <a:pt x="3206261" y="3540564"/>
                      </a:lnTo>
                      <a:cubicBezTo>
                        <a:pt x="3320054" y="3540564"/>
                        <a:pt x="3412300" y="3448317"/>
                        <a:pt x="3412301" y="3334524"/>
                      </a:cubicBezTo>
                      <a:cubicBezTo>
                        <a:pt x="3412300" y="2238891"/>
                        <a:pt x="3542750" y="1113370"/>
                        <a:pt x="3618762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5346910" y="1670509"/>
                <a:ext cx="433804" cy="369800"/>
                <a:chOff x="5346910" y="1670509"/>
                <a:chExt cx="433804" cy="369800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5655077" y="1736884"/>
                  <a:ext cx="125637" cy="125637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5396691" y="1670509"/>
                  <a:ext cx="124452" cy="124452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 rot="980687">
                  <a:off x="5675491" y="1752976"/>
                  <a:ext cx="75285" cy="92127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 rot="980687">
                  <a:off x="5419479" y="1682653"/>
                  <a:ext cx="75285" cy="92127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 rot="980687">
                  <a:off x="5448843" y="1742810"/>
                  <a:ext cx="282091" cy="61633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5605296" y="1914672"/>
                  <a:ext cx="125637" cy="125637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5346910" y="1847113"/>
                  <a:ext cx="124452" cy="125637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 rot="980687">
                  <a:off x="5625728" y="1930402"/>
                  <a:ext cx="75285" cy="92127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 rot="980687">
                  <a:off x="5369715" y="1860080"/>
                  <a:ext cx="75285" cy="92127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 rot="980687">
                  <a:off x="5399062" y="1920599"/>
                  <a:ext cx="282091" cy="61633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>
              <a:off x="5038744" y="2909103"/>
              <a:ext cx="433803" cy="369800"/>
              <a:chOff x="5038744" y="2909103"/>
              <a:chExt cx="433803" cy="36980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346910" y="2976663"/>
                <a:ext cx="125637" cy="12563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5087339" y="2909103"/>
                <a:ext cx="125637" cy="12563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980687">
                <a:off x="5366826" y="2992369"/>
                <a:ext cx="75285" cy="92127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 rot="980687">
                <a:off x="5110813" y="2922047"/>
                <a:ext cx="75285" cy="92127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 rot="980687">
                <a:off x="5139490" y="2982589"/>
                <a:ext cx="283277" cy="61633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tx1">
                      <a:lumMod val="85000"/>
                      <a:lumOff val="15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</a:gsLst>
                <a:path path="rect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297130" y="3154451"/>
                <a:ext cx="125637" cy="12445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038744" y="3086892"/>
                <a:ext cx="124452" cy="12563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980687">
                <a:off x="5317062" y="3169796"/>
                <a:ext cx="75285" cy="92127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 rot="980687">
                <a:off x="5061050" y="3099473"/>
                <a:ext cx="75285" cy="92127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980687">
                <a:off x="5089709" y="3159192"/>
                <a:ext cx="283277" cy="61633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tx1">
                      <a:lumMod val="85000"/>
                      <a:lumOff val="15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</a:gsLst>
                <a:path path="rect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KSO_GT2"/>
          <p:cNvSpPr txBox="1">
            <a:spLocks noChangeArrowheads="1"/>
          </p:cNvSpPr>
          <p:nvPr/>
        </p:nvSpPr>
        <p:spPr bwMode="auto">
          <a:xfrm>
            <a:off x="5899378" y="2488116"/>
            <a:ext cx="1832407" cy="30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18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8" name="KSO_GT1"/>
          <p:cNvSpPr txBox="1">
            <a:spLocks noChangeArrowheads="1"/>
          </p:cNvSpPr>
          <p:nvPr/>
        </p:nvSpPr>
        <p:spPr bwMode="auto">
          <a:xfrm>
            <a:off x="4020036" y="1761481"/>
            <a:ext cx="1361860" cy="304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KSO_GT2.1"/>
          <p:cNvSpPr txBox="1">
            <a:spLocks noChangeArrowheads="1"/>
          </p:cNvSpPr>
          <p:nvPr/>
        </p:nvSpPr>
        <p:spPr bwMode="auto">
          <a:xfrm>
            <a:off x="5799224" y="2593012"/>
            <a:ext cx="2032716" cy="142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/>
            <a:r>
              <a:rPr lang="zh-CN" altLang="en-US" sz="1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KSO_GT1.1"/>
          <p:cNvSpPr txBox="1">
            <a:spLocks noChangeArrowheads="1"/>
          </p:cNvSpPr>
          <p:nvPr/>
        </p:nvSpPr>
        <p:spPr bwMode="auto">
          <a:xfrm>
            <a:off x="3985984" y="1980234"/>
            <a:ext cx="1573224" cy="101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/>
            <a:r>
              <a:rPr lang="zh-CN" altLang="en-US" sz="1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Rectangle 42"/>
          <p:cNvSpPr/>
          <p:nvPr/>
        </p:nvSpPr>
        <p:spPr>
          <a:xfrm>
            <a:off x="647552" y="3269429"/>
            <a:ext cx="3986504" cy="97453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>
              <a:defRPr/>
            </a:pPr>
            <a:r>
              <a:rPr lang="zh-CN" alt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>
              <a:defRPr/>
            </a:pPr>
            <a:endParaRPr lang="en-US" altLang="zh-CN" sz="10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42" name="平行四边形 41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44" name="平行四边形 43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462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角星 1"/>
          <p:cNvSpPr>
            <a:spLocks noChangeAspect="1"/>
          </p:cNvSpPr>
          <p:nvPr/>
        </p:nvSpPr>
        <p:spPr>
          <a:xfrm>
            <a:off x="2503324" y="-236562"/>
            <a:ext cx="3768308" cy="3768308"/>
          </a:xfrm>
          <a:prstGeom prst="star5">
            <a:avLst>
              <a:gd name="adj" fmla="val 27174"/>
              <a:gd name="hf" fmla="val 105146"/>
              <a:gd name="vf" fmla="val 110557"/>
            </a:avLst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  <a:scene3d>
            <a:camera prst="perspectiveRelaxed">
              <a:rot lat="18573604" lon="0" rev="0"/>
            </a:camera>
            <a:lightRig rig="threePt" dir="t"/>
          </a:scene3d>
          <a:sp3d>
            <a:bevelT w="3194050" h="1765300" prst="artDeco"/>
            <a:extrusionClr>
              <a:schemeClr val="accent3">
                <a:lumMod val="75000"/>
              </a:schemeClr>
            </a:extrusionClr>
            <a:contourClr>
              <a:schemeClr val="accent3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32214" y="1237332"/>
            <a:ext cx="2535043" cy="820520"/>
            <a:chOff x="4467764" y="1442247"/>
            <a:chExt cx="2535043" cy="820520"/>
          </a:xfrm>
        </p:grpSpPr>
        <p:sp>
          <p:nvSpPr>
            <p:cNvPr id="4" name="矩形 3"/>
            <p:cNvSpPr/>
            <p:nvPr/>
          </p:nvSpPr>
          <p:spPr>
            <a:xfrm>
              <a:off x="4673308" y="1442247"/>
              <a:ext cx="2329499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467764" y="1796220"/>
              <a:ext cx="274059" cy="466547"/>
            </a:xfrm>
            <a:custGeom>
              <a:avLst/>
              <a:gdLst>
                <a:gd name="connsiteX0" fmla="*/ 0 w 1743456"/>
                <a:gd name="connsiteY0" fmla="*/ 731520 h 731520"/>
                <a:gd name="connsiteX1" fmla="*/ 682752 w 1743456"/>
                <a:gd name="connsiteY1" fmla="*/ 0 h 731520"/>
                <a:gd name="connsiteX2" fmla="*/ 1743456 w 1743456"/>
                <a:gd name="connsiteY2" fmla="*/ 390144 h 731520"/>
                <a:gd name="connsiteX3" fmla="*/ 1743456 w 1743456"/>
                <a:gd name="connsiteY3" fmla="*/ 390144 h 731520"/>
                <a:gd name="connsiteX0" fmla="*/ 0 w 1743456"/>
                <a:gd name="connsiteY0" fmla="*/ 731520 h 731520"/>
                <a:gd name="connsiteX1" fmla="*/ 682752 w 1743456"/>
                <a:gd name="connsiteY1" fmla="*/ 0 h 731520"/>
                <a:gd name="connsiteX2" fmla="*/ 1743456 w 1743456"/>
                <a:gd name="connsiteY2" fmla="*/ 390144 h 731520"/>
                <a:gd name="connsiteX3" fmla="*/ 1743456 w 1743456"/>
                <a:gd name="connsiteY3" fmla="*/ 390144 h 731520"/>
                <a:gd name="connsiteX0" fmla="*/ 0 w 1743456"/>
                <a:gd name="connsiteY0" fmla="*/ 341376 h 341376"/>
                <a:gd name="connsiteX1" fmla="*/ 1743456 w 1743456"/>
                <a:gd name="connsiteY1" fmla="*/ 0 h 341376"/>
                <a:gd name="connsiteX2" fmla="*/ 1743456 w 1743456"/>
                <a:gd name="connsiteY2" fmla="*/ 0 h 341376"/>
                <a:gd name="connsiteX0" fmla="*/ 0 w 1743456"/>
                <a:gd name="connsiteY0" fmla="*/ 442524 h 442524"/>
                <a:gd name="connsiteX1" fmla="*/ 1743456 w 1743456"/>
                <a:gd name="connsiteY1" fmla="*/ 101148 h 442524"/>
                <a:gd name="connsiteX2" fmla="*/ 1743456 w 1743456"/>
                <a:gd name="connsiteY2" fmla="*/ 101148 h 442524"/>
                <a:gd name="connsiteX0" fmla="*/ 0 w 1743456"/>
                <a:gd name="connsiteY0" fmla="*/ 515790 h 515790"/>
                <a:gd name="connsiteX1" fmla="*/ 1743456 w 1743456"/>
                <a:gd name="connsiteY1" fmla="*/ 174414 h 515790"/>
                <a:gd name="connsiteX2" fmla="*/ 1743456 w 1743456"/>
                <a:gd name="connsiteY2" fmla="*/ 174414 h 515790"/>
                <a:gd name="connsiteX0" fmla="*/ 994 w 1744450"/>
                <a:gd name="connsiteY0" fmla="*/ 599230 h 599230"/>
                <a:gd name="connsiteX1" fmla="*/ 1744450 w 1744450"/>
                <a:gd name="connsiteY1" fmla="*/ 257854 h 599230"/>
                <a:gd name="connsiteX2" fmla="*/ 1744450 w 1744450"/>
                <a:gd name="connsiteY2" fmla="*/ 257854 h 599230"/>
                <a:gd name="connsiteX0" fmla="*/ 727 w 1744183"/>
                <a:gd name="connsiteY0" fmla="*/ 742273 h 742273"/>
                <a:gd name="connsiteX1" fmla="*/ 1744183 w 1744183"/>
                <a:gd name="connsiteY1" fmla="*/ 400897 h 742273"/>
                <a:gd name="connsiteX2" fmla="*/ 1744183 w 1744183"/>
                <a:gd name="connsiteY2" fmla="*/ 400897 h 742273"/>
                <a:gd name="connsiteX0" fmla="*/ 824 w 1907406"/>
                <a:gd name="connsiteY0" fmla="*/ 471425 h 471425"/>
                <a:gd name="connsiteX1" fmla="*/ 1744280 w 1907406"/>
                <a:gd name="connsiteY1" fmla="*/ 130049 h 471425"/>
                <a:gd name="connsiteX2" fmla="*/ 1858580 w 1907406"/>
                <a:gd name="connsiteY2" fmla="*/ 396749 h 471425"/>
                <a:gd name="connsiteX0" fmla="*/ 0 w 1857756"/>
                <a:gd name="connsiteY0" fmla="*/ 74676 h 74676"/>
                <a:gd name="connsiteX1" fmla="*/ 1857756 w 1857756"/>
                <a:gd name="connsiteY1" fmla="*/ 0 h 74676"/>
                <a:gd name="connsiteX0" fmla="*/ 0 w 1857756"/>
                <a:gd name="connsiteY0" fmla="*/ 304580 h 304580"/>
                <a:gd name="connsiteX1" fmla="*/ 1857756 w 1857756"/>
                <a:gd name="connsiteY1" fmla="*/ 229904 h 304580"/>
                <a:gd name="connsiteX0" fmla="*/ 0 w 1857756"/>
                <a:gd name="connsiteY0" fmla="*/ 480550 h 480550"/>
                <a:gd name="connsiteX1" fmla="*/ 1857756 w 1857756"/>
                <a:gd name="connsiteY1" fmla="*/ 405874 h 480550"/>
                <a:gd name="connsiteX0" fmla="*/ 0 w 1857756"/>
                <a:gd name="connsiteY0" fmla="*/ 541672 h 541672"/>
                <a:gd name="connsiteX1" fmla="*/ 1857756 w 1857756"/>
                <a:gd name="connsiteY1" fmla="*/ 466996 h 541672"/>
                <a:gd name="connsiteX0" fmla="*/ 0 w 1857756"/>
                <a:gd name="connsiteY0" fmla="*/ 680436 h 680436"/>
                <a:gd name="connsiteX1" fmla="*/ 1857756 w 1857756"/>
                <a:gd name="connsiteY1" fmla="*/ 605760 h 680436"/>
                <a:gd name="connsiteX0" fmla="*/ 0 w 1933956"/>
                <a:gd name="connsiteY0" fmla="*/ 724085 h 724085"/>
                <a:gd name="connsiteX1" fmla="*/ 1933956 w 1933956"/>
                <a:gd name="connsiteY1" fmla="*/ 573209 h 724085"/>
                <a:gd name="connsiteX0" fmla="*/ 0 w 1933956"/>
                <a:gd name="connsiteY0" fmla="*/ 654096 h 654096"/>
                <a:gd name="connsiteX1" fmla="*/ 1933956 w 1933956"/>
                <a:gd name="connsiteY1" fmla="*/ 503220 h 654096"/>
                <a:gd name="connsiteX0" fmla="*/ 0 w 1933956"/>
                <a:gd name="connsiteY0" fmla="*/ 593912 h 593912"/>
                <a:gd name="connsiteX1" fmla="*/ 1933956 w 1933956"/>
                <a:gd name="connsiteY1" fmla="*/ 443036 h 593912"/>
                <a:gd name="connsiteX0" fmla="*/ 429 w 1934385"/>
                <a:gd name="connsiteY0" fmla="*/ 717758 h 717758"/>
                <a:gd name="connsiteX1" fmla="*/ 1934385 w 1934385"/>
                <a:gd name="connsiteY1" fmla="*/ 566882 h 717758"/>
                <a:gd name="connsiteX0" fmla="*/ 0 w 1933956"/>
                <a:gd name="connsiteY0" fmla="*/ 748317 h 748317"/>
                <a:gd name="connsiteX1" fmla="*/ 1933956 w 1933956"/>
                <a:gd name="connsiteY1" fmla="*/ 597441 h 748317"/>
                <a:gd name="connsiteX0" fmla="*/ 247 w 1934203"/>
                <a:gd name="connsiteY0" fmla="*/ 482830 h 482830"/>
                <a:gd name="connsiteX1" fmla="*/ 1934203 w 1934203"/>
                <a:gd name="connsiteY1" fmla="*/ 331954 h 482830"/>
                <a:gd name="connsiteX0" fmla="*/ 446 w 1308106"/>
                <a:gd name="connsiteY0" fmla="*/ 702022 h 702022"/>
                <a:gd name="connsiteX1" fmla="*/ 1308106 w 1308106"/>
                <a:gd name="connsiteY1" fmla="*/ 246346 h 702022"/>
                <a:gd name="connsiteX0" fmla="*/ 665 w 1308325"/>
                <a:gd name="connsiteY0" fmla="*/ 502968 h 502968"/>
                <a:gd name="connsiteX1" fmla="*/ 1308325 w 1308325"/>
                <a:gd name="connsiteY1" fmla="*/ 47292 h 502968"/>
                <a:gd name="connsiteX0" fmla="*/ 1057 w 1114348"/>
                <a:gd name="connsiteY0" fmla="*/ 486213 h 486213"/>
                <a:gd name="connsiteX1" fmla="*/ 1114348 w 1114348"/>
                <a:gd name="connsiteY1" fmla="*/ 50418 h 486213"/>
                <a:gd name="connsiteX0" fmla="*/ 72903 w 1186194"/>
                <a:gd name="connsiteY0" fmla="*/ 472158 h 472158"/>
                <a:gd name="connsiteX1" fmla="*/ 1186194 w 1186194"/>
                <a:gd name="connsiteY1" fmla="*/ 36363 h 472158"/>
                <a:gd name="connsiteX0" fmla="*/ 221956 w 622565"/>
                <a:gd name="connsiteY0" fmla="*/ 535877 h 535877"/>
                <a:gd name="connsiteX1" fmla="*/ 622565 w 622565"/>
                <a:gd name="connsiteY1" fmla="*/ 30498 h 535877"/>
                <a:gd name="connsiteX0" fmla="*/ 387459 w 788068"/>
                <a:gd name="connsiteY0" fmla="*/ 523372 h 523372"/>
                <a:gd name="connsiteX1" fmla="*/ 788068 w 788068"/>
                <a:gd name="connsiteY1" fmla="*/ 17993 h 523372"/>
                <a:gd name="connsiteX0" fmla="*/ 248933 w 649542"/>
                <a:gd name="connsiteY0" fmla="*/ 522461 h 522461"/>
                <a:gd name="connsiteX1" fmla="*/ 649542 w 649542"/>
                <a:gd name="connsiteY1" fmla="*/ 17082 h 522461"/>
                <a:gd name="connsiteX0" fmla="*/ 219484 w 620093"/>
                <a:gd name="connsiteY0" fmla="*/ 505379 h 505379"/>
                <a:gd name="connsiteX1" fmla="*/ 620093 w 620093"/>
                <a:gd name="connsiteY1" fmla="*/ 0 h 505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0093" h="505379">
                  <a:moveTo>
                    <a:pt x="219484" y="505379"/>
                  </a:moveTo>
                  <a:cubicBezTo>
                    <a:pt x="-125932" y="500489"/>
                    <a:pt x="-113508" y="9893"/>
                    <a:pt x="620093" y="0"/>
                  </a:cubicBezTo>
                </a:path>
              </a:pathLst>
            </a:custGeom>
            <a:noFill/>
            <a:ln w="19050">
              <a:solidFill>
                <a:schemeClr val="bg1">
                  <a:lumMod val="85000"/>
                </a:schemeClr>
              </a:solidFill>
              <a:prstDash val="sysDash"/>
              <a:headEnd type="oval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59106" y="2218475"/>
            <a:ext cx="2713515" cy="980303"/>
            <a:chOff x="5994656" y="2423390"/>
            <a:chExt cx="2713515" cy="980303"/>
          </a:xfrm>
        </p:grpSpPr>
        <p:sp>
          <p:nvSpPr>
            <p:cNvPr id="7" name="矩形 6"/>
            <p:cNvSpPr/>
            <p:nvPr/>
          </p:nvSpPr>
          <p:spPr>
            <a:xfrm>
              <a:off x="6473419" y="2826612"/>
              <a:ext cx="223475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994656" y="2423390"/>
              <a:ext cx="802607" cy="456009"/>
            </a:xfrm>
            <a:custGeom>
              <a:avLst/>
              <a:gdLst>
                <a:gd name="connsiteX0" fmla="*/ 0 w 1743456"/>
                <a:gd name="connsiteY0" fmla="*/ 731520 h 731520"/>
                <a:gd name="connsiteX1" fmla="*/ 682752 w 1743456"/>
                <a:gd name="connsiteY1" fmla="*/ 0 h 731520"/>
                <a:gd name="connsiteX2" fmla="*/ 1743456 w 1743456"/>
                <a:gd name="connsiteY2" fmla="*/ 390144 h 731520"/>
                <a:gd name="connsiteX3" fmla="*/ 1743456 w 1743456"/>
                <a:gd name="connsiteY3" fmla="*/ 390144 h 731520"/>
                <a:gd name="connsiteX0" fmla="*/ 0 w 1743456"/>
                <a:gd name="connsiteY0" fmla="*/ 731520 h 731520"/>
                <a:gd name="connsiteX1" fmla="*/ 682752 w 1743456"/>
                <a:gd name="connsiteY1" fmla="*/ 0 h 731520"/>
                <a:gd name="connsiteX2" fmla="*/ 1743456 w 1743456"/>
                <a:gd name="connsiteY2" fmla="*/ 390144 h 731520"/>
                <a:gd name="connsiteX3" fmla="*/ 1743456 w 1743456"/>
                <a:gd name="connsiteY3" fmla="*/ 390144 h 731520"/>
                <a:gd name="connsiteX0" fmla="*/ 0 w 1743456"/>
                <a:gd name="connsiteY0" fmla="*/ 341376 h 341376"/>
                <a:gd name="connsiteX1" fmla="*/ 1743456 w 1743456"/>
                <a:gd name="connsiteY1" fmla="*/ 0 h 341376"/>
                <a:gd name="connsiteX2" fmla="*/ 1743456 w 1743456"/>
                <a:gd name="connsiteY2" fmla="*/ 0 h 341376"/>
                <a:gd name="connsiteX0" fmla="*/ 0 w 1743456"/>
                <a:gd name="connsiteY0" fmla="*/ 442524 h 442524"/>
                <a:gd name="connsiteX1" fmla="*/ 1743456 w 1743456"/>
                <a:gd name="connsiteY1" fmla="*/ 101148 h 442524"/>
                <a:gd name="connsiteX2" fmla="*/ 1743456 w 1743456"/>
                <a:gd name="connsiteY2" fmla="*/ 101148 h 442524"/>
                <a:gd name="connsiteX0" fmla="*/ 0 w 1743456"/>
                <a:gd name="connsiteY0" fmla="*/ 515790 h 515790"/>
                <a:gd name="connsiteX1" fmla="*/ 1743456 w 1743456"/>
                <a:gd name="connsiteY1" fmla="*/ 174414 h 515790"/>
                <a:gd name="connsiteX2" fmla="*/ 1743456 w 1743456"/>
                <a:gd name="connsiteY2" fmla="*/ 174414 h 515790"/>
                <a:gd name="connsiteX0" fmla="*/ 994 w 1744450"/>
                <a:gd name="connsiteY0" fmla="*/ 599230 h 599230"/>
                <a:gd name="connsiteX1" fmla="*/ 1744450 w 1744450"/>
                <a:gd name="connsiteY1" fmla="*/ 257854 h 599230"/>
                <a:gd name="connsiteX2" fmla="*/ 1744450 w 1744450"/>
                <a:gd name="connsiteY2" fmla="*/ 257854 h 599230"/>
                <a:gd name="connsiteX0" fmla="*/ 727 w 1744183"/>
                <a:gd name="connsiteY0" fmla="*/ 742273 h 742273"/>
                <a:gd name="connsiteX1" fmla="*/ 1744183 w 1744183"/>
                <a:gd name="connsiteY1" fmla="*/ 400897 h 742273"/>
                <a:gd name="connsiteX2" fmla="*/ 1744183 w 1744183"/>
                <a:gd name="connsiteY2" fmla="*/ 400897 h 742273"/>
                <a:gd name="connsiteX0" fmla="*/ 824 w 1907406"/>
                <a:gd name="connsiteY0" fmla="*/ 471425 h 471425"/>
                <a:gd name="connsiteX1" fmla="*/ 1744280 w 1907406"/>
                <a:gd name="connsiteY1" fmla="*/ 130049 h 471425"/>
                <a:gd name="connsiteX2" fmla="*/ 1858580 w 1907406"/>
                <a:gd name="connsiteY2" fmla="*/ 396749 h 471425"/>
                <a:gd name="connsiteX0" fmla="*/ 0 w 1857756"/>
                <a:gd name="connsiteY0" fmla="*/ 74676 h 74676"/>
                <a:gd name="connsiteX1" fmla="*/ 1857756 w 1857756"/>
                <a:gd name="connsiteY1" fmla="*/ 0 h 74676"/>
                <a:gd name="connsiteX0" fmla="*/ 0 w 1857756"/>
                <a:gd name="connsiteY0" fmla="*/ 304580 h 304580"/>
                <a:gd name="connsiteX1" fmla="*/ 1857756 w 1857756"/>
                <a:gd name="connsiteY1" fmla="*/ 229904 h 304580"/>
                <a:gd name="connsiteX0" fmla="*/ 0 w 1857756"/>
                <a:gd name="connsiteY0" fmla="*/ 480550 h 480550"/>
                <a:gd name="connsiteX1" fmla="*/ 1857756 w 1857756"/>
                <a:gd name="connsiteY1" fmla="*/ 405874 h 480550"/>
                <a:gd name="connsiteX0" fmla="*/ 0 w 1857756"/>
                <a:gd name="connsiteY0" fmla="*/ 541672 h 541672"/>
                <a:gd name="connsiteX1" fmla="*/ 1857756 w 1857756"/>
                <a:gd name="connsiteY1" fmla="*/ 466996 h 541672"/>
                <a:gd name="connsiteX0" fmla="*/ 0 w 1857756"/>
                <a:gd name="connsiteY0" fmla="*/ 680436 h 680436"/>
                <a:gd name="connsiteX1" fmla="*/ 1857756 w 1857756"/>
                <a:gd name="connsiteY1" fmla="*/ 605760 h 680436"/>
                <a:gd name="connsiteX0" fmla="*/ 0 w 1933956"/>
                <a:gd name="connsiteY0" fmla="*/ 724085 h 724085"/>
                <a:gd name="connsiteX1" fmla="*/ 1933956 w 1933956"/>
                <a:gd name="connsiteY1" fmla="*/ 573209 h 724085"/>
                <a:gd name="connsiteX0" fmla="*/ 0 w 1933956"/>
                <a:gd name="connsiteY0" fmla="*/ 654096 h 654096"/>
                <a:gd name="connsiteX1" fmla="*/ 1933956 w 1933956"/>
                <a:gd name="connsiteY1" fmla="*/ 503220 h 654096"/>
                <a:gd name="connsiteX0" fmla="*/ 0 w 1933956"/>
                <a:gd name="connsiteY0" fmla="*/ 593912 h 593912"/>
                <a:gd name="connsiteX1" fmla="*/ 1933956 w 1933956"/>
                <a:gd name="connsiteY1" fmla="*/ 443036 h 593912"/>
                <a:gd name="connsiteX0" fmla="*/ 429 w 1934385"/>
                <a:gd name="connsiteY0" fmla="*/ 717758 h 717758"/>
                <a:gd name="connsiteX1" fmla="*/ 1934385 w 1934385"/>
                <a:gd name="connsiteY1" fmla="*/ 566882 h 717758"/>
                <a:gd name="connsiteX0" fmla="*/ 0 w 1933956"/>
                <a:gd name="connsiteY0" fmla="*/ 748317 h 748317"/>
                <a:gd name="connsiteX1" fmla="*/ 1933956 w 1933956"/>
                <a:gd name="connsiteY1" fmla="*/ 597441 h 748317"/>
                <a:gd name="connsiteX0" fmla="*/ 0 w 1933956"/>
                <a:gd name="connsiteY0" fmla="*/ 733163 h 733163"/>
                <a:gd name="connsiteX1" fmla="*/ 1933956 w 1933956"/>
                <a:gd name="connsiteY1" fmla="*/ 582287 h 733163"/>
                <a:gd name="connsiteX0" fmla="*/ 0 w 1933956"/>
                <a:gd name="connsiteY0" fmla="*/ 710621 h 710621"/>
                <a:gd name="connsiteX1" fmla="*/ 1933956 w 1933956"/>
                <a:gd name="connsiteY1" fmla="*/ 559745 h 71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3956" h="710621">
                  <a:moveTo>
                    <a:pt x="0" y="710621"/>
                  </a:moveTo>
                  <a:cubicBezTo>
                    <a:pt x="76328" y="-391692"/>
                    <a:pt x="1362329" y="-24963"/>
                    <a:pt x="1933956" y="559745"/>
                  </a:cubicBezTo>
                </a:path>
              </a:pathLst>
            </a:custGeom>
            <a:noFill/>
            <a:ln w="19050">
              <a:solidFill>
                <a:schemeClr val="bg1">
                  <a:lumMod val="85000"/>
                </a:schemeClr>
              </a:solidFill>
              <a:prstDash val="sysDash"/>
              <a:headEnd type="oval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29527" y="3504453"/>
            <a:ext cx="2940117" cy="993491"/>
            <a:chOff x="5565077" y="3709368"/>
            <a:chExt cx="2940117" cy="993491"/>
          </a:xfrm>
        </p:grpSpPr>
        <p:sp>
          <p:nvSpPr>
            <p:cNvPr id="10" name="矩形 9"/>
            <p:cNvSpPr/>
            <p:nvPr/>
          </p:nvSpPr>
          <p:spPr>
            <a:xfrm>
              <a:off x="6291726" y="4125778"/>
              <a:ext cx="2213468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565077" y="3709368"/>
              <a:ext cx="889613" cy="505237"/>
            </a:xfrm>
            <a:custGeom>
              <a:avLst/>
              <a:gdLst>
                <a:gd name="connsiteX0" fmla="*/ 0 w 1743456"/>
                <a:gd name="connsiteY0" fmla="*/ 731520 h 731520"/>
                <a:gd name="connsiteX1" fmla="*/ 682752 w 1743456"/>
                <a:gd name="connsiteY1" fmla="*/ 0 h 731520"/>
                <a:gd name="connsiteX2" fmla="*/ 1743456 w 1743456"/>
                <a:gd name="connsiteY2" fmla="*/ 390144 h 731520"/>
                <a:gd name="connsiteX3" fmla="*/ 1743456 w 1743456"/>
                <a:gd name="connsiteY3" fmla="*/ 390144 h 731520"/>
                <a:gd name="connsiteX0" fmla="*/ 0 w 1743456"/>
                <a:gd name="connsiteY0" fmla="*/ 731520 h 731520"/>
                <a:gd name="connsiteX1" fmla="*/ 682752 w 1743456"/>
                <a:gd name="connsiteY1" fmla="*/ 0 h 731520"/>
                <a:gd name="connsiteX2" fmla="*/ 1743456 w 1743456"/>
                <a:gd name="connsiteY2" fmla="*/ 390144 h 731520"/>
                <a:gd name="connsiteX3" fmla="*/ 1743456 w 1743456"/>
                <a:gd name="connsiteY3" fmla="*/ 390144 h 731520"/>
                <a:gd name="connsiteX0" fmla="*/ 0 w 1743456"/>
                <a:gd name="connsiteY0" fmla="*/ 341376 h 341376"/>
                <a:gd name="connsiteX1" fmla="*/ 1743456 w 1743456"/>
                <a:gd name="connsiteY1" fmla="*/ 0 h 341376"/>
                <a:gd name="connsiteX2" fmla="*/ 1743456 w 1743456"/>
                <a:gd name="connsiteY2" fmla="*/ 0 h 341376"/>
                <a:gd name="connsiteX0" fmla="*/ 0 w 1743456"/>
                <a:gd name="connsiteY0" fmla="*/ 442524 h 442524"/>
                <a:gd name="connsiteX1" fmla="*/ 1743456 w 1743456"/>
                <a:gd name="connsiteY1" fmla="*/ 101148 h 442524"/>
                <a:gd name="connsiteX2" fmla="*/ 1743456 w 1743456"/>
                <a:gd name="connsiteY2" fmla="*/ 101148 h 442524"/>
                <a:gd name="connsiteX0" fmla="*/ 0 w 1743456"/>
                <a:gd name="connsiteY0" fmla="*/ 515790 h 515790"/>
                <a:gd name="connsiteX1" fmla="*/ 1743456 w 1743456"/>
                <a:gd name="connsiteY1" fmla="*/ 174414 h 515790"/>
                <a:gd name="connsiteX2" fmla="*/ 1743456 w 1743456"/>
                <a:gd name="connsiteY2" fmla="*/ 174414 h 515790"/>
                <a:gd name="connsiteX0" fmla="*/ 994 w 1744450"/>
                <a:gd name="connsiteY0" fmla="*/ 599230 h 599230"/>
                <a:gd name="connsiteX1" fmla="*/ 1744450 w 1744450"/>
                <a:gd name="connsiteY1" fmla="*/ 257854 h 599230"/>
                <a:gd name="connsiteX2" fmla="*/ 1744450 w 1744450"/>
                <a:gd name="connsiteY2" fmla="*/ 257854 h 599230"/>
                <a:gd name="connsiteX0" fmla="*/ 727 w 1744183"/>
                <a:gd name="connsiteY0" fmla="*/ 742273 h 742273"/>
                <a:gd name="connsiteX1" fmla="*/ 1744183 w 1744183"/>
                <a:gd name="connsiteY1" fmla="*/ 400897 h 742273"/>
                <a:gd name="connsiteX2" fmla="*/ 1744183 w 1744183"/>
                <a:gd name="connsiteY2" fmla="*/ 400897 h 742273"/>
                <a:gd name="connsiteX0" fmla="*/ 824 w 1907406"/>
                <a:gd name="connsiteY0" fmla="*/ 471425 h 471425"/>
                <a:gd name="connsiteX1" fmla="*/ 1744280 w 1907406"/>
                <a:gd name="connsiteY1" fmla="*/ 130049 h 471425"/>
                <a:gd name="connsiteX2" fmla="*/ 1858580 w 1907406"/>
                <a:gd name="connsiteY2" fmla="*/ 396749 h 471425"/>
                <a:gd name="connsiteX0" fmla="*/ 0 w 1857756"/>
                <a:gd name="connsiteY0" fmla="*/ 74676 h 74676"/>
                <a:gd name="connsiteX1" fmla="*/ 1857756 w 1857756"/>
                <a:gd name="connsiteY1" fmla="*/ 0 h 74676"/>
                <a:gd name="connsiteX0" fmla="*/ 0 w 1857756"/>
                <a:gd name="connsiteY0" fmla="*/ 304580 h 304580"/>
                <a:gd name="connsiteX1" fmla="*/ 1857756 w 1857756"/>
                <a:gd name="connsiteY1" fmla="*/ 229904 h 304580"/>
                <a:gd name="connsiteX0" fmla="*/ 0 w 1857756"/>
                <a:gd name="connsiteY0" fmla="*/ 480550 h 480550"/>
                <a:gd name="connsiteX1" fmla="*/ 1857756 w 1857756"/>
                <a:gd name="connsiteY1" fmla="*/ 405874 h 480550"/>
                <a:gd name="connsiteX0" fmla="*/ 0 w 1857756"/>
                <a:gd name="connsiteY0" fmla="*/ 541672 h 541672"/>
                <a:gd name="connsiteX1" fmla="*/ 1857756 w 1857756"/>
                <a:gd name="connsiteY1" fmla="*/ 466996 h 541672"/>
                <a:gd name="connsiteX0" fmla="*/ 0 w 1857756"/>
                <a:gd name="connsiteY0" fmla="*/ 680436 h 680436"/>
                <a:gd name="connsiteX1" fmla="*/ 1857756 w 1857756"/>
                <a:gd name="connsiteY1" fmla="*/ 605760 h 680436"/>
                <a:gd name="connsiteX0" fmla="*/ 0 w 1933956"/>
                <a:gd name="connsiteY0" fmla="*/ 724085 h 724085"/>
                <a:gd name="connsiteX1" fmla="*/ 1933956 w 1933956"/>
                <a:gd name="connsiteY1" fmla="*/ 573209 h 724085"/>
                <a:gd name="connsiteX0" fmla="*/ 0 w 1933956"/>
                <a:gd name="connsiteY0" fmla="*/ 654096 h 654096"/>
                <a:gd name="connsiteX1" fmla="*/ 1933956 w 1933956"/>
                <a:gd name="connsiteY1" fmla="*/ 503220 h 654096"/>
                <a:gd name="connsiteX0" fmla="*/ 0 w 1933956"/>
                <a:gd name="connsiteY0" fmla="*/ 593912 h 593912"/>
                <a:gd name="connsiteX1" fmla="*/ 1933956 w 1933956"/>
                <a:gd name="connsiteY1" fmla="*/ 443036 h 593912"/>
                <a:gd name="connsiteX0" fmla="*/ 429 w 1934385"/>
                <a:gd name="connsiteY0" fmla="*/ 717758 h 717758"/>
                <a:gd name="connsiteX1" fmla="*/ 1934385 w 1934385"/>
                <a:gd name="connsiteY1" fmla="*/ 566882 h 717758"/>
                <a:gd name="connsiteX0" fmla="*/ 0 w 1933956"/>
                <a:gd name="connsiteY0" fmla="*/ 748317 h 748317"/>
                <a:gd name="connsiteX1" fmla="*/ 1933956 w 1933956"/>
                <a:gd name="connsiteY1" fmla="*/ 597441 h 748317"/>
                <a:gd name="connsiteX0" fmla="*/ 0 w 1933956"/>
                <a:gd name="connsiteY0" fmla="*/ 616326 h 616326"/>
                <a:gd name="connsiteX1" fmla="*/ 1933956 w 1933956"/>
                <a:gd name="connsiteY1" fmla="*/ 465450 h 616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3956" h="616326">
                  <a:moveTo>
                    <a:pt x="0" y="616326"/>
                  </a:moveTo>
                  <a:cubicBezTo>
                    <a:pt x="30393" y="-241185"/>
                    <a:pt x="1362329" y="-119258"/>
                    <a:pt x="1933956" y="465450"/>
                  </a:cubicBezTo>
                </a:path>
              </a:pathLst>
            </a:custGeom>
            <a:noFill/>
            <a:ln w="19050">
              <a:solidFill>
                <a:schemeClr val="bg1">
                  <a:lumMod val="85000"/>
                </a:schemeClr>
              </a:solidFill>
              <a:prstDash val="sysDash"/>
              <a:headEnd type="oval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1581" y="3547482"/>
            <a:ext cx="2856837" cy="950463"/>
            <a:chOff x="697131" y="3752397"/>
            <a:chExt cx="2856837" cy="950463"/>
          </a:xfrm>
        </p:grpSpPr>
        <p:sp>
          <p:nvSpPr>
            <p:cNvPr id="13" name="矩形 12"/>
            <p:cNvSpPr/>
            <p:nvPr/>
          </p:nvSpPr>
          <p:spPr>
            <a:xfrm>
              <a:off x="697131" y="4125779"/>
              <a:ext cx="2251211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2564171" y="3752397"/>
              <a:ext cx="989797" cy="485984"/>
            </a:xfrm>
            <a:custGeom>
              <a:avLst/>
              <a:gdLst>
                <a:gd name="connsiteX0" fmla="*/ 0 w 1743456"/>
                <a:gd name="connsiteY0" fmla="*/ 731520 h 731520"/>
                <a:gd name="connsiteX1" fmla="*/ 682752 w 1743456"/>
                <a:gd name="connsiteY1" fmla="*/ 0 h 731520"/>
                <a:gd name="connsiteX2" fmla="*/ 1743456 w 1743456"/>
                <a:gd name="connsiteY2" fmla="*/ 390144 h 731520"/>
                <a:gd name="connsiteX3" fmla="*/ 1743456 w 1743456"/>
                <a:gd name="connsiteY3" fmla="*/ 390144 h 731520"/>
                <a:gd name="connsiteX0" fmla="*/ 0 w 1743456"/>
                <a:gd name="connsiteY0" fmla="*/ 731520 h 731520"/>
                <a:gd name="connsiteX1" fmla="*/ 682752 w 1743456"/>
                <a:gd name="connsiteY1" fmla="*/ 0 h 731520"/>
                <a:gd name="connsiteX2" fmla="*/ 1743456 w 1743456"/>
                <a:gd name="connsiteY2" fmla="*/ 390144 h 731520"/>
                <a:gd name="connsiteX3" fmla="*/ 1743456 w 1743456"/>
                <a:gd name="connsiteY3" fmla="*/ 390144 h 731520"/>
                <a:gd name="connsiteX0" fmla="*/ 0 w 1743456"/>
                <a:gd name="connsiteY0" fmla="*/ 341376 h 341376"/>
                <a:gd name="connsiteX1" fmla="*/ 1743456 w 1743456"/>
                <a:gd name="connsiteY1" fmla="*/ 0 h 341376"/>
                <a:gd name="connsiteX2" fmla="*/ 1743456 w 1743456"/>
                <a:gd name="connsiteY2" fmla="*/ 0 h 341376"/>
                <a:gd name="connsiteX0" fmla="*/ 0 w 1743456"/>
                <a:gd name="connsiteY0" fmla="*/ 442524 h 442524"/>
                <a:gd name="connsiteX1" fmla="*/ 1743456 w 1743456"/>
                <a:gd name="connsiteY1" fmla="*/ 101148 h 442524"/>
                <a:gd name="connsiteX2" fmla="*/ 1743456 w 1743456"/>
                <a:gd name="connsiteY2" fmla="*/ 101148 h 442524"/>
                <a:gd name="connsiteX0" fmla="*/ 0 w 1743456"/>
                <a:gd name="connsiteY0" fmla="*/ 515790 h 515790"/>
                <a:gd name="connsiteX1" fmla="*/ 1743456 w 1743456"/>
                <a:gd name="connsiteY1" fmla="*/ 174414 h 515790"/>
                <a:gd name="connsiteX2" fmla="*/ 1743456 w 1743456"/>
                <a:gd name="connsiteY2" fmla="*/ 174414 h 515790"/>
                <a:gd name="connsiteX0" fmla="*/ 994 w 1744450"/>
                <a:gd name="connsiteY0" fmla="*/ 599230 h 599230"/>
                <a:gd name="connsiteX1" fmla="*/ 1744450 w 1744450"/>
                <a:gd name="connsiteY1" fmla="*/ 257854 h 599230"/>
                <a:gd name="connsiteX2" fmla="*/ 1744450 w 1744450"/>
                <a:gd name="connsiteY2" fmla="*/ 257854 h 599230"/>
                <a:gd name="connsiteX0" fmla="*/ 727 w 1744183"/>
                <a:gd name="connsiteY0" fmla="*/ 742273 h 742273"/>
                <a:gd name="connsiteX1" fmla="*/ 1744183 w 1744183"/>
                <a:gd name="connsiteY1" fmla="*/ 400897 h 742273"/>
                <a:gd name="connsiteX2" fmla="*/ 1744183 w 1744183"/>
                <a:gd name="connsiteY2" fmla="*/ 400897 h 742273"/>
                <a:gd name="connsiteX0" fmla="*/ 824 w 1907406"/>
                <a:gd name="connsiteY0" fmla="*/ 471425 h 471425"/>
                <a:gd name="connsiteX1" fmla="*/ 1744280 w 1907406"/>
                <a:gd name="connsiteY1" fmla="*/ 130049 h 471425"/>
                <a:gd name="connsiteX2" fmla="*/ 1858580 w 1907406"/>
                <a:gd name="connsiteY2" fmla="*/ 396749 h 471425"/>
                <a:gd name="connsiteX0" fmla="*/ 0 w 1857756"/>
                <a:gd name="connsiteY0" fmla="*/ 74676 h 74676"/>
                <a:gd name="connsiteX1" fmla="*/ 1857756 w 1857756"/>
                <a:gd name="connsiteY1" fmla="*/ 0 h 74676"/>
                <a:gd name="connsiteX0" fmla="*/ 0 w 1857756"/>
                <a:gd name="connsiteY0" fmla="*/ 304580 h 304580"/>
                <a:gd name="connsiteX1" fmla="*/ 1857756 w 1857756"/>
                <a:gd name="connsiteY1" fmla="*/ 229904 h 304580"/>
                <a:gd name="connsiteX0" fmla="*/ 0 w 1857756"/>
                <a:gd name="connsiteY0" fmla="*/ 480550 h 480550"/>
                <a:gd name="connsiteX1" fmla="*/ 1857756 w 1857756"/>
                <a:gd name="connsiteY1" fmla="*/ 405874 h 480550"/>
                <a:gd name="connsiteX0" fmla="*/ 0 w 1857756"/>
                <a:gd name="connsiteY0" fmla="*/ 541672 h 541672"/>
                <a:gd name="connsiteX1" fmla="*/ 1857756 w 1857756"/>
                <a:gd name="connsiteY1" fmla="*/ 466996 h 541672"/>
                <a:gd name="connsiteX0" fmla="*/ 0 w 1857756"/>
                <a:gd name="connsiteY0" fmla="*/ 680436 h 680436"/>
                <a:gd name="connsiteX1" fmla="*/ 1857756 w 1857756"/>
                <a:gd name="connsiteY1" fmla="*/ 605760 h 680436"/>
                <a:gd name="connsiteX0" fmla="*/ 0 w 1933956"/>
                <a:gd name="connsiteY0" fmla="*/ 724085 h 724085"/>
                <a:gd name="connsiteX1" fmla="*/ 1933956 w 1933956"/>
                <a:gd name="connsiteY1" fmla="*/ 573209 h 724085"/>
                <a:gd name="connsiteX0" fmla="*/ 0 w 1933956"/>
                <a:gd name="connsiteY0" fmla="*/ 654096 h 654096"/>
                <a:gd name="connsiteX1" fmla="*/ 1933956 w 1933956"/>
                <a:gd name="connsiteY1" fmla="*/ 503220 h 654096"/>
                <a:gd name="connsiteX0" fmla="*/ 0 w 1933956"/>
                <a:gd name="connsiteY0" fmla="*/ 593912 h 593912"/>
                <a:gd name="connsiteX1" fmla="*/ 1933956 w 1933956"/>
                <a:gd name="connsiteY1" fmla="*/ 443036 h 593912"/>
                <a:gd name="connsiteX0" fmla="*/ 429 w 1934385"/>
                <a:gd name="connsiteY0" fmla="*/ 717758 h 717758"/>
                <a:gd name="connsiteX1" fmla="*/ 1934385 w 1934385"/>
                <a:gd name="connsiteY1" fmla="*/ 566882 h 717758"/>
                <a:gd name="connsiteX0" fmla="*/ 0 w 1933956"/>
                <a:gd name="connsiteY0" fmla="*/ 748317 h 748317"/>
                <a:gd name="connsiteX1" fmla="*/ 1933956 w 1933956"/>
                <a:gd name="connsiteY1" fmla="*/ 597441 h 748317"/>
                <a:gd name="connsiteX0" fmla="*/ 0 w 1933956"/>
                <a:gd name="connsiteY0" fmla="*/ 616326 h 616326"/>
                <a:gd name="connsiteX1" fmla="*/ 1933956 w 1933956"/>
                <a:gd name="connsiteY1" fmla="*/ 465450 h 616326"/>
                <a:gd name="connsiteX0" fmla="*/ 0 w 1933956"/>
                <a:gd name="connsiteY0" fmla="*/ 587944 h 587945"/>
                <a:gd name="connsiteX1" fmla="*/ 1933956 w 1933956"/>
                <a:gd name="connsiteY1" fmla="*/ 494683 h 587945"/>
                <a:gd name="connsiteX0" fmla="*/ 0 w 1933956"/>
                <a:gd name="connsiteY0" fmla="*/ 585724 h 585724"/>
                <a:gd name="connsiteX1" fmla="*/ 1933956 w 1933956"/>
                <a:gd name="connsiteY1" fmla="*/ 492463 h 5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3956" h="585724">
                  <a:moveTo>
                    <a:pt x="0" y="585724"/>
                  </a:moveTo>
                  <a:cubicBezTo>
                    <a:pt x="105116" y="-266025"/>
                    <a:pt x="1362329" y="-92245"/>
                    <a:pt x="1933956" y="492463"/>
                  </a:cubicBezTo>
                </a:path>
              </a:pathLst>
            </a:custGeom>
            <a:noFill/>
            <a:ln w="19050">
              <a:solidFill>
                <a:schemeClr val="bg1">
                  <a:lumMod val="85000"/>
                </a:schemeClr>
              </a:solidFill>
              <a:prstDash val="sysDash"/>
              <a:headEnd type="oval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7544" y="2263396"/>
            <a:ext cx="2562891" cy="1018382"/>
            <a:chOff x="603094" y="2468311"/>
            <a:chExt cx="2562891" cy="1018382"/>
          </a:xfrm>
        </p:grpSpPr>
        <p:sp>
          <p:nvSpPr>
            <p:cNvPr id="16" name="任意多边形 15"/>
            <p:cNvSpPr/>
            <p:nvPr/>
          </p:nvSpPr>
          <p:spPr>
            <a:xfrm flipH="1">
              <a:off x="2412323" y="2468311"/>
              <a:ext cx="753662" cy="410557"/>
            </a:xfrm>
            <a:custGeom>
              <a:avLst/>
              <a:gdLst>
                <a:gd name="connsiteX0" fmla="*/ 0 w 1743456"/>
                <a:gd name="connsiteY0" fmla="*/ 731520 h 731520"/>
                <a:gd name="connsiteX1" fmla="*/ 682752 w 1743456"/>
                <a:gd name="connsiteY1" fmla="*/ 0 h 731520"/>
                <a:gd name="connsiteX2" fmla="*/ 1743456 w 1743456"/>
                <a:gd name="connsiteY2" fmla="*/ 390144 h 731520"/>
                <a:gd name="connsiteX3" fmla="*/ 1743456 w 1743456"/>
                <a:gd name="connsiteY3" fmla="*/ 390144 h 731520"/>
                <a:gd name="connsiteX0" fmla="*/ 0 w 1743456"/>
                <a:gd name="connsiteY0" fmla="*/ 731520 h 731520"/>
                <a:gd name="connsiteX1" fmla="*/ 682752 w 1743456"/>
                <a:gd name="connsiteY1" fmla="*/ 0 h 731520"/>
                <a:gd name="connsiteX2" fmla="*/ 1743456 w 1743456"/>
                <a:gd name="connsiteY2" fmla="*/ 390144 h 731520"/>
                <a:gd name="connsiteX3" fmla="*/ 1743456 w 1743456"/>
                <a:gd name="connsiteY3" fmla="*/ 390144 h 731520"/>
                <a:gd name="connsiteX0" fmla="*/ 0 w 1743456"/>
                <a:gd name="connsiteY0" fmla="*/ 341376 h 341376"/>
                <a:gd name="connsiteX1" fmla="*/ 1743456 w 1743456"/>
                <a:gd name="connsiteY1" fmla="*/ 0 h 341376"/>
                <a:gd name="connsiteX2" fmla="*/ 1743456 w 1743456"/>
                <a:gd name="connsiteY2" fmla="*/ 0 h 341376"/>
                <a:gd name="connsiteX0" fmla="*/ 0 w 1743456"/>
                <a:gd name="connsiteY0" fmla="*/ 442524 h 442524"/>
                <a:gd name="connsiteX1" fmla="*/ 1743456 w 1743456"/>
                <a:gd name="connsiteY1" fmla="*/ 101148 h 442524"/>
                <a:gd name="connsiteX2" fmla="*/ 1743456 w 1743456"/>
                <a:gd name="connsiteY2" fmla="*/ 101148 h 442524"/>
                <a:gd name="connsiteX0" fmla="*/ 0 w 1743456"/>
                <a:gd name="connsiteY0" fmla="*/ 515790 h 515790"/>
                <a:gd name="connsiteX1" fmla="*/ 1743456 w 1743456"/>
                <a:gd name="connsiteY1" fmla="*/ 174414 h 515790"/>
                <a:gd name="connsiteX2" fmla="*/ 1743456 w 1743456"/>
                <a:gd name="connsiteY2" fmla="*/ 174414 h 515790"/>
                <a:gd name="connsiteX0" fmla="*/ 994 w 1744450"/>
                <a:gd name="connsiteY0" fmla="*/ 599230 h 599230"/>
                <a:gd name="connsiteX1" fmla="*/ 1744450 w 1744450"/>
                <a:gd name="connsiteY1" fmla="*/ 257854 h 599230"/>
                <a:gd name="connsiteX2" fmla="*/ 1744450 w 1744450"/>
                <a:gd name="connsiteY2" fmla="*/ 257854 h 599230"/>
                <a:gd name="connsiteX0" fmla="*/ 727 w 1744183"/>
                <a:gd name="connsiteY0" fmla="*/ 742273 h 742273"/>
                <a:gd name="connsiteX1" fmla="*/ 1744183 w 1744183"/>
                <a:gd name="connsiteY1" fmla="*/ 400897 h 742273"/>
                <a:gd name="connsiteX2" fmla="*/ 1744183 w 1744183"/>
                <a:gd name="connsiteY2" fmla="*/ 400897 h 742273"/>
                <a:gd name="connsiteX0" fmla="*/ 824 w 1907406"/>
                <a:gd name="connsiteY0" fmla="*/ 471425 h 471425"/>
                <a:gd name="connsiteX1" fmla="*/ 1744280 w 1907406"/>
                <a:gd name="connsiteY1" fmla="*/ 130049 h 471425"/>
                <a:gd name="connsiteX2" fmla="*/ 1858580 w 1907406"/>
                <a:gd name="connsiteY2" fmla="*/ 396749 h 471425"/>
                <a:gd name="connsiteX0" fmla="*/ 0 w 1857756"/>
                <a:gd name="connsiteY0" fmla="*/ 74676 h 74676"/>
                <a:gd name="connsiteX1" fmla="*/ 1857756 w 1857756"/>
                <a:gd name="connsiteY1" fmla="*/ 0 h 74676"/>
                <a:gd name="connsiteX0" fmla="*/ 0 w 1857756"/>
                <a:gd name="connsiteY0" fmla="*/ 304580 h 304580"/>
                <a:gd name="connsiteX1" fmla="*/ 1857756 w 1857756"/>
                <a:gd name="connsiteY1" fmla="*/ 229904 h 304580"/>
                <a:gd name="connsiteX0" fmla="*/ 0 w 1857756"/>
                <a:gd name="connsiteY0" fmla="*/ 480550 h 480550"/>
                <a:gd name="connsiteX1" fmla="*/ 1857756 w 1857756"/>
                <a:gd name="connsiteY1" fmla="*/ 405874 h 480550"/>
                <a:gd name="connsiteX0" fmla="*/ 0 w 1857756"/>
                <a:gd name="connsiteY0" fmla="*/ 541672 h 541672"/>
                <a:gd name="connsiteX1" fmla="*/ 1857756 w 1857756"/>
                <a:gd name="connsiteY1" fmla="*/ 466996 h 541672"/>
                <a:gd name="connsiteX0" fmla="*/ 0 w 1857756"/>
                <a:gd name="connsiteY0" fmla="*/ 680436 h 680436"/>
                <a:gd name="connsiteX1" fmla="*/ 1857756 w 1857756"/>
                <a:gd name="connsiteY1" fmla="*/ 605760 h 680436"/>
                <a:gd name="connsiteX0" fmla="*/ 0 w 1933956"/>
                <a:gd name="connsiteY0" fmla="*/ 724085 h 724085"/>
                <a:gd name="connsiteX1" fmla="*/ 1933956 w 1933956"/>
                <a:gd name="connsiteY1" fmla="*/ 573209 h 724085"/>
                <a:gd name="connsiteX0" fmla="*/ 0 w 1933956"/>
                <a:gd name="connsiteY0" fmla="*/ 654096 h 654096"/>
                <a:gd name="connsiteX1" fmla="*/ 1933956 w 1933956"/>
                <a:gd name="connsiteY1" fmla="*/ 503220 h 654096"/>
                <a:gd name="connsiteX0" fmla="*/ 0 w 1933956"/>
                <a:gd name="connsiteY0" fmla="*/ 593912 h 593912"/>
                <a:gd name="connsiteX1" fmla="*/ 1933956 w 1933956"/>
                <a:gd name="connsiteY1" fmla="*/ 443036 h 593912"/>
                <a:gd name="connsiteX0" fmla="*/ 429 w 1934385"/>
                <a:gd name="connsiteY0" fmla="*/ 717758 h 717758"/>
                <a:gd name="connsiteX1" fmla="*/ 1934385 w 1934385"/>
                <a:gd name="connsiteY1" fmla="*/ 566882 h 717758"/>
                <a:gd name="connsiteX0" fmla="*/ 0 w 1933956"/>
                <a:gd name="connsiteY0" fmla="*/ 748317 h 748317"/>
                <a:gd name="connsiteX1" fmla="*/ 1933956 w 1933956"/>
                <a:gd name="connsiteY1" fmla="*/ 597441 h 74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3956" h="748317">
                  <a:moveTo>
                    <a:pt x="0" y="748317"/>
                  </a:moveTo>
                  <a:cubicBezTo>
                    <a:pt x="127" y="-448150"/>
                    <a:pt x="1362329" y="12733"/>
                    <a:pt x="1933956" y="597441"/>
                  </a:cubicBezTo>
                </a:path>
              </a:pathLst>
            </a:custGeom>
            <a:noFill/>
            <a:ln w="19050">
              <a:solidFill>
                <a:schemeClr val="bg1">
                  <a:lumMod val="85000"/>
                </a:schemeClr>
              </a:solidFill>
              <a:prstDash val="sysDash"/>
              <a:headEnd type="oval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03094" y="2909612"/>
              <a:ext cx="2251211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30577" y="2117228"/>
            <a:ext cx="998668" cy="1283653"/>
            <a:chOff x="4021138" y="1635646"/>
            <a:chExt cx="1049586" cy="1349102"/>
          </a:xfrm>
        </p:grpSpPr>
        <p:pic>
          <p:nvPicPr>
            <p:cNvPr id="19" name="Picture 2" descr="E:\T上云霄4\T上云霄4\绅士猫分享商务剪影素材\PNG商务男士\绅士猫分享 (754)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6829" y="1635646"/>
              <a:ext cx="725686" cy="12419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4021138" y="2705495"/>
              <a:ext cx="1049586" cy="279253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43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26" name="平行四边形 25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527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39552" y="1655074"/>
            <a:ext cx="3469401" cy="39303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spcCol="0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5" name="Rectangle 42"/>
          <p:cNvSpPr/>
          <p:nvPr/>
        </p:nvSpPr>
        <p:spPr>
          <a:xfrm>
            <a:off x="593485" y="2204776"/>
            <a:ext cx="3240360" cy="13423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marL="171444" indent="-171444">
              <a:lnSpc>
                <a:spcPct val="150000"/>
              </a:lnSpc>
              <a:buFont typeface="Wingdings" pitchFamily="2" charset="2"/>
              <a:buChar char="l"/>
              <a:defRPr/>
            </a:pP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</a:t>
            </a:r>
            <a:r>
              <a:rPr lang="en-US" altLang="zh-CN" sz="11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</a:t>
            </a:r>
          </a:p>
          <a:p>
            <a:pPr marL="171444" indent="-171444">
              <a:lnSpc>
                <a:spcPct val="150000"/>
              </a:lnSpc>
              <a:buFont typeface="Wingdings" pitchFamily="2" charset="2"/>
              <a:buChar char="l"/>
              <a:defRPr/>
            </a:pP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</a:t>
            </a:r>
            <a:r>
              <a:rPr lang="en-US" altLang="zh-CN" sz="11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</a:t>
            </a:r>
          </a:p>
          <a:p>
            <a:pPr marL="171444" indent="-171444">
              <a:lnSpc>
                <a:spcPct val="150000"/>
              </a:lnSpc>
              <a:buFont typeface="Wingdings" pitchFamily="2" charset="2"/>
              <a:buChar char="l"/>
              <a:defRPr/>
            </a:pP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510195" y="1424410"/>
            <a:ext cx="2440135" cy="3285860"/>
            <a:chOff x="3181247" y="1401097"/>
            <a:chExt cx="2440135" cy="3285860"/>
          </a:xfrm>
        </p:grpSpPr>
        <p:sp>
          <p:nvSpPr>
            <p:cNvPr id="27" name="等腰三角形 6"/>
            <p:cNvSpPr/>
            <p:nvPr/>
          </p:nvSpPr>
          <p:spPr>
            <a:xfrm rot="13762873">
              <a:off x="3608165" y="1238000"/>
              <a:ext cx="1850120" cy="2176314"/>
            </a:xfrm>
            <a:custGeom>
              <a:avLst/>
              <a:gdLst/>
              <a:ahLst/>
              <a:cxnLst/>
              <a:rect l="l" t="t" r="r" b="b"/>
              <a:pathLst>
                <a:path w="1850120" h="2176314">
                  <a:moveTo>
                    <a:pt x="1627222" y="1853479"/>
                  </a:moveTo>
                  <a:cubicBezTo>
                    <a:pt x="1294622" y="2241273"/>
                    <a:pt x="710628" y="2286016"/>
                    <a:pt x="322835" y="1953416"/>
                  </a:cubicBezTo>
                  <a:cubicBezTo>
                    <a:pt x="-64959" y="1620816"/>
                    <a:pt x="-109702" y="1036823"/>
                    <a:pt x="222898" y="649029"/>
                  </a:cubicBezTo>
                  <a:cubicBezTo>
                    <a:pt x="276734" y="586259"/>
                    <a:pt x="337157" y="532476"/>
                    <a:pt x="402892" y="488737"/>
                  </a:cubicBezTo>
                  <a:lnTo>
                    <a:pt x="515678" y="0"/>
                  </a:lnTo>
                  <a:lnTo>
                    <a:pt x="604269" y="383895"/>
                  </a:lnTo>
                  <a:cubicBezTo>
                    <a:pt x="908669" y="271168"/>
                    <a:pt x="1263402" y="322767"/>
                    <a:pt x="1527285" y="549092"/>
                  </a:cubicBezTo>
                  <a:cubicBezTo>
                    <a:pt x="1915078" y="881692"/>
                    <a:pt x="1959822" y="1465686"/>
                    <a:pt x="1627222" y="1853479"/>
                  </a:cubicBez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19050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菱形 10"/>
            <p:cNvSpPr/>
            <p:nvPr/>
          </p:nvSpPr>
          <p:spPr>
            <a:xfrm>
              <a:off x="3504897" y="3412712"/>
              <a:ext cx="504056" cy="648071"/>
            </a:xfrm>
            <a:custGeom>
              <a:avLst/>
              <a:gdLst/>
              <a:ahLst/>
              <a:cxnLst/>
              <a:rect l="l" t="t" r="r" b="b"/>
              <a:pathLst>
                <a:path w="504056" h="648071">
                  <a:moveTo>
                    <a:pt x="243887" y="298102"/>
                  </a:moveTo>
                  <a:lnTo>
                    <a:pt x="288553" y="437083"/>
                  </a:lnTo>
                  <a:lnTo>
                    <a:pt x="243887" y="576063"/>
                  </a:lnTo>
                  <a:lnTo>
                    <a:pt x="199220" y="437083"/>
                  </a:lnTo>
                  <a:close/>
                  <a:moveTo>
                    <a:pt x="363536" y="288032"/>
                  </a:moveTo>
                  <a:lnTo>
                    <a:pt x="413092" y="288032"/>
                  </a:lnTo>
                  <a:cubicBezTo>
                    <a:pt x="463330" y="288032"/>
                    <a:pt x="504056" y="328758"/>
                    <a:pt x="504056" y="378996"/>
                  </a:cubicBezTo>
                  <a:lnTo>
                    <a:pt x="504056" y="557107"/>
                  </a:lnTo>
                  <a:cubicBezTo>
                    <a:pt x="504056" y="607345"/>
                    <a:pt x="463330" y="648071"/>
                    <a:pt x="413092" y="648071"/>
                  </a:cubicBezTo>
                  <a:lnTo>
                    <a:pt x="267792" y="648071"/>
                  </a:lnTo>
                  <a:close/>
                  <a:moveTo>
                    <a:pt x="90964" y="288032"/>
                  </a:moveTo>
                  <a:lnTo>
                    <a:pt x="124237" y="288032"/>
                  </a:lnTo>
                  <a:lnTo>
                    <a:pt x="219982" y="648071"/>
                  </a:lnTo>
                  <a:lnTo>
                    <a:pt x="90964" y="648071"/>
                  </a:lnTo>
                  <a:cubicBezTo>
                    <a:pt x="40726" y="648071"/>
                    <a:pt x="0" y="607345"/>
                    <a:pt x="0" y="557107"/>
                  </a:cubicBezTo>
                  <a:lnTo>
                    <a:pt x="0" y="378996"/>
                  </a:lnTo>
                  <a:cubicBezTo>
                    <a:pt x="0" y="328758"/>
                    <a:pt x="40726" y="288032"/>
                    <a:pt x="90964" y="288032"/>
                  </a:cubicBezTo>
                  <a:close/>
                  <a:moveTo>
                    <a:pt x="243887" y="0"/>
                  </a:moveTo>
                  <a:cubicBezTo>
                    <a:pt x="323425" y="0"/>
                    <a:pt x="387903" y="64478"/>
                    <a:pt x="387903" y="144016"/>
                  </a:cubicBezTo>
                  <a:cubicBezTo>
                    <a:pt x="387903" y="223554"/>
                    <a:pt x="323425" y="288032"/>
                    <a:pt x="243887" y="288032"/>
                  </a:cubicBezTo>
                  <a:cubicBezTo>
                    <a:pt x="164349" y="288032"/>
                    <a:pt x="99871" y="223554"/>
                    <a:pt x="99871" y="144016"/>
                  </a:cubicBezTo>
                  <a:cubicBezTo>
                    <a:pt x="99871" y="64478"/>
                    <a:pt x="164349" y="0"/>
                    <a:pt x="243887" y="0"/>
                  </a:cubicBez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9525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181247" y="4163737"/>
              <a:ext cx="1784408" cy="523220"/>
              <a:chOff x="4772452" y="1416424"/>
              <a:chExt cx="1784408" cy="523220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4826145" y="1416424"/>
                <a:ext cx="11442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单击此处添加描述文本</a:t>
                </a:r>
              </a:p>
            </p:txBody>
          </p:sp>
          <p:sp>
            <p:nvSpPr>
              <p:cNvPr id="32" name="Rectangle 42"/>
              <p:cNvSpPr/>
              <p:nvPr/>
            </p:nvSpPr>
            <p:spPr>
              <a:xfrm>
                <a:off x="4772452" y="1660380"/>
                <a:ext cx="1784408" cy="20379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pPr>
                  <a:defRPr/>
                </a:pPr>
                <a:endParaRPr lang="en-US" sz="11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4214572" y="1857684"/>
              <a:ext cx="807357" cy="678180"/>
            </a:xfrm>
            <a:custGeom>
              <a:avLst/>
              <a:gdLst>
                <a:gd name="T0" fmla="*/ 2147483646 w 232"/>
                <a:gd name="T1" fmla="*/ 2147483646 h 195"/>
                <a:gd name="T2" fmla="*/ 2147483646 w 232"/>
                <a:gd name="T3" fmla="*/ 0 h 195"/>
                <a:gd name="T4" fmla="*/ 2147483646 w 232"/>
                <a:gd name="T5" fmla="*/ 0 h 195"/>
                <a:gd name="T6" fmla="*/ 2147483646 w 232"/>
                <a:gd name="T7" fmla="*/ 2147483646 h 195"/>
                <a:gd name="T8" fmla="*/ 2147483646 w 232"/>
                <a:gd name="T9" fmla="*/ 2147483646 h 195"/>
                <a:gd name="T10" fmla="*/ 2147483646 w 232"/>
                <a:gd name="T11" fmla="*/ 2147483646 h 195"/>
                <a:gd name="T12" fmla="*/ 2147483646 w 232"/>
                <a:gd name="T13" fmla="*/ 2147483646 h 195"/>
                <a:gd name="T14" fmla="*/ 2147483646 w 232"/>
                <a:gd name="T15" fmla="*/ 2147483646 h 195"/>
                <a:gd name="T16" fmla="*/ 2147483646 w 232"/>
                <a:gd name="T17" fmla="*/ 2147483646 h 195"/>
                <a:gd name="T18" fmla="*/ 2147483646 w 232"/>
                <a:gd name="T19" fmla="*/ 2147483646 h 195"/>
                <a:gd name="T20" fmla="*/ 2147483646 w 232"/>
                <a:gd name="T21" fmla="*/ 2147483646 h 195"/>
                <a:gd name="T22" fmla="*/ 2147483646 w 232"/>
                <a:gd name="T23" fmla="*/ 2147483646 h 195"/>
                <a:gd name="T24" fmla="*/ 2147483646 w 232"/>
                <a:gd name="T25" fmla="*/ 2147483646 h 195"/>
                <a:gd name="T26" fmla="*/ 2147483646 w 232"/>
                <a:gd name="T27" fmla="*/ 2147483646 h 195"/>
                <a:gd name="T28" fmla="*/ 2147483646 w 232"/>
                <a:gd name="T29" fmla="*/ 2147483646 h 195"/>
                <a:gd name="T30" fmla="*/ 2147483646 w 232"/>
                <a:gd name="T31" fmla="*/ 2147483646 h 195"/>
                <a:gd name="T32" fmla="*/ 0 w 232"/>
                <a:gd name="T33" fmla="*/ 2147483646 h 195"/>
                <a:gd name="T34" fmla="*/ 0 w 232"/>
                <a:gd name="T35" fmla="*/ 2147483646 h 195"/>
                <a:gd name="T36" fmla="*/ 2147483646 w 232"/>
                <a:gd name="T37" fmla="*/ 2147483646 h 195"/>
                <a:gd name="T38" fmla="*/ 2147483646 w 232"/>
                <a:gd name="T39" fmla="*/ 2147483646 h 195"/>
                <a:gd name="T40" fmla="*/ 2147483646 w 232"/>
                <a:gd name="T41" fmla="*/ 2147483646 h 195"/>
                <a:gd name="T42" fmla="*/ 2147483646 w 232"/>
                <a:gd name="T43" fmla="*/ 2147483646 h 195"/>
                <a:gd name="T44" fmla="*/ 2147483646 w 232"/>
                <a:gd name="T45" fmla="*/ 2147483646 h 195"/>
                <a:gd name="T46" fmla="*/ 2147483646 w 232"/>
                <a:gd name="T47" fmla="*/ 2147483646 h 195"/>
                <a:gd name="T48" fmla="*/ 2147483646 w 232"/>
                <a:gd name="T49" fmla="*/ 2147483646 h 195"/>
                <a:gd name="T50" fmla="*/ 2147483646 w 232"/>
                <a:gd name="T51" fmla="*/ 2147483646 h 195"/>
                <a:gd name="T52" fmla="*/ 2147483646 w 232"/>
                <a:gd name="T53" fmla="*/ 2147483646 h 195"/>
                <a:gd name="T54" fmla="*/ 2147483646 w 232"/>
                <a:gd name="T55" fmla="*/ 2147483646 h 195"/>
                <a:gd name="T56" fmla="*/ 2147483646 w 232"/>
                <a:gd name="T57" fmla="*/ 2147483646 h 195"/>
                <a:gd name="T58" fmla="*/ 2147483646 w 232"/>
                <a:gd name="T59" fmla="*/ 2147483646 h 195"/>
                <a:gd name="T60" fmla="*/ 2147483646 w 232"/>
                <a:gd name="T61" fmla="*/ 2147483646 h 195"/>
                <a:gd name="T62" fmla="*/ 2147483646 w 232"/>
                <a:gd name="T63" fmla="*/ 2147483646 h 195"/>
                <a:gd name="T64" fmla="*/ 2147483646 w 232"/>
                <a:gd name="T65" fmla="*/ 2147483646 h 195"/>
                <a:gd name="T66" fmla="*/ 2147483646 w 232"/>
                <a:gd name="T67" fmla="*/ 2147483646 h 195"/>
                <a:gd name="T68" fmla="*/ 2147483646 w 232"/>
                <a:gd name="T69" fmla="*/ 2147483646 h 195"/>
                <a:gd name="T70" fmla="*/ 2147483646 w 232"/>
                <a:gd name="T71" fmla="*/ 2147483646 h 195"/>
                <a:gd name="T72" fmla="*/ 2147483646 w 232"/>
                <a:gd name="T73" fmla="*/ 2147483646 h 195"/>
                <a:gd name="T74" fmla="*/ 2147483646 w 232"/>
                <a:gd name="T75" fmla="*/ 2147483646 h 195"/>
                <a:gd name="T76" fmla="*/ 2147483646 w 232"/>
                <a:gd name="T77" fmla="*/ 2147483646 h 195"/>
                <a:gd name="T78" fmla="*/ 2147483646 w 232"/>
                <a:gd name="T79" fmla="*/ 2147483646 h 195"/>
                <a:gd name="T80" fmla="*/ 2147483646 w 232"/>
                <a:gd name="T81" fmla="*/ 2147483646 h 195"/>
                <a:gd name="T82" fmla="*/ 2147483646 w 232"/>
                <a:gd name="T83" fmla="*/ 2147483646 h 195"/>
                <a:gd name="T84" fmla="*/ 2147483646 w 232"/>
                <a:gd name="T85" fmla="*/ 2147483646 h 195"/>
                <a:gd name="T86" fmla="*/ 2147483646 w 232"/>
                <a:gd name="T87" fmla="*/ 2147483646 h 195"/>
                <a:gd name="T88" fmla="*/ 2147483646 w 232"/>
                <a:gd name="T89" fmla="*/ 2147483646 h 195"/>
                <a:gd name="T90" fmla="*/ 2147483646 w 232"/>
                <a:gd name="T91" fmla="*/ 2147483646 h 195"/>
                <a:gd name="T92" fmla="*/ 2147483646 w 232"/>
                <a:gd name="T93" fmla="*/ 2147483646 h 195"/>
                <a:gd name="T94" fmla="*/ 2147483646 w 232"/>
                <a:gd name="T95" fmla="*/ 2147483646 h 195"/>
                <a:gd name="T96" fmla="*/ 2147483646 w 232"/>
                <a:gd name="T97" fmla="*/ 2147483646 h 19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32" h="195">
                  <a:moveTo>
                    <a:pt x="155" y="27"/>
                  </a:moveTo>
                  <a:cubicBezTo>
                    <a:pt x="153" y="10"/>
                    <a:pt x="142" y="0"/>
                    <a:pt x="12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0" y="0"/>
                    <a:pt x="79" y="10"/>
                    <a:pt x="77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174" y="195"/>
                    <a:pt x="174" y="195"/>
                    <a:pt x="174" y="195"/>
                  </a:cubicBezTo>
                  <a:cubicBezTo>
                    <a:pt x="174" y="28"/>
                    <a:pt x="174" y="28"/>
                    <a:pt x="174" y="28"/>
                  </a:cubicBezTo>
                  <a:lnTo>
                    <a:pt x="155" y="27"/>
                  </a:lnTo>
                  <a:close/>
                  <a:moveTo>
                    <a:pt x="105" y="12"/>
                  </a:moveTo>
                  <a:cubicBezTo>
                    <a:pt x="127" y="12"/>
                    <a:pt x="127" y="12"/>
                    <a:pt x="127" y="12"/>
                  </a:cubicBezTo>
                  <a:cubicBezTo>
                    <a:pt x="135" y="12"/>
                    <a:pt x="140" y="18"/>
                    <a:pt x="14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3" y="13"/>
                    <a:pt x="102" y="12"/>
                    <a:pt x="105" y="12"/>
                  </a:cubicBezTo>
                  <a:close/>
                  <a:moveTo>
                    <a:pt x="45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9" y="28"/>
                    <a:pt x="0" y="37"/>
                    <a:pt x="0" y="4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5"/>
                    <a:pt x="9" y="195"/>
                    <a:pt x="21" y="195"/>
                  </a:cubicBezTo>
                  <a:cubicBezTo>
                    <a:pt x="45" y="195"/>
                    <a:pt x="45" y="195"/>
                    <a:pt x="45" y="195"/>
                  </a:cubicBezTo>
                  <a:lnTo>
                    <a:pt x="45" y="28"/>
                  </a:lnTo>
                  <a:close/>
                  <a:moveTo>
                    <a:pt x="232" y="174"/>
                  </a:moveTo>
                  <a:cubicBezTo>
                    <a:pt x="232" y="185"/>
                    <a:pt x="223" y="195"/>
                    <a:pt x="211" y="195"/>
                  </a:cubicBezTo>
                  <a:cubicBezTo>
                    <a:pt x="187" y="195"/>
                    <a:pt x="187" y="195"/>
                    <a:pt x="187" y="195"/>
                  </a:cubicBezTo>
                  <a:cubicBezTo>
                    <a:pt x="187" y="28"/>
                    <a:pt x="187" y="28"/>
                    <a:pt x="187" y="28"/>
                  </a:cubicBezTo>
                  <a:cubicBezTo>
                    <a:pt x="211" y="28"/>
                    <a:pt x="211" y="28"/>
                    <a:pt x="211" y="28"/>
                  </a:cubicBezTo>
                  <a:cubicBezTo>
                    <a:pt x="223" y="28"/>
                    <a:pt x="232" y="37"/>
                    <a:pt x="232" y="49"/>
                  </a:cubicBezTo>
                  <a:lnTo>
                    <a:pt x="232" y="174"/>
                  </a:lnTo>
                  <a:close/>
                  <a:moveTo>
                    <a:pt x="125" y="128"/>
                  </a:moveTo>
                  <a:cubicBezTo>
                    <a:pt x="125" y="123"/>
                    <a:pt x="121" y="120"/>
                    <a:pt x="111" y="117"/>
                  </a:cubicBezTo>
                  <a:cubicBezTo>
                    <a:pt x="98" y="113"/>
                    <a:pt x="89" y="107"/>
                    <a:pt x="89" y="94"/>
                  </a:cubicBezTo>
                  <a:cubicBezTo>
                    <a:pt x="89" y="83"/>
                    <a:pt x="97" y="75"/>
                    <a:pt x="110" y="72"/>
                  </a:cubicBezTo>
                  <a:cubicBezTo>
                    <a:pt x="110" y="60"/>
                    <a:pt x="110" y="60"/>
                    <a:pt x="110" y="60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31" y="72"/>
                    <a:pt x="136" y="73"/>
                    <a:pt x="141" y="75"/>
                  </a:cubicBezTo>
                  <a:cubicBezTo>
                    <a:pt x="137" y="90"/>
                    <a:pt x="137" y="90"/>
                    <a:pt x="137" y="90"/>
                  </a:cubicBezTo>
                  <a:cubicBezTo>
                    <a:pt x="134" y="88"/>
                    <a:pt x="128" y="85"/>
                    <a:pt x="119" y="85"/>
                  </a:cubicBezTo>
                  <a:cubicBezTo>
                    <a:pt x="111" y="85"/>
                    <a:pt x="108" y="89"/>
                    <a:pt x="108" y="92"/>
                  </a:cubicBezTo>
                  <a:cubicBezTo>
                    <a:pt x="108" y="96"/>
                    <a:pt x="112" y="99"/>
                    <a:pt x="123" y="103"/>
                  </a:cubicBezTo>
                  <a:cubicBezTo>
                    <a:pt x="138" y="108"/>
                    <a:pt x="144" y="115"/>
                    <a:pt x="144" y="126"/>
                  </a:cubicBezTo>
                  <a:cubicBezTo>
                    <a:pt x="144" y="137"/>
                    <a:pt x="136" y="147"/>
                    <a:pt x="122" y="149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09" y="162"/>
                    <a:pt x="109" y="162"/>
                    <a:pt x="109" y="162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1" y="150"/>
                    <a:pt x="93" y="148"/>
                    <a:pt x="88" y="145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7" y="133"/>
                    <a:pt x="105" y="136"/>
                    <a:pt x="113" y="136"/>
                  </a:cubicBezTo>
                  <a:cubicBezTo>
                    <a:pt x="120" y="136"/>
                    <a:pt x="125" y="133"/>
                    <a:pt x="125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lIns="91437" tIns="45718" rIns="91437" bIns="45718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366023" y="1275606"/>
            <a:ext cx="3358922" cy="3146235"/>
            <a:chOff x="5089073" y="1823394"/>
            <a:chExt cx="3358922" cy="3146235"/>
          </a:xfrm>
        </p:grpSpPr>
        <p:sp>
          <p:nvSpPr>
            <p:cNvPr id="34" name="椭圆 3"/>
            <p:cNvSpPr/>
            <p:nvPr/>
          </p:nvSpPr>
          <p:spPr>
            <a:xfrm>
              <a:off x="5089073" y="1823394"/>
              <a:ext cx="2088232" cy="2353174"/>
            </a:xfrm>
            <a:custGeom>
              <a:avLst/>
              <a:gdLst/>
              <a:ahLst/>
              <a:cxnLst/>
              <a:rect l="l" t="t" r="r" b="b"/>
              <a:pathLst>
                <a:path w="2088232" h="2353174">
                  <a:moveTo>
                    <a:pt x="1044116" y="0"/>
                  </a:moveTo>
                  <a:cubicBezTo>
                    <a:pt x="1620765" y="0"/>
                    <a:pt x="2088232" y="467467"/>
                    <a:pt x="2088232" y="1044116"/>
                  </a:cubicBezTo>
                  <a:cubicBezTo>
                    <a:pt x="2088232" y="1434820"/>
                    <a:pt x="1873636" y="1775402"/>
                    <a:pt x="1555561" y="1953855"/>
                  </a:cubicBezTo>
                  <a:lnTo>
                    <a:pt x="1805753" y="2353174"/>
                  </a:lnTo>
                  <a:lnTo>
                    <a:pt x="1319841" y="2050229"/>
                  </a:lnTo>
                  <a:cubicBezTo>
                    <a:pt x="1232223" y="2075397"/>
                    <a:pt x="1139668" y="2088232"/>
                    <a:pt x="1044116" y="2088232"/>
                  </a:cubicBezTo>
                  <a:cubicBezTo>
                    <a:pt x="467467" y="2088232"/>
                    <a:pt x="0" y="1620765"/>
                    <a:pt x="0" y="1044116"/>
                  </a:cubicBezTo>
                  <a:cubicBezTo>
                    <a:pt x="0" y="467467"/>
                    <a:pt x="467467" y="0"/>
                    <a:pt x="1044116" y="0"/>
                  </a:cubicBez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19050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菱形 10"/>
            <p:cNvSpPr/>
            <p:nvPr/>
          </p:nvSpPr>
          <p:spPr>
            <a:xfrm>
              <a:off x="7045815" y="3601318"/>
              <a:ext cx="504056" cy="648071"/>
            </a:xfrm>
            <a:custGeom>
              <a:avLst/>
              <a:gdLst/>
              <a:ahLst/>
              <a:cxnLst/>
              <a:rect l="l" t="t" r="r" b="b"/>
              <a:pathLst>
                <a:path w="504056" h="648071">
                  <a:moveTo>
                    <a:pt x="243887" y="298102"/>
                  </a:moveTo>
                  <a:lnTo>
                    <a:pt x="288553" y="437083"/>
                  </a:lnTo>
                  <a:lnTo>
                    <a:pt x="243887" y="576063"/>
                  </a:lnTo>
                  <a:lnTo>
                    <a:pt x="199220" y="437083"/>
                  </a:lnTo>
                  <a:close/>
                  <a:moveTo>
                    <a:pt x="363536" y="288032"/>
                  </a:moveTo>
                  <a:lnTo>
                    <a:pt x="413092" y="288032"/>
                  </a:lnTo>
                  <a:cubicBezTo>
                    <a:pt x="463330" y="288032"/>
                    <a:pt x="504056" y="328758"/>
                    <a:pt x="504056" y="378996"/>
                  </a:cubicBezTo>
                  <a:lnTo>
                    <a:pt x="504056" y="557107"/>
                  </a:lnTo>
                  <a:cubicBezTo>
                    <a:pt x="504056" y="607345"/>
                    <a:pt x="463330" y="648071"/>
                    <a:pt x="413092" y="648071"/>
                  </a:cubicBezTo>
                  <a:lnTo>
                    <a:pt x="267792" y="648071"/>
                  </a:lnTo>
                  <a:close/>
                  <a:moveTo>
                    <a:pt x="90964" y="288032"/>
                  </a:moveTo>
                  <a:lnTo>
                    <a:pt x="124237" y="288032"/>
                  </a:lnTo>
                  <a:lnTo>
                    <a:pt x="219982" y="648071"/>
                  </a:lnTo>
                  <a:lnTo>
                    <a:pt x="90964" y="648071"/>
                  </a:lnTo>
                  <a:cubicBezTo>
                    <a:pt x="40726" y="648071"/>
                    <a:pt x="0" y="607345"/>
                    <a:pt x="0" y="557107"/>
                  </a:cubicBezTo>
                  <a:lnTo>
                    <a:pt x="0" y="378996"/>
                  </a:lnTo>
                  <a:cubicBezTo>
                    <a:pt x="0" y="328758"/>
                    <a:pt x="40726" y="288032"/>
                    <a:pt x="90964" y="288032"/>
                  </a:cubicBezTo>
                  <a:close/>
                  <a:moveTo>
                    <a:pt x="243887" y="0"/>
                  </a:moveTo>
                  <a:cubicBezTo>
                    <a:pt x="323425" y="0"/>
                    <a:pt x="387903" y="64478"/>
                    <a:pt x="387903" y="144016"/>
                  </a:cubicBezTo>
                  <a:cubicBezTo>
                    <a:pt x="387903" y="223554"/>
                    <a:pt x="323425" y="288032"/>
                    <a:pt x="243887" y="288032"/>
                  </a:cubicBezTo>
                  <a:cubicBezTo>
                    <a:pt x="164349" y="288032"/>
                    <a:pt x="99871" y="223554"/>
                    <a:pt x="99871" y="144016"/>
                  </a:cubicBezTo>
                  <a:cubicBezTo>
                    <a:pt x="99871" y="64478"/>
                    <a:pt x="164349" y="0"/>
                    <a:pt x="243887" y="0"/>
                  </a:cubicBez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9525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663587" y="4370274"/>
              <a:ext cx="1784408" cy="599355"/>
              <a:chOff x="4772452" y="1264821"/>
              <a:chExt cx="1784408" cy="599355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4891428" y="1264821"/>
                <a:ext cx="10801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单击此处添加描述文本</a:t>
                </a:r>
              </a:p>
            </p:txBody>
          </p:sp>
          <p:sp>
            <p:nvSpPr>
              <p:cNvPr id="39" name="Rectangle 42"/>
              <p:cNvSpPr/>
              <p:nvPr/>
            </p:nvSpPr>
            <p:spPr>
              <a:xfrm>
                <a:off x="4772452" y="1660380"/>
                <a:ext cx="1784408" cy="20379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pPr>
                  <a:defRPr/>
                </a:pPr>
                <a:endParaRPr lang="en-US" sz="11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KSO_Shape"/>
            <p:cNvSpPr/>
            <p:nvPr/>
          </p:nvSpPr>
          <p:spPr>
            <a:xfrm>
              <a:off x="5665137" y="2535865"/>
              <a:ext cx="1104900" cy="784479"/>
            </a:xfrm>
            <a:custGeom>
              <a:avLst/>
              <a:gdLst>
                <a:gd name="connsiteX0" fmla="*/ 236286 w 472572"/>
                <a:gd name="connsiteY0" fmla="*/ 238384 h 335351"/>
                <a:gd name="connsiteX1" fmla="*/ 297849 w 472572"/>
                <a:gd name="connsiteY1" fmla="*/ 277381 h 335351"/>
                <a:gd name="connsiteX2" fmla="*/ 236286 w 472572"/>
                <a:gd name="connsiteY2" fmla="*/ 335351 h 335351"/>
                <a:gd name="connsiteX3" fmla="*/ 174722 w 472572"/>
                <a:gd name="connsiteY3" fmla="*/ 277381 h 335351"/>
                <a:gd name="connsiteX4" fmla="*/ 236286 w 472572"/>
                <a:gd name="connsiteY4" fmla="*/ 238384 h 335351"/>
                <a:gd name="connsiteX5" fmla="*/ 236286 w 472572"/>
                <a:gd name="connsiteY5" fmla="*/ 153779 h 335351"/>
                <a:gd name="connsiteX6" fmla="*/ 360886 w 472572"/>
                <a:gd name="connsiteY6" fmla="*/ 218025 h 335351"/>
                <a:gd name="connsiteX7" fmla="*/ 331907 w 472572"/>
                <a:gd name="connsiteY7" fmla="*/ 245311 h 335351"/>
                <a:gd name="connsiteX8" fmla="*/ 236286 w 472572"/>
                <a:gd name="connsiteY8" fmla="*/ 193327 h 335351"/>
                <a:gd name="connsiteX9" fmla="*/ 140664 w 472572"/>
                <a:gd name="connsiteY9" fmla="*/ 245311 h 335351"/>
                <a:gd name="connsiteX10" fmla="*/ 111686 w 472572"/>
                <a:gd name="connsiteY10" fmla="*/ 218025 h 335351"/>
                <a:gd name="connsiteX11" fmla="*/ 236286 w 472572"/>
                <a:gd name="connsiteY11" fmla="*/ 153779 h 335351"/>
                <a:gd name="connsiteX12" fmla="*/ 236285 w 472572"/>
                <a:gd name="connsiteY12" fmla="*/ 72334 h 335351"/>
                <a:gd name="connsiteX13" fmla="*/ 420037 w 472572"/>
                <a:gd name="connsiteY13" fmla="*/ 162327 h 335351"/>
                <a:gd name="connsiteX14" fmla="*/ 389766 w 472572"/>
                <a:gd name="connsiteY14" fmla="*/ 190830 h 335351"/>
                <a:gd name="connsiteX15" fmla="*/ 236285 w 472572"/>
                <a:gd name="connsiteY15" fmla="*/ 114013 h 335351"/>
                <a:gd name="connsiteX16" fmla="*/ 82804 w 472572"/>
                <a:gd name="connsiteY16" fmla="*/ 190829 h 335351"/>
                <a:gd name="connsiteX17" fmla="*/ 52534 w 472572"/>
                <a:gd name="connsiteY17" fmla="*/ 162327 h 335351"/>
                <a:gd name="connsiteX18" fmla="*/ 236285 w 472572"/>
                <a:gd name="connsiteY18" fmla="*/ 72334 h 335351"/>
                <a:gd name="connsiteX19" fmla="*/ 236286 w 472572"/>
                <a:gd name="connsiteY19" fmla="*/ 0 h 335351"/>
                <a:gd name="connsiteX20" fmla="*/ 472572 w 472572"/>
                <a:gd name="connsiteY20" fmla="*/ 112859 h 335351"/>
                <a:gd name="connsiteX21" fmla="*/ 443240 w 472572"/>
                <a:gd name="connsiteY21" fmla="*/ 140479 h 335351"/>
                <a:gd name="connsiteX22" fmla="*/ 236286 w 472572"/>
                <a:gd name="connsiteY22" fmla="*/ 40387 h 335351"/>
                <a:gd name="connsiteX23" fmla="*/ 29332 w 472572"/>
                <a:gd name="connsiteY23" fmla="*/ 140479 h 335351"/>
                <a:gd name="connsiteX24" fmla="*/ 0 w 472572"/>
                <a:gd name="connsiteY24" fmla="*/ 112859 h 335351"/>
                <a:gd name="connsiteX25" fmla="*/ 236286 w 472572"/>
                <a:gd name="connsiteY25" fmla="*/ 0 h 33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72" h="335351">
                  <a:moveTo>
                    <a:pt x="236286" y="238384"/>
                  </a:moveTo>
                  <a:cubicBezTo>
                    <a:pt x="263564" y="238384"/>
                    <a:pt x="287156" y="254165"/>
                    <a:pt x="297849" y="277381"/>
                  </a:cubicBezTo>
                  <a:lnTo>
                    <a:pt x="236286" y="335351"/>
                  </a:lnTo>
                  <a:lnTo>
                    <a:pt x="174722" y="277381"/>
                  </a:lnTo>
                  <a:cubicBezTo>
                    <a:pt x="185416" y="254165"/>
                    <a:pt x="209008" y="238384"/>
                    <a:pt x="236286" y="238384"/>
                  </a:cubicBezTo>
                  <a:close/>
                  <a:moveTo>
                    <a:pt x="236286" y="153779"/>
                  </a:moveTo>
                  <a:cubicBezTo>
                    <a:pt x="287723" y="153779"/>
                    <a:pt x="333263" y="179027"/>
                    <a:pt x="360886" y="218025"/>
                  </a:cubicBezTo>
                  <a:lnTo>
                    <a:pt x="331907" y="245311"/>
                  </a:lnTo>
                  <a:cubicBezTo>
                    <a:pt x="311651" y="213977"/>
                    <a:pt x="276380" y="193327"/>
                    <a:pt x="236286" y="193327"/>
                  </a:cubicBezTo>
                  <a:cubicBezTo>
                    <a:pt x="196191" y="193327"/>
                    <a:pt x="160920" y="213977"/>
                    <a:pt x="140664" y="245311"/>
                  </a:cubicBezTo>
                  <a:lnTo>
                    <a:pt x="111686" y="218025"/>
                  </a:lnTo>
                  <a:cubicBezTo>
                    <a:pt x="139308" y="179027"/>
                    <a:pt x="184848" y="153779"/>
                    <a:pt x="236286" y="153779"/>
                  </a:cubicBezTo>
                  <a:close/>
                  <a:moveTo>
                    <a:pt x="236285" y="72334"/>
                  </a:moveTo>
                  <a:cubicBezTo>
                    <a:pt x="311099" y="72334"/>
                    <a:pt x="377756" y="107256"/>
                    <a:pt x="420037" y="162327"/>
                  </a:cubicBezTo>
                  <a:lnTo>
                    <a:pt x="389766" y="190830"/>
                  </a:lnTo>
                  <a:cubicBezTo>
                    <a:pt x="354994" y="143968"/>
                    <a:pt x="299138" y="114013"/>
                    <a:pt x="236285" y="114013"/>
                  </a:cubicBezTo>
                  <a:cubicBezTo>
                    <a:pt x="173433" y="114013"/>
                    <a:pt x="117576" y="143967"/>
                    <a:pt x="82804" y="190829"/>
                  </a:cubicBezTo>
                  <a:lnTo>
                    <a:pt x="52534" y="162327"/>
                  </a:lnTo>
                  <a:cubicBezTo>
                    <a:pt x="94815" y="107256"/>
                    <a:pt x="161472" y="72334"/>
                    <a:pt x="236285" y="72334"/>
                  </a:cubicBezTo>
                  <a:close/>
                  <a:moveTo>
                    <a:pt x="236286" y="0"/>
                  </a:moveTo>
                  <a:cubicBezTo>
                    <a:pt x="331854" y="0"/>
                    <a:pt x="417244" y="43584"/>
                    <a:pt x="472572" y="112859"/>
                  </a:cubicBezTo>
                  <a:lnTo>
                    <a:pt x="443240" y="140479"/>
                  </a:lnTo>
                  <a:cubicBezTo>
                    <a:pt x="395198" y="79129"/>
                    <a:pt x="320266" y="40387"/>
                    <a:pt x="236286" y="40387"/>
                  </a:cubicBezTo>
                  <a:cubicBezTo>
                    <a:pt x="152305" y="40387"/>
                    <a:pt x="77373" y="79129"/>
                    <a:pt x="29332" y="140479"/>
                  </a:cubicBezTo>
                  <a:lnTo>
                    <a:pt x="0" y="112859"/>
                  </a:lnTo>
                  <a:cubicBezTo>
                    <a:pt x="55328" y="43584"/>
                    <a:pt x="140717" y="0"/>
                    <a:pt x="2362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23" name="平行四边形 22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45" name="平行四边形 44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059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2917" y="2239117"/>
            <a:ext cx="2565187" cy="930451"/>
            <a:chOff x="659209" y="2289371"/>
            <a:chExt cx="2565187" cy="930451"/>
          </a:xfrm>
        </p:grpSpPr>
        <p:grpSp>
          <p:nvGrpSpPr>
            <p:cNvPr id="3" name="组合 2"/>
            <p:cNvGrpSpPr/>
            <p:nvPr/>
          </p:nvGrpSpPr>
          <p:grpSpPr>
            <a:xfrm>
              <a:off x="659209" y="2289371"/>
              <a:ext cx="2565187" cy="930451"/>
              <a:chOff x="1233751" y="2883334"/>
              <a:chExt cx="1206220" cy="930451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233751" y="3005804"/>
                <a:ext cx="1206220" cy="569012"/>
              </a:xfrm>
              <a:prstGeom prst="rect">
                <a:avLst/>
              </a:pr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 altLang="zh-CN" dirty="0">
                  <a:cs typeface="+mn-ea"/>
                  <a:sym typeface="+mn-lt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233751" y="3574816"/>
                <a:ext cx="1206220" cy="23896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 altLang="zh-CN" sz="1200" dirty="0">
                  <a:solidFill>
                    <a:srgbClr val="FF664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>
                <a:off x="1734503" y="2883334"/>
                <a:ext cx="204716" cy="176480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115616" y="251168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55954" y="2239117"/>
            <a:ext cx="2565187" cy="930451"/>
            <a:chOff x="659209" y="2289371"/>
            <a:chExt cx="2565187" cy="930451"/>
          </a:xfrm>
        </p:grpSpPr>
        <p:grpSp>
          <p:nvGrpSpPr>
            <p:cNvPr id="9" name="组合 8"/>
            <p:cNvGrpSpPr/>
            <p:nvPr/>
          </p:nvGrpSpPr>
          <p:grpSpPr>
            <a:xfrm>
              <a:off x="659209" y="2289371"/>
              <a:ext cx="2565187" cy="930451"/>
              <a:chOff x="1233751" y="2883334"/>
              <a:chExt cx="1206220" cy="930451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233751" y="3005804"/>
                <a:ext cx="1206220" cy="569012"/>
              </a:xfrm>
              <a:prstGeom prst="rect">
                <a:avLst/>
              </a:pr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 altLang="zh-CN" dirty="0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233751" y="3574816"/>
                <a:ext cx="1206220" cy="23896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 altLang="zh-CN" sz="1200" dirty="0">
                  <a:solidFill>
                    <a:srgbClr val="FF664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1734503" y="2883334"/>
                <a:ext cx="204716" cy="176480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115616" y="251168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58991" y="2229171"/>
            <a:ext cx="2565187" cy="930451"/>
            <a:chOff x="659209" y="2289371"/>
            <a:chExt cx="2565187" cy="930451"/>
          </a:xfrm>
        </p:grpSpPr>
        <p:grpSp>
          <p:nvGrpSpPr>
            <p:cNvPr id="15" name="组合 14"/>
            <p:cNvGrpSpPr/>
            <p:nvPr/>
          </p:nvGrpSpPr>
          <p:grpSpPr>
            <a:xfrm>
              <a:off x="659209" y="2289371"/>
              <a:ext cx="2565187" cy="930451"/>
              <a:chOff x="1233751" y="2883334"/>
              <a:chExt cx="1206220" cy="930451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233751" y="3005804"/>
                <a:ext cx="1206220" cy="569012"/>
              </a:xfrm>
              <a:prstGeom prst="rect">
                <a:avLst/>
              </a:pr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 altLang="zh-CN" dirty="0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233751" y="3574816"/>
                <a:ext cx="1206220" cy="23896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 altLang="zh-CN" sz="1200" dirty="0">
                  <a:solidFill>
                    <a:srgbClr val="FF664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>
                <a:off x="1734503" y="2883334"/>
                <a:ext cx="204716" cy="176480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1115616" y="251168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1" name="椭圆 20"/>
          <p:cNvSpPr/>
          <p:nvPr/>
        </p:nvSpPr>
        <p:spPr>
          <a:xfrm>
            <a:off x="1491645" y="1275606"/>
            <a:ext cx="887730" cy="887730"/>
          </a:xfrm>
          <a:prstGeom prst="ellipse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092664" y="1275606"/>
            <a:ext cx="887730" cy="887730"/>
          </a:xfrm>
          <a:prstGeom prst="ellipse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736472" y="1288859"/>
            <a:ext cx="887730" cy="887730"/>
          </a:xfrm>
          <a:prstGeom prst="ellipse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1560" y="3269408"/>
            <a:ext cx="256518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61994" y="3269408"/>
            <a:ext cx="256518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85924" y="3269408"/>
            <a:ext cx="256518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32" name="平行四边形 31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483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25428" y="1203598"/>
            <a:ext cx="1689570" cy="1689570"/>
          </a:xfrm>
          <a:prstGeom prst="ellipse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419100" dist="2032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3040181" y="1605483"/>
            <a:ext cx="1460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" name="椭圆 3"/>
          <p:cNvSpPr/>
          <p:nvPr/>
        </p:nvSpPr>
        <p:spPr>
          <a:xfrm>
            <a:off x="4239000" y="1994643"/>
            <a:ext cx="1689570" cy="1689570"/>
          </a:xfrm>
          <a:prstGeom prst="ellipse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419100" dist="2032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6"/>
          <p:cNvSpPr txBox="1"/>
          <p:nvPr/>
        </p:nvSpPr>
        <p:spPr>
          <a:xfrm>
            <a:off x="4325022" y="2435001"/>
            <a:ext cx="1612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" name="椭圆 5"/>
          <p:cNvSpPr/>
          <p:nvPr/>
        </p:nvSpPr>
        <p:spPr>
          <a:xfrm>
            <a:off x="5427089" y="2887126"/>
            <a:ext cx="1689570" cy="1689570"/>
          </a:xfrm>
          <a:prstGeom prst="ellipse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419100" dist="2032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0"/>
          <p:cNvSpPr txBox="1"/>
          <p:nvPr/>
        </p:nvSpPr>
        <p:spPr>
          <a:xfrm>
            <a:off x="5638575" y="3386492"/>
            <a:ext cx="126659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175698" y="3608922"/>
            <a:ext cx="1462877" cy="907802"/>
            <a:chOff x="3999966" y="3274342"/>
            <a:chExt cx="1746503" cy="1083809"/>
          </a:xfrm>
        </p:grpSpPr>
        <p:grpSp>
          <p:nvGrpSpPr>
            <p:cNvPr id="9" name="组合 8"/>
            <p:cNvGrpSpPr/>
            <p:nvPr/>
          </p:nvGrpSpPr>
          <p:grpSpPr>
            <a:xfrm>
              <a:off x="3999966" y="3444793"/>
              <a:ext cx="636815" cy="636816"/>
              <a:chOff x="5333290" y="4577179"/>
              <a:chExt cx="849086" cy="849087"/>
            </a:xfrm>
            <a:effectLst>
              <a:outerShdw blurRad="215900" dist="152400" dir="2400000" algn="tl" rotWithShape="0">
                <a:prstClr val="black">
                  <a:alpha val="13000"/>
                </a:prstClr>
              </a:outerShdw>
            </a:effectLst>
          </p:grpSpPr>
          <p:sp>
            <p:nvSpPr>
              <p:cNvPr id="17" name="椭圆 16"/>
              <p:cNvSpPr/>
              <p:nvPr/>
            </p:nvSpPr>
            <p:spPr>
              <a:xfrm>
                <a:off x="5333290" y="4577179"/>
                <a:ext cx="849086" cy="849086"/>
              </a:xfrm>
              <a:prstGeom prst="ellipse">
                <a:avLst/>
              </a:prstGeom>
              <a:solidFill>
                <a:srgbClr val="FF0000"/>
              </a:solidFill>
              <a:ln w="101600">
                <a:gradFill>
                  <a:gsLst>
                    <a:gs pos="9000">
                      <a:srgbClr val="FCFCFC"/>
                    </a:gs>
                    <a:gs pos="85000">
                      <a:srgbClr val="C8C8C8"/>
                    </a:gs>
                  </a:gsLst>
                  <a:lin ang="3600000" scaled="0"/>
                </a:gradFill>
              </a:ln>
              <a:effectLst>
                <a:innerShdw blurRad="63500" dist="50800" dir="13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58"/>
              <p:cNvSpPr txBox="1"/>
              <p:nvPr/>
            </p:nvSpPr>
            <p:spPr>
              <a:xfrm>
                <a:off x="5480835" y="4593382"/>
                <a:ext cx="612927" cy="8328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zh-CN" alt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662660" y="3274342"/>
              <a:ext cx="1083809" cy="1083809"/>
              <a:chOff x="6216882" y="4349915"/>
              <a:chExt cx="1445078" cy="1445078"/>
            </a:xfrm>
            <a:effectLst>
              <a:outerShdw blurRad="215900" dist="152400" dir="2400000" algn="tl" rotWithShape="0">
                <a:prstClr val="black">
                  <a:alpha val="13000"/>
                </a:prstClr>
              </a:outerShdw>
            </a:effectLst>
          </p:grpSpPr>
          <p:sp>
            <p:nvSpPr>
              <p:cNvPr id="11" name="椭圆 10"/>
              <p:cNvSpPr/>
              <p:nvPr/>
            </p:nvSpPr>
            <p:spPr>
              <a:xfrm>
                <a:off x="6216882" y="4349915"/>
                <a:ext cx="1445078" cy="1445078"/>
              </a:xfrm>
              <a:prstGeom prst="ellipse">
                <a:avLst/>
              </a:prstGeom>
              <a:gradFill>
                <a:gsLst>
                  <a:gs pos="10000">
                    <a:srgbClr val="D0D0CD"/>
                  </a:gs>
                  <a:gs pos="86000">
                    <a:srgbClr val="FCFCFC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6384249" y="4517282"/>
                <a:ext cx="1110344" cy="1110344"/>
              </a:xfrm>
              <a:prstGeom prst="ellipse">
                <a:avLst/>
              </a:prstGeom>
              <a:noFill/>
              <a:ln w="101600">
                <a:solidFill>
                  <a:srgbClr val="FF0000"/>
                </a:solidFill>
              </a:ln>
              <a:effectLst>
                <a:innerShdw blurRad="88900" dist="50800" dir="14400000">
                  <a:prstClr val="black">
                    <a:alpha val="3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427227" y="4539563"/>
                <a:ext cx="1035448" cy="1035448"/>
              </a:xfrm>
              <a:prstGeom prst="ellipse">
                <a:avLst/>
              </a:prstGeom>
              <a:gradFill>
                <a:gsLst>
                  <a:gs pos="0">
                    <a:srgbClr val="C1CACF"/>
                  </a:gs>
                  <a:gs pos="76000">
                    <a:srgbClr val="FCFCFC"/>
                  </a:gs>
                </a:gsLst>
                <a:lin ang="13500000" scaled="1"/>
              </a:gra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2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6723214" y="4796629"/>
                <a:ext cx="546751" cy="542790"/>
                <a:chOff x="5556251" y="815975"/>
                <a:chExt cx="219075" cy="217488"/>
              </a:xfrm>
              <a:solidFill>
                <a:srgbClr val="EA9912"/>
              </a:solidFill>
            </p:grpSpPr>
            <p:sp>
              <p:nvSpPr>
                <p:cNvPr id="15" name="Freeform 168"/>
                <p:cNvSpPr>
                  <a:spLocks noEditPoints="1"/>
                </p:cNvSpPr>
                <p:nvPr/>
              </p:nvSpPr>
              <p:spPr bwMode="auto">
                <a:xfrm>
                  <a:off x="5556251" y="827088"/>
                  <a:ext cx="65088" cy="206375"/>
                </a:xfrm>
                <a:custGeom>
                  <a:avLst/>
                  <a:gdLst>
                    <a:gd name="T0" fmla="*/ 15 w 17"/>
                    <a:gd name="T1" fmla="*/ 0 h 55"/>
                    <a:gd name="T2" fmla="*/ 2 w 17"/>
                    <a:gd name="T3" fmla="*/ 0 h 55"/>
                    <a:gd name="T4" fmla="*/ 0 w 17"/>
                    <a:gd name="T5" fmla="*/ 0 h 55"/>
                    <a:gd name="T6" fmla="*/ 0 w 17"/>
                    <a:gd name="T7" fmla="*/ 54 h 55"/>
                    <a:gd name="T8" fmla="*/ 2 w 17"/>
                    <a:gd name="T9" fmla="*/ 55 h 55"/>
                    <a:gd name="T10" fmla="*/ 15 w 17"/>
                    <a:gd name="T11" fmla="*/ 55 h 55"/>
                    <a:gd name="T12" fmla="*/ 17 w 17"/>
                    <a:gd name="T13" fmla="*/ 54 h 55"/>
                    <a:gd name="T14" fmla="*/ 17 w 17"/>
                    <a:gd name="T15" fmla="*/ 0 h 55"/>
                    <a:gd name="T16" fmla="*/ 15 w 17"/>
                    <a:gd name="T17" fmla="*/ 0 h 55"/>
                    <a:gd name="T18" fmla="*/ 16 w 17"/>
                    <a:gd name="T19" fmla="*/ 48 h 55"/>
                    <a:gd name="T20" fmla="*/ 16 w 17"/>
                    <a:gd name="T21" fmla="*/ 48 h 55"/>
                    <a:gd name="T22" fmla="*/ 2 w 17"/>
                    <a:gd name="T23" fmla="*/ 48 h 55"/>
                    <a:gd name="T24" fmla="*/ 2 w 17"/>
                    <a:gd name="T25" fmla="*/ 48 h 55"/>
                    <a:gd name="T26" fmla="*/ 2 w 17"/>
                    <a:gd name="T27" fmla="*/ 47 h 55"/>
                    <a:gd name="T28" fmla="*/ 2 w 17"/>
                    <a:gd name="T29" fmla="*/ 46 h 55"/>
                    <a:gd name="T30" fmla="*/ 16 w 17"/>
                    <a:gd name="T31" fmla="*/ 46 h 55"/>
                    <a:gd name="T32" fmla="*/ 16 w 17"/>
                    <a:gd name="T33" fmla="*/ 47 h 55"/>
                    <a:gd name="T34" fmla="*/ 16 w 17"/>
                    <a:gd name="T35" fmla="*/ 48 h 55"/>
                    <a:gd name="T36" fmla="*/ 16 w 17"/>
                    <a:gd name="T37" fmla="*/ 15 h 55"/>
                    <a:gd name="T38" fmla="*/ 16 w 17"/>
                    <a:gd name="T39" fmla="*/ 16 h 55"/>
                    <a:gd name="T40" fmla="*/ 2 w 17"/>
                    <a:gd name="T41" fmla="*/ 16 h 55"/>
                    <a:gd name="T42" fmla="*/ 2 w 17"/>
                    <a:gd name="T43" fmla="*/ 15 h 55"/>
                    <a:gd name="T44" fmla="*/ 2 w 17"/>
                    <a:gd name="T45" fmla="*/ 14 h 55"/>
                    <a:gd name="T46" fmla="*/ 2 w 17"/>
                    <a:gd name="T47" fmla="*/ 14 h 55"/>
                    <a:gd name="T48" fmla="*/ 16 w 17"/>
                    <a:gd name="T49" fmla="*/ 14 h 55"/>
                    <a:gd name="T50" fmla="*/ 16 w 17"/>
                    <a:gd name="T51" fmla="*/ 14 h 55"/>
                    <a:gd name="T52" fmla="*/ 16 w 17"/>
                    <a:gd name="T53" fmla="*/ 15 h 55"/>
                    <a:gd name="T54" fmla="*/ 16 w 17"/>
                    <a:gd name="T55" fmla="*/ 9 h 55"/>
                    <a:gd name="T56" fmla="*/ 16 w 17"/>
                    <a:gd name="T57" fmla="*/ 9 h 55"/>
                    <a:gd name="T58" fmla="*/ 2 w 17"/>
                    <a:gd name="T59" fmla="*/ 9 h 55"/>
                    <a:gd name="T60" fmla="*/ 2 w 17"/>
                    <a:gd name="T61" fmla="*/ 9 h 55"/>
                    <a:gd name="T62" fmla="*/ 2 w 17"/>
                    <a:gd name="T63" fmla="*/ 7 h 55"/>
                    <a:gd name="T64" fmla="*/ 2 w 17"/>
                    <a:gd name="T65" fmla="*/ 7 h 55"/>
                    <a:gd name="T66" fmla="*/ 16 w 17"/>
                    <a:gd name="T67" fmla="*/ 7 h 55"/>
                    <a:gd name="T68" fmla="*/ 16 w 17"/>
                    <a:gd name="T69" fmla="*/ 7 h 55"/>
                    <a:gd name="T70" fmla="*/ 16 w 17"/>
                    <a:gd name="T71" fmla="*/ 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7" h="55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4"/>
                        <a:pt x="1" y="55"/>
                        <a:pt x="2" y="55"/>
                      </a:cubicBezTo>
                      <a:cubicBezTo>
                        <a:pt x="15" y="55"/>
                        <a:pt x="15" y="55"/>
                        <a:pt x="15" y="55"/>
                      </a:cubicBezTo>
                      <a:cubicBezTo>
                        <a:pt x="16" y="55"/>
                        <a:pt x="17" y="54"/>
                        <a:pt x="17" y="54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6" y="0"/>
                        <a:pt x="15" y="0"/>
                      </a:cubicBezTo>
                      <a:close/>
                      <a:moveTo>
                        <a:pt x="16" y="48"/>
                      </a:move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2" y="46"/>
                        <a:pt x="2" y="46"/>
                        <a:pt x="2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6" y="47"/>
                        <a:pt x="16" y="47"/>
                        <a:pt x="16" y="47"/>
                      </a:cubicBezTo>
                      <a:lnTo>
                        <a:pt x="16" y="48"/>
                      </a:lnTo>
                      <a:close/>
                      <a:moveTo>
                        <a:pt x="16" y="15"/>
                      </a:move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lnTo>
                        <a:pt x="16" y="15"/>
                      </a:lnTo>
                      <a:close/>
                      <a:moveTo>
                        <a:pt x="16" y="9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lnTo>
                        <a:pt x="16" y="9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69"/>
                <p:cNvSpPr>
                  <a:spLocks noEditPoints="1"/>
                </p:cNvSpPr>
                <p:nvPr/>
              </p:nvSpPr>
              <p:spPr bwMode="auto">
                <a:xfrm>
                  <a:off x="5632451" y="815975"/>
                  <a:ext cx="142875" cy="212725"/>
                </a:xfrm>
                <a:custGeom>
                  <a:avLst/>
                  <a:gdLst>
                    <a:gd name="T0" fmla="*/ 38 w 38"/>
                    <a:gd name="T1" fmla="*/ 50 h 57"/>
                    <a:gd name="T2" fmla="*/ 17 w 38"/>
                    <a:gd name="T3" fmla="*/ 1 h 57"/>
                    <a:gd name="T4" fmla="*/ 14 w 38"/>
                    <a:gd name="T5" fmla="*/ 1 h 57"/>
                    <a:gd name="T6" fmla="*/ 3 w 38"/>
                    <a:gd name="T7" fmla="*/ 6 h 57"/>
                    <a:gd name="T8" fmla="*/ 1 w 38"/>
                    <a:gd name="T9" fmla="*/ 7 h 57"/>
                    <a:gd name="T10" fmla="*/ 21 w 38"/>
                    <a:gd name="T11" fmla="*/ 57 h 57"/>
                    <a:gd name="T12" fmla="*/ 24 w 38"/>
                    <a:gd name="T13" fmla="*/ 56 h 57"/>
                    <a:gd name="T14" fmla="*/ 35 w 38"/>
                    <a:gd name="T15" fmla="*/ 52 h 57"/>
                    <a:gd name="T16" fmla="*/ 38 w 38"/>
                    <a:gd name="T17" fmla="*/ 50 h 57"/>
                    <a:gd name="T18" fmla="*/ 6 w 38"/>
                    <a:gd name="T19" fmla="*/ 14 h 57"/>
                    <a:gd name="T20" fmla="*/ 5 w 38"/>
                    <a:gd name="T21" fmla="*/ 13 h 57"/>
                    <a:gd name="T22" fmla="*/ 5 w 38"/>
                    <a:gd name="T23" fmla="*/ 13 h 57"/>
                    <a:gd name="T24" fmla="*/ 18 w 38"/>
                    <a:gd name="T25" fmla="*/ 7 h 57"/>
                    <a:gd name="T26" fmla="*/ 18 w 38"/>
                    <a:gd name="T27" fmla="*/ 8 h 57"/>
                    <a:gd name="T28" fmla="*/ 19 w 38"/>
                    <a:gd name="T29" fmla="*/ 9 h 57"/>
                    <a:gd name="T30" fmla="*/ 19 w 38"/>
                    <a:gd name="T31" fmla="*/ 9 h 57"/>
                    <a:gd name="T32" fmla="*/ 6 w 38"/>
                    <a:gd name="T33" fmla="*/ 15 h 57"/>
                    <a:gd name="T34" fmla="*/ 6 w 38"/>
                    <a:gd name="T35" fmla="*/ 14 h 57"/>
                    <a:gd name="T36" fmla="*/ 9 w 38"/>
                    <a:gd name="T37" fmla="*/ 20 h 57"/>
                    <a:gd name="T38" fmla="*/ 8 w 38"/>
                    <a:gd name="T39" fmla="*/ 19 h 57"/>
                    <a:gd name="T40" fmla="*/ 8 w 38"/>
                    <a:gd name="T41" fmla="*/ 19 h 57"/>
                    <a:gd name="T42" fmla="*/ 20 w 38"/>
                    <a:gd name="T43" fmla="*/ 13 h 57"/>
                    <a:gd name="T44" fmla="*/ 21 w 38"/>
                    <a:gd name="T45" fmla="*/ 14 h 57"/>
                    <a:gd name="T46" fmla="*/ 21 w 38"/>
                    <a:gd name="T47" fmla="*/ 15 h 57"/>
                    <a:gd name="T48" fmla="*/ 21 w 38"/>
                    <a:gd name="T49" fmla="*/ 15 h 57"/>
                    <a:gd name="T50" fmla="*/ 9 w 38"/>
                    <a:gd name="T51" fmla="*/ 21 h 57"/>
                    <a:gd name="T52" fmla="*/ 9 w 38"/>
                    <a:gd name="T53" fmla="*/ 20 h 57"/>
                    <a:gd name="T54" fmla="*/ 34 w 38"/>
                    <a:gd name="T55" fmla="*/ 46 h 57"/>
                    <a:gd name="T56" fmla="*/ 21 w 38"/>
                    <a:gd name="T57" fmla="*/ 51 h 57"/>
                    <a:gd name="T58" fmla="*/ 21 w 38"/>
                    <a:gd name="T59" fmla="*/ 51 h 57"/>
                    <a:gd name="T60" fmla="*/ 20 w 38"/>
                    <a:gd name="T61" fmla="*/ 49 h 57"/>
                    <a:gd name="T62" fmla="*/ 21 w 38"/>
                    <a:gd name="T63" fmla="*/ 49 h 57"/>
                    <a:gd name="T64" fmla="*/ 33 w 38"/>
                    <a:gd name="T65" fmla="*/ 44 h 57"/>
                    <a:gd name="T66" fmla="*/ 33 w 38"/>
                    <a:gd name="T67" fmla="*/ 44 h 57"/>
                    <a:gd name="T68" fmla="*/ 34 w 38"/>
                    <a:gd name="T69" fmla="*/ 45 h 57"/>
                    <a:gd name="T70" fmla="*/ 34 w 38"/>
                    <a:gd name="T71" fmla="*/ 46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8" h="57">
                      <a:moveTo>
                        <a:pt x="38" y="50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6" y="0"/>
                        <a:pt x="14" y="1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1" y="6"/>
                        <a:pt x="0" y="7"/>
                        <a:pt x="1" y="7"/>
                      </a:cubicBezTo>
                      <a:cubicBezTo>
                        <a:pt x="21" y="57"/>
                        <a:pt x="21" y="57"/>
                        <a:pt x="21" y="57"/>
                      </a:cubicBezTo>
                      <a:cubicBezTo>
                        <a:pt x="21" y="57"/>
                        <a:pt x="22" y="57"/>
                        <a:pt x="24" y="56"/>
                      </a:cubicBezTo>
                      <a:cubicBezTo>
                        <a:pt x="35" y="52"/>
                        <a:pt x="35" y="52"/>
                        <a:pt x="35" y="52"/>
                      </a:cubicBezTo>
                      <a:cubicBezTo>
                        <a:pt x="37" y="51"/>
                        <a:pt x="38" y="50"/>
                        <a:pt x="38" y="50"/>
                      </a:cubicBezTo>
                      <a:close/>
                      <a:moveTo>
                        <a:pt x="6" y="14"/>
                      </a:move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6" y="15"/>
                        <a:pt x="6" y="15"/>
                        <a:pt x="6" y="15"/>
                      </a:cubicBezTo>
                      <a:lnTo>
                        <a:pt x="6" y="14"/>
                      </a:lnTo>
                      <a:close/>
                      <a:moveTo>
                        <a:pt x="9" y="20"/>
                      </a:move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9" y="21"/>
                        <a:pt x="9" y="21"/>
                        <a:pt x="9" y="21"/>
                      </a:cubicBezTo>
                      <a:lnTo>
                        <a:pt x="9" y="20"/>
                      </a:lnTo>
                      <a:close/>
                      <a:moveTo>
                        <a:pt x="34" y="46"/>
                      </a:move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4" y="45"/>
                        <a:pt x="34" y="45"/>
                        <a:pt x="34" y="45"/>
                      </a:cubicBezTo>
                      <a:lnTo>
                        <a:pt x="34" y="4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135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9" name="组合 18"/>
          <p:cNvGrpSpPr/>
          <p:nvPr/>
        </p:nvGrpSpPr>
        <p:grpSpPr>
          <a:xfrm>
            <a:off x="1547664" y="1540614"/>
            <a:ext cx="1479239" cy="907802"/>
            <a:chOff x="879218" y="1442216"/>
            <a:chExt cx="1766038" cy="1083809"/>
          </a:xfrm>
        </p:grpSpPr>
        <p:grpSp>
          <p:nvGrpSpPr>
            <p:cNvPr id="20" name="组合 19"/>
            <p:cNvGrpSpPr/>
            <p:nvPr/>
          </p:nvGrpSpPr>
          <p:grpSpPr>
            <a:xfrm>
              <a:off x="879218" y="1442216"/>
              <a:ext cx="1766038" cy="1083809"/>
              <a:chOff x="1375292" y="1014028"/>
              <a:chExt cx="1766038" cy="1083809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375292" y="1237526"/>
                <a:ext cx="636815" cy="636815"/>
                <a:chOff x="1833725" y="1634159"/>
                <a:chExt cx="849086" cy="849086"/>
              </a:xfrm>
              <a:effectLst>
                <a:outerShdw blurRad="215900" dist="152400" dir="2400000" algn="tl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1833725" y="1634159"/>
                  <a:ext cx="849086" cy="849086"/>
                </a:xfrm>
                <a:prstGeom prst="ellipse">
                  <a:avLst/>
                </a:prstGeom>
                <a:solidFill>
                  <a:srgbClr val="FF0000"/>
                </a:solidFill>
                <a:ln w="101600">
                  <a:gradFill>
                    <a:gsLst>
                      <a:gs pos="9000">
                        <a:srgbClr val="FCFCFC"/>
                      </a:gs>
                      <a:gs pos="85000">
                        <a:srgbClr val="C8C8C8"/>
                      </a:gs>
                    </a:gsLst>
                    <a:lin ang="3600000" scaled="0"/>
                  </a:gradFill>
                </a:ln>
                <a:effectLst>
                  <a:innerShdw blurRad="63500" dist="50800" dir="138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文本框 12"/>
                <p:cNvSpPr txBox="1"/>
                <p:nvPr/>
              </p:nvSpPr>
              <p:spPr>
                <a:xfrm>
                  <a:off x="1947766" y="1634159"/>
                  <a:ext cx="612927" cy="83288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1</a:t>
                  </a:r>
                  <a:endParaRPr lang="zh-CN" altLang="en-US" sz="28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2057521" y="1014028"/>
                <a:ext cx="1083809" cy="1083809"/>
                <a:chOff x="2743364" y="1336163"/>
                <a:chExt cx="1445078" cy="1445078"/>
              </a:xfrm>
              <a:effectLst>
                <a:outerShdw blurRad="215900" dist="152400" dir="2400000" algn="tl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2743364" y="1336163"/>
                  <a:ext cx="1445078" cy="1445078"/>
                </a:xfrm>
                <a:prstGeom prst="ellipse">
                  <a:avLst/>
                </a:prstGeom>
                <a:gradFill>
                  <a:gsLst>
                    <a:gs pos="10000">
                      <a:srgbClr val="D0D0CD"/>
                    </a:gs>
                    <a:gs pos="86000">
                      <a:srgbClr val="FCFCFC"/>
                    </a:gs>
                  </a:gsLst>
                  <a:lin ang="135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2910731" y="1503530"/>
                  <a:ext cx="1110344" cy="1110344"/>
                </a:xfrm>
                <a:prstGeom prst="ellipse">
                  <a:avLst/>
                </a:prstGeom>
                <a:noFill/>
                <a:ln w="101600">
                  <a:solidFill>
                    <a:srgbClr val="FF0000"/>
                  </a:solidFill>
                </a:ln>
                <a:effectLst>
                  <a:innerShdw blurRad="88900" dist="50800" dir="14400000">
                    <a:prstClr val="black">
                      <a:alpha val="39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948383" y="1541182"/>
                  <a:ext cx="1035448" cy="1035448"/>
                </a:xfrm>
                <a:prstGeom prst="ellipse">
                  <a:avLst/>
                </a:prstGeom>
                <a:gradFill>
                  <a:gsLst>
                    <a:gs pos="0">
                      <a:srgbClr val="C1CACF"/>
                    </a:gs>
                    <a:gs pos="76000">
                      <a:srgbClr val="FCFCFC"/>
                    </a:gs>
                  </a:gsLst>
                  <a:lin ang="13500000" scaled="1"/>
                </a:gradFill>
                <a:ln>
                  <a:noFill/>
                </a:ln>
                <a:effectLst>
                  <a:outerShdw blurRad="76200" dist="38100" dir="2700000" algn="tl" rotWithShape="0">
                    <a:prstClr val="black">
                      <a:alpha val="2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1819499" y="1827055"/>
              <a:ext cx="567703" cy="314129"/>
            </a:xfrm>
            <a:custGeom>
              <a:avLst/>
              <a:gdLst>
                <a:gd name="T0" fmla="*/ 1660776 w 2546350"/>
                <a:gd name="T1" fmla="*/ 783048 h 1409701"/>
                <a:gd name="T2" fmla="*/ 1769836 w 2546350"/>
                <a:gd name="T3" fmla="*/ 861918 h 1409701"/>
                <a:gd name="T4" fmla="*/ 921682 w 2546350"/>
                <a:gd name="T5" fmla="*/ 1409701 h 1409701"/>
                <a:gd name="T6" fmla="*/ 729797 w 2546350"/>
                <a:gd name="T7" fmla="*/ 859878 h 1409701"/>
                <a:gd name="T8" fmla="*/ 850647 w 2546350"/>
                <a:gd name="T9" fmla="*/ 778742 h 1409701"/>
                <a:gd name="T10" fmla="*/ 591880 w 2546350"/>
                <a:gd name="T11" fmla="*/ 727368 h 1409701"/>
                <a:gd name="T12" fmla="*/ 778102 w 2546350"/>
                <a:gd name="T13" fmla="*/ 739045 h 1409701"/>
                <a:gd name="T14" fmla="*/ 684667 w 2546350"/>
                <a:gd name="T15" fmla="*/ 817014 h 1409701"/>
                <a:gd name="T16" fmla="*/ 0 w 2546350"/>
                <a:gd name="T17" fmla="*/ 1339155 h 1409701"/>
                <a:gd name="T18" fmla="*/ 77074 w 2546350"/>
                <a:gd name="T19" fmla="*/ 740308 h 1409701"/>
                <a:gd name="T20" fmla="*/ 449520 w 2546350"/>
                <a:gd name="T21" fmla="*/ 727368 h 1409701"/>
                <a:gd name="T22" fmla="*/ 2425273 w 2546350"/>
                <a:gd name="T23" fmla="*/ 707077 h 1409701"/>
                <a:gd name="T24" fmla="*/ 2545217 w 2546350"/>
                <a:gd name="T25" fmla="*/ 788440 h 1409701"/>
                <a:gd name="T26" fmla="*/ 2353389 w 2546350"/>
                <a:gd name="T27" fmla="*/ 1338263 h 1409701"/>
                <a:gd name="T28" fmla="*/ 1748292 w 2546350"/>
                <a:gd name="T29" fmla="*/ 761030 h 1409701"/>
                <a:gd name="T30" fmla="*/ 1751639 w 2546350"/>
                <a:gd name="T31" fmla="*/ 672628 h 1409701"/>
                <a:gd name="T32" fmla="*/ 1318533 w 2546350"/>
                <a:gd name="T33" fmla="*/ 82101 h 1409701"/>
                <a:gd name="T34" fmla="*/ 1428751 w 2546350"/>
                <a:gd name="T35" fmla="*/ 162185 h 1409701"/>
                <a:gd name="T36" fmla="*/ 1493838 w 2546350"/>
                <a:gd name="T37" fmla="*/ 298986 h 1409701"/>
                <a:gd name="T38" fmla="*/ 1524257 w 2546350"/>
                <a:gd name="T39" fmla="*/ 372145 h 1409701"/>
                <a:gd name="T40" fmla="*/ 1505392 w 2546350"/>
                <a:gd name="T41" fmla="*/ 463325 h 1409701"/>
                <a:gd name="T42" fmla="*/ 1460047 w 2546350"/>
                <a:gd name="T43" fmla="*/ 561245 h 1409701"/>
                <a:gd name="T44" fmla="*/ 1364570 w 2546350"/>
                <a:gd name="T45" fmla="*/ 665831 h 1409701"/>
                <a:gd name="T46" fmla="*/ 1235529 w 2546350"/>
                <a:gd name="T47" fmla="*/ 699861 h 1409701"/>
                <a:gd name="T48" fmla="*/ 1111250 w 2546350"/>
                <a:gd name="T49" fmla="*/ 650631 h 1409701"/>
                <a:gd name="T50" fmla="*/ 1024391 w 2546350"/>
                <a:gd name="T51" fmla="*/ 535155 h 1409701"/>
                <a:gd name="T52" fmla="*/ 983737 w 2546350"/>
                <a:gd name="T53" fmla="*/ 456120 h 1409701"/>
                <a:gd name="T54" fmla="*/ 981706 w 2546350"/>
                <a:gd name="T55" fmla="*/ 350306 h 1409701"/>
                <a:gd name="T56" fmla="*/ 1016227 w 2546350"/>
                <a:gd name="T57" fmla="*/ 255428 h 1409701"/>
                <a:gd name="T58" fmla="*/ 1096056 w 2546350"/>
                <a:gd name="T59" fmla="*/ 132465 h 1409701"/>
                <a:gd name="T60" fmla="*/ 1216252 w 2546350"/>
                <a:gd name="T61" fmla="*/ 72346 h 1409701"/>
                <a:gd name="T62" fmla="*/ 607408 w 2546350"/>
                <a:gd name="T63" fmla="*/ 33571 h 1409701"/>
                <a:gd name="T64" fmla="*/ 712589 w 2546350"/>
                <a:gd name="T65" fmla="*/ 123183 h 1409701"/>
                <a:gd name="T66" fmla="*/ 769261 w 2546350"/>
                <a:gd name="T67" fmla="*/ 265656 h 1409701"/>
                <a:gd name="T68" fmla="*/ 798064 w 2546350"/>
                <a:gd name="T69" fmla="*/ 332602 h 1409701"/>
                <a:gd name="T70" fmla="*/ 773361 w 2546350"/>
                <a:gd name="T71" fmla="*/ 407758 h 1409701"/>
                <a:gd name="T72" fmla="*/ 720523 w 2546350"/>
                <a:gd name="T73" fmla="*/ 523831 h 1409701"/>
                <a:gd name="T74" fmla="*/ 618969 w 2546350"/>
                <a:gd name="T75" fmla="*/ 619796 h 1409701"/>
                <a:gd name="T76" fmla="*/ 487264 w 2546350"/>
                <a:gd name="T77" fmla="*/ 642029 h 1409701"/>
                <a:gd name="T78" fmla="*/ 367575 w 2546350"/>
                <a:gd name="T79" fmla="*/ 581909 h 1409701"/>
                <a:gd name="T80" fmla="*/ 287555 w 2546350"/>
                <a:gd name="T81" fmla="*/ 458947 h 1409701"/>
                <a:gd name="T82" fmla="*/ 251422 w 2546350"/>
                <a:gd name="T83" fmla="*/ 393595 h 1409701"/>
                <a:gd name="T84" fmla="*/ 256812 w 2546350"/>
                <a:gd name="T85" fmla="*/ 287371 h 1409701"/>
                <a:gd name="T86" fmla="*/ 290275 w 2546350"/>
                <a:gd name="T87" fmla="*/ 192832 h 1409701"/>
                <a:gd name="T88" fmla="*/ 372335 w 2546350"/>
                <a:gd name="T89" fmla="*/ 72365 h 1409701"/>
                <a:gd name="T90" fmla="*/ 493838 w 2546350"/>
                <a:gd name="T91" fmla="*/ 15875 h 1409701"/>
                <a:gd name="T92" fmla="*/ 2131399 w 2546350"/>
                <a:gd name="T93" fmla="*/ 28121 h 1409701"/>
                <a:gd name="T94" fmla="*/ 2230687 w 2546350"/>
                <a:gd name="T95" fmla="*/ 126773 h 1409701"/>
                <a:gd name="T96" fmla="*/ 2278638 w 2546350"/>
                <a:gd name="T97" fmla="*/ 268548 h 1409701"/>
                <a:gd name="T98" fmla="*/ 2303010 w 2546350"/>
                <a:gd name="T99" fmla="*/ 342808 h 1409701"/>
                <a:gd name="T100" fmla="*/ 2271717 w 2546350"/>
                <a:gd name="T101" fmla="*/ 401411 h 1409701"/>
                <a:gd name="T102" fmla="*/ 2206659 w 2546350"/>
                <a:gd name="T103" fmla="*/ 537936 h 1409701"/>
                <a:gd name="T104" fmla="*/ 2096263 w 2546350"/>
                <a:gd name="T105" fmla="*/ 618218 h 1409701"/>
                <a:gd name="T106" fmla="*/ 1962972 w 2546350"/>
                <a:gd name="T107" fmla="*/ 620259 h 1409701"/>
                <a:gd name="T108" fmla="*/ 1850763 w 2546350"/>
                <a:gd name="T109" fmla="*/ 543152 h 1409701"/>
                <a:gd name="T110" fmla="*/ 1783438 w 2546350"/>
                <a:gd name="T111" fmla="*/ 408895 h 1409701"/>
                <a:gd name="T112" fmla="*/ 1749644 w 2546350"/>
                <a:gd name="T113" fmla="*/ 354290 h 1409701"/>
                <a:gd name="T114" fmla="*/ 1770632 w 2546350"/>
                <a:gd name="T115" fmla="*/ 268288 h 1409701"/>
                <a:gd name="T116" fmla="*/ 1811774 w 2546350"/>
                <a:gd name="T117" fmla="*/ 145370 h 1409701"/>
                <a:gd name="T118" fmla="*/ 1905168 w 2546350"/>
                <a:gd name="T119" fmla="*/ 38100 h 1409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46350" h="1409701">
                  <a:moveTo>
                    <a:pt x="1205490" y="715963"/>
                  </a:moveTo>
                  <a:lnTo>
                    <a:pt x="1293463" y="715963"/>
                  </a:lnTo>
                  <a:lnTo>
                    <a:pt x="1320445" y="783954"/>
                  </a:lnTo>
                  <a:lnTo>
                    <a:pt x="1271470" y="813191"/>
                  </a:lnTo>
                  <a:lnTo>
                    <a:pt x="1310469" y="955292"/>
                  </a:lnTo>
                  <a:lnTo>
                    <a:pt x="1402297" y="721402"/>
                  </a:lnTo>
                  <a:lnTo>
                    <a:pt x="1433360" y="726162"/>
                  </a:lnTo>
                  <a:lnTo>
                    <a:pt x="1463969" y="731601"/>
                  </a:lnTo>
                  <a:lnTo>
                    <a:pt x="1494805" y="737494"/>
                  </a:lnTo>
                  <a:lnTo>
                    <a:pt x="1509997" y="740667"/>
                  </a:lnTo>
                  <a:lnTo>
                    <a:pt x="1525188" y="743840"/>
                  </a:lnTo>
                  <a:lnTo>
                    <a:pt x="1539699" y="747239"/>
                  </a:lnTo>
                  <a:lnTo>
                    <a:pt x="1554664" y="750639"/>
                  </a:lnTo>
                  <a:lnTo>
                    <a:pt x="1568948" y="754491"/>
                  </a:lnTo>
                  <a:lnTo>
                    <a:pt x="1583006" y="757891"/>
                  </a:lnTo>
                  <a:lnTo>
                    <a:pt x="1597063" y="761971"/>
                  </a:lnTo>
                  <a:lnTo>
                    <a:pt x="1610441" y="765823"/>
                  </a:lnTo>
                  <a:lnTo>
                    <a:pt x="1623818" y="770129"/>
                  </a:lnTo>
                  <a:lnTo>
                    <a:pt x="1636289" y="774209"/>
                  </a:lnTo>
                  <a:lnTo>
                    <a:pt x="1648759" y="778515"/>
                  </a:lnTo>
                  <a:lnTo>
                    <a:pt x="1660776" y="783048"/>
                  </a:lnTo>
                  <a:lnTo>
                    <a:pt x="1672113" y="787581"/>
                  </a:lnTo>
                  <a:lnTo>
                    <a:pt x="1683223" y="792113"/>
                  </a:lnTo>
                  <a:lnTo>
                    <a:pt x="1693653" y="796873"/>
                  </a:lnTo>
                  <a:lnTo>
                    <a:pt x="1703629" y="801632"/>
                  </a:lnTo>
                  <a:lnTo>
                    <a:pt x="1712699" y="806618"/>
                  </a:lnTo>
                  <a:lnTo>
                    <a:pt x="1721542" y="811604"/>
                  </a:lnTo>
                  <a:lnTo>
                    <a:pt x="1729704" y="817043"/>
                  </a:lnTo>
                  <a:lnTo>
                    <a:pt x="1736960" y="822256"/>
                  </a:lnTo>
                  <a:lnTo>
                    <a:pt x="1743762" y="827695"/>
                  </a:lnTo>
                  <a:lnTo>
                    <a:pt x="1749657" y="833135"/>
                  </a:lnTo>
                  <a:lnTo>
                    <a:pt x="1752378" y="835854"/>
                  </a:lnTo>
                  <a:lnTo>
                    <a:pt x="1754872" y="838801"/>
                  </a:lnTo>
                  <a:lnTo>
                    <a:pt x="1757139" y="841520"/>
                  </a:lnTo>
                  <a:lnTo>
                    <a:pt x="1759180" y="844240"/>
                  </a:lnTo>
                  <a:lnTo>
                    <a:pt x="1761221" y="847186"/>
                  </a:lnTo>
                  <a:lnTo>
                    <a:pt x="1762808" y="850133"/>
                  </a:lnTo>
                  <a:lnTo>
                    <a:pt x="1764168" y="853079"/>
                  </a:lnTo>
                  <a:lnTo>
                    <a:pt x="1765528" y="855799"/>
                  </a:lnTo>
                  <a:lnTo>
                    <a:pt x="1767569" y="857838"/>
                  </a:lnTo>
                  <a:lnTo>
                    <a:pt x="1768703" y="859878"/>
                  </a:lnTo>
                  <a:lnTo>
                    <a:pt x="1769836" y="861918"/>
                  </a:lnTo>
                  <a:lnTo>
                    <a:pt x="1770063" y="863278"/>
                  </a:lnTo>
                  <a:lnTo>
                    <a:pt x="1770063" y="864184"/>
                  </a:lnTo>
                  <a:lnTo>
                    <a:pt x="1770063" y="1395196"/>
                  </a:lnTo>
                  <a:lnTo>
                    <a:pt x="1770063" y="1396556"/>
                  </a:lnTo>
                  <a:lnTo>
                    <a:pt x="1769610" y="1398143"/>
                  </a:lnTo>
                  <a:lnTo>
                    <a:pt x="1768930" y="1399502"/>
                  </a:lnTo>
                  <a:lnTo>
                    <a:pt x="1768023" y="1400862"/>
                  </a:lnTo>
                  <a:lnTo>
                    <a:pt x="1767116" y="1402222"/>
                  </a:lnTo>
                  <a:lnTo>
                    <a:pt x="1765755" y="1403355"/>
                  </a:lnTo>
                  <a:lnTo>
                    <a:pt x="1764168" y="1404488"/>
                  </a:lnTo>
                  <a:lnTo>
                    <a:pt x="1762581" y="1405395"/>
                  </a:lnTo>
                  <a:lnTo>
                    <a:pt x="1760767" y="1406528"/>
                  </a:lnTo>
                  <a:lnTo>
                    <a:pt x="1758726" y="1407208"/>
                  </a:lnTo>
                  <a:lnTo>
                    <a:pt x="1754192" y="1408795"/>
                  </a:lnTo>
                  <a:lnTo>
                    <a:pt x="1749430" y="1409475"/>
                  </a:lnTo>
                  <a:lnTo>
                    <a:pt x="1746936" y="1409701"/>
                  </a:lnTo>
                  <a:lnTo>
                    <a:pt x="1743989" y="1409701"/>
                  </a:lnTo>
                  <a:lnTo>
                    <a:pt x="1604307" y="1409701"/>
                  </a:lnTo>
                  <a:lnTo>
                    <a:pt x="1590791" y="1027113"/>
                  </a:lnTo>
                  <a:lnTo>
                    <a:pt x="1577077" y="1409701"/>
                  </a:lnTo>
                  <a:lnTo>
                    <a:pt x="921682" y="1409701"/>
                  </a:lnTo>
                  <a:lnTo>
                    <a:pt x="908166" y="1027113"/>
                  </a:lnTo>
                  <a:lnTo>
                    <a:pt x="894451" y="1409701"/>
                  </a:lnTo>
                  <a:lnTo>
                    <a:pt x="754511" y="1409701"/>
                  </a:lnTo>
                  <a:lnTo>
                    <a:pt x="752017" y="1409701"/>
                  </a:lnTo>
                  <a:lnTo>
                    <a:pt x="749523" y="1409475"/>
                  </a:lnTo>
                  <a:lnTo>
                    <a:pt x="744535" y="1408795"/>
                  </a:lnTo>
                  <a:lnTo>
                    <a:pt x="740227" y="1407208"/>
                  </a:lnTo>
                  <a:lnTo>
                    <a:pt x="738186" y="1406528"/>
                  </a:lnTo>
                  <a:lnTo>
                    <a:pt x="736145" y="1405395"/>
                  </a:lnTo>
                  <a:lnTo>
                    <a:pt x="734785" y="1404488"/>
                  </a:lnTo>
                  <a:lnTo>
                    <a:pt x="733198" y="1403355"/>
                  </a:lnTo>
                  <a:lnTo>
                    <a:pt x="731837" y="1402222"/>
                  </a:lnTo>
                  <a:lnTo>
                    <a:pt x="730704" y="1400862"/>
                  </a:lnTo>
                  <a:lnTo>
                    <a:pt x="729797" y="1399502"/>
                  </a:lnTo>
                  <a:lnTo>
                    <a:pt x="729117" y="1398143"/>
                  </a:lnTo>
                  <a:lnTo>
                    <a:pt x="728890" y="1396556"/>
                  </a:lnTo>
                  <a:lnTo>
                    <a:pt x="728663" y="1395196"/>
                  </a:lnTo>
                  <a:lnTo>
                    <a:pt x="728663" y="864184"/>
                  </a:lnTo>
                  <a:lnTo>
                    <a:pt x="728663" y="863278"/>
                  </a:lnTo>
                  <a:lnTo>
                    <a:pt x="728890" y="861918"/>
                  </a:lnTo>
                  <a:lnTo>
                    <a:pt x="729797" y="859878"/>
                  </a:lnTo>
                  <a:lnTo>
                    <a:pt x="731384" y="857838"/>
                  </a:lnTo>
                  <a:lnTo>
                    <a:pt x="733198" y="855799"/>
                  </a:lnTo>
                  <a:lnTo>
                    <a:pt x="734332" y="853079"/>
                  </a:lnTo>
                  <a:lnTo>
                    <a:pt x="735919" y="850133"/>
                  </a:lnTo>
                  <a:lnTo>
                    <a:pt x="737733" y="847186"/>
                  </a:lnTo>
                  <a:lnTo>
                    <a:pt x="739546" y="844240"/>
                  </a:lnTo>
                  <a:lnTo>
                    <a:pt x="741814" y="841520"/>
                  </a:lnTo>
                  <a:lnTo>
                    <a:pt x="744081" y="838801"/>
                  </a:lnTo>
                  <a:lnTo>
                    <a:pt x="746575" y="835854"/>
                  </a:lnTo>
                  <a:lnTo>
                    <a:pt x="749296" y="833135"/>
                  </a:lnTo>
                  <a:lnTo>
                    <a:pt x="755191" y="827695"/>
                  </a:lnTo>
                  <a:lnTo>
                    <a:pt x="761993" y="822256"/>
                  </a:lnTo>
                  <a:lnTo>
                    <a:pt x="769249" y="817043"/>
                  </a:lnTo>
                  <a:lnTo>
                    <a:pt x="777638" y="811604"/>
                  </a:lnTo>
                  <a:lnTo>
                    <a:pt x="786254" y="806618"/>
                  </a:lnTo>
                  <a:lnTo>
                    <a:pt x="795777" y="801632"/>
                  </a:lnTo>
                  <a:lnTo>
                    <a:pt x="805527" y="796873"/>
                  </a:lnTo>
                  <a:lnTo>
                    <a:pt x="816183" y="792113"/>
                  </a:lnTo>
                  <a:lnTo>
                    <a:pt x="827293" y="787581"/>
                  </a:lnTo>
                  <a:lnTo>
                    <a:pt x="838630" y="783048"/>
                  </a:lnTo>
                  <a:lnTo>
                    <a:pt x="850647" y="778742"/>
                  </a:lnTo>
                  <a:lnTo>
                    <a:pt x="863345" y="774209"/>
                  </a:lnTo>
                  <a:lnTo>
                    <a:pt x="876268" y="770129"/>
                  </a:lnTo>
                  <a:lnTo>
                    <a:pt x="889419" y="766050"/>
                  </a:lnTo>
                  <a:lnTo>
                    <a:pt x="903023" y="761971"/>
                  </a:lnTo>
                  <a:lnTo>
                    <a:pt x="917081" y="758344"/>
                  </a:lnTo>
                  <a:lnTo>
                    <a:pt x="931139" y="754491"/>
                  </a:lnTo>
                  <a:lnTo>
                    <a:pt x="945650" y="750865"/>
                  </a:lnTo>
                  <a:lnTo>
                    <a:pt x="960388" y="747466"/>
                  </a:lnTo>
                  <a:lnTo>
                    <a:pt x="975352" y="743840"/>
                  </a:lnTo>
                  <a:lnTo>
                    <a:pt x="990544" y="740893"/>
                  </a:lnTo>
                  <a:lnTo>
                    <a:pt x="1005735" y="737494"/>
                  </a:lnTo>
                  <a:lnTo>
                    <a:pt x="1036344" y="731828"/>
                  </a:lnTo>
                  <a:lnTo>
                    <a:pt x="1067407" y="726388"/>
                  </a:lnTo>
                  <a:lnTo>
                    <a:pt x="1098470" y="721629"/>
                  </a:lnTo>
                  <a:lnTo>
                    <a:pt x="1188484" y="955292"/>
                  </a:lnTo>
                  <a:lnTo>
                    <a:pt x="1227483" y="813191"/>
                  </a:lnTo>
                  <a:lnTo>
                    <a:pt x="1178281" y="783954"/>
                  </a:lnTo>
                  <a:lnTo>
                    <a:pt x="1205490" y="715963"/>
                  </a:lnTo>
                  <a:close/>
                  <a:moveTo>
                    <a:pt x="476723" y="658812"/>
                  </a:moveTo>
                  <a:lnTo>
                    <a:pt x="564677" y="658812"/>
                  </a:lnTo>
                  <a:lnTo>
                    <a:pt x="591880" y="727368"/>
                  </a:lnTo>
                  <a:lnTo>
                    <a:pt x="542915" y="756425"/>
                  </a:lnTo>
                  <a:lnTo>
                    <a:pt x="581452" y="898986"/>
                  </a:lnTo>
                  <a:lnTo>
                    <a:pt x="673487" y="664487"/>
                  </a:lnTo>
                  <a:lnTo>
                    <a:pt x="704317" y="669481"/>
                  </a:lnTo>
                  <a:lnTo>
                    <a:pt x="735373" y="674703"/>
                  </a:lnTo>
                  <a:lnTo>
                    <a:pt x="766202" y="680605"/>
                  </a:lnTo>
                  <a:lnTo>
                    <a:pt x="781163" y="683783"/>
                  </a:lnTo>
                  <a:lnTo>
                    <a:pt x="796125" y="686961"/>
                  </a:lnTo>
                  <a:lnTo>
                    <a:pt x="811086" y="690366"/>
                  </a:lnTo>
                  <a:lnTo>
                    <a:pt x="825594" y="693998"/>
                  </a:lnTo>
                  <a:lnTo>
                    <a:pt x="840329" y="697630"/>
                  </a:lnTo>
                  <a:lnTo>
                    <a:pt x="854383" y="701263"/>
                  </a:lnTo>
                  <a:lnTo>
                    <a:pt x="868211" y="705122"/>
                  </a:lnTo>
                  <a:lnTo>
                    <a:pt x="870360" y="705778"/>
                  </a:lnTo>
                  <a:lnTo>
                    <a:pt x="856570" y="709807"/>
                  </a:lnTo>
                  <a:lnTo>
                    <a:pt x="842283" y="714340"/>
                  </a:lnTo>
                  <a:lnTo>
                    <a:pt x="828449" y="719099"/>
                  </a:lnTo>
                  <a:lnTo>
                    <a:pt x="815069" y="723859"/>
                  </a:lnTo>
                  <a:lnTo>
                    <a:pt x="802369" y="728846"/>
                  </a:lnTo>
                  <a:lnTo>
                    <a:pt x="789895" y="734059"/>
                  </a:lnTo>
                  <a:lnTo>
                    <a:pt x="778102" y="739045"/>
                  </a:lnTo>
                  <a:lnTo>
                    <a:pt x="766763" y="744258"/>
                  </a:lnTo>
                  <a:lnTo>
                    <a:pt x="755877" y="749924"/>
                  </a:lnTo>
                  <a:lnTo>
                    <a:pt x="746126" y="755364"/>
                  </a:lnTo>
                  <a:lnTo>
                    <a:pt x="736374" y="761030"/>
                  </a:lnTo>
                  <a:lnTo>
                    <a:pt x="727983" y="766697"/>
                  </a:lnTo>
                  <a:lnTo>
                    <a:pt x="719819" y="772590"/>
                  </a:lnTo>
                  <a:lnTo>
                    <a:pt x="712788" y="778709"/>
                  </a:lnTo>
                  <a:lnTo>
                    <a:pt x="709386" y="781656"/>
                  </a:lnTo>
                  <a:lnTo>
                    <a:pt x="706211" y="784602"/>
                  </a:lnTo>
                  <a:lnTo>
                    <a:pt x="703490" y="788002"/>
                  </a:lnTo>
                  <a:lnTo>
                    <a:pt x="700542" y="790948"/>
                  </a:lnTo>
                  <a:lnTo>
                    <a:pt x="698047" y="794122"/>
                  </a:lnTo>
                  <a:lnTo>
                    <a:pt x="696006" y="797295"/>
                  </a:lnTo>
                  <a:lnTo>
                    <a:pt x="693738" y="800695"/>
                  </a:lnTo>
                  <a:lnTo>
                    <a:pt x="692151" y="803868"/>
                  </a:lnTo>
                  <a:lnTo>
                    <a:pt x="690563" y="807041"/>
                  </a:lnTo>
                  <a:lnTo>
                    <a:pt x="689202" y="810441"/>
                  </a:lnTo>
                  <a:lnTo>
                    <a:pt x="686935" y="812481"/>
                  </a:lnTo>
                  <a:lnTo>
                    <a:pt x="685574" y="814747"/>
                  </a:lnTo>
                  <a:lnTo>
                    <a:pt x="684893" y="815654"/>
                  </a:lnTo>
                  <a:lnTo>
                    <a:pt x="684667" y="817014"/>
                  </a:lnTo>
                  <a:lnTo>
                    <a:pt x="684440" y="818147"/>
                  </a:lnTo>
                  <a:lnTo>
                    <a:pt x="684213" y="819507"/>
                  </a:lnTo>
                  <a:lnTo>
                    <a:pt x="684213" y="1354137"/>
                  </a:lnTo>
                  <a:lnTo>
                    <a:pt x="193036" y="1354137"/>
                  </a:lnTo>
                  <a:lnTo>
                    <a:pt x="179272" y="971549"/>
                  </a:lnTo>
                  <a:lnTo>
                    <a:pt x="165708" y="1354137"/>
                  </a:lnTo>
                  <a:lnTo>
                    <a:pt x="26069" y="1354137"/>
                  </a:lnTo>
                  <a:lnTo>
                    <a:pt x="23576" y="1353910"/>
                  </a:lnTo>
                  <a:lnTo>
                    <a:pt x="20855" y="1353683"/>
                  </a:lnTo>
                  <a:lnTo>
                    <a:pt x="16095" y="1352775"/>
                  </a:lnTo>
                  <a:lnTo>
                    <a:pt x="11561" y="1351640"/>
                  </a:lnTo>
                  <a:lnTo>
                    <a:pt x="9748" y="1350505"/>
                  </a:lnTo>
                  <a:lnTo>
                    <a:pt x="7707" y="1349824"/>
                  </a:lnTo>
                  <a:lnTo>
                    <a:pt x="6121" y="1348689"/>
                  </a:lnTo>
                  <a:lnTo>
                    <a:pt x="4761" y="1347554"/>
                  </a:lnTo>
                  <a:lnTo>
                    <a:pt x="3174" y="1346419"/>
                  </a:lnTo>
                  <a:lnTo>
                    <a:pt x="2040" y="1345057"/>
                  </a:lnTo>
                  <a:lnTo>
                    <a:pt x="1360" y="1343695"/>
                  </a:lnTo>
                  <a:lnTo>
                    <a:pt x="680" y="1342333"/>
                  </a:lnTo>
                  <a:lnTo>
                    <a:pt x="453" y="1340744"/>
                  </a:lnTo>
                  <a:lnTo>
                    <a:pt x="0" y="1339155"/>
                  </a:lnTo>
                  <a:lnTo>
                    <a:pt x="0" y="807729"/>
                  </a:lnTo>
                  <a:lnTo>
                    <a:pt x="0" y="806367"/>
                  </a:lnTo>
                  <a:lnTo>
                    <a:pt x="453" y="805459"/>
                  </a:lnTo>
                  <a:lnTo>
                    <a:pt x="1360" y="803189"/>
                  </a:lnTo>
                  <a:lnTo>
                    <a:pt x="2720" y="801146"/>
                  </a:lnTo>
                  <a:lnTo>
                    <a:pt x="4761" y="799330"/>
                  </a:lnTo>
                  <a:lnTo>
                    <a:pt x="5894" y="796379"/>
                  </a:lnTo>
                  <a:lnTo>
                    <a:pt x="7481" y="793201"/>
                  </a:lnTo>
                  <a:lnTo>
                    <a:pt x="9294" y="790477"/>
                  </a:lnTo>
                  <a:lnTo>
                    <a:pt x="10881" y="787753"/>
                  </a:lnTo>
                  <a:lnTo>
                    <a:pt x="13148" y="784801"/>
                  </a:lnTo>
                  <a:lnTo>
                    <a:pt x="15415" y="781850"/>
                  </a:lnTo>
                  <a:lnTo>
                    <a:pt x="17908" y="779126"/>
                  </a:lnTo>
                  <a:lnTo>
                    <a:pt x="20629" y="776402"/>
                  </a:lnTo>
                  <a:lnTo>
                    <a:pt x="26523" y="770727"/>
                  </a:lnTo>
                  <a:lnTo>
                    <a:pt x="33323" y="765506"/>
                  </a:lnTo>
                  <a:lnTo>
                    <a:pt x="40804" y="760285"/>
                  </a:lnTo>
                  <a:lnTo>
                    <a:pt x="48738" y="755063"/>
                  </a:lnTo>
                  <a:lnTo>
                    <a:pt x="57579" y="750069"/>
                  </a:lnTo>
                  <a:lnTo>
                    <a:pt x="66873" y="745075"/>
                  </a:lnTo>
                  <a:lnTo>
                    <a:pt x="77074" y="740308"/>
                  </a:lnTo>
                  <a:lnTo>
                    <a:pt x="87728" y="735541"/>
                  </a:lnTo>
                  <a:lnTo>
                    <a:pt x="98382" y="730547"/>
                  </a:lnTo>
                  <a:lnTo>
                    <a:pt x="110170" y="726006"/>
                  </a:lnTo>
                  <a:lnTo>
                    <a:pt x="122184" y="721693"/>
                  </a:lnTo>
                  <a:lnTo>
                    <a:pt x="134652" y="717380"/>
                  </a:lnTo>
                  <a:lnTo>
                    <a:pt x="147573" y="713294"/>
                  </a:lnTo>
                  <a:lnTo>
                    <a:pt x="160721" y="709208"/>
                  </a:lnTo>
                  <a:lnTo>
                    <a:pt x="174322" y="705122"/>
                  </a:lnTo>
                  <a:lnTo>
                    <a:pt x="188377" y="701263"/>
                  </a:lnTo>
                  <a:lnTo>
                    <a:pt x="202658" y="697630"/>
                  </a:lnTo>
                  <a:lnTo>
                    <a:pt x="216940" y="693998"/>
                  </a:lnTo>
                  <a:lnTo>
                    <a:pt x="231901" y="690366"/>
                  </a:lnTo>
                  <a:lnTo>
                    <a:pt x="246862" y="687188"/>
                  </a:lnTo>
                  <a:lnTo>
                    <a:pt x="261824" y="683783"/>
                  </a:lnTo>
                  <a:lnTo>
                    <a:pt x="277012" y="680832"/>
                  </a:lnTo>
                  <a:lnTo>
                    <a:pt x="307841" y="674703"/>
                  </a:lnTo>
                  <a:lnTo>
                    <a:pt x="338897" y="669481"/>
                  </a:lnTo>
                  <a:lnTo>
                    <a:pt x="369953" y="664714"/>
                  </a:lnTo>
                  <a:lnTo>
                    <a:pt x="459948" y="898986"/>
                  </a:lnTo>
                  <a:lnTo>
                    <a:pt x="498485" y="756425"/>
                  </a:lnTo>
                  <a:lnTo>
                    <a:pt x="449520" y="727368"/>
                  </a:lnTo>
                  <a:lnTo>
                    <a:pt x="476723" y="658812"/>
                  </a:lnTo>
                  <a:close/>
                  <a:moveTo>
                    <a:pt x="1981777" y="644525"/>
                  </a:moveTo>
                  <a:lnTo>
                    <a:pt x="2069750" y="644525"/>
                  </a:lnTo>
                  <a:lnTo>
                    <a:pt x="2096959" y="712516"/>
                  </a:lnTo>
                  <a:lnTo>
                    <a:pt x="2047757" y="741753"/>
                  </a:lnTo>
                  <a:lnTo>
                    <a:pt x="2086529" y="883854"/>
                  </a:lnTo>
                  <a:lnTo>
                    <a:pt x="2178357" y="649964"/>
                  </a:lnTo>
                  <a:lnTo>
                    <a:pt x="2209420" y="654724"/>
                  </a:lnTo>
                  <a:lnTo>
                    <a:pt x="2240256" y="660390"/>
                  </a:lnTo>
                  <a:lnTo>
                    <a:pt x="2271092" y="666056"/>
                  </a:lnTo>
                  <a:lnTo>
                    <a:pt x="2286284" y="669229"/>
                  </a:lnTo>
                  <a:lnTo>
                    <a:pt x="2301248" y="672402"/>
                  </a:lnTo>
                  <a:lnTo>
                    <a:pt x="2316213" y="675801"/>
                  </a:lnTo>
                  <a:lnTo>
                    <a:pt x="2330724" y="679201"/>
                  </a:lnTo>
                  <a:lnTo>
                    <a:pt x="2345235" y="683053"/>
                  </a:lnTo>
                  <a:lnTo>
                    <a:pt x="2359293" y="686680"/>
                  </a:lnTo>
                  <a:lnTo>
                    <a:pt x="2373124" y="690533"/>
                  </a:lnTo>
                  <a:lnTo>
                    <a:pt x="2386501" y="694385"/>
                  </a:lnTo>
                  <a:lnTo>
                    <a:pt x="2399879" y="698691"/>
                  </a:lnTo>
                  <a:lnTo>
                    <a:pt x="2412576" y="702771"/>
                  </a:lnTo>
                  <a:lnTo>
                    <a:pt x="2425273" y="707077"/>
                  </a:lnTo>
                  <a:lnTo>
                    <a:pt x="2437063" y="711610"/>
                  </a:lnTo>
                  <a:lnTo>
                    <a:pt x="2448400" y="716143"/>
                  </a:lnTo>
                  <a:lnTo>
                    <a:pt x="2459510" y="720675"/>
                  </a:lnTo>
                  <a:lnTo>
                    <a:pt x="2469940" y="725435"/>
                  </a:lnTo>
                  <a:lnTo>
                    <a:pt x="2479916" y="730194"/>
                  </a:lnTo>
                  <a:lnTo>
                    <a:pt x="2489213" y="735180"/>
                  </a:lnTo>
                  <a:lnTo>
                    <a:pt x="2497829" y="740393"/>
                  </a:lnTo>
                  <a:lnTo>
                    <a:pt x="2505991" y="745605"/>
                  </a:lnTo>
                  <a:lnTo>
                    <a:pt x="2513247" y="750818"/>
                  </a:lnTo>
                  <a:lnTo>
                    <a:pt x="2520049" y="756257"/>
                  </a:lnTo>
                  <a:lnTo>
                    <a:pt x="2525944" y="761697"/>
                  </a:lnTo>
                  <a:lnTo>
                    <a:pt x="2528665" y="764416"/>
                  </a:lnTo>
                  <a:lnTo>
                    <a:pt x="2531159" y="767363"/>
                  </a:lnTo>
                  <a:lnTo>
                    <a:pt x="2533426" y="770082"/>
                  </a:lnTo>
                  <a:lnTo>
                    <a:pt x="2535467" y="772802"/>
                  </a:lnTo>
                  <a:lnTo>
                    <a:pt x="2537508" y="775975"/>
                  </a:lnTo>
                  <a:lnTo>
                    <a:pt x="2538868" y="778695"/>
                  </a:lnTo>
                  <a:lnTo>
                    <a:pt x="2540455" y="781641"/>
                  </a:lnTo>
                  <a:lnTo>
                    <a:pt x="2541815" y="784361"/>
                  </a:lnTo>
                  <a:lnTo>
                    <a:pt x="2543856" y="786400"/>
                  </a:lnTo>
                  <a:lnTo>
                    <a:pt x="2545217" y="788440"/>
                  </a:lnTo>
                  <a:lnTo>
                    <a:pt x="2546123" y="790480"/>
                  </a:lnTo>
                  <a:lnTo>
                    <a:pt x="2546350" y="791840"/>
                  </a:lnTo>
                  <a:lnTo>
                    <a:pt x="2546350" y="792746"/>
                  </a:lnTo>
                  <a:lnTo>
                    <a:pt x="2546350" y="1323758"/>
                  </a:lnTo>
                  <a:lnTo>
                    <a:pt x="2546350" y="1325118"/>
                  </a:lnTo>
                  <a:lnTo>
                    <a:pt x="2545670" y="1326705"/>
                  </a:lnTo>
                  <a:lnTo>
                    <a:pt x="2545217" y="1328064"/>
                  </a:lnTo>
                  <a:lnTo>
                    <a:pt x="2544310" y="1329424"/>
                  </a:lnTo>
                  <a:lnTo>
                    <a:pt x="2543176" y="1330784"/>
                  </a:lnTo>
                  <a:lnTo>
                    <a:pt x="2542042" y="1332144"/>
                  </a:lnTo>
                  <a:lnTo>
                    <a:pt x="2540455" y="1333050"/>
                  </a:lnTo>
                  <a:lnTo>
                    <a:pt x="2538641" y="1333957"/>
                  </a:lnTo>
                  <a:lnTo>
                    <a:pt x="2537054" y="1335090"/>
                  </a:lnTo>
                  <a:lnTo>
                    <a:pt x="2535013" y="1335770"/>
                  </a:lnTo>
                  <a:lnTo>
                    <a:pt x="2530479" y="1337357"/>
                  </a:lnTo>
                  <a:lnTo>
                    <a:pt x="2525490" y="1338037"/>
                  </a:lnTo>
                  <a:lnTo>
                    <a:pt x="2522996" y="1338263"/>
                  </a:lnTo>
                  <a:lnTo>
                    <a:pt x="2520276" y="1338263"/>
                  </a:lnTo>
                  <a:lnTo>
                    <a:pt x="2380604" y="1338263"/>
                  </a:lnTo>
                  <a:lnTo>
                    <a:pt x="2367197" y="957263"/>
                  </a:lnTo>
                  <a:lnTo>
                    <a:pt x="2353389" y="1338263"/>
                  </a:lnTo>
                  <a:lnTo>
                    <a:pt x="1800226" y="1338263"/>
                  </a:lnTo>
                  <a:lnTo>
                    <a:pt x="1800226" y="819507"/>
                  </a:lnTo>
                  <a:lnTo>
                    <a:pt x="1799999" y="818147"/>
                  </a:lnTo>
                  <a:lnTo>
                    <a:pt x="1799773" y="817014"/>
                  </a:lnTo>
                  <a:lnTo>
                    <a:pt x="1799546" y="815654"/>
                  </a:lnTo>
                  <a:lnTo>
                    <a:pt x="1798865" y="814747"/>
                  </a:lnTo>
                  <a:lnTo>
                    <a:pt x="1797278" y="812481"/>
                  </a:lnTo>
                  <a:lnTo>
                    <a:pt x="1795237" y="810441"/>
                  </a:lnTo>
                  <a:lnTo>
                    <a:pt x="1794103" y="807041"/>
                  </a:lnTo>
                  <a:lnTo>
                    <a:pt x="1792515" y="803868"/>
                  </a:lnTo>
                  <a:lnTo>
                    <a:pt x="1790474" y="800695"/>
                  </a:lnTo>
                  <a:lnTo>
                    <a:pt x="1788433" y="797295"/>
                  </a:lnTo>
                  <a:lnTo>
                    <a:pt x="1786165" y="794122"/>
                  </a:lnTo>
                  <a:lnTo>
                    <a:pt x="1783898" y="790948"/>
                  </a:lnTo>
                  <a:lnTo>
                    <a:pt x="1781176" y="788002"/>
                  </a:lnTo>
                  <a:lnTo>
                    <a:pt x="1778455" y="784602"/>
                  </a:lnTo>
                  <a:lnTo>
                    <a:pt x="1775053" y="781656"/>
                  </a:lnTo>
                  <a:lnTo>
                    <a:pt x="1771878" y="778709"/>
                  </a:lnTo>
                  <a:lnTo>
                    <a:pt x="1764621" y="772590"/>
                  </a:lnTo>
                  <a:lnTo>
                    <a:pt x="1756910" y="766697"/>
                  </a:lnTo>
                  <a:lnTo>
                    <a:pt x="1748292" y="761030"/>
                  </a:lnTo>
                  <a:lnTo>
                    <a:pt x="1738994" y="755364"/>
                  </a:lnTo>
                  <a:lnTo>
                    <a:pt x="1728789" y="749924"/>
                  </a:lnTo>
                  <a:lnTo>
                    <a:pt x="1718357" y="744258"/>
                  </a:lnTo>
                  <a:lnTo>
                    <a:pt x="1707244" y="739045"/>
                  </a:lnTo>
                  <a:lnTo>
                    <a:pt x="1695224" y="733832"/>
                  </a:lnTo>
                  <a:lnTo>
                    <a:pt x="1682978" y="728619"/>
                  </a:lnTo>
                  <a:lnTo>
                    <a:pt x="1670278" y="723859"/>
                  </a:lnTo>
                  <a:lnTo>
                    <a:pt x="1656898" y="719099"/>
                  </a:lnTo>
                  <a:lnTo>
                    <a:pt x="1643290" y="714340"/>
                  </a:lnTo>
                  <a:lnTo>
                    <a:pt x="1629230" y="709807"/>
                  </a:lnTo>
                  <a:lnTo>
                    <a:pt x="1624147" y="708322"/>
                  </a:lnTo>
                  <a:lnTo>
                    <a:pt x="1626934" y="707304"/>
                  </a:lnTo>
                  <a:lnTo>
                    <a:pt x="1639632" y="702998"/>
                  </a:lnTo>
                  <a:lnTo>
                    <a:pt x="1652556" y="698691"/>
                  </a:lnTo>
                  <a:lnTo>
                    <a:pt x="1665480" y="694612"/>
                  </a:lnTo>
                  <a:lnTo>
                    <a:pt x="1679084" y="690533"/>
                  </a:lnTo>
                  <a:lnTo>
                    <a:pt x="1693368" y="686906"/>
                  </a:lnTo>
                  <a:lnTo>
                    <a:pt x="1707426" y="683053"/>
                  </a:lnTo>
                  <a:lnTo>
                    <a:pt x="1722164" y="679427"/>
                  </a:lnTo>
                  <a:lnTo>
                    <a:pt x="1736675" y="676028"/>
                  </a:lnTo>
                  <a:lnTo>
                    <a:pt x="1751639" y="672628"/>
                  </a:lnTo>
                  <a:lnTo>
                    <a:pt x="1766831" y="669455"/>
                  </a:lnTo>
                  <a:lnTo>
                    <a:pt x="1781795" y="666056"/>
                  </a:lnTo>
                  <a:lnTo>
                    <a:pt x="1812631" y="660390"/>
                  </a:lnTo>
                  <a:lnTo>
                    <a:pt x="1843694" y="654950"/>
                  </a:lnTo>
                  <a:lnTo>
                    <a:pt x="1874757" y="650191"/>
                  </a:lnTo>
                  <a:lnTo>
                    <a:pt x="1964772" y="883854"/>
                  </a:lnTo>
                  <a:lnTo>
                    <a:pt x="2003543" y="741753"/>
                  </a:lnTo>
                  <a:lnTo>
                    <a:pt x="1954342" y="712516"/>
                  </a:lnTo>
                  <a:lnTo>
                    <a:pt x="1981777" y="644525"/>
                  </a:lnTo>
                  <a:close/>
                  <a:moveTo>
                    <a:pt x="1248456" y="69850"/>
                  </a:moveTo>
                  <a:lnTo>
                    <a:pt x="1255033" y="70077"/>
                  </a:lnTo>
                  <a:lnTo>
                    <a:pt x="1261609" y="70304"/>
                  </a:lnTo>
                  <a:lnTo>
                    <a:pt x="1268186" y="70984"/>
                  </a:lnTo>
                  <a:lnTo>
                    <a:pt x="1274536" y="71665"/>
                  </a:lnTo>
                  <a:lnTo>
                    <a:pt x="1281113" y="72346"/>
                  </a:lnTo>
                  <a:lnTo>
                    <a:pt x="1287463" y="73707"/>
                  </a:lnTo>
                  <a:lnTo>
                    <a:pt x="1293813" y="74841"/>
                  </a:lnTo>
                  <a:lnTo>
                    <a:pt x="1299936" y="76429"/>
                  </a:lnTo>
                  <a:lnTo>
                    <a:pt x="1306059" y="78017"/>
                  </a:lnTo>
                  <a:lnTo>
                    <a:pt x="1312409" y="80059"/>
                  </a:lnTo>
                  <a:lnTo>
                    <a:pt x="1318533" y="82101"/>
                  </a:lnTo>
                  <a:lnTo>
                    <a:pt x="1324429" y="84369"/>
                  </a:lnTo>
                  <a:lnTo>
                    <a:pt x="1330325" y="86638"/>
                  </a:lnTo>
                  <a:lnTo>
                    <a:pt x="1335995" y="89134"/>
                  </a:lnTo>
                  <a:lnTo>
                    <a:pt x="1342118" y="91856"/>
                  </a:lnTo>
                  <a:lnTo>
                    <a:pt x="1347788" y="94579"/>
                  </a:lnTo>
                  <a:lnTo>
                    <a:pt x="1353458" y="97982"/>
                  </a:lnTo>
                  <a:lnTo>
                    <a:pt x="1359127" y="100931"/>
                  </a:lnTo>
                  <a:lnTo>
                    <a:pt x="1364570" y="104561"/>
                  </a:lnTo>
                  <a:lnTo>
                    <a:pt x="1370240" y="107964"/>
                  </a:lnTo>
                  <a:lnTo>
                    <a:pt x="1375456" y="111820"/>
                  </a:lnTo>
                  <a:lnTo>
                    <a:pt x="1380672" y="115677"/>
                  </a:lnTo>
                  <a:lnTo>
                    <a:pt x="1386115" y="119534"/>
                  </a:lnTo>
                  <a:lnTo>
                    <a:pt x="1391104" y="123844"/>
                  </a:lnTo>
                  <a:lnTo>
                    <a:pt x="1396093" y="128155"/>
                  </a:lnTo>
                  <a:lnTo>
                    <a:pt x="1400856" y="132465"/>
                  </a:lnTo>
                  <a:lnTo>
                    <a:pt x="1406072" y="137230"/>
                  </a:lnTo>
                  <a:lnTo>
                    <a:pt x="1410834" y="141767"/>
                  </a:lnTo>
                  <a:lnTo>
                    <a:pt x="1415370" y="146985"/>
                  </a:lnTo>
                  <a:lnTo>
                    <a:pt x="1419906" y="151976"/>
                  </a:lnTo>
                  <a:lnTo>
                    <a:pt x="1424442" y="156967"/>
                  </a:lnTo>
                  <a:lnTo>
                    <a:pt x="1428751" y="162185"/>
                  </a:lnTo>
                  <a:lnTo>
                    <a:pt x="1433060" y="167630"/>
                  </a:lnTo>
                  <a:lnTo>
                    <a:pt x="1437369" y="173075"/>
                  </a:lnTo>
                  <a:lnTo>
                    <a:pt x="1441224" y="178973"/>
                  </a:lnTo>
                  <a:lnTo>
                    <a:pt x="1445079" y="184645"/>
                  </a:lnTo>
                  <a:lnTo>
                    <a:pt x="1449161" y="190543"/>
                  </a:lnTo>
                  <a:lnTo>
                    <a:pt x="1452790" y="196669"/>
                  </a:lnTo>
                  <a:lnTo>
                    <a:pt x="1456419" y="202567"/>
                  </a:lnTo>
                  <a:lnTo>
                    <a:pt x="1460047" y="208920"/>
                  </a:lnTo>
                  <a:lnTo>
                    <a:pt x="1463222" y="215272"/>
                  </a:lnTo>
                  <a:lnTo>
                    <a:pt x="1466624" y="221624"/>
                  </a:lnTo>
                  <a:lnTo>
                    <a:pt x="1469572" y="228203"/>
                  </a:lnTo>
                  <a:lnTo>
                    <a:pt x="1472520" y="235010"/>
                  </a:lnTo>
                  <a:lnTo>
                    <a:pt x="1475695" y="241589"/>
                  </a:lnTo>
                  <a:lnTo>
                    <a:pt x="1478417" y="248395"/>
                  </a:lnTo>
                  <a:lnTo>
                    <a:pt x="1480911" y="255428"/>
                  </a:lnTo>
                  <a:lnTo>
                    <a:pt x="1483406" y="262460"/>
                  </a:lnTo>
                  <a:lnTo>
                    <a:pt x="1485674" y="269493"/>
                  </a:lnTo>
                  <a:lnTo>
                    <a:pt x="1487942" y="276753"/>
                  </a:lnTo>
                  <a:lnTo>
                    <a:pt x="1489983" y="284013"/>
                  </a:lnTo>
                  <a:lnTo>
                    <a:pt x="1492024" y="291273"/>
                  </a:lnTo>
                  <a:lnTo>
                    <a:pt x="1493838" y="298986"/>
                  </a:lnTo>
                  <a:lnTo>
                    <a:pt x="1495426" y="306473"/>
                  </a:lnTo>
                  <a:lnTo>
                    <a:pt x="1496786" y="313959"/>
                  </a:lnTo>
                  <a:lnTo>
                    <a:pt x="1498374" y="321673"/>
                  </a:lnTo>
                  <a:lnTo>
                    <a:pt x="1499281" y="329386"/>
                  </a:lnTo>
                  <a:lnTo>
                    <a:pt x="1500415" y="337100"/>
                  </a:lnTo>
                  <a:lnTo>
                    <a:pt x="1500809" y="340447"/>
                  </a:lnTo>
                  <a:lnTo>
                    <a:pt x="1501799" y="339950"/>
                  </a:lnTo>
                  <a:lnTo>
                    <a:pt x="1502922" y="339725"/>
                  </a:lnTo>
                  <a:lnTo>
                    <a:pt x="1504045" y="339725"/>
                  </a:lnTo>
                  <a:lnTo>
                    <a:pt x="1505392" y="339725"/>
                  </a:lnTo>
                  <a:lnTo>
                    <a:pt x="1506291" y="339950"/>
                  </a:lnTo>
                  <a:lnTo>
                    <a:pt x="1508761" y="341076"/>
                  </a:lnTo>
                  <a:lnTo>
                    <a:pt x="1510782" y="342427"/>
                  </a:lnTo>
                  <a:lnTo>
                    <a:pt x="1513028" y="344678"/>
                  </a:lnTo>
                  <a:lnTo>
                    <a:pt x="1515049" y="347380"/>
                  </a:lnTo>
                  <a:lnTo>
                    <a:pt x="1516846" y="350306"/>
                  </a:lnTo>
                  <a:lnTo>
                    <a:pt x="1518642" y="353909"/>
                  </a:lnTo>
                  <a:lnTo>
                    <a:pt x="1520214" y="357736"/>
                  </a:lnTo>
                  <a:lnTo>
                    <a:pt x="1521786" y="362239"/>
                  </a:lnTo>
                  <a:lnTo>
                    <a:pt x="1523134" y="367192"/>
                  </a:lnTo>
                  <a:lnTo>
                    <a:pt x="1524257" y="372145"/>
                  </a:lnTo>
                  <a:lnTo>
                    <a:pt x="1525380" y="377548"/>
                  </a:lnTo>
                  <a:lnTo>
                    <a:pt x="1526053" y="383176"/>
                  </a:lnTo>
                  <a:lnTo>
                    <a:pt x="1526503" y="389030"/>
                  </a:lnTo>
                  <a:lnTo>
                    <a:pt x="1526727" y="395334"/>
                  </a:lnTo>
                  <a:lnTo>
                    <a:pt x="1527176" y="401637"/>
                  </a:lnTo>
                  <a:lnTo>
                    <a:pt x="1526727" y="407941"/>
                  </a:lnTo>
                  <a:lnTo>
                    <a:pt x="1526503" y="414245"/>
                  </a:lnTo>
                  <a:lnTo>
                    <a:pt x="1526053" y="419873"/>
                  </a:lnTo>
                  <a:lnTo>
                    <a:pt x="1525380" y="425727"/>
                  </a:lnTo>
                  <a:lnTo>
                    <a:pt x="1524257" y="430905"/>
                  </a:lnTo>
                  <a:lnTo>
                    <a:pt x="1523134" y="436308"/>
                  </a:lnTo>
                  <a:lnTo>
                    <a:pt x="1521786" y="441036"/>
                  </a:lnTo>
                  <a:lnTo>
                    <a:pt x="1520214" y="445314"/>
                  </a:lnTo>
                  <a:lnTo>
                    <a:pt x="1518642" y="449366"/>
                  </a:lnTo>
                  <a:lnTo>
                    <a:pt x="1516846" y="452743"/>
                  </a:lnTo>
                  <a:lnTo>
                    <a:pt x="1515049" y="456120"/>
                  </a:lnTo>
                  <a:lnTo>
                    <a:pt x="1513028" y="458597"/>
                  </a:lnTo>
                  <a:lnTo>
                    <a:pt x="1510782" y="460623"/>
                  </a:lnTo>
                  <a:lnTo>
                    <a:pt x="1508761" y="462199"/>
                  </a:lnTo>
                  <a:lnTo>
                    <a:pt x="1506291" y="463100"/>
                  </a:lnTo>
                  <a:lnTo>
                    <a:pt x="1505392" y="463325"/>
                  </a:lnTo>
                  <a:lnTo>
                    <a:pt x="1504045" y="463550"/>
                  </a:lnTo>
                  <a:lnTo>
                    <a:pt x="1502922" y="463325"/>
                  </a:lnTo>
                  <a:lnTo>
                    <a:pt x="1501799" y="463100"/>
                  </a:lnTo>
                  <a:lnTo>
                    <a:pt x="1499553" y="462199"/>
                  </a:lnTo>
                  <a:lnTo>
                    <a:pt x="1497308" y="460623"/>
                  </a:lnTo>
                  <a:lnTo>
                    <a:pt x="1496170" y="459597"/>
                  </a:lnTo>
                  <a:lnTo>
                    <a:pt x="1495426" y="463692"/>
                  </a:lnTo>
                  <a:lnTo>
                    <a:pt x="1493838" y="471405"/>
                  </a:lnTo>
                  <a:lnTo>
                    <a:pt x="1492024" y="478892"/>
                  </a:lnTo>
                  <a:lnTo>
                    <a:pt x="1489983" y="486152"/>
                  </a:lnTo>
                  <a:lnTo>
                    <a:pt x="1487942" y="493638"/>
                  </a:lnTo>
                  <a:lnTo>
                    <a:pt x="1485674" y="500671"/>
                  </a:lnTo>
                  <a:lnTo>
                    <a:pt x="1483406" y="507704"/>
                  </a:lnTo>
                  <a:lnTo>
                    <a:pt x="1480911" y="514737"/>
                  </a:lnTo>
                  <a:lnTo>
                    <a:pt x="1478417" y="521770"/>
                  </a:lnTo>
                  <a:lnTo>
                    <a:pt x="1475695" y="528576"/>
                  </a:lnTo>
                  <a:lnTo>
                    <a:pt x="1472520" y="535155"/>
                  </a:lnTo>
                  <a:lnTo>
                    <a:pt x="1469572" y="541961"/>
                  </a:lnTo>
                  <a:lnTo>
                    <a:pt x="1466624" y="548540"/>
                  </a:lnTo>
                  <a:lnTo>
                    <a:pt x="1463222" y="554893"/>
                  </a:lnTo>
                  <a:lnTo>
                    <a:pt x="1460047" y="561245"/>
                  </a:lnTo>
                  <a:lnTo>
                    <a:pt x="1456419" y="567597"/>
                  </a:lnTo>
                  <a:lnTo>
                    <a:pt x="1452790" y="573496"/>
                  </a:lnTo>
                  <a:lnTo>
                    <a:pt x="1449161" y="579621"/>
                  </a:lnTo>
                  <a:lnTo>
                    <a:pt x="1445079" y="585520"/>
                  </a:lnTo>
                  <a:lnTo>
                    <a:pt x="1441224" y="591192"/>
                  </a:lnTo>
                  <a:lnTo>
                    <a:pt x="1437369" y="597090"/>
                  </a:lnTo>
                  <a:lnTo>
                    <a:pt x="1433060" y="602535"/>
                  </a:lnTo>
                  <a:lnTo>
                    <a:pt x="1428751" y="607980"/>
                  </a:lnTo>
                  <a:lnTo>
                    <a:pt x="1424442" y="613198"/>
                  </a:lnTo>
                  <a:lnTo>
                    <a:pt x="1419906" y="618189"/>
                  </a:lnTo>
                  <a:lnTo>
                    <a:pt x="1415370" y="623407"/>
                  </a:lnTo>
                  <a:lnTo>
                    <a:pt x="1410834" y="628171"/>
                  </a:lnTo>
                  <a:lnTo>
                    <a:pt x="1406072" y="632935"/>
                  </a:lnTo>
                  <a:lnTo>
                    <a:pt x="1400856" y="637699"/>
                  </a:lnTo>
                  <a:lnTo>
                    <a:pt x="1396093" y="642010"/>
                  </a:lnTo>
                  <a:lnTo>
                    <a:pt x="1391104" y="646320"/>
                  </a:lnTo>
                  <a:lnTo>
                    <a:pt x="1386115" y="650631"/>
                  </a:lnTo>
                  <a:lnTo>
                    <a:pt x="1380672" y="654714"/>
                  </a:lnTo>
                  <a:lnTo>
                    <a:pt x="1375456" y="658344"/>
                  </a:lnTo>
                  <a:lnTo>
                    <a:pt x="1370240" y="662201"/>
                  </a:lnTo>
                  <a:lnTo>
                    <a:pt x="1364570" y="665831"/>
                  </a:lnTo>
                  <a:lnTo>
                    <a:pt x="1359127" y="669007"/>
                  </a:lnTo>
                  <a:lnTo>
                    <a:pt x="1353458" y="672410"/>
                  </a:lnTo>
                  <a:lnTo>
                    <a:pt x="1347788" y="675359"/>
                  </a:lnTo>
                  <a:lnTo>
                    <a:pt x="1342118" y="678309"/>
                  </a:lnTo>
                  <a:lnTo>
                    <a:pt x="1335995" y="681031"/>
                  </a:lnTo>
                  <a:lnTo>
                    <a:pt x="1330325" y="683753"/>
                  </a:lnTo>
                  <a:lnTo>
                    <a:pt x="1324429" y="686022"/>
                  </a:lnTo>
                  <a:lnTo>
                    <a:pt x="1318533" y="688291"/>
                  </a:lnTo>
                  <a:lnTo>
                    <a:pt x="1312409" y="690333"/>
                  </a:lnTo>
                  <a:lnTo>
                    <a:pt x="1306059" y="692148"/>
                  </a:lnTo>
                  <a:lnTo>
                    <a:pt x="1299936" y="693736"/>
                  </a:lnTo>
                  <a:lnTo>
                    <a:pt x="1293813" y="695324"/>
                  </a:lnTo>
                  <a:lnTo>
                    <a:pt x="1287463" y="696458"/>
                  </a:lnTo>
                  <a:lnTo>
                    <a:pt x="1281113" y="697592"/>
                  </a:lnTo>
                  <a:lnTo>
                    <a:pt x="1274536" y="698500"/>
                  </a:lnTo>
                  <a:lnTo>
                    <a:pt x="1268186" y="699407"/>
                  </a:lnTo>
                  <a:lnTo>
                    <a:pt x="1261609" y="699861"/>
                  </a:lnTo>
                  <a:lnTo>
                    <a:pt x="1255033" y="700088"/>
                  </a:lnTo>
                  <a:lnTo>
                    <a:pt x="1248456" y="700088"/>
                  </a:lnTo>
                  <a:lnTo>
                    <a:pt x="1241879" y="700088"/>
                  </a:lnTo>
                  <a:lnTo>
                    <a:pt x="1235529" y="699861"/>
                  </a:lnTo>
                  <a:lnTo>
                    <a:pt x="1228952" y="699407"/>
                  </a:lnTo>
                  <a:lnTo>
                    <a:pt x="1222602" y="698500"/>
                  </a:lnTo>
                  <a:lnTo>
                    <a:pt x="1216252" y="697592"/>
                  </a:lnTo>
                  <a:lnTo>
                    <a:pt x="1209675" y="696458"/>
                  </a:lnTo>
                  <a:lnTo>
                    <a:pt x="1203325" y="695324"/>
                  </a:lnTo>
                  <a:lnTo>
                    <a:pt x="1197429" y="693736"/>
                  </a:lnTo>
                  <a:lnTo>
                    <a:pt x="1191079" y="692148"/>
                  </a:lnTo>
                  <a:lnTo>
                    <a:pt x="1184956" y="690333"/>
                  </a:lnTo>
                  <a:lnTo>
                    <a:pt x="1178832" y="688291"/>
                  </a:lnTo>
                  <a:lnTo>
                    <a:pt x="1172936" y="686022"/>
                  </a:lnTo>
                  <a:lnTo>
                    <a:pt x="1166813" y="683753"/>
                  </a:lnTo>
                  <a:lnTo>
                    <a:pt x="1160916" y="681031"/>
                  </a:lnTo>
                  <a:lnTo>
                    <a:pt x="1155247" y="678309"/>
                  </a:lnTo>
                  <a:lnTo>
                    <a:pt x="1149350" y="675359"/>
                  </a:lnTo>
                  <a:lnTo>
                    <a:pt x="1143907" y="672410"/>
                  </a:lnTo>
                  <a:lnTo>
                    <a:pt x="1138011" y="669007"/>
                  </a:lnTo>
                  <a:lnTo>
                    <a:pt x="1132568" y="665831"/>
                  </a:lnTo>
                  <a:lnTo>
                    <a:pt x="1127125" y="662201"/>
                  </a:lnTo>
                  <a:lnTo>
                    <a:pt x="1121682" y="658344"/>
                  </a:lnTo>
                  <a:lnTo>
                    <a:pt x="1116240" y="654714"/>
                  </a:lnTo>
                  <a:lnTo>
                    <a:pt x="1111250" y="650631"/>
                  </a:lnTo>
                  <a:lnTo>
                    <a:pt x="1106034" y="646320"/>
                  </a:lnTo>
                  <a:lnTo>
                    <a:pt x="1101272" y="642010"/>
                  </a:lnTo>
                  <a:lnTo>
                    <a:pt x="1096056" y="637699"/>
                  </a:lnTo>
                  <a:lnTo>
                    <a:pt x="1091293" y="632935"/>
                  </a:lnTo>
                  <a:lnTo>
                    <a:pt x="1086531" y="628171"/>
                  </a:lnTo>
                  <a:lnTo>
                    <a:pt x="1081768" y="623407"/>
                  </a:lnTo>
                  <a:lnTo>
                    <a:pt x="1077232" y="618189"/>
                  </a:lnTo>
                  <a:lnTo>
                    <a:pt x="1072697" y="613198"/>
                  </a:lnTo>
                  <a:lnTo>
                    <a:pt x="1068388" y="607980"/>
                  </a:lnTo>
                  <a:lnTo>
                    <a:pt x="1064079" y="602535"/>
                  </a:lnTo>
                  <a:lnTo>
                    <a:pt x="1059997" y="597090"/>
                  </a:lnTo>
                  <a:lnTo>
                    <a:pt x="1055688" y="591192"/>
                  </a:lnTo>
                  <a:lnTo>
                    <a:pt x="1052059" y="585520"/>
                  </a:lnTo>
                  <a:lnTo>
                    <a:pt x="1048204" y="579621"/>
                  </a:lnTo>
                  <a:lnTo>
                    <a:pt x="1044348" y="573496"/>
                  </a:lnTo>
                  <a:lnTo>
                    <a:pt x="1040947" y="567597"/>
                  </a:lnTo>
                  <a:lnTo>
                    <a:pt x="1037318" y="561245"/>
                  </a:lnTo>
                  <a:lnTo>
                    <a:pt x="1033916" y="554893"/>
                  </a:lnTo>
                  <a:lnTo>
                    <a:pt x="1030514" y="548540"/>
                  </a:lnTo>
                  <a:lnTo>
                    <a:pt x="1027566" y="541961"/>
                  </a:lnTo>
                  <a:lnTo>
                    <a:pt x="1024391" y="535155"/>
                  </a:lnTo>
                  <a:lnTo>
                    <a:pt x="1021670" y="528576"/>
                  </a:lnTo>
                  <a:lnTo>
                    <a:pt x="1018948" y="521770"/>
                  </a:lnTo>
                  <a:lnTo>
                    <a:pt x="1016227" y="514737"/>
                  </a:lnTo>
                  <a:lnTo>
                    <a:pt x="1013959" y="507704"/>
                  </a:lnTo>
                  <a:lnTo>
                    <a:pt x="1011238" y="500671"/>
                  </a:lnTo>
                  <a:lnTo>
                    <a:pt x="1008970" y="493638"/>
                  </a:lnTo>
                  <a:lnTo>
                    <a:pt x="1007155" y="486152"/>
                  </a:lnTo>
                  <a:lnTo>
                    <a:pt x="1005341" y="478892"/>
                  </a:lnTo>
                  <a:lnTo>
                    <a:pt x="1003527" y="471405"/>
                  </a:lnTo>
                  <a:lnTo>
                    <a:pt x="1001713" y="463692"/>
                  </a:lnTo>
                  <a:lnTo>
                    <a:pt x="1001178" y="460749"/>
                  </a:lnTo>
                  <a:lnTo>
                    <a:pt x="999308" y="462199"/>
                  </a:lnTo>
                  <a:lnTo>
                    <a:pt x="997052" y="463100"/>
                  </a:lnTo>
                  <a:lnTo>
                    <a:pt x="995698" y="463325"/>
                  </a:lnTo>
                  <a:lnTo>
                    <a:pt x="994569" y="463550"/>
                  </a:lnTo>
                  <a:lnTo>
                    <a:pt x="993215" y="463325"/>
                  </a:lnTo>
                  <a:lnTo>
                    <a:pt x="992312" y="463100"/>
                  </a:lnTo>
                  <a:lnTo>
                    <a:pt x="990056" y="462199"/>
                  </a:lnTo>
                  <a:lnTo>
                    <a:pt x="987799" y="460623"/>
                  </a:lnTo>
                  <a:lnTo>
                    <a:pt x="985768" y="458597"/>
                  </a:lnTo>
                  <a:lnTo>
                    <a:pt x="983737" y="456120"/>
                  </a:lnTo>
                  <a:lnTo>
                    <a:pt x="981706" y="452743"/>
                  </a:lnTo>
                  <a:lnTo>
                    <a:pt x="979900" y="449366"/>
                  </a:lnTo>
                  <a:lnTo>
                    <a:pt x="978095" y="445314"/>
                  </a:lnTo>
                  <a:lnTo>
                    <a:pt x="976741" y="441036"/>
                  </a:lnTo>
                  <a:lnTo>
                    <a:pt x="975387" y="436308"/>
                  </a:lnTo>
                  <a:lnTo>
                    <a:pt x="974484" y="430905"/>
                  </a:lnTo>
                  <a:lnTo>
                    <a:pt x="973356" y="425727"/>
                  </a:lnTo>
                  <a:lnTo>
                    <a:pt x="972679" y="419873"/>
                  </a:lnTo>
                  <a:lnTo>
                    <a:pt x="971776" y="414245"/>
                  </a:lnTo>
                  <a:lnTo>
                    <a:pt x="971550" y="407941"/>
                  </a:lnTo>
                  <a:lnTo>
                    <a:pt x="971550" y="401637"/>
                  </a:lnTo>
                  <a:lnTo>
                    <a:pt x="971550" y="395334"/>
                  </a:lnTo>
                  <a:lnTo>
                    <a:pt x="971776" y="389030"/>
                  </a:lnTo>
                  <a:lnTo>
                    <a:pt x="972679" y="383176"/>
                  </a:lnTo>
                  <a:lnTo>
                    <a:pt x="973356" y="377548"/>
                  </a:lnTo>
                  <a:lnTo>
                    <a:pt x="974484" y="372145"/>
                  </a:lnTo>
                  <a:lnTo>
                    <a:pt x="975387" y="367192"/>
                  </a:lnTo>
                  <a:lnTo>
                    <a:pt x="976741" y="362239"/>
                  </a:lnTo>
                  <a:lnTo>
                    <a:pt x="978095" y="357736"/>
                  </a:lnTo>
                  <a:lnTo>
                    <a:pt x="979900" y="353909"/>
                  </a:lnTo>
                  <a:lnTo>
                    <a:pt x="981706" y="350306"/>
                  </a:lnTo>
                  <a:lnTo>
                    <a:pt x="983737" y="347380"/>
                  </a:lnTo>
                  <a:lnTo>
                    <a:pt x="985768" y="344678"/>
                  </a:lnTo>
                  <a:lnTo>
                    <a:pt x="987799" y="342427"/>
                  </a:lnTo>
                  <a:lnTo>
                    <a:pt x="990056" y="341076"/>
                  </a:lnTo>
                  <a:lnTo>
                    <a:pt x="992312" y="339950"/>
                  </a:lnTo>
                  <a:lnTo>
                    <a:pt x="993215" y="339725"/>
                  </a:lnTo>
                  <a:lnTo>
                    <a:pt x="994569" y="339725"/>
                  </a:lnTo>
                  <a:lnTo>
                    <a:pt x="995698" y="339725"/>
                  </a:lnTo>
                  <a:lnTo>
                    <a:pt x="996322" y="339829"/>
                  </a:lnTo>
                  <a:lnTo>
                    <a:pt x="996723" y="337100"/>
                  </a:lnTo>
                  <a:lnTo>
                    <a:pt x="997630" y="329386"/>
                  </a:lnTo>
                  <a:lnTo>
                    <a:pt x="998991" y="321673"/>
                  </a:lnTo>
                  <a:lnTo>
                    <a:pt x="1000352" y="313959"/>
                  </a:lnTo>
                  <a:lnTo>
                    <a:pt x="1001713" y="306473"/>
                  </a:lnTo>
                  <a:lnTo>
                    <a:pt x="1003527" y="298986"/>
                  </a:lnTo>
                  <a:lnTo>
                    <a:pt x="1005341" y="291273"/>
                  </a:lnTo>
                  <a:lnTo>
                    <a:pt x="1007155" y="284013"/>
                  </a:lnTo>
                  <a:lnTo>
                    <a:pt x="1008970" y="276753"/>
                  </a:lnTo>
                  <a:lnTo>
                    <a:pt x="1011238" y="269493"/>
                  </a:lnTo>
                  <a:lnTo>
                    <a:pt x="1013959" y="262460"/>
                  </a:lnTo>
                  <a:lnTo>
                    <a:pt x="1016227" y="255428"/>
                  </a:lnTo>
                  <a:lnTo>
                    <a:pt x="1018948" y="248395"/>
                  </a:lnTo>
                  <a:lnTo>
                    <a:pt x="1021670" y="241589"/>
                  </a:lnTo>
                  <a:lnTo>
                    <a:pt x="1024391" y="235010"/>
                  </a:lnTo>
                  <a:lnTo>
                    <a:pt x="1027566" y="228203"/>
                  </a:lnTo>
                  <a:lnTo>
                    <a:pt x="1030514" y="221624"/>
                  </a:lnTo>
                  <a:lnTo>
                    <a:pt x="1033916" y="215272"/>
                  </a:lnTo>
                  <a:lnTo>
                    <a:pt x="1037318" y="208920"/>
                  </a:lnTo>
                  <a:lnTo>
                    <a:pt x="1040947" y="202567"/>
                  </a:lnTo>
                  <a:lnTo>
                    <a:pt x="1044348" y="196669"/>
                  </a:lnTo>
                  <a:lnTo>
                    <a:pt x="1048204" y="190543"/>
                  </a:lnTo>
                  <a:lnTo>
                    <a:pt x="1052059" y="184645"/>
                  </a:lnTo>
                  <a:lnTo>
                    <a:pt x="1055688" y="178973"/>
                  </a:lnTo>
                  <a:lnTo>
                    <a:pt x="1059997" y="173075"/>
                  </a:lnTo>
                  <a:lnTo>
                    <a:pt x="1064079" y="167630"/>
                  </a:lnTo>
                  <a:lnTo>
                    <a:pt x="1068388" y="162185"/>
                  </a:lnTo>
                  <a:lnTo>
                    <a:pt x="1072697" y="156967"/>
                  </a:lnTo>
                  <a:lnTo>
                    <a:pt x="1077232" y="151976"/>
                  </a:lnTo>
                  <a:lnTo>
                    <a:pt x="1081768" y="146985"/>
                  </a:lnTo>
                  <a:lnTo>
                    <a:pt x="1086531" y="141767"/>
                  </a:lnTo>
                  <a:lnTo>
                    <a:pt x="1091293" y="137230"/>
                  </a:lnTo>
                  <a:lnTo>
                    <a:pt x="1096056" y="132465"/>
                  </a:lnTo>
                  <a:lnTo>
                    <a:pt x="1101272" y="128155"/>
                  </a:lnTo>
                  <a:lnTo>
                    <a:pt x="1106034" y="123844"/>
                  </a:lnTo>
                  <a:lnTo>
                    <a:pt x="1111250" y="119534"/>
                  </a:lnTo>
                  <a:lnTo>
                    <a:pt x="1116240" y="115677"/>
                  </a:lnTo>
                  <a:lnTo>
                    <a:pt x="1121682" y="111820"/>
                  </a:lnTo>
                  <a:lnTo>
                    <a:pt x="1127125" y="107964"/>
                  </a:lnTo>
                  <a:lnTo>
                    <a:pt x="1132568" y="104561"/>
                  </a:lnTo>
                  <a:lnTo>
                    <a:pt x="1138011" y="100931"/>
                  </a:lnTo>
                  <a:lnTo>
                    <a:pt x="1143907" y="97982"/>
                  </a:lnTo>
                  <a:lnTo>
                    <a:pt x="1149350" y="94579"/>
                  </a:lnTo>
                  <a:lnTo>
                    <a:pt x="1155247" y="91856"/>
                  </a:lnTo>
                  <a:lnTo>
                    <a:pt x="1160916" y="89134"/>
                  </a:lnTo>
                  <a:lnTo>
                    <a:pt x="1166813" y="86638"/>
                  </a:lnTo>
                  <a:lnTo>
                    <a:pt x="1172936" y="84369"/>
                  </a:lnTo>
                  <a:lnTo>
                    <a:pt x="1178832" y="82101"/>
                  </a:lnTo>
                  <a:lnTo>
                    <a:pt x="1184956" y="80059"/>
                  </a:lnTo>
                  <a:lnTo>
                    <a:pt x="1191079" y="78017"/>
                  </a:lnTo>
                  <a:lnTo>
                    <a:pt x="1197429" y="76429"/>
                  </a:lnTo>
                  <a:lnTo>
                    <a:pt x="1203325" y="74841"/>
                  </a:lnTo>
                  <a:lnTo>
                    <a:pt x="1209675" y="73707"/>
                  </a:lnTo>
                  <a:lnTo>
                    <a:pt x="1216252" y="72346"/>
                  </a:lnTo>
                  <a:lnTo>
                    <a:pt x="1222602" y="71665"/>
                  </a:lnTo>
                  <a:lnTo>
                    <a:pt x="1228952" y="70984"/>
                  </a:lnTo>
                  <a:lnTo>
                    <a:pt x="1235529" y="70304"/>
                  </a:lnTo>
                  <a:lnTo>
                    <a:pt x="1241879" y="70077"/>
                  </a:lnTo>
                  <a:lnTo>
                    <a:pt x="1248456" y="69850"/>
                  </a:lnTo>
                  <a:close/>
                  <a:moveTo>
                    <a:pt x="513333" y="14287"/>
                  </a:moveTo>
                  <a:lnTo>
                    <a:pt x="519907" y="14287"/>
                  </a:lnTo>
                  <a:lnTo>
                    <a:pt x="526481" y="14287"/>
                  </a:lnTo>
                  <a:lnTo>
                    <a:pt x="533055" y="14514"/>
                  </a:lnTo>
                  <a:lnTo>
                    <a:pt x="539629" y="14968"/>
                  </a:lnTo>
                  <a:lnTo>
                    <a:pt x="545976" y="15875"/>
                  </a:lnTo>
                  <a:lnTo>
                    <a:pt x="552550" y="16783"/>
                  </a:lnTo>
                  <a:lnTo>
                    <a:pt x="558670" y="17917"/>
                  </a:lnTo>
                  <a:lnTo>
                    <a:pt x="565017" y="19051"/>
                  </a:lnTo>
                  <a:lnTo>
                    <a:pt x="571365" y="20639"/>
                  </a:lnTo>
                  <a:lnTo>
                    <a:pt x="577485" y="22454"/>
                  </a:lnTo>
                  <a:lnTo>
                    <a:pt x="583379" y="24042"/>
                  </a:lnTo>
                  <a:lnTo>
                    <a:pt x="589499" y="26084"/>
                  </a:lnTo>
                  <a:lnTo>
                    <a:pt x="595620" y="28353"/>
                  </a:lnTo>
                  <a:lnTo>
                    <a:pt x="601740" y="30621"/>
                  </a:lnTo>
                  <a:lnTo>
                    <a:pt x="607408" y="33571"/>
                  </a:lnTo>
                  <a:lnTo>
                    <a:pt x="613301" y="36066"/>
                  </a:lnTo>
                  <a:lnTo>
                    <a:pt x="618969" y="39016"/>
                  </a:lnTo>
                  <a:lnTo>
                    <a:pt x="624862" y="41965"/>
                  </a:lnTo>
                  <a:lnTo>
                    <a:pt x="630303" y="45368"/>
                  </a:lnTo>
                  <a:lnTo>
                    <a:pt x="635970" y="48544"/>
                  </a:lnTo>
                  <a:lnTo>
                    <a:pt x="641184" y="52174"/>
                  </a:lnTo>
                  <a:lnTo>
                    <a:pt x="646851" y="56031"/>
                  </a:lnTo>
                  <a:lnTo>
                    <a:pt x="652065" y="59887"/>
                  </a:lnTo>
                  <a:lnTo>
                    <a:pt x="657052" y="63744"/>
                  </a:lnTo>
                  <a:lnTo>
                    <a:pt x="662492" y="68055"/>
                  </a:lnTo>
                  <a:lnTo>
                    <a:pt x="667479" y="72365"/>
                  </a:lnTo>
                  <a:lnTo>
                    <a:pt x="672239" y="76902"/>
                  </a:lnTo>
                  <a:lnTo>
                    <a:pt x="677227" y="81440"/>
                  </a:lnTo>
                  <a:lnTo>
                    <a:pt x="681760" y="86204"/>
                  </a:lnTo>
                  <a:lnTo>
                    <a:pt x="686521" y="90968"/>
                  </a:lnTo>
                  <a:lnTo>
                    <a:pt x="691281" y="96186"/>
                  </a:lnTo>
                  <a:lnTo>
                    <a:pt x="695815" y="101177"/>
                  </a:lnTo>
                  <a:lnTo>
                    <a:pt x="699895" y="106395"/>
                  </a:lnTo>
                  <a:lnTo>
                    <a:pt x="704202" y="112067"/>
                  </a:lnTo>
                  <a:lnTo>
                    <a:pt x="708509" y="117512"/>
                  </a:lnTo>
                  <a:lnTo>
                    <a:pt x="712589" y="123183"/>
                  </a:lnTo>
                  <a:lnTo>
                    <a:pt x="716443" y="128855"/>
                  </a:lnTo>
                  <a:lnTo>
                    <a:pt x="720523" y="134754"/>
                  </a:lnTo>
                  <a:lnTo>
                    <a:pt x="723924" y="140652"/>
                  </a:lnTo>
                  <a:lnTo>
                    <a:pt x="727777" y="146778"/>
                  </a:lnTo>
                  <a:lnTo>
                    <a:pt x="730951" y="153130"/>
                  </a:lnTo>
                  <a:lnTo>
                    <a:pt x="734578" y="159482"/>
                  </a:lnTo>
                  <a:lnTo>
                    <a:pt x="737751" y="166061"/>
                  </a:lnTo>
                  <a:lnTo>
                    <a:pt x="740925" y="172640"/>
                  </a:lnTo>
                  <a:lnTo>
                    <a:pt x="743872" y="179220"/>
                  </a:lnTo>
                  <a:lnTo>
                    <a:pt x="746592" y="186026"/>
                  </a:lnTo>
                  <a:lnTo>
                    <a:pt x="749539" y="192832"/>
                  </a:lnTo>
                  <a:lnTo>
                    <a:pt x="752259" y="199638"/>
                  </a:lnTo>
                  <a:lnTo>
                    <a:pt x="754753" y="206671"/>
                  </a:lnTo>
                  <a:lnTo>
                    <a:pt x="757020" y="213704"/>
                  </a:lnTo>
                  <a:lnTo>
                    <a:pt x="759287" y="220963"/>
                  </a:lnTo>
                  <a:lnTo>
                    <a:pt x="761327" y="228450"/>
                  </a:lnTo>
                  <a:lnTo>
                    <a:pt x="763367" y="235710"/>
                  </a:lnTo>
                  <a:lnTo>
                    <a:pt x="765180" y="242969"/>
                  </a:lnTo>
                  <a:lnTo>
                    <a:pt x="766540" y="250683"/>
                  </a:lnTo>
                  <a:lnTo>
                    <a:pt x="768127" y="258170"/>
                  </a:lnTo>
                  <a:lnTo>
                    <a:pt x="769261" y="265656"/>
                  </a:lnTo>
                  <a:lnTo>
                    <a:pt x="770621" y="273597"/>
                  </a:lnTo>
                  <a:lnTo>
                    <a:pt x="771528" y="281310"/>
                  </a:lnTo>
                  <a:lnTo>
                    <a:pt x="771841" y="283505"/>
                  </a:lnTo>
                  <a:lnTo>
                    <a:pt x="773361" y="282802"/>
                  </a:lnTo>
                  <a:lnTo>
                    <a:pt x="774259" y="282574"/>
                  </a:lnTo>
                  <a:lnTo>
                    <a:pt x="775606" y="282574"/>
                  </a:lnTo>
                  <a:lnTo>
                    <a:pt x="776729" y="282574"/>
                  </a:lnTo>
                  <a:lnTo>
                    <a:pt x="777852" y="282802"/>
                  </a:lnTo>
                  <a:lnTo>
                    <a:pt x="780098" y="283945"/>
                  </a:lnTo>
                  <a:lnTo>
                    <a:pt x="782344" y="285315"/>
                  </a:lnTo>
                  <a:lnTo>
                    <a:pt x="784589" y="287371"/>
                  </a:lnTo>
                  <a:lnTo>
                    <a:pt x="786611" y="289884"/>
                  </a:lnTo>
                  <a:lnTo>
                    <a:pt x="788407" y="293311"/>
                  </a:lnTo>
                  <a:lnTo>
                    <a:pt x="789979" y="296737"/>
                  </a:lnTo>
                  <a:lnTo>
                    <a:pt x="791776" y="300849"/>
                  </a:lnTo>
                  <a:lnTo>
                    <a:pt x="793348" y="305189"/>
                  </a:lnTo>
                  <a:lnTo>
                    <a:pt x="794471" y="309987"/>
                  </a:lnTo>
                  <a:lnTo>
                    <a:pt x="795818" y="315469"/>
                  </a:lnTo>
                  <a:lnTo>
                    <a:pt x="796492" y="320723"/>
                  </a:lnTo>
                  <a:lnTo>
                    <a:pt x="797390" y="326663"/>
                  </a:lnTo>
                  <a:lnTo>
                    <a:pt x="798064" y="332602"/>
                  </a:lnTo>
                  <a:lnTo>
                    <a:pt x="798289" y="338770"/>
                  </a:lnTo>
                  <a:lnTo>
                    <a:pt x="798513" y="345166"/>
                  </a:lnTo>
                  <a:lnTo>
                    <a:pt x="798289" y="351563"/>
                  </a:lnTo>
                  <a:lnTo>
                    <a:pt x="798064" y="357730"/>
                  </a:lnTo>
                  <a:lnTo>
                    <a:pt x="797390" y="363898"/>
                  </a:lnTo>
                  <a:lnTo>
                    <a:pt x="796492" y="369609"/>
                  </a:lnTo>
                  <a:lnTo>
                    <a:pt x="795818" y="375092"/>
                  </a:lnTo>
                  <a:lnTo>
                    <a:pt x="794471" y="380117"/>
                  </a:lnTo>
                  <a:lnTo>
                    <a:pt x="793348" y="385143"/>
                  </a:lnTo>
                  <a:lnTo>
                    <a:pt x="791776" y="389712"/>
                  </a:lnTo>
                  <a:lnTo>
                    <a:pt x="789979" y="393595"/>
                  </a:lnTo>
                  <a:lnTo>
                    <a:pt x="788407" y="397250"/>
                  </a:lnTo>
                  <a:lnTo>
                    <a:pt x="786611" y="400220"/>
                  </a:lnTo>
                  <a:lnTo>
                    <a:pt x="784589" y="403190"/>
                  </a:lnTo>
                  <a:lnTo>
                    <a:pt x="782344" y="405017"/>
                  </a:lnTo>
                  <a:lnTo>
                    <a:pt x="780098" y="406616"/>
                  </a:lnTo>
                  <a:lnTo>
                    <a:pt x="777852" y="407758"/>
                  </a:lnTo>
                  <a:lnTo>
                    <a:pt x="776729" y="407987"/>
                  </a:lnTo>
                  <a:lnTo>
                    <a:pt x="775606" y="407987"/>
                  </a:lnTo>
                  <a:lnTo>
                    <a:pt x="774259" y="407987"/>
                  </a:lnTo>
                  <a:lnTo>
                    <a:pt x="773361" y="407758"/>
                  </a:lnTo>
                  <a:lnTo>
                    <a:pt x="770890" y="406616"/>
                  </a:lnTo>
                  <a:lnTo>
                    <a:pt x="768869" y="405017"/>
                  </a:lnTo>
                  <a:lnTo>
                    <a:pt x="767445" y="403859"/>
                  </a:lnTo>
                  <a:lnTo>
                    <a:pt x="766540" y="408129"/>
                  </a:lnTo>
                  <a:lnTo>
                    <a:pt x="765180" y="415616"/>
                  </a:lnTo>
                  <a:lnTo>
                    <a:pt x="763367" y="423102"/>
                  </a:lnTo>
                  <a:lnTo>
                    <a:pt x="761327" y="430362"/>
                  </a:lnTo>
                  <a:lnTo>
                    <a:pt x="759287" y="437622"/>
                  </a:lnTo>
                  <a:lnTo>
                    <a:pt x="757020" y="444655"/>
                  </a:lnTo>
                  <a:lnTo>
                    <a:pt x="754753" y="452141"/>
                  </a:lnTo>
                  <a:lnTo>
                    <a:pt x="752259" y="458947"/>
                  </a:lnTo>
                  <a:lnTo>
                    <a:pt x="749539" y="465980"/>
                  </a:lnTo>
                  <a:lnTo>
                    <a:pt x="746592" y="472786"/>
                  </a:lnTo>
                  <a:lnTo>
                    <a:pt x="743872" y="479592"/>
                  </a:lnTo>
                  <a:lnTo>
                    <a:pt x="740925" y="486171"/>
                  </a:lnTo>
                  <a:lnTo>
                    <a:pt x="737751" y="492751"/>
                  </a:lnTo>
                  <a:lnTo>
                    <a:pt x="734578" y="499330"/>
                  </a:lnTo>
                  <a:lnTo>
                    <a:pt x="730951" y="505682"/>
                  </a:lnTo>
                  <a:lnTo>
                    <a:pt x="727777" y="511581"/>
                  </a:lnTo>
                  <a:lnTo>
                    <a:pt x="723924" y="517933"/>
                  </a:lnTo>
                  <a:lnTo>
                    <a:pt x="720523" y="523831"/>
                  </a:lnTo>
                  <a:lnTo>
                    <a:pt x="716443" y="529730"/>
                  </a:lnTo>
                  <a:lnTo>
                    <a:pt x="712589" y="535629"/>
                  </a:lnTo>
                  <a:lnTo>
                    <a:pt x="708509" y="541300"/>
                  </a:lnTo>
                  <a:lnTo>
                    <a:pt x="704202" y="546745"/>
                  </a:lnTo>
                  <a:lnTo>
                    <a:pt x="699895" y="551963"/>
                  </a:lnTo>
                  <a:lnTo>
                    <a:pt x="695815" y="557408"/>
                  </a:lnTo>
                  <a:lnTo>
                    <a:pt x="691281" y="562626"/>
                  </a:lnTo>
                  <a:lnTo>
                    <a:pt x="686521" y="567617"/>
                  </a:lnTo>
                  <a:lnTo>
                    <a:pt x="681760" y="572608"/>
                  </a:lnTo>
                  <a:lnTo>
                    <a:pt x="677227" y="577372"/>
                  </a:lnTo>
                  <a:lnTo>
                    <a:pt x="672239" y="581909"/>
                  </a:lnTo>
                  <a:lnTo>
                    <a:pt x="667479" y="586447"/>
                  </a:lnTo>
                  <a:lnTo>
                    <a:pt x="662492" y="590757"/>
                  </a:lnTo>
                  <a:lnTo>
                    <a:pt x="657052" y="594841"/>
                  </a:lnTo>
                  <a:lnTo>
                    <a:pt x="652065" y="598698"/>
                  </a:lnTo>
                  <a:lnTo>
                    <a:pt x="646851" y="602781"/>
                  </a:lnTo>
                  <a:lnTo>
                    <a:pt x="641184" y="606411"/>
                  </a:lnTo>
                  <a:lnTo>
                    <a:pt x="635970" y="609814"/>
                  </a:lnTo>
                  <a:lnTo>
                    <a:pt x="630303" y="613444"/>
                  </a:lnTo>
                  <a:lnTo>
                    <a:pt x="624862" y="616620"/>
                  </a:lnTo>
                  <a:lnTo>
                    <a:pt x="618969" y="619796"/>
                  </a:lnTo>
                  <a:lnTo>
                    <a:pt x="613301" y="622519"/>
                  </a:lnTo>
                  <a:lnTo>
                    <a:pt x="607408" y="625241"/>
                  </a:lnTo>
                  <a:lnTo>
                    <a:pt x="601740" y="627737"/>
                  </a:lnTo>
                  <a:lnTo>
                    <a:pt x="595620" y="630232"/>
                  </a:lnTo>
                  <a:lnTo>
                    <a:pt x="589499" y="632501"/>
                  </a:lnTo>
                  <a:lnTo>
                    <a:pt x="583379" y="634543"/>
                  </a:lnTo>
                  <a:lnTo>
                    <a:pt x="577485" y="636358"/>
                  </a:lnTo>
                  <a:lnTo>
                    <a:pt x="571365" y="638173"/>
                  </a:lnTo>
                  <a:lnTo>
                    <a:pt x="565017" y="639307"/>
                  </a:lnTo>
                  <a:lnTo>
                    <a:pt x="558670" y="640895"/>
                  </a:lnTo>
                  <a:lnTo>
                    <a:pt x="552550" y="642029"/>
                  </a:lnTo>
                  <a:lnTo>
                    <a:pt x="545976" y="642710"/>
                  </a:lnTo>
                  <a:lnTo>
                    <a:pt x="539629" y="643391"/>
                  </a:lnTo>
                  <a:lnTo>
                    <a:pt x="533055" y="644071"/>
                  </a:lnTo>
                  <a:lnTo>
                    <a:pt x="526481" y="644525"/>
                  </a:lnTo>
                  <a:lnTo>
                    <a:pt x="519907" y="644525"/>
                  </a:lnTo>
                  <a:lnTo>
                    <a:pt x="513333" y="644525"/>
                  </a:lnTo>
                  <a:lnTo>
                    <a:pt x="506759" y="644071"/>
                  </a:lnTo>
                  <a:lnTo>
                    <a:pt x="500186" y="643391"/>
                  </a:lnTo>
                  <a:lnTo>
                    <a:pt x="493838" y="642710"/>
                  </a:lnTo>
                  <a:lnTo>
                    <a:pt x="487264" y="642029"/>
                  </a:lnTo>
                  <a:lnTo>
                    <a:pt x="481144" y="640895"/>
                  </a:lnTo>
                  <a:lnTo>
                    <a:pt x="474797" y="639307"/>
                  </a:lnTo>
                  <a:lnTo>
                    <a:pt x="468450" y="638173"/>
                  </a:lnTo>
                  <a:lnTo>
                    <a:pt x="462329" y="636358"/>
                  </a:lnTo>
                  <a:lnTo>
                    <a:pt x="456435" y="634543"/>
                  </a:lnTo>
                  <a:lnTo>
                    <a:pt x="450315" y="632501"/>
                  </a:lnTo>
                  <a:lnTo>
                    <a:pt x="444194" y="630232"/>
                  </a:lnTo>
                  <a:lnTo>
                    <a:pt x="438301" y="627737"/>
                  </a:lnTo>
                  <a:lnTo>
                    <a:pt x="432407" y="625241"/>
                  </a:lnTo>
                  <a:lnTo>
                    <a:pt x="426513" y="622519"/>
                  </a:lnTo>
                  <a:lnTo>
                    <a:pt x="420846" y="619796"/>
                  </a:lnTo>
                  <a:lnTo>
                    <a:pt x="414952" y="616620"/>
                  </a:lnTo>
                  <a:lnTo>
                    <a:pt x="409512" y="613444"/>
                  </a:lnTo>
                  <a:lnTo>
                    <a:pt x="403844" y="609814"/>
                  </a:lnTo>
                  <a:lnTo>
                    <a:pt x="398631" y="606411"/>
                  </a:lnTo>
                  <a:lnTo>
                    <a:pt x="392963" y="602781"/>
                  </a:lnTo>
                  <a:lnTo>
                    <a:pt x="387750" y="598698"/>
                  </a:lnTo>
                  <a:lnTo>
                    <a:pt x="382763" y="594841"/>
                  </a:lnTo>
                  <a:lnTo>
                    <a:pt x="377322" y="590757"/>
                  </a:lnTo>
                  <a:lnTo>
                    <a:pt x="372335" y="586447"/>
                  </a:lnTo>
                  <a:lnTo>
                    <a:pt x="367575" y="581909"/>
                  </a:lnTo>
                  <a:lnTo>
                    <a:pt x="362588" y="577372"/>
                  </a:lnTo>
                  <a:lnTo>
                    <a:pt x="358054" y="572608"/>
                  </a:lnTo>
                  <a:lnTo>
                    <a:pt x="353294" y="567617"/>
                  </a:lnTo>
                  <a:lnTo>
                    <a:pt x="348760" y="562626"/>
                  </a:lnTo>
                  <a:lnTo>
                    <a:pt x="344000" y="557408"/>
                  </a:lnTo>
                  <a:lnTo>
                    <a:pt x="339919" y="551963"/>
                  </a:lnTo>
                  <a:lnTo>
                    <a:pt x="335612" y="546745"/>
                  </a:lnTo>
                  <a:lnTo>
                    <a:pt x="331305" y="541300"/>
                  </a:lnTo>
                  <a:lnTo>
                    <a:pt x="327225" y="535629"/>
                  </a:lnTo>
                  <a:lnTo>
                    <a:pt x="323371" y="529730"/>
                  </a:lnTo>
                  <a:lnTo>
                    <a:pt x="319291" y="523831"/>
                  </a:lnTo>
                  <a:lnTo>
                    <a:pt x="315891" y="517933"/>
                  </a:lnTo>
                  <a:lnTo>
                    <a:pt x="312037" y="511581"/>
                  </a:lnTo>
                  <a:lnTo>
                    <a:pt x="308863" y="505682"/>
                  </a:lnTo>
                  <a:lnTo>
                    <a:pt x="305236" y="499330"/>
                  </a:lnTo>
                  <a:lnTo>
                    <a:pt x="302063" y="492751"/>
                  </a:lnTo>
                  <a:lnTo>
                    <a:pt x="298889" y="486171"/>
                  </a:lnTo>
                  <a:lnTo>
                    <a:pt x="295942" y="479592"/>
                  </a:lnTo>
                  <a:lnTo>
                    <a:pt x="293222" y="472786"/>
                  </a:lnTo>
                  <a:lnTo>
                    <a:pt x="290275" y="465980"/>
                  </a:lnTo>
                  <a:lnTo>
                    <a:pt x="287555" y="458947"/>
                  </a:lnTo>
                  <a:lnTo>
                    <a:pt x="285061" y="452141"/>
                  </a:lnTo>
                  <a:lnTo>
                    <a:pt x="282795" y="444655"/>
                  </a:lnTo>
                  <a:lnTo>
                    <a:pt x="280528" y="437622"/>
                  </a:lnTo>
                  <a:lnTo>
                    <a:pt x="278488" y="430362"/>
                  </a:lnTo>
                  <a:lnTo>
                    <a:pt x="276447" y="423102"/>
                  </a:lnTo>
                  <a:lnTo>
                    <a:pt x="274861" y="415616"/>
                  </a:lnTo>
                  <a:lnTo>
                    <a:pt x="273274" y="408129"/>
                  </a:lnTo>
                  <a:lnTo>
                    <a:pt x="272602" y="404960"/>
                  </a:lnTo>
                  <a:lnTo>
                    <a:pt x="272532" y="405017"/>
                  </a:lnTo>
                  <a:lnTo>
                    <a:pt x="270286" y="406616"/>
                  </a:lnTo>
                  <a:lnTo>
                    <a:pt x="268041" y="407758"/>
                  </a:lnTo>
                  <a:lnTo>
                    <a:pt x="267142" y="407987"/>
                  </a:lnTo>
                  <a:lnTo>
                    <a:pt x="265795" y="407987"/>
                  </a:lnTo>
                  <a:lnTo>
                    <a:pt x="264672" y="407987"/>
                  </a:lnTo>
                  <a:lnTo>
                    <a:pt x="263549" y="407758"/>
                  </a:lnTo>
                  <a:lnTo>
                    <a:pt x="261303" y="406616"/>
                  </a:lnTo>
                  <a:lnTo>
                    <a:pt x="259058" y="405017"/>
                  </a:lnTo>
                  <a:lnTo>
                    <a:pt x="256812" y="403190"/>
                  </a:lnTo>
                  <a:lnTo>
                    <a:pt x="254791" y="400220"/>
                  </a:lnTo>
                  <a:lnTo>
                    <a:pt x="252994" y="397250"/>
                  </a:lnTo>
                  <a:lnTo>
                    <a:pt x="251422" y="393595"/>
                  </a:lnTo>
                  <a:lnTo>
                    <a:pt x="249625" y="389712"/>
                  </a:lnTo>
                  <a:lnTo>
                    <a:pt x="248053" y="385143"/>
                  </a:lnTo>
                  <a:lnTo>
                    <a:pt x="246930" y="380117"/>
                  </a:lnTo>
                  <a:lnTo>
                    <a:pt x="245583" y="375092"/>
                  </a:lnTo>
                  <a:lnTo>
                    <a:pt x="244909" y="369609"/>
                  </a:lnTo>
                  <a:lnTo>
                    <a:pt x="243786" y="363898"/>
                  </a:lnTo>
                  <a:lnTo>
                    <a:pt x="243337" y="357730"/>
                  </a:lnTo>
                  <a:lnTo>
                    <a:pt x="243113" y="351563"/>
                  </a:lnTo>
                  <a:lnTo>
                    <a:pt x="242888" y="345166"/>
                  </a:lnTo>
                  <a:lnTo>
                    <a:pt x="243113" y="338770"/>
                  </a:lnTo>
                  <a:lnTo>
                    <a:pt x="243337" y="332602"/>
                  </a:lnTo>
                  <a:lnTo>
                    <a:pt x="243786" y="326663"/>
                  </a:lnTo>
                  <a:lnTo>
                    <a:pt x="244909" y="320723"/>
                  </a:lnTo>
                  <a:lnTo>
                    <a:pt x="245583" y="315469"/>
                  </a:lnTo>
                  <a:lnTo>
                    <a:pt x="246930" y="309987"/>
                  </a:lnTo>
                  <a:lnTo>
                    <a:pt x="248053" y="305189"/>
                  </a:lnTo>
                  <a:lnTo>
                    <a:pt x="249625" y="300849"/>
                  </a:lnTo>
                  <a:lnTo>
                    <a:pt x="251422" y="296737"/>
                  </a:lnTo>
                  <a:lnTo>
                    <a:pt x="252994" y="293311"/>
                  </a:lnTo>
                  <a:lnTo>
                    <a:pt x="254791" y="289884"/>
                  </a:lnTo>
                  <a:lnTo>
                    <a:pt x="256812" y="287371"/>
                  </a:lnTo>
                  <a:lnTo>
                    <a:pt x="259058" y="285315"/>
                  </a:lnTo>
                  <a:lnTo>
                    <a:pt x="261303" y="283945"/>
                  </a:lnTo>
                  <a:lnTo>
                    <a:pt x="263549" y="282802"/>
                  </a:lnTo>
                  <a:lnTo>
                    <a:pt x="264672" y="282574"/>
                  </a:lnTo>
                  <a:lnTo>
                    <a:pt x="265795" y="282574"/>
                  </a:lnTo>
                  <a:lnTo>
                    <a:pt x="267142" y="282574"/>
                  </a:lnTo>
                  <a:lnTo>
                    <a:pt x="268041" y="282802"/>
                  </a:lnTo>
                  <a:lnTo>
                    <a:pt x="268071" y="282818"/>
                  </a:lnTo>
                  <a:lnTo>
                    <a:pt x="268287" y="281310"/>
                  </a:lnTo>
                  <a:lnTo>
                    <a:pt x="269193" y="273597"/>
                  </a:lnTo>
                  <a:lnTo>
                    <a:pt x="270554" y="265656"/>
                  </a:lnTo>
                  <a:lnTo>
                    <a:pt x="271687" y="258170"/>
                  </a:lnTo>
                  <a:lnTo>
                    <a:pt x="273274" y="250683"/>
                  </a:lnTo>
                  <a:lnTo>
                    <a:pt x="274861" y="242969"/>
                  </a:lnTo>
                  <a:lnTo>
                    <a:pt x="276447" y="235710"/>
                  </a:lnTo>
                  <a:lnTo>
                    <a:pt x="278488" y="228450"/>
                  </a:lnTo>
                  <a:lnTo>
                    <a:pt x="280528" y="220963"/>
                  </a:lnTo>
                  <a:lnTo>
                    <a:pt x="282795" y="213704"/>
                  </a:lnTo>
                  <a:lnTo>
                    <a:pt x="285061" y="206671"/>
                  </a:lnTo>
                  <a:lnTo>
                    <a:pt x="287555" y="199638"/>
                  </a:lnTo>
                  <a:lnTo>
                    <a:pt x="290275" y="192832"/>
                  </a:lnTo>
                  <a:lnTo>
                    <a:pt x="293222" y="186026"/>
                  </a:lnTo>
                  <a:lnTo>
                    <a:pt x="295942" y="179220"/>
                  </a:lnTo>
                  <a:lnTo>
                    <a:pt x="298889" y="172640"/>
                  </a:lnTo>
                  <a:lnTo>
                    <a:pt x="302063" y="166061"/>
                  </a:lnTo>
                  <a:lnTo>
                    <a:pt x="305236" y="159482"/>
                  </a:lnTo>
                  <a:lnTo>
                    <a:pt x="308863" y="153130"/>
                  </a:lnTo>
                  <a:lnTo>
                    <a:pt x="312037" y="146778"/>
                  </a:lnTo>
                  <a:lnTo>
                    <a:pt x="315891" y="140652"/>
                  </a:lnTo>
                  <a:lnTo>
                    <a:pt x="319291" y="134754"/>
                  </a:lnTo>
                  <a:lnTo>
                    <a:pt x="323371" y="128855"/>
                  </a:lnTo>
                  <a:lnTo>
                    <a:pt x="327225" y="123183"/>
                  </a:lnTo>
                  <a:lnTo>
                    <a:pt x="331305" y="117512"/>
                  </a:lnTo>
                  <a:lnTo>
                    <a:pt x="335612" y="112067"/>
                  </a:lnTo>
                  <a:lnTo>
                    <a:pt x="339919" y="106395"/>
                  </a:lnTo>
                  <a:lnTo>
                    <a:pt x="344000" y="101177"/>
                  </a:lnTo>
                  <a:lnTo>
                    <a:pt x="348760" y="96186"/>
                  </a:lnTo>
                  <a:lnTo>
                    <a:pt x="353294" y="90968"/>
                  </a:lnTo>
                  <a:lnTo>
                    <a:pt x="358054" y="86204"/>
                  </a:lnTo>
                  <a:lnTo>
                    <a:pt x="362588" y="81440"/>
                  </a:lnTo>
                  <a:lnTo>
                    <a:pt x="367575" y="76902"/>
                  </a:lnTo>
                  <a:lnTo>
                    <a:pt x="372335" y="72365"/>
                  </a:lnTo>
                  <a:lnTo>
                    <a:pt x="377322" y="68055"/>
                  </a:lnTo>
                  <a:lnTo>
                    <a:pt x="382763" y="63744"/>
                  </a:lnTo>
                  <a:lnTo>
                    <a:pt x="387750" y="59887"/>
                  </a:lnTo>
                  <a:lnTo>
                    <a:pt x="392963" y="56031"/>
                  </a:lnTo>
                  <a:lnTo>
                    <a:pt x="398631" y="52174"/>
                  </a:lnTo>
                  <a:lnTo>
                    <a:pt x="403844" y="48544"/>
                  </a:lnTo>
                  <a:lnTo>
                    <a:pt x="409512" y="45368"/>
                  </a:lnTo>
                  <a:lnTo>
                    <a:pt x="414952" y="41965"/>
                  </a:lnTo>
                  <a:lnTo>
                    <a:pt x="420846" y="39016"/>
                  </a:lnTo>
                  <a:lnTo>
                    <a:pt x="426513" y="36066"/>
                  </a:lnTo>
                  <a:lnTo>
                    <a:pt x="432407" y="33571"/>
                  </a:lnTo>
                  <a:lnTo>
                    <a:pt x="438301" y="30621"/>
                  </a:lnTo>
                  <a:lnTo>
                    <a:pt x="444194" y="28353"/>
                  </a:lnTo>
                  <a:lnTo>
                    <a:pt x="450315" y="26084"/>
                  </a:lnTo>
                  <a:lnTo>
                    <a:pt x="456435" y="24042"/>
                  </a:lnTo>
                  <a:lnTo>
                    <a:pt x="462329" y="22454"/>
                  </a:lnTo>
                  <a:lnTo>
                    <a:pt x="468450" y="20639"/>
                  </a:lnTo>
                  <a:lnTo>
                    <a:pt x="474797" y="19051"/>
                  </a:lnTo>
                  <a:lnTo>
                    <a:pt x="481144" y="17917"/>
                  </a:lnTo>
                  <a:lnTo>
                    <a:pt x="487264" y="16783"/>
                  </a:lnTo>
                  <a:lnTo>
                    <a:pt x="493838" y="15875"/>
                  </a:lnTo>
                  <a:lnTo>
                    <a:pt x="500186" y="14968"/>
                  </a:lnTo>
                  <a:lnTo>
                    <a:pt x="506759" y="14514"/>
                  </a:lnTo>
                  <a:lnTo>
                    <a:pt x="513333" y="14287"/>
                  </a:lnTo>
                  <a:close/>
                  <a:moveTo>
                    <a:pt x="2026444" y="0"/>
                  </a:moveTo>
                  <a:lnTo>
                    <a:pt x="2033018" y="227"/>
                  </a:lnTo>
                  <a:lnTo>
                    <a:pt x="2039592" y="454"/>
                  </a:lnTo>
                  <a:lnTo>
                    <a:pt x="2046166" y="1134"/>
                  </a:lnTo>
                  <a:lnTo>
                    <a:pt x="2052740" y="1814"/>
                  </a:lnTo>
                  <a:lnTo>
                    <a:pt x="2059087" y="2948"/>
                  </a:lnTo>
                  <a:lnTo>
                    <a:pt x="2065434" y="3855"/>
                  </a:lnTo>
                  <a:lnTo>
                    <a:pt x="2071555" y="5216"/>
                  </a:lnTo>
                  <a:lnTo>
                    <a:pt x="2077902" y="6577"/>
                  </a:lnTo>
                  <a:lnTo>
                    <a:pt x="2084022" y="8164"/>
                  </a:lnTo>
                  <a:lnTo>
                    <a:pt x="2090369" y="10205"/>
                  </a:lnTo>
                  <a:lnTo>
                    <a:pt x="2096263" y="12246"/>
                  </a:lnTo>
                  <a:lnTo>
                    <a:pt x="2102384" y="14514"/>
                  </a:lnTo>
                  <a:lnTo>
                    <a:pt x="2108278" y="16782"/>
                  </a:lnTo>
                  <a:lnTo>
                    <a:pt x="2114171" y="19277"/>
                  </a:lnTo>
                  <a:lnTo>
                    <a:pt x="2120065" y="21998"/>
                  </a:lnTo>
                  <a:lnTo>
                    <a:pt x="2125506" y="24946"/>
                  </a:lnTo>
                  <a:lnTo>
                    <a:pt x="2131399" y="28121"/>
                  </a:lnTo>
                  <a:lnTo>
                    <a:pt x="2137067" y="31296"/>
                  </a:lnTo>
                  <a:lnTo>
                    <a:pt x="2142507" y="34698"/>
                  </a:lnTo>
                  <a:lnTo>
                    <a:pt x="2147947" y="38100"/>
                  </a:lnTo>
                  <a:lnTo>
                    <a:pt x="2153388" y="41955"/>
                  </a:lnTo>
                  <a:lnTo>
                    <a:pt x="2158602" y="45811"/>
                  </a:lnTo>
                  <a:lnTo>
                    <a:pt x="2164042" y="49893"/>
                  </a:lnTo>
                  <a:lnTo>
                    <a:pt x="2169029" y="53975"/>
                  </a:lnTo>
                  <a:lnTo>
                    <a:pt x="2174016" y="58284"/>
                  </a:lnTo>
                  <a:lnTo>
                    <a:pt x="2179003" y="62593"/>
                  </a:lnTo>
                  <a:lnTo>
                    <a:pt x="2183764" y="67355"/>
                  </a:lnTo>
                  <a:lnTo>
                    <a:pt x="2188751" y="71891"/>
                  </a:lnTo>
                  <a:lnTo>
                    <a:pt x="2193284" y="77107"/>
                  </a:lnTo>
                  <a:lnTo>
                    <a:pt x="2197818" y="82096"/>
                  </a:lnTo>
                  <a:lnTo>
                    <a:pt x="2202352" y="87086"/>
                  </a:lnTo>
                  <a:lnTo>
                    <a:pt x="2206659" y="92529"/>
                  </a:lnTo>
                  <a:lnTo>
                    <a:pt x="2210966" y="97745"/>
                  </a:lnTo>
                  <a:lnTo>
                    <a:pt x="2215046" y="103188"/>
                  </a:lnTo>
                  <a:lnTo>
                    <a:pt x="2219127" y="109084"/>
                  </a:lnTo>
                  <a:lnTo>
                    <a:pt x="2223207" y="114980"/>
                  </a:lnTo>
                  <a:lnTo>
                    <a:pt x="2227061" y="120650"/>
                  </a:lnTo>
                  <a:lnTo>
                    <a:pt x="2230687" y="126773"/>
                  </a:lnTo>
                  <a:lnTo>
                    <a:pt x="2234314" y="132896"/>
                  </a:lnTo>
                  <a:lnTo>
                    <a:pt x="2237941" y="139020"/>
                  </a:lnTo>
                  <a:lnTo>
                    <a:pt x="2241115" y="145370"/>
                  </a:lnTo>
                  <a:lnTo>
                    <a:pt x="2244515" y="151720"/>
                  </a:lnTo>
                  <a:lnTo>
                    <a:pt x="2247462" y="158297"/>
                  </a:lnTo>
                  <a:lnTo>
                    <a:pt x="2250409" y="165100"/>
                  </a:lnTo>
                  <a:lnTo>
                    <a:pt x="2253583" y="171677"/>
                  </a:lnTo>
                  <a:lnTo>
                    <a:pt x="2256303" y="178480"/>
                  </a:lnTo>
                  <a:lnTo>
                    <a:pt x="2258796" y="185511"/>
                  </a:lnTo>
                  <a:lnTo>
                    <a:pt x="2261290" y="192541"/>
                  </a:lnTo>
                  <a:lnTo>
                    <a:pt x="2263557" y="199798"/>
                  </a:lnTo>
                  <a:lnTo>
                    <a:pt x="2265824" y="206829"/>
                  </a:lnTo>
                  <a:lnTo>
                    <a:pt x="2267864" y="214086"/>
                  </a:lnTo>
                  <a:lnTo>
                    <a:pt x="2269904" y="221343"/>
                  </a:lnTo>
                  <a:lnTo>
                    <a:pt x="2271717" y="229054"/>
                  </a:lnTo>
                  <a:lnTo>
                    <a:pt x="2273078" y="236538"/>
                  </a:lnTo>
                  <a:lnTo>
                    <a:pt x="2274664" y="244022"/>
                  </a:lnTo>
                  <a:lnTo>
                    <a:pt x="2276251" y="251732"/>
                  </a:lnTo>
                  <a:lnTo>
                    <a:pt x="2277158" y="259443"/>
                  </a:lnTo>
                  <a:lnTo>
                    <a:pt x="2278518" y="267154"/>
                  </a:lnTo>
                  <a:lnTo>
                    <a:pt x="2278638" y="268548"/>
                  </a:lnTo>
                  <a:lnTo>
                    <a:pt x="2279424" y="268288"/>
                  </a:lnTo>
                  <a:lnTo>
                    <a:pt x="2280331" y="268288"/>
                  </a:lnTo>
                  <a:lnTo>
                    <a:pt x="2281692" y="268288"/>
                  </a:lnTo>
                  <a:lnTo>
                    <a:pt x="2282826" y="268738"/>
                  </a:lnTo>
                  <a:lnTo>
                    <a:pt x="2285093" y="269639"/>
                  </a:lnTo>
                  <a:lnTo>
                    <a:pt x="2287361" y="271215"/>
                  </a:lnTo>
                  <a:lnTo>
                    <a:pt x="2289402" y="273466"/>
                  </a:lnTo>
                  <a:lnTo>
                    <a:pt x="2291443" y="275943"/>
                  </a:lnTo>
                  <a:lnTo>
                    <a:pt x="2293485" y="278869"/>
                  </a:lnTo>
                  <a:lnTo>
                    <a:pt x="2295299" y="282472"/>
                  </a:lnTo>
                  <a:lnTo>
                    <a:pt x="2296660" y="286524"/>
                  </a:lnTo>
                  <a:lnTo>
                    <a:pt x="2298247" y="291027"/>
                  </a:lnTo>
                  <a:lnTo>
                    <a:pt x="2299608" y="295755"/>
                  </a:lnTo>
                  <a:lnTo>
                    <a:pt x="2300742" y="300708"/>
                  </a:lnTo>
                  <a:lnTo>
                    <a:pt x="2301876" y="306111"/>
                  </a:lnTo>
                  <a:lnTo>
                    <a:pt x="2302556" y="311964"/>
                  </a:lnTo>
                  <a:lnTo>
                    <a:pt x="2303010" y="317818"/>
                  </a:lnTo>
                  <a:lnTo>
                    <a:pt x="2303236" y="323897"/>
                  </a:lnTo>
                  <a:lnTo>
                    <a:pt x="2303463" y="330200"/>
                  </a:lnTo>
                  <a:lnTo>
                    <a:pt x="2303236" y="336504"/>
                  </a:lnTo>
                  <a:lnTo>
                    <a:pt x="2303010" y="342808"/>
                  </a:lnTo>
                  <a:lnTo>
                    <a:pt x="2302556" y="348662"/>
                  </a:lnTo>
                  <a:lnTo>
                    <a:pt x="2301876" y="354290"/>
                  </a:lnTo>
                  <a:lnTo>
                    <a:pt x="2300742" y="359918"/>
                  </a:lnTo>
                  <a:lnTo>
                    <a:pt x="2299608" y="364871"/>
                  </a:lnTo>
                  <a:lnTo>
                    <a:pt x="2298247" y="369599"/>
                  </a:lnTo>
                  <a:lnTo>
                    <a:pt x="2296660" y="373877"/>
                  </a:lnTo>
                  <a:lnTo>
                    <a:pt x="2295299" y="377929"/>
                  </a:lnTo>
                  <a:lnTo>
                    <a:pt x="2293485" y="381306"/>
                  </a:lnTo>
                  <a:lnTo>
                    <a:pt x="2291443" y="384683"/>
                  </a:lnTo>
                  <a:lnTo>
                    <a:pt x="2289402" y="387160"/>
                  </a:lnTo>
                  <a:lnTo>
                    <a:pt x="2287361" y="389411"/>
                  </a:lnTo>
                  <a:lnTo>
                    <a:pt x="2285093" y="390987"/>
                  </a:lnTo>
                  <a:lnTo>
                    <a:pt x="2282826" y="391663"/>
                  </a:lnTo>
                  <a:lnTo>
                    <a:pt x="2281692" y="391888"/>
                  </a:lnTo>
                  <a:lnTo>
                    <a:pt x="2280331" y="392113"/>
                  </a:lnTo>
                  <a:lnTo>
                    <a:pt x="2279424" y="391888"/>
                  </a:lnTo>
                  <a:lnTo>
                    <a:pt x="2278063" y="391663"/>
                  </a:lnTo>
                  <a:lnTo>
                    <a:pt x="2275795" y="390987"/>
                  </a:lnTo>
                  <a:lnTo>
                    <a:pt x="2273928" y="389690"/>
                  </a:lnTo>
                  <a:lnTo>
                    <a:pt x="2273078" y="393700"/>
                  </a:lnTo>
                  <a:lnTo>
                    <a:pt x="2271717" y="401411"/>
                  </a:lnTo>
                  <a:lnTo>
                    <a:pt x="2269904" y="408895"/>
                  </a:lnTo>
                  <a:lnTo>
                    <a:pt x="2267864" y="416152"/>
                  </a:lnTo>
                  <a:lnTo>
                    <a:pt x="2265824" y="423636"/>
                  </a:lnTo>
                  <a:lnTo>
                    <a:pt x="2263557" y="430666"/>
                  </a:lnTo>
                  <a:lnTo>
                    <a:pt x="2261290" y="437697"/>
                  </a:lnTo>
                  <a:lnTo>
                    <a:pt x="2258796" y="444727"/>
                  </a:lnTo>
                  <a:lnTo>
                    <a:pt x="2256303" y="451757"/>
                  </a:lnTo>
                  <a:lnTo>
                    <a:pt x="2253583" y="458561"/>
                  </a:lnTo>
                  <a:lnTo>
                    <a:pt x="2250409" y="465138"/>
                  </a:lnTo>
                  <a:lnTo>
                    <a:pt x="2247462" y="471941"/>
                  </a:lnTo>
                  <a:lnTo>
                    <a:pt x="2244515" y="478518"/>
                  </a:lnTo>
                  <a:lnTo>
                    <a:pt x="2241115" y="484868"/>
                  </a:lnTo>
                  <a:lnTo>
                    <a:pt x="2237941" y="491218"/>
                  </a:lnTo>
                  <a:lnTo>
                    <a:pt x="2234314" y="497568"/>
                  </a:lnTo>
                  <a:lnTo>
                    <a:pt x="2230687" y="503691"/>
                  </a:lnTo>
                  <a:lnTo>
                    <a:pt x="2227061" y="509588"/>
                  </a:lnTo>
                  <a:lnTo>
                    <a:pt x="2223207" y="515484"/>
                  </a:lnTo>
                  <a:lnTo>
                    <a:pt x="2219127" y="521154"/>
                  </a:lnTo>
                  <a:lnTo>
                    <a:pt x="2215046" y="527050"/>
                  </a:lnTo>
                  <a:lnTo>
                    <a:pt x="2210966" y="532720"/>
                  </a:lnTo>
                  <a:lnTo>
                    <a:pt x="2206659" y="537936"/>
                  </a:lnTo>
                  <a:lnTo>
                    <a:pt x="2202352" y="543152"/>
                  </a:lnTo>
                  <a:lnTo>
                    <a:pt x="2197818" y="548368"/>
                  </a:lnTo>
                  <a:lnTo>
                    <a:pt x="2193284" y="553357"/>
                  </a:lnTo>
                  <a:lnTo>
                    <a:pt x="2188751" y="558347"/>
                  </a:lnTo>
                  <a:lnTo>
                    <a:pt x="2183764" y="562882"/>
                  </a:lnTo>
                  <a:lnTo>
                    <a:pt x="2179003" y="567645"/>
                  </a:lnTo>
                  <a:lnTo>
                    <a:pt x="2174016" y="571954"/>
                  </a:lnTo>
                  <a:lnTo>
                    <a:pt x="2169029" y="576263"/>
                  </a:lnTo>
                  <a:lnTo>
                    <a:pt x="2164042" y="580572"/>
                  </a:lnTo>
                  <a:lnTo>
                    <a:pt x="2158602" y="584654"/>
                  </a:lnTo>
                  <a:lnTo>
                    <a:pt x="2153388" y="588283"/>
                  </a:lnTo>
                  <a:lnTo>
                    <a:pt x="2147947" y="592138"/>
                  </a:lnTo>
                  <a:lnTo>
                    <a:pt x="2142507" y="595766"/>
                  </a:lnTo>
                  <a:lnTo>
                    <a:pt x="2137067" y="598941"/>
                  </a:lnTo>
                  <a:lnTo>
                    <a:pt x="2131399" y="602343"/>
                  </a:lnTo>
                  <a:lnTo>
                    <a:pt x="2125506" y="605291"/>
                  </a:lnTo>
                  <a:lnTo>
                    <a:pt x="2120065" y="608240"/>
                  </a:lnTo>
                  <a:lnTo>
                    <a:pt x="2114171" y="611188"/>
                  </a:lnTo>
                  <a:lnTo>
                    <a:pt x="2108278" y="613683"/>
                  </a:lnTo>
                  <a:lnTo>
                    <a:pt x="2102384" y="615950"/>
                  </a:lnTo>
                  <a:lnTo>
                    <a:pt x="2096263" y="618218"/>
                  </a:lnTo>
                  <a:lnTo>
                    <a:pt x="2090369" y="620259"/>
                  </a:lnTo>
                  <a:lnTo>
                    <a:pt x="2084022" y="622300"/>
                  </a:lnTo>
                  <a:lnTo>
                    <a:pt x="2077902" y="623661"/>
                  </a:lnTo>
                  <a:lnTo>
                    <a:pt x="2071555" y="625249"/>
                  </a:lnTo>
                  <a:lnTo>
                    <a:pt x="2065434" y="626609"/>
                  </a:lnTo>
                  <a:lnTo>
                    <a:pt x="2059087" y="627743"/>
                  </a:lnTo>
                  <a:lnTo>
                    <a:pt x="2052740" y="628424"/>
                  </a:lnTo>
                  <a:lnTo>
                    <a:pt x="2046166" y="629331"/>
                  </a:lnTo>
                  <a:lnTo>
                    <a:pt x="2039592" y="629784"/>
                  </a:lnTo>
                  <a:lnTo>
                    <a:pt x="2033018" y="630011"/>
                  </a:lnTo>
                  <a:lnTo>
                    <a:pt x="2026444" y="630238"/>
                  </a:lnTo>
                  <a:lnTo>
                    <a:pt x="2019870" y="630011"/>
                  </a:lnTo>
                  <a:lnTo>
                    <a:pt x="2013297" y="629784"/>
                  </a:lnTo>
                  <a:lnTo>
                    <a:pt x="2006949" y="629331"/>
                  </a:lnTo>
                  <a:lnTo>
                    <a:pt x="2000602" y="628424"/>
                  </a:lnTo>
                  <a:lnTo>
                    <a:pt x="1994255" y="627743"/>
                  </a:lnTo>
                  <a:lnTo>
                    <a:pt x="1987681" y="626609"/>
                  </a:lnTo>
                  <a:lnTo>
                    <a:pt x="1981334" y="625249"/>
                  </a:lnTo>
                  <a:lnTo>
                    <a:pt x="1975213" y="623661"/>
                  </a:lnTo>
                  <a:lnTo>
                    <a:pt x="1968866" y="622300"/>
                  </a:lnTo>
                  <a:lnTo>
                    <a:pt x="1962972" y="620259"/>
                  </a:lnTo>
                  <a:lnTo>
                    <a:pt x="1956852" y="618218"/>
                  </a:lnTo>
                  <a:lnTo>
                    <a:pt x="1950731" y="615950"/>
                  </a:lnTo>
                  <a:lnTo>
                    <a:pt x="1944838" y="613683"/>
                  </a:lnTo>
                  <a:lnTo>
                    <a:pt x="1938944" y="611188"/>
                  </a:lnTo>
                  <a:lnTo>
                    <a:pt x="1933050" y="608240"/>
                  </a:lnTo>
                  <a:lnTo>
                    <a:pt x="1927383" y="605291"/>
                  </a:lnTo>
                  <a:lnTo>
                    <a:pt x="1921716" y="602343"/>
                  </a:lnTo>
                  <a:lnTo>
                    <a:pt x="1916049" y="598941"/>
                  </a:lnTo>
                  <a:lnTo>
                    <a:pt x="1910381" y="595766"/>
                  </a:lnTo>
                  <a:lnTo>
                    <a:pt x="1905168" y="592138"/>
                  </a:lnTo>
                  <a:lnTo>
                    <a:pt x="1899954" y="588283"/>
                  </a:lnTo>
                  <a:lnTo>
                    <a:pt x="1894514" y="584654"/>
                  </a:lnTo>
                  <a:lnTo>
                    <a:pt x="1889300" y="580572"/>
                  </a:lnTo>
                  <a:lnTo>
                    <a:pt x="1884313" y="576263"/>
                  </a:lnTo>
                  <a:lnTo>
                    <a:pt x="1879099" y="571954"/>
                  </a:lnTo>
                  <a:lnTo>
                    <a:pt x="1874112" y="567645"/>
                  </a:lnTo>
                  <a:lnTo>
                    <a:pt x="1869352" y="562882"/>
                  </a:lnTo>
                  <a:lnTo>
                    <a:pt x="1864591" y="558347"/>
                  </a:lnTo>
                  <a:lnTo>
                    <a:pt x="1859831" y="553357"/>
                  </a:lnTo>
                  <a:lnTo>
                    <a:pt x="1855297" y="548368"/>
                  </a:lnTo>
                  <a:lnTo>
                    <a:pt x="1850763" y="543152"/>
                  </a:lnTo>
                  <a:lnTo>
                    <a:pt x="1846456" y="537936"/>
                  </a:lnTo>
                  <a:lnTo>
                    <a:pt x="1842149" y="532720"/>
                  </a:lnTo>
                  <a:lnTo>
                    <a:pt x="1838069" y="527050"/>
                  </a:lnTo>
                  <a:lnTo>
                    <a:pt x="1833989" y="521154"/>
                  </a:lnTo>
                  <a:lnTo>
                    <a:pt x="1829908" y="515484"/>
                  </a:lnTo>
                  <a:lnTo>
                    <a:pt x="1826281" y="509588"/>
                  </a:lnTo>
                  <a:lnTo>
                    <a:pt x="1822428" y="503691"/>
                  </a:lnTo>
                  <a:lnTo>
                    <a:pt x="1818801" y="497568"/>
                  </a:lnTo>
                  <a:lnTo>
                    <a:pt x="1815400" y="491218"/>
                  </a:lnTo>
                  <a:lnTo>
                    <a:pt x="1811774" y="484868"/>
                  </a:lnTo>
                  <a:lnTo>
                    <a:pt x="1808827" y="478518"/>
                  </a:lnTo>
                  <a:lnTo>
                    <a:pt x="1805426" y="471941"/>
                  </a:lnTo>
                  <a:lnTo>
                    <a:pt x="1802479" y="465138"/>
                  </a:lnTo>
                  <a:lnTo>
                    <a:pt x="1799759" y="458561"/>
                  </a:lnTo>
                  <a:lnTo>
                    <a:pt x="1797039" y="451757"/>
                  </a:lnTo>
                  <a:lnTo>
                    <a:pt x="1794545" y="444727"/>
                  </a:lnTo>
                  <a:lnTo>
                    <a:pt x="1791825" y="437697"/>
                  </a:lnTo>
                  <a:lnTo>
                    <a:pt x="1789332" y="430666"/>
                  </a:lnTo>
                  <a:lnTo>
                    <a:pt x="1787292" y="423636"/>
                  </a:lnTo>
                  <a:lnTo>
                    <a:pt x="1785025" y="416152"/>
                  </a:lnTo>
                  <a:lnTo>
                    <a:pt x="1783438" y="408895"/>
                  </a:lnTo>
                  <a:lnTo>
                    <a:pt x="1781624" y="401411"/>
                  </a:lnTo>
                  <a:lnTo>
                    <a:pt x="1779811" y="393700"/>
                  </a:lnTo>
                  <a:lnTo>
                    <a:pt x="1778682" y="388377"/>
                  </a:lnTo>
                  <a:lnTo>
                    <a:pt x="1777853" y="389411"/>
                  </a:lnTo>
                  <a:lnTo>
                    <a:pt x="1775596" y="390987"/>
                  </a:lnTo>
                  <a:lnTo>
                    <a:pt x="1773114" y="391663"/>
                  </a:lnTo>
                  <a:lnTo>
                    <a:pt x="1771986" y="391888"/>
                  </a:lnTo>
                  <a:lnTo>
                    <a:pt x="1770632" y="392113"/>
                  </a:lnTo>
                  <a:lnTo>
                    <a:pt x="1769729" y="391888"/>
                  </a:lnTo>
                  <a:lnTo>
                    <a:pt x="1768375" y="391663"/>
                  </a:lnTo>
                  <a:lnTo>
                    <a:pt x="1766118" y="390987"/>
                  </a:lnTo>
                  <a:lnTo>
                    <a:pt x="1763861" y="389411"/>
                  </a:lnTo>
                  <a:lnTo>
                    <a:pt x="1761830" y="387160"/>
                  </a:lnTo>
                  <a:lnTo>
                    <a:pt x="1760025" y="384683"/>
                  </a:lnTo>
                  <a:lnTo>
                    <a:pt x="1757994" y="381306"/>
                  </a:lnTo>
                  <a:lnTo>
                    <a:pt x="1756188" y="377929"/>
                  </a:lnTo>
                  <a:lnTo>
                    <a:pt x="1754609" y="373877"/>
                  </a:lnTo>
                  <a:lnTo>
                    <a:pt x="1753029" y="369599"/>
                  </a:lnTo>
                  <a:lnTo>
                    <a:pt x="1751675" y="364871"/>
                  </a:lnTo>
                  <a:lnTo>
                    <a:pt x="1750546" y="359918"/>
                  </a:lnTo>
                  <a:lnTo>
                    <a:pt x="1749644" y="354290"/>
                  </a:lnTo>
                  <a:lnTo>
                    <a:pt x="1748967" y="348662"/>
                  </a:lnTo>
                  <a:lnTo>
                    <a:pt x="1748290" y="342808"/>
                  </a:lnTo>
                  <a:lnTo>
                    <a:pt x="1747838" y="336504"/>
                  </a:lnTo>
                  <a:lnTo>
                    <a:pt x="1747838" y="330200"/>
                  </a:lnTo>
                  <a:lnTo>
                    <a:pt x="1747838" y="323897"/>
                  </a:lnTo>
                  <a:lnTo>
                    <a:pt x="1748290" y="317818"/>
                  </a:lnTo>
                  <a:lnTo>
                    <a:pt x="1748967" y="311964"/>
                  </a:lnTo>
                  <a:lnTo>
                    <a:pt x="1749644" y="306111"/>
                  </a:lnTo>
                  <a:lnTo>
                    <a:pt x="1750546" y="300708"/>
                  </a:lnTo>
                  <a:lnTo>
                    <a:pt x="1751675" y="295755"/>
                  </a:lnTo>
                  <a:lnTo>
                    <a:pt x="1753029" y="291027"/>
                  </a:lnTo>
                  <a:lnTo>
                    <a:pt x="1754609" y="286524"/>
                  </a:lnTo>
                  <a:lnTo>
                    <a:pt x="1756188" y="282472"/>
                  </a:lnTo>
                  <a:lnTo>
                    <a:pt x="1757994" y="278869"/>
                  </a:lnTo>
                  <a:lnTo>
                    <a:pt x="1760025" y="275943"/>
                  </a:lnTo>
                  <a:lnTo>
                    <a:pt x="1761830" y="273466"/>
                  </a:lnTo>
                  <a:lnTo>
                    <a:pt x="1763861" y="271215"/>
                  </a:lnTo>
                  <a:lnTo>
                    <a:pt x="1766118" y="269639"/>
                  </a:lnTo>
                  <a:lnTo>
                    <a:pt x="1768375" y="268738"/>
                  </a:lnTo>
                  <a:lnTo>
                    <a:pt x="1769729" y="268288"/>
                  </a:lnTo>
                  <a:lnTo>
                    <a:pt x="1770632" y="268288"/>
                  </a:lnTo>
                  <a:lnTo>
                    <a:pt x="1771986" y="268288"/>
                  </a:lnTo>
                  <a:lnTo>
                    <a:pt x="1773114" y="268738"/>
                  </a:lnTo>
                  <a:lnTo>
                    <a:pt x="1774524" y="269250"/>
                  </a:lnTo>
                  <a:lnTo>
                    <a:pt x="1774824" y="267154"/>
                  </a:lnTo>
                  <a:lnTo>
                    <a:pt x="1775731" y="259443"/>
                  </a:lnTo>
                  <a:lnTo>
                    <a:pt x="1777091" y="251732"/>
                  </a:lnTo>
                  <a:lnTo>
                    <a:pt x="1778224" y="244022"/>
                  </a:lnTo>
                  <a:lnTo>
                    <a:pt x="1779811" y="236538"/>
                  </a:lnTo>
                  <a:lnTo>
                    <a:pt x="1781624" y="229054"/>
                  </a:lnTo>
                  <a:lnTo>
                    <a:pt x="1783438" y="221343"/>
                  </a:lnTo>
                  <a:lnTo>
                    <a:pt x="1785025" y="214086"/>
                  </a:lnTo>
                  <a:lnTo>
                    <a:pt x="1787292" y="206829"/>
                  </a:lnTo>
                  <a:lnTo>
                    <a:pt x="1789332" y="199798"/>
                  </a:lnTo>
                  <a:lnTo>
                    <a:pt x="1791825" y="192541"/>
                  </a:lnTo>
                  <a:lnTo>
                    <a:pt x="1794545" y="185511"/>
                  </a:lnTo>
                  <a:lnTo>
                    <a:pt x="1797039" y="178480"/>
                  </a:lnTo>
                  <a:lnTo>
                    <a:pt x="1799759" y="171677"/>
                  </a:lnTo>
                  <a:lnTo>
                    <a:pt x="1802479" y="165100"/>
                  </a:lnTo>
                  <a:lnTo>
                    <a:pt x="1805426" y="158297"/>
                  </a:lnTo>
                  <a:lnTo>
                    <a:pt x="1808827" y="151720"/>
                  </a:lnTo>
                  <a:lnTo>
                    <a:pt x="1811774" y="145370"/>
                  </a:lnTo>
                  <a:lnTo>
                    <a:pt x="1815400" y="139020"/>
                  </a:lnTo>
                  <a:lnTo>
                    <a:pt x="1818801" y="132896"/>
                  </a:lnTo>
                  <a:lnTo>
                    <a:pt x="1822428" y="126773"/>
                  </a:lnTo>
                  <a:lnTo>
                    <a:pt x="1826281" y="120650"/>
                  </a:lnTo>
                  <a:lnTo>
                    <a:pt x="1829908" y="114980"/>
                  </a:lnTo>
                  <a:lnTo>
                    <a:pt x="1833989" y="109084"/>
                  </a:lnTo>
                  <a:lnTo>
                    <a:pt x="1838069" y="103188"/>
                  </a:lnTo>
                  <a:lnTo>
                    <a:pt x="1842149" y="97745"/>
                  </a:lnTo>
                  <a:lnTo>
                    <a:pt x="1846456" y="92529"/>
                  </a:lnTo>
                  <a:lnTo>
                    <a:pt x="1850763" y="87086"/>
                  </a:lnTo>
                  <a:lnTo>
                    <a:pt x="1855297" y="82096"/>
                  </a:lnTo>
                  <a:lnTo>
                    <a:pt x="1859831" y="77107"/>
                  </a:lnTo>
                  <a:lnTo>
                    <a:pt x="1864591" y="71891"/>
                  </a:lnTo>
                  <a:lnTo>
                    <a:pt x="1869352" y="67355"/>
                  </a:lnTo>
                  <a:lnTo>
                    <a:pt x="1874112" y="62593"/>
                  </a:lnTo>
                  <a:lnTo>
                    <a:pt x="1879099" y="58284"/>
                  </a:lnTo>
                  <a:lnTo>
                    <a:pt x="1884313" y="53975"/>
                  </a:lnTo>
                  <a:lnTo>
                    <a:pt x="1889300" y="49893"/>
                  </a:lnTo>
                  <a:lnTo>
                    <a:pt x="1894514" y="45811"/>
                  </a:lnTo>
                  <a:lnTo>
                    <a:pt x="1899954" y="41955"/>
                  </a:lnTo>
                  <a:lnTo>
                    <a:pt x="1905168" y="38100"/>
                  </a:lnTo>
                  <a:lnTo>
                    <a:pt x="1910381" y="34698"/>
                  </a:lnTo>
                  <a:lnTo>
                    <a:pt x="1916049" y="31296"/>
                  </a:lnTo>
                  <a:lnTo>
                    <a:pt x="1921716" y="28121"/>
                  </a:lnTo>
                  <a:lnTo>
                    <a:pt x="1927383" y="24946"/>
                  </a:lnTo>
                  <a:lnTo>
                    <a:pt x="1933050" y="21998"/>
                  </a:lnTo>
                  <a:lnTo>
                    <a:pt x="1938944" y="19277"/>
                  </a:lnTo>
                  <a:lnTo>
                    <a:pt x="1944838" y="16782"/>
                  </a:lnTo>
                  <a:lnTo>
                    <a:pt x="1950731" y="14514"/>
                  </a:lnTo>
                  <a:lnTo>
                    <a:pt x="1956852" y="12246"/>
                  </a:lnTo>
                  <a:lnTo>
                    <a:pt x="1962972" y="10205"/>
                  </a:lnTo>
                  <a:lnTo>
                    <a:pt x="1968866" y="8164"/>
                  </a:lnTo>
                  <a:lnTo>
                    <a:pt x="1975213" y="6577"/>
                  </a:lnTo>
                  <a:lnTo>
                    <a:pt x="1981334" y="5216"/>
                  </a:lnTo>
                  <a:lnTo>
                    <a:pt x="1987681" y="3855"/>
                  </a:lnTo>
                  <a:lnTo>
                    <a:pt x="1994255" y="2948"/>
                  </a:lnTo>
                  <a:lnTo>
                    <a:pt x="2000602" y="1814"/>
                  </a:lnTo>
                  <a:lnTo>
                    <a:pt x="2006949" y="1134"/>
                  </a:lnTo>
                  <a:lnTo>
                    <a:pt x="2013297" y="454"/>
                  </a:lnTo>
                  <a:lnTo>
                    <a:pt x="2019870" y="227"/>
                  </a:lnTo>
                  <a:lnTo>
                    <a:pt x="2026444" y="0"/>
                  </a:ln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24418" y="2739776"/>
            <a:ext cx="1479240" cy="907802"/>
            <a:chOff x="2628493" y="2474437"/>
            <a:chExt cx="1479240" cy="907802"/>
          </a:xfrm>
        </p:grpSpPr>
        <p:grpSp>
          <p:nvGrpSpPr>
            <p:cNvPr id="30" name="组合 29"/>
            <p:cNvGrpSpPr/>
            <p:nvPr/>
          </p:nvGrpSpPr>
          <p:grpSpPr>
            <a:xfrm>
              <a:off x="2628493" y="2474437"/>
              <a:ext cx="1479240" cy="907802"/>
              <a:chOff x="2677861" y="2144185"/>
              <a:chExt cx="1766039" cy="1083809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677861" y="2362926"/>
                <a:ext cx="636815" cy="641574"/>
                <a:chOff x="3570484" y="3134690"/>
                <a:chExt cx="849086" cy="855431"/>
              </a:xfrm>
              <a:effectLst>
                <a:outerShdw blurRad="215900" dist="152400" dir="2400000" algn="tl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3570484" y="3141035"/>
                  <a:ext cx="849086" cy="849086"/>
                </a:xfrm>
                <a:prstGeom prst="ellipse">
                  <a:avLst/>
                </a:prstGeom>
                <a:solidFill>
                  <a:srgbClr val="FF0000"/>
                </a:solidFill>
                <a:ln w="101600">
                  <a:gradFill>
                    <a:gsLst>
                      <a:gs pos="9000">
                        <a:srgbClr val="FCFCFC"/>
                      </a:gs>
                      <a:gs pos="85000">
                        <a:srgbClr val="C8C8C8"/>
                      </a:gs>
                    </a:gsLst>
                    <a:lin ang="3600000" scaled="0"/>
                  </a:gradFill>
                </a:ln>
                <a:effectLst>
                  <a:innerShdw blurRad="63500" dist="50800" dir="138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文本框 44"/>
                <p:cNvSpPr txBox="1"/>
                <p:nvPr/>
              </p:nvSpPr>
              <p:spPr>
                <a:xfrm>
                  <a:off x="3718029" y="3134690"/>
                  <a:ext cx="612927" cy="83288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2</a:t>
                  </a:r>
                  <a:endParaRPr lang="zh-CN" altLang="en-US" sz="28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3360091" y="2144185"/>
                <a:ext cx="1083809" cy="1083809"/>
                <a:chOff x="4480123" y="2843039"/>
                <a:chExt cx="1445078" cy="1445078"/>
              </a:xfrm>
              <a:effectLst>
                <a:outerShdw blurRad="215900" dist="152400" dir="2400000" algn="tl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4480123" y="2843039"/>
                  <a:ext cx="1445078" cy="1445078"/>
                </a:xfrm>
                <a:prstGeom prst="ellipse">
                  <a:avLst/>
                </a:prstGeom>
                <a:gradFill>
                  <a:gsLst>
                    <a:gs pos="10000">
                      <a:srgbClr val="D0D0CD"/>
                    </a:gs>
                    <a:gs pos="86000">
                      <a:srgbClr val="FCFCFC"/>
                    </a:gs>
                  </a:gsLst>
                  <a:lin ang="135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4647490" y="3010406"/>
                  <a:ext cx="1110344" cy="1110344"/>
                </a:xfrm>
                <a:prstGeom prst="ellipse">
                  <a:avLst/>
                </a:prstGeom>
                <a:noFill/>
                <a:ln w="101600">
                  <a:solidFill>
                    <a:srgbClr val="FF0000"/>
                  </a:solidFill>
                </a:ln>
                <a:effectLst>
                  <a:innerShdw blurRad="88900" dist="50800" dir="14400000">
                    <a:prstClr val="black">
                      <a:alpha val="39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4684938" y="3047854"/>
                  <a:ext cx="1035448" cy="1035448"/>
                </a:xfrm>
                <a:prstGeom prst="ellipse">
                  <a:avLst/>
                </a:prstGeom>
                <a:gradFill>
                  <a:gsLst>
                    <a:gs pos="0">
                      <a:srgbClr val="C1CACF"/>
                    </a:gs>
                    <a:gs pos="76000">
                      <a:srgbClr val="FCFCFC"/>
                    </a:gs>
                  </a:gsLst>
                  <a:lin ang="13500000" scaled="1"/>
                </a:gradFill>
                <a:ln>
                  <a:noFill/>
                </a:ln>
                <a:effectLst>
                  <a:outerShdw blurRad="76200" dist="38100" dir="2700000" algn="tl" rotWithShape="0">
                    <a:prstClr val="black">
                      <a:alpha val="2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1" name="KSO_Shape"/>
            <p:cNvSpPr>
              <a:spLocks/>
            </p:cNvSpPr>
            <p:nvPr/>
          </p:nvSpPr>
          <p:spPr bwMode="auto">
            <a:xfrm>
              <a:off x="3461947" y="2773873"/>
              <a:ext cx="383768" cy="308933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44" name="平行四边形 43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46" name="平行四边形 45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474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11560" y="1615335"/>
            <a:ext cx="2539384" cy="2677102"/>
            <a:chOff x="508066" y="1676103"/>
            <a:chExt cx="2539384" cy="2677102"/>
          </a:xfrm>
        </p:grpSpPr>
        <p:grpSp>
          <p:nvGrpSpPr>
            <p:cNvPr id="40" name="组合 39"/>
            <p:cNvGrpSpPr/>
            <p:nvPr/>
          </p:nvGrpSpPr>
          <p:grpSpPr>
            <a:xfrm>
              <a:off x="508066" y="1676103"/>
              <a:ext cx="2539384" cy="2677102"/>
              <a:chOff x="3059182" y="1860369"/>
              <a:chExt cx="1206870" cy="1921137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3059832" y="1860369"/>
                <a:ext cx="1206220" cy="1662943"/>
                <a:chOff x="1233751" y="2820025"/>
                <a:chExt cx="1206220" cy="1662943"/>
              </a:xfrm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1233751" y="2941087"/>
                  <a:ext cx="1206220" cy="569012"/>
                </a:xfrm>
                <a:prstGeom prst="rect">
                  <a:avLst/>
                </a:prstGeom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135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标题</a:t>
                  </a:r>
                  <a:r>
                    <a:rPr lang="en-US" altLang="zh-CN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1</a:t>
                  </a:r>
                  <a:endParaRPr lang="en-US" altLang="zh-CN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矩形 45"/>
                <p:cNvSpPr/>
                <p:nvPr/>
              </p:nvSpPr>
              <p:spPr>
                <a:xfrm>
                  <a:off x="1234402" y="3510099"/>
                  <a:ext cx="1204920" cy="972869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en-US" altLang="zh-CN" sz="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等腰三角形 46"/>
                <p:cNvSpPr/>
                <p:nvPr/>
              </p:nvSpPr>
              <p:spPr>
                <a:xfrm>
                  <a:off x="1734503" y="2820025"/>
                  <a:ext cx="204716" cy="176480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4" name="矩形 43"/>
              <p:cNvSpPr/>
              <p:nvPr/>
            </p:nvSpPr>
            <p:spPr>
              <a:xfrm>
                <a:off x="3059182" y="3515020"/>
                <a:ext cx="1206220" cy="266486"/>
              </a:xfrm>
              <a:prstGeom prst="rect">
                <a:avLst/>
              </a:pr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Freeform 139"/>
            <p:cNvSpPr>
              <a:spLocks noEditPoints="1"/>
            </p:cNvSpPr>
            <p:nvPr/>
          </p:nvSpPr>
          <p:spPr bwMode="auto">
            <a:xfrm>
              <a:off x="1637811" y="4012893"/>
              <a:ext cx="281261" cy="281262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301365" y="1628684"/>
            <a:ext cx="2539384" cy="2677102"/>
            <a:chOff x="3197871" y="1689452"/>
            <a:chExt cx="2539384" cy="2677102"/>
          </a:xfrm>
        </p:grpSpPr>
        <p:grpSp>
          <p:nvGrpSpPr>
            <p:cNvPr id="49" name="组合 48"/>
            <p:cNvGrpSpPr/>
            <p:nvPr/>
          </p:nvGrpSpPr>
          <p:grpSpPr>
            <a:xfrm>
              <a:off x="3197871" y="1689452"/>
              <a:ext cx="2539384" cy="2677102"/>
              <a:chOff x="3059182" y="1860369"/>
              <a:chExt cx="1206870" cy="1921137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3059832" y="1860369"/>
                <a:ext cx="1206220" cy="1662943"/>
                <a:chOff x="1233751" y="2820025"/>
                <a:chExt cx="1206220" cy="1662943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1233751" y="2941087"/>
                  <a:ext cx="1206220" cy="569012"/>
                </a:xfrm>
                <a:prstGeom prst="rect">
                  <a:avLst/>
                </a:prstGeom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135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标题</a:t>
                  </a:r>
                  <a:r>
                    <a:rPr lang="en-US" altLang="zh-CN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2</a:t>
                  </a:r>
                  <a:endParaRPr lang="en-US" altLang="zh-CN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1233751" y="3510099"/>
                  <a:ext cx="1206220" cy="972869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en-US" altLang="zh-CN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等腰三角形 55"/>
                <p:cNvSpPr/>
                <p:nvPr/>
              </p:nvSpPr>
              <p:spPr>
                <a:xfrm>
                  <a:off x="1734503" y="2820025"/>
                  <a:ext cx="204716" cy="176480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" name="矩形 52"/>
              <p:cNvSpPr/>
              <p:nvPr/>
            </p:nvSpPr>
            <p:spPr>
              <a:xfrm>
                <a:off x="3059182" y="3515020"/>
                <a:ext cx="1206220" cy="266486"/>
              </a:xfrm>
              <a:prstGeom prst="rect">
                <a:avLst/>
              </a:pr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Freeform 144"/>
            <p:cNvSpPr>
              <a:spLocks noEditPoints="1"/>
            </p:cNvSpPr>
            <p:nvPr/>
          </p:nvSpPr>
          <p:spPr bwMode="auto">
            <a:xfrm>
              <a:off x="4466879" y="4029592"/>
              <a:ext cx="170909" cy="275878"/>
            </a:xfrm>
            <a:custGeom>
              <a:avLst/>
              <a:gdLst>
                <a:gd name="T0" fmla="*/ 19 w 59"/>
                <a:gd name="T1" fmla="*/ 6 h 95"/>
                <a:gd name="T2" fmla="*/ 40 w 59"/>
                <a:gd name="T3" fmla="*/ 0 h 95"/>
                <a:gd name="T4" fmla="*/ 45 w 59"/>
                <a:gd name="T5" fmla="*/ 6 h 95"/>
                <a:gd name="T6" fmla="*/ 59 w 59"/>
                <a:gd name="T7" fmla="*/ 19 h 95"/>
                <a:gd name="T8" fmla="*/ 55 w 59"/>
                <a:gd name="T9" fmla="*/ 91 h 95"/>
                <a:gd name="T10" fmla="*/ 45 w 59"/>
                <a:gd name="T11" fmla="*/ 95 h 95"/>
                <a:gd name="T12" fmla="*/ 4 w 59"/>
                <a:gd name="T13" fmla="*/ 91 h 95"/>
                <a:gd name="T14" fmla="*/ 0 w 59"/>
                <a:gd name="T15" fmla="*/ 19 h 95"/>
                <a:gd name="T16" fmla="*/ 4 w 59"/>
                <a:gd name="T17" fmla="*/ 10 h 95"/>
                <a:gd name="T18" fmla="*/ 14 w 59"/>
                <a:gd name="T19" fmla="*/ 6 h 95"/>
                <a:gd name="T20" fmla="*/ 19 w 59"/>
                <a:gd name="T21" fmla="*/ 28 h 95"/>
                <a:gd name="T22" fmla="*/ 27 w 59"/>
                <a:gd name="T23" fmla="*/ 36 h 95"/>
                <a:gd name="T24" fmla="*/ 31 w 59"/>
                <a:gd name="T25" fmla="*/ 28 h 95"/>
                <a:gd name="T26" fmla="*/ 39 w 59"/>
                <a:gd name="T27" fmla="*/ 23 h 95"/>
                <a:gd name="T28" fmla="*/ 31 w 59"/>
                <a:gd name="T29" fmla="*/ 15 h 95"/>
                <a:gd name="T30" fmla="*/ 27 w 59"/>
                <a:gd name="T31" fmla="*/ 23 h 95"/>
                <a:gd name="T32" fmla="*/ 13 w 59"/>
                <a:gd name="T33" fmla="*/ 38 h 95"/>
                <a:gd name="T34" fmla="*/ 45 w 59"/>
                <a:gd name="T35" fmla="*/ 44 h 95"/>
                <a:gd name="T36" fmla="*/ 13 w 59"/>
                <a:gd name="T37" fmla="*/ 38 h 95"/>
                <a:gd name="T38" fmla="*/ 13 w 59"/>
                <a:gd name="T39" fmla="*/ 53 h 95"/>
                <a:gd name="T40" fmla="*/ 45 w 59"/>
                <a:gd name="T41" fmla="*/ 46 h 95"/>
                <a:gd name="T42" fmla="*/ 13 w 59"/>
                <a:gd name="T43" fmla="*/ 55 h 95"/>
                <a:gd name="T44" fmla="*/ 45 w 59"/>
                <a:gd name="T45" fmla="*/ 62 h 95"/>
                <a:gd name="T46" fmla="*/ 13 w 59"/>
                <a:gd name="T47" fmla="*/ 55 h 95"/>
                <a:gd name="T48" fmla="*/ 13 w 59"/>
                <a:gd name="T49" fmla="*/ 71 h 95"/>
                <a:gd name="T50" fmla="*/ 45 w 59"/>
                <a:gd name="T51" fmla="*/ 65 h 95"/>
                <a:gd name="T52" fmla="*/ 13 w 59"/>
                <a:gd name="T53" fmla="*/ 74 h 95"/>
                <a:gd name="T54" fmla="*/ 45 w 59"/>
                <a:gd name="T55" fmla="*/ 80 h 95"/>
                <a:gd name="T56" fmla="*/ 13 w 59"/>
                <a:gd name="T57" fmla="*/ 74 h 95"/>
                <a:gd name="T58" fmla="*/ 14 w 59"/>
                <a:gd name="T59" fmla="*/ 14 h 95"/>
                <a:gd name="T60" fmla="*/ 10 w 59"/>
                <a:gd name="T61" fmla="*/ 15 h 95"/>
                <a:gd name="T62" fmla="*/ 8 w 59"/>
                <a:gd name="T63" fmla="*/ 81 h 95"/>
                <a:gd name="T64" fmla="*/ 14 w 59"/>
                <a:gd name="T65" fmla="*/ 87 h 95"/>
                <a:gd name="T66" fmla="*/ 49 w 59"/>
                <a:gd name="T67" fmla="*/ 85 h 95"/>
                <a:gd name="T68" fmla="*/ 51 w 59"/>
                <a:gd name="T69" fmla="*/ 19 h 95"/>
                <a:gd name="T70" fmla="*/ 45 w 59"/>
                <a:gd name="T71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95">
                  <a:moveTo>
                    <a:pt x="14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9" y="6"/>
                    <a:pt x="52" y="7"/>
                    <a:pt x="55" y="10"/>
                  </a:cubicBezTo>
                  <a:cubicBezTo>
                    <a:pt x="57" y="12"/>
                    <a:pt x="59" y="15"/>
                    <a:pt x="59" y="19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9" y="85"/>
                    <a:pt x="57" y="88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2" y="93"/>
                    <a:pt x="49" y="95"/>
                    <a:pt x="45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0" y="95"/>
                    <a:pt x="7" y="93"/>
                    <a:pt x="4" y="91"/>
                  </a:cubicBezTo>
                  <a:cubicBezTo>
                    <a:pt x="2" y="88"/>
                    <a:pt x="0" y="85"/>
                    <a:pt x="0" y="8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5"/>
                    <a:pt x="2" y="12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7" y="7"/>
                    <a:pt x="10" y="6"/>
                    <a:pt x="14" y="6"/>
                  </a:cubicBezTo>
                  <a:close/>
                  <a:moveTo>
                    <a:pt x="19" y="23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19" y="23"/>
                    <a:pt x="19" y="23"/>
                    <a:pt x="19" y="23"/>
                  </a:cubicBezTo>
                  <a:close/>
                  <a:moveTo>
                    <a:pt x="13" y="38"/>
                  </a:moveTo>
                  <a:cubicBezTo>
                    <a:pt x="13" y="44"/>
                    <a:pt x="13" y="44"/>
                    <a:pt x="13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13" y="38"/>
                    <a:pt x="13" y="38"/>
                    <a:pt x="13" y="38"/>
                  </a:cubicBezTo>
                  <a:close/>
                  <a:moveTo>
                    <a:pt x="13" y="46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13" y="46"/>
                    <a:pt x="13" y="46"/>
                    <a:pt x="13" y="46"/>
                  </a:cubicBezTo>
                  <a:close/>
                  <a:moveTo>
                    <a:pt x="13" y="55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13" y="55"/>
                    <a:pt x="13" y="55"/>
                    <a:pt x="13" y="55"/>
                  </a:cubicBezTo>
                  <a:close/>
                  <a:moveTo>
                    <a:pt x="13" y="65"/>
                  </a:moveTo>
                  <a:cubicBezTo>
                    <a:pt x="13" y="71"/>
                    <a:pt x="13" y="71"/>
                    <a:pt x="13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3" y="74"/>
                  </a:moveTo>
                  <a:cubicBezTo>
                    <a:pt x="13" y="80"/>
                    <a:pt x="13" y="80"/>
                    <a:pt x="13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13" y="74"/>
                    <a:pt x="13" y="74"/>
                    <a:pt x="13" y="74"/>
                  </a:cubicBezTo>
                  <a:close/>
                  <a:moveTo>
                    <a:pt x="45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2" y="14"/>
                    <a:pt x="11" y="14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6"/>
                    <a:pt x="8" y="18"/>
                    <a:pt x="8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3"/>
                    <a:pt x="9" y="84"/>
                    <a:pt x="10" y="85"/>
                  </a:cubicBezTo>
                  <a:cubicBezTo>
                    <a:pt x="11" y="86"/>
                    <a:pt x="12" y="87"/>
                    <a:pt x="14" y="87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7" y="87"/>
                    <a:pt x="48" y="86"/>
                    <a:pt x="49" y="85"/>
                  </a:cubicBezTo>
                  <a:cubicBezTo>
                    <a:pt x="50" y="84"/>
                    <a:pt x="51" y="83"/>
                    <a:pt x="51" y="8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8"/>
                    <a:pt x="50" y="16"/>
                    <a:pt x="49" y="15"/>
                  </a:cubicBezTo>
                  <a:cubicBezTo>
                    <a:pt x="48" y="14"/>
                    <a:pt x="47" y="14"/>
                    <a:pt x="45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024542" y="1615335"/>
            <a:ext cx="2539384" cy="2677102"/>
            <a:chOff x="5921048" y="1676103"/>
            <a:chExt cx="2539384" cy="2677102"/>
          </a:xfrm>
        </p:grpSpPr>
        <p:grpSp>
          <p:nvGrpSpPr>
            <p:cNvPr id="58" name="组合 57"/>
            <p:cNvGrpSpPr/>
            <p:nvPr/>
          </p:nvGrpSpPr>
          <p:grpSpPr>
            <a:xfrm>
              <a:off x="5921048" y="1676103"/>
              <a:ext cx="2539384" cy="2677102"/>
              <a:chOff x="3059182" y="1860369"/>
              <a:chExt cx="1206870" cy="1921137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3059832" y="1860369"/>
                <a:ext cx="1206220" cy="1662943"/>
                <a:chOff x="1233751" y="2820025"/>
                <a:chExt cx="1206220" cy="1662943"/>
              </a:xfrm>
            </p:grpSpPr>
            <p:sp>
              <p:nvSpPr>
                <p:cNvPr id="63" name="矩形 62"/>
                <p:cNvSpPr/>
                <p:nvPr/>
              </p:nvSpPr>
              <p:spPr>
                <a:xfrm>
                  <a:off x="1233751" y="2941087"/>
                  <a:ext cx="1206220" cy="569012"/>
                </a:xfrm>
                <a:prstGeom prst="rect">
                  <a:avLst/>
                </a:prstGeom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135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标题</a:t>
                  </a:r>
                  <a:r>
                    <a:rPr lang="en-US" altLang="zh-CN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3</a:t>
                  </a:r>
                  <a:endParaRPr lang="en-US" altLang="zh-CN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矩形 63"/>
                <p:cNvSpPr/>
                <p:nvPr/>
              </p:nvSpPr>
              <p:spPr>
                <a:xfrm>
                  <a:off x="1233751" y="3510099"/>
                  <a:ext cx="1206220" cy="972869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en-US" altLang="zh-CN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等腰三角形 64"/>
                <p:cNvSpPr/>
                <p:nvPr/>
              </p:nvSpPr>
              <p:spPr>
                <a:xfrm>
                  <a:off x="1734503" y="2820025"/>
                  <a:ext cx="204716" cy="176480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2" name="矩形 61"/>
              <p:cNvSpPr/>
              <p:nvPr/>
            </p:nvSpPr>
            <p:spPr>
              <a:xfrm>
                <a:off x="3059182" y="3515020"/>
                <a:ext cx="1206220" cy="266486"/>
              </a:xfrm>
              <a:prstGeom prst="rect">
                <a:avLst/>
              </a:pr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" name="Freeform 166"/>
            <p:cNvSpPr>
              <a:spLocks noEditPoints="1"/>
            </p:cNvSpPr>
            <p:nvPr/>
          </p:nvSpPr>
          <p:spPr bwMode="auto">
            <a:xfrm>
              <a:off x="7079727" y="3995206"/>
              <a:ext cx="223394" cy="328362"/>
            </a:xfrm>
            <a:custGeom>
              <a:avLst/>
              <a:gdLst>
                <a:gd name="T0" fmla="*/ 20 w 77"/>
                <a:gd name="T1" fmla="*/ 37 h 113"/>
                <a:gd name="T2" fmla="*/ 20 w 77"/>
                <a:gd name="T3" fmla="*/ 12 h 113"/>
                <a:gd name="T4" fmla="*/ 57 w 77"/>
                <a:gd name="T5" fmla="*/ 12 h 113"/>
                <a:gd name="T6" fmla="*/ 56 w 77"/>
                <a:gd name="T7" fmla="*/ 36 h 113"/>
                <a:gd name="T8" fmla="*/ 52 w 77"/>
                <a:gd name="T9" fmla="*/ 47 h 113"/>
                <a:gd name="T10" fmla="*/ 38 w 77"/>
                <a:gd name="T11" fmla="*/ 54 h 113"/>
                <a:gd name="T12" fmla="*/ 38 w 77"/>
                <a:gd name="T13" fmla="*/ 54 h 113"/>
                <a:gd name="T14" fmla="*/ 25 w 77"/>
                <a:gd name="T15" fmla="*/ 47 h 113"/>
                <a:gd name="T16" fmla="*/ 20 w 77"/>
                <a:gd name="T17" fmla="*/ 37 h 113"/>
                <a:gd name="T18" fmla="*/ 12 w 77"/>
                <a:gd name="T19" fmla="*/ 108 h 113"/>
                <a:gd name="T20" fmla="*/ 66 w 77"/>
                <a:gd name="T21" fmla="*/ 108 h 113"/>
                <a:gd name="T22" fmla="*/ 63 w 77"/>
                <a:gd name="T23" fmla="*/ 113 h 113"/>
                <a:gd name="T24" fmla="*/ 15 w 77"/>
                <a:gd name="T25" fmla="*/ 113 h 113"/>
                <a:gd name="T26" fmla="*/ 12 w 77"/>
                <a:gd name="T27" fmla="*/ 108 h 113"/>
                <a:gd name="T28" fmla="*/ 69 w 77"/>
                <a:gd name="T29" fmla="*/ 67 h 113"/>
                <a:gd name="T30" fmla="*/ 75 w 77"/>
                <a:gd name="T31" fmla="*/ 90 h 113"/>
                <a:gd name="T32" fmla="*/ 67 w 77"/>
                <a:gd name="T33" fmla="*/ 104 h 113"/>
                <a:gd name="T34" fmla="*/ 65 w 77"/>
                <a:gd name="T35" fmla="*/ 104 h 113"/>
                <a:gd name="T36" fmla="*/ 65 w 77"/>
                <a:gd name="T37" fmla="*/ 73 h 113"/>
                <a:gd name="T38" fmla="*/ 41 w 77"/>
                <a:gd name="T39" fmla="*/ 73 h 113"/>
                <a:gd name="T40" fmla="*/ 48 w 77"/>
                <a:gd name="T41" fmla="*/ 57 h 113"/>
                <a:gd name="T42" fmla="*/ 50 w 77"/>
                <a:gd name="T43" fmla="*/ 55 h 113"/>
                <a:gd name="T44" fmla="*/ 64 w 77"/>
                <a:gd name="T45" fmla="*/ 58 h 113"/>
                <a:gd name="T46" fmla="*/ 65 w 77"/>
                <a:gd name="T47" fmla="*/ 58 h 113"/>
                <a:gd name="T48" fmla="*/ 65 w 77"/>
                <a:gd name="T49" fmla="*/ 59 h 113"/>
                <a:gd name="T50" fmla="*/ 69 w 77"/>
                <a:gd name="T51" fmla="*/ 68 h 113"/>
                <a:gd name="T52" fmla="*/ 69 w 77"/>
                <a:gd name="T53" fmla="*/ 67 h 113"/>
                <a:gd name="T54" fmla="*/ 13 w 77"/>
                <a:gd name="T55" fmla="*/ 104 h 113"/>
                <a:gd name="T56" fmla="*/ 10 w 77"/>
                <a:gd name="T57" fmla="*/ 104 h 113"/>
                <a:gd name="T58" fmla="*/ 2 w 77"/>
                <a:gd name="T59" fmla="*/ 90 h 113"/>
                <a:gd name="T60" fmla="*/ 8 w 77"/>
                <a:gd name="T61" fmla="*/ 67 h 113"/>
                <a:gd name="T62" fmla="*/ 13 w 77"/>
                <a:gd name="T63" fmla="*/ 58 h 113"/>
                <a:gd name="T64" fmla="*/ 13 w 77"/>
                <a:gd name="T65" fmla="*/ 58 h 113"/>
                <a:gd name="T66" fmla="*/ 14 w 77"/>
                <a:gd name="T67" fmla="*/ 58 h 113"/>
                <a:gd name="T68" fmla="*/ 27 w 77"/>
                <a:gd name="T69" fmla="*/ 55 h 113"/>
                <a:gd name="T70" fmla="*/ 29 w 77"/>
                <a:gd name="T71" fmla="*/ 57 h 113"/>
                <a:gd name="T72" fmla="*/ 37 w 77"/>
                <a:gd name="T73" fmla="*/ 73 h 113"/>
                <a:gd name="T74" fmla="*/ 13 w 77"/>
                <a:gd name="T75" fmla="*/ 73 h 113"/>
                <a:gd name="T76" fmla="*/ 13 w 77"/>
                <a:gd name="T77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113">
                  <a:moveTo>
                    <a:pt x="20" y="37"/>
                  </a:moveTo>
                  <a:cubicBezTo>
                    <a:pt x="19" y="28"/>
                    <a:pt x="19" y="19"/>
                    <a:pt x="20" y="12"/>
                  </a:cubicBezTo>
                  <a:cubicBezTo>
                    <a:pt x="37" y="0"/>
                    <a:pt x="44" y="14"/>
                    <a:pt x="57" y="12"/>
                  </a:cubicBezTo>
                  <a:cubicBezTo>
                    <a:pt x="58" y="20"/>
                    <a:pt x="58" y="30"/>
                    <a:pt x="56" y="36"/>
                  </a:cubicBezTo>
                  <a:cubicBezTo>
                    <a:pt x="56" y="41"/>
                    <a:pt x="54" y="44"/>
                    <a:pt x="52" y="47"/>
                  </a:cubicBezTo>
                  <a:cubicBezTo>
                    <a:pt x="48" y="51"/>
                    <a:pt x="44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3" y="54"/>
                    <a:pt x="28" y="51"/>
                    <a:pt x="25" y="47"/>
                  </a:cubicBezTo>
                  <a:cubicBezTo>
                    <a:pt x="23" y="44"/>
                    <a:pt x="21" y="41"/>
                    <a:pt x="20" y="37"/>
                  </a:cubicBezTo>
                  <a:close/>
                  <a:moveTo>
                    <a:pt x="12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2" y="108"/>
                    <a:pt x="12" y="108"/>
                    <a:pt x="12" y="108"/>
                  </a:cubicBezTo>
                  <a:close/>
                  <a:moveTo>
                    <a:pt x="69" y="67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7" y="98"/>
                    <a:pt x="76" y="104"/>
                    <a:pt x="67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61"/>
                    <a:pt x="68" y="64"/>
                    <a:pt x="69" y="68"/>
                  </a:cubicBezTo>
                  <a:cubicBezTo>
                    <a:pt x="69" y="67"/>
                    <a:pt x="69" y="67"/>
                    <a:pt x="69" y="67"/>
                  </a:cubicBezTo>
                  <a:close/>
                  <a:moveTo>
                    <a:pt x="13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1" y="104"/>
                    <a:pt x="0" y="98"/>
                    <a:pt x="2" y="9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0" y="61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3" y="73"/>
                    <a:pt x="13" y="73"/>
                    <a:pt x="13" y="73"/>
                  </a:cubicBezTo>
                  <a:lnTo>
                    <a:pt x="13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34" name="平行四边形 33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945404" y="2760315"/>
            <a:ext cx="1870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635209" y="2760315"/>
            <a:ext cx="1870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358386" y="2760315"/>
            <a:ext cx="1870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84278" y="1255295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添加标题</a:t>
            </a:r>
          </a:p>
        </p:txBody>
      </p:sp>
      <p:sp>
        <p:nvSpPr>
          <p:cNvPr id="70" name="矩形 69"/>
          <p:cNvSpPr/>
          <p:nvPr/>
        </p:nvSpPr>
        <p:spPr>
          <a:xfrm>
            <a:off x="4074083" y="1255295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添加标题</a:t>
            </a:r>
          </a:p>
        </p:txBody>
      </p:sp>
      <p:sp>
        <p:nvSpPr>
          <p:cNvPr id="71" name="矩形 70"/>
          <p:cNvSpPr/>
          <p:nvPr/>
        </p:nvSpPr>
        <p:spPr>
          <a:xfrm>
            <a:off x="6797260" y="1255295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94671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 bwMode="auto">
          <a:xfrm>
            <a:off x="539552" y="2593424"/>
            <a:ext cx="8208912" cy="530945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0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78447" y="1203598"/>
            <a:ext cx="488902" cy="1900350"/>
            <a:chOff x="7382503" y="1225169"/>
            <a:chExt cx="488902" cy="190035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7621548" y="1225169"/>
              <a:ext cx="0" cy="143307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 bwMode="auto">
            <a:xfrm>
              <a:off x="7382503" y="2636617"/>
              <a:ext cx="488902" cy="488902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2017</a:t>
              </a:r>
              <a:endParaRPr lang="zh-CN" altLang="en-US" sz="1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61598" y="2615046"/>
            <a:ext cx="488901" cy="1932784"/>
            <a:chOff x="6165654" y="2636617"/>
            <a:chExt cx="488901" cy="1932784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407102" y="3135129"/>
              <a:ext cx="0" cy="143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 bwMode="auto">
            <a:xfrm>
              <a:off x="6165654" y="2636617"/>
              <a:ext cx="488901" cy="488902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2018</a:t>
              </a:r>
              <a:endParaRPr lang="zh-CN" altLang="en-US" sz="11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44749" y="1203598"/>
            <a:ext cx="488902" cy="1900350"/>
            <a:chOff x="4948805" y="1225169"/>
            <a:chExt cx="488902" cy="190035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192656" y="1225169"/>
              <a:ext cx="0" cy="143307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 bwMode="auto">
            <a:xfrm>
              <a:off x="4948805" y="2636617"/>
              <a:ext cx="488902" cy="488902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1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29102" y="2615046"/>
            <a:ext cx="487700" cy="1932784"/>
            <a:chOff x="3733158" y="2636617"/>
            <a:chExt cx="487700" cy="1932784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3973404" y="3135129"/>
              <a:ext cx="0" cy="143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 bwMode="auto">
            <a:xfrm>
              <a:off x="3733158" y="2636617"/>
              <a:ext cx="487700" cy="488902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2020</a:t>
              </a:r>
              <a:endParaRPr lang="zh-CN" altLang="en-US" sz="11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12253" y="1203598"/>
            <a:ext cx="488901" cy="1900350"/>
            <a:chOff x="2516309" y="1225169"/>
            <a:chExt cx="488901" cy="190035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758958" y="1225169"/>
              <a:ext cx="0" cy="143307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 bwMode="auto">
            <a:xfrm>
              <a:off x="2516309" y="2636617"/>
              <a:ext cx="488901" cy="488902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zh-CN" altLang="en-US" sz="1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4319" y="2654803"/>
            <a:ext cx="487700" cy="1932784"/>
            <a:chOff x="1248375" y="2676374"/>
            <a:chExt cx="487700" cy="193278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488621" y="3174886"/>
              <a:ext cx="0" cy="1434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 bwMode="auto">
            <a:xfrm>
              <a:off x="1248375" y="2676374"/>
              <a:ext cx="487700" cy="488902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2022</a:t>
              </a:r>
              <a:endParaRPr lang="zh-CN" altLang="en-US" sz="11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304664" y="1395101"/>
            <a:ext cx="1907297" cy="805362"/>
            <a:chOff x="488950" y="1968268"/>
            <a:chExt cx="2185812" cy="805362"/>
          </a:xfrm>
        </p:grpSpPr>
        <p:sp>
          <p:nvSpPr>
            <p:cNvPr id="25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216956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124774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44" name="平行四边形 43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46" name="平行四边形 45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746301" y="1395101"/>
            <a:ext cx="1907297" cy="805362"/>
            <a:chOff x="488950" y="1968268"/>
            <a:chExt cx="2185812" cy="805362"/>
          </a:xfrm>
        </p:grpSpPr>
        <p:sp>
          <p:nvSpPr>
            <p:cNvPr id="48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216956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124774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158196" y="1395101"/>
            <a:ext cx="1907297" cy="805362"/>
            <a:chOff x="488950" y="1968268"/>
            <a:chExt cx="2185812" cy="805362"/>
          </a:xfrm>
        </p:grpSpPr>
        <p:sp>
          <p:nvSpPr>
            <p:cNvPr id="53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216956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4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124774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035651" y="3428013"/>
            <a:ext cx="1907297" cy="805362"/>
            <a:chOff x="488950" y="1968268"/>
            <a:chExt cx="2185812" cy="805362"/>
          </a:xfrm>
        </p:grpSpPr>
        <p:sp>
          <p:nvSpPr>
            <p:cNvPr id="56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216956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7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124774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491100" y="3428013"/>
            <a:ext cx="1907297" cy="805362"/>
            <a:chOff x="488950" y="1968268"/>
            <a:chExt cx="2185812" cy="805362"/>
          </a:xfrm>
        </p:grpSpPr>
        <p:sp>
          <p:nvSpPr>
            <p:cNvPr id="59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216956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0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124774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961496" y="3428013"/>
            <a:ext cx="1907297" cy="805362"/>
            <a:chOff x="488950" y="1968268"/>
            <a:chExt cx="2185812" cy="805362"/>
          </a:xfrm>
        </p:grpSpPr>
        <p:sp>
          <p:nvSpPr>
            <p:cNvPr id="62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216956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5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124774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32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3203848" y="1934341"/>
            <a:ext cx="875852" cy="947699"/>
          </a:xfrm>
          <a:custGeom>
            <a:avLst/>
            <a:gdLst>
              <a:gd name="T0" fmla="*/ 146 w 171"/>
              <a:gd name="T1" fmla="*/ 83 h 185"/>
              <a:gd name="T2" fmla="*/ 171 w 171"/>
              <a:gd name="T3" fmla="*/ 70 h 185"/>
              <a:gd name="T4" fmla="*/ 168 w 171"/>
              <a:gd name="T5" fmla="*/ 48 h 185"/>
              <a:gd name="T6" fmla="*/ 142 w 171"/>
              <a:gd name="T7" fmla="*/ 54 h 185"/>
              <a:gd name="T8" fmla="*/ 135 w 171"/>
              <a:gd name="T9" fmla="*/ 42 h 185"/>
              <a:gd name="T10" fmla="*/ 149 w 171"/>
              <a:gd name="T11" fmla="*/ 17 h 185"/>
              <a:gd name="T12" fmla="*/ 133 w 171"/>
              <a:gd name="T13" fmla="*/ 6 h 185"/>
              <a:gd name="T14" fmla="*/ 114 w 171"/>
              <a:gd name="T15" fmla="*/ 27 h 185"/>
              <a:gd name="T16" fmla="*/ 100 w 171"/>
              <a:gd name="T17" fmla="*/ 25 h 185"/>
              <a:gd name="T18" fmla="*/ 98 w 171"/>
              <a:gd name="T19" fmla="*/ 0 h 185"/>
              <a:gd name="T20" fmla="*/ 77 w 171"/>
              <a:gd name="T21" fmla="*/ 5 h 185"/>
              <a:gd name="T22" fmla="*/ 72 w 171"/>
              <a:gd name="T23" fmla="*/ 30 h 185"/>
              <a:gd name="T24" fmla="*/ 58 w 171"/>
              <a:gd name="T25" fmla="*/ 39 h 185"/>
              <a:gd name="T26" fmla="*/ 42 w 171"/>
              <a:gd name="T27" fmla="*/ 25 h 185"/>
              <a:gd name="T28" fmla="*/ 26 w 171"/>
              <a:gd name="T29" fmla="*/ 42 h 185"/>
              <a:gd name="T30" fmla="*/ 36 w 171"/>
              <a:gd name="T31" fmla="*/ 61 h 185"/>
              <a:gd name="T32" fmla="*/ 28 w 171"/>
              <a:gd name="T33" fmla="*/ 76 h 185"/>
              <a:gd name="T34" fmla="*/ 5 w 171"/>
              <a:gd name="T35" fmla="*/ 80 h 185"/>
              <a:gd name="T36" fmla="*/ 0 w 171"/>
              <a:gd name="T37" fmla="*/ 102 h 185"/>
              <a:gd name="T38" fmla="*/ 21 w 171"/>
              <a:gd name="T39" fmla="*/ 106 h 185"/>
              <a:gd name="T40" fmla="*/ 23 w 171"/>
              <a:gd name="T41" fmla="*/ 121 h 185"/>
              <a:gd name="T42" fmla="*/ 3 w 171"/>
              <a:gd name="T43" fmla="*/ 140 h 185"/>
              <a:gd name="T44" fmla="*/ 11 w 171"/>
              <a:gd name="T45" fmla="*/ 158 h 185"/>
              <a:gd name="T46" fmla="*/ 35 w 171"/>
              <a:gd name="T47" fmla="*/ 144 h 185"/>
              <a:gd name="T48" fmla="*/ 45 w 171"/>
              <a:gd name="T49" fmla="*/ 153 h 185"/>
              <a:gd name="T50" fmla="*/ 38 w 171"/>
              <a:gd name="T51" fmla="*/ 181 h 185"/>
              <a:gd name="T52" fmla="*/ 58 w 171"/>
              <a:gd name="T53" fmla="*/ 185 h 185"/>
              <a:gd name="T54" fmla="*/ 71 w 171"/>
              <a:gd name="T55" fmla="*/ 159 h 185"/>
              <a:gd name="T56" fmla="*/ 86 w 171"/>
              <a:gd name="T57" fmla="*/ 157 h 185"/>
              <a:gd name="T58" fmla="*/ 97 w 171"/>
              <a:gd name="T59" fmla="*/ 179 h 185"/>
              <a:gd name="T60" fmla="*/ 118 w 171"/>
              <a:gd name="T61" fmla="*/ 168 h 185"/>
              <a:gd name="T62" fmla="*/ 114 w 171"/>
              <a:gd name="T63" fmla="*/ 142 h 185"/>
              <a:gd name="T64" fmla="*/ 127 w 171"/>
              <a:gd name="T65" fmla="*/ 129 h 185"/>
              <a:gd name="T66" fmla="*/ 150 w 171"/>
              <a:gd name="T67" fmla="*/ 135 h 185"/>
              <a:gd name="T68" fmla="*/ 162 w 171"/>
              <a:gd name="T69" fmla="*/ 113 h 185"/>
              <a:gd name="T70" fmla="*/ 142 w 171"/>
              <a:gd name="T71" fmla="*/ 100 h 185"/>
              <a:gd name="T72" fmla="*/ 146 w 171"/>
              <a:gd name="T73" fmla="*/ 83 h 185"/>
              <a:gd name="T74" fmla="*/ 96 w 171"/>
              <a:gd name="T75" fmla="*/ 100 h 185"/>
              <a:gd name="T76" fmla="*/ 69 w 171"/>
              <a:gd name="T77" fmla="*/ 108 h 185"/>
              <a:gd name="T78" fmla="*/ 64 w 171"/>
              <a:gd name="T79" fmla="*/ 80 h 185"/>
              <a:gd name="T80" fmla="*/ 92 w 171"/>
              <a:gd name="T81" fmla="*/ 71 h 185"/>
              <a:gd name="T82" fmla="*/ 96 w 171"/>
              <a:gd name="T83" fmla="*/ 10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1" h="185">
                <a:moveTo>
                  <a:pt x="146" y="83"/>
                </a:moveTo>
                <a:cubicBezTo>
                  <a:pt x="171" y="70"/>
                  <a:pt x="171" y="70"/>
                  <a:pt x="171" y="70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49" y="17"/>
                  <a:pt x="149" y="17"/>
                  <a:pt x="149" y="17"/>
                </a:cubicBezTo>
                <a:cubicBezTo>
                  <a:pt x="133" y="6"/>
                  <a:pt x="133" y="6"/>
                  <a:pt x="133" y="6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8" y="0"/>
                  <a:pt x="98" y="0"/>
                  <a:pt x="98" y="0"/>
                </a:cubicBezTo>
                <a:cubicBezTo>
                  <a:pt x="77" y="5"/>
                  <a:pt x="77" y="5"/>
                  <a:pt x="77" y="5"/>
                </a:cubicBezTo>
                <a:cubicBezTo>
                  <a:pt x="72" y="30"/>
                  <a:pt x="72" y="30"/>
                  <a:pt x="72" y="30"/>
                </a:cubicBezTo>
                <a:cubicBezTo>
                  <a:pt x="58" y="39"/>
                  <a:pt x="58" y="39"/>
                  <a:pt x="58" y="39"/>
                </a:cubicBezTo>
                <a:cubicBezTo>
                  <a:pt x="42" y="25"/>
                  <a:pt x="42" y="25"/>
                  <a:pt x="42" y="25"/>
                </a:cubicBezTo>
                <a:cubicBezTo>
                  <a:pt x="26" y="42"/>
                  <a:pt x="26" y="42"/>
                  <a:pt x="26" y="42"/>
                </a:cubicBezTo>
                <a:cubicBezTo>
                  <a:pt x="36" y="61"/>
                  <a:pt x="36" y="61"/>
                  <a:pt x="36" y="61"/>
                </a:cubicBezTo>
                <a:cubicBezTo>
                  <a:pt x="28" y="76"/>
                  <a:pt x="28" y="76"/>
                  <a:pt x="28" y="76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102"/>
                  <a:pt x="0" y="102"/>
                  <a:pt x="0" y="102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3" y="140"/>
                  <a:pt x="3" y="140"/>
                  <a:pt x="3" y="140"/>
                </a:cubicBezTo>
                <a:cubicBezTo>
                  <a:pt x="11" y="158"/>
                  <a:pt x="11" y="158"/>
                  <a:pt x="11" y="158"/>
                </a:cubicBezTo>
                <a:cubicBezTo>
                  <a:pt x="35" y="144"/>
                  <a:pt x="35" y="144"/>
                  <a:pt x="35" y="144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38" y="181"/>
                  <a:pt x="38" y="181"/>
                  <a:pt x="38" y="181"/>
                </a:cubicBezTo>
                <a:cubicBezTo>
                  <a:pt x="58" y="185"/>
                  <a:pt x="58" y="185"/>
                  <a:pt x="58" y="185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86" y="157"/>
                  <a:pt x="86" y="157"/>
                  <a:pt x="86" y="157"/>
                </a:cubicBezTo>
                <a:cubicBezTo>
                  <a:pt x="97" y="179"/>
                  <a:pt x="97" y="179"/>
                  <a:pt x="97" y="179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50" y="135"/>
                  <a:pt x="150" y="135"/>
                  <a:pt x="150" y="135"/>
                </a:cubicBezTo>
                <a:cubicBezTo>
                  <a:pt x="162" y="113"/>
                  <a:pt x="162" y="113"/>
                  <a:pt x="162" y="113"/>
                </a:cubicBezTo>
                <a:cubicBezTo>
                  <a:pt x="142" y="100"/>
                  <a:pt x="142" y="100"/>
                  <a:pt x="142" y="100"/>
                </a:cubicBezTo>
                <a:lnTo>
                  <a:pt x="146" y="83"/>
                </a:lnTo>
                <a:close/>
                <a:moveTo>
                  <a:pt x="96" y="100"/>
                </a:moveTo>
                <a:cubicBezTo>
                  <a:pt x="90" y="110"/>
                  <a:pt x="78" y="114"/>
                  <a:pt x="69" y="108"/>
                </a:cubicBezTo>
                <a:cubicBezTo>
                  <a:pt x="60" y="103"/>
                  <a:pt x="58" y="90"/>
                  <a:pt x="64" y="80"/>
                </a:cubicBezTo>
                <a:cubicBezTo>
                  <a:pt x="70" y="70"/>
                  <a:pt x="83" y="66"/>
                  <a:pt x="92" y="71"/>
                </a:cubicBezTo>
                <a:cubicBezTo>
                  <a:pt x="101" y="77"/>
                  <a:pt x="103" y="89"/>
                  <a:pt x="96" y="10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  <a:ln>
            <a:noFill/>
          </a:ln>
          <a:effectLst/>
          <a:scene3d>
            <a:camera prst="legacyObliqueBottomRight"/>
            <a:lightRig rig="legacyFlat4" dir="b"/>
          </a:scene3d>
          <a:sp3d extrusionH="201600" prstMaterial="legacyMatte">
            <a:bevelT w="13500" h="13500" prst="angle"/>
            <a:bevelB w="13500" h="13500" prst="angle"/>
            <a:extrusionClr>
              <a:schemeClr val="bg2"/>
            </a:extrusionClr>
          </a:sp3d>
          <a:extLst/>
        </p:spPr>
        <p:txBody>
          <a:bodyPr>
            <a:flatTx/>
          </a:bodyPr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5273492" y="1490870"/>
            <a:ext cx="1559442" cy="1460512"/>
          </a:xfrm>
          <a:custGeom>
            <a:avLst/>
            <a:gdLst>
              <a:gd name="T0" fmla="*/ 298 w 304"/>
              <a:gd name="T1" fmla="*/ 165 h 285"/>
              <a:gd name="T2" fmla="*/ 304 w 304"/>
              <a:gd name="T3" fmla="*/ 135 h 285"/>
              <a:gd name="T4" fmla="*/ 268 w 304"/>
              <a:gd name="T5" fmla="*/ 128 h 285"/>
              <a:gd name="T6" fmla="*/ 265 w 304"/>
              <a:gd name="T7" fmla="*/ 106 h 285"/>
              <a:gd name="T8" fmla="*/ 298 w 304"/>
              <a:gd name="T9" fmla="*/ 88 h 285"/>
              <a:gd name="T10" fmla="*/ 287 w 304"/>
              <a:gd name="T11" fmla="*/ 62 h 285"/>
              <a:gd name="T12" fmla="*/ 251 w 304"/>
              <a:gd name="T13" fmla="*/ 73 h 285"/>
              <a:gd name="T14" fmla="*/ 237 w 304"/>
              <a:gd name="T15" fmla="*/ 57 h 285"/>
              <a:gd name="T16" fmla="*/ 256 w 304"/>
              <a:gd name="T17" fmla="*/ 28 h 285"/>
              <a:gd name="T18" fmla="*/ 233 w 304"/>
              <a:gd name="T19" fmla="*/ 13 h 285"/>
              <a:gd name="T20" fmla="*/ 207 w 304"/>
              <a:gd name="T21" fmla="*/ 37 h 285"/>
              <a:gd name="T22" fmla="*/ 186 w 304"/>
              <a:gd name="T23" fmla="*/ 31 h 285"/>
              <a:gd name="T24" fmla="*/ 188 w 304"/>
              <a:gd name="T25" fmla="*/ 0 h 285"/>
              <a:gd name="T26" fmla="*/ 159 w 304"/>
              <a:gd name="T27" fmla="*/ 0 h 285"/>
              <a:gd name="T28" fmla="*/ 148 w 304"/>
              <a:gd name="T29" fmla="*/ 30 h 285"/>
              <a:gd name="T30" fmla="*/ 126 w 304"/>
              <a:gd name="T31" fmla="*/ 34 h 285"/>
              <a:gd name="T32" fmla="*/ 112 w 304"/>
              <a:gd name="T33" fmla="*/ 10 h 285"/>
              <a:gd name="T34" fmla="*/ 85 w 304"/>
              <a:gd name="T35" fmla="*/ 22 h 285"/>
              <a:gd name="T36" fmla="*/ 90 w 304"/>
              <a:gd name="T37" fmla="*/ 50 h 285"/>
              <a:gd name="T38" fmla="*/ 73 w 304"/>
              <a:gd name="T39" fmla="*/ 64 h 285"/>
              <a:gd name="T40" fmla="*/ 47 w 304"/>
              <a:gd name="T41" fmla="*/ 51 h 285"/>
              <a:gd name="T42" fmla="*/ 28 w 304"/>
              <a:gd name="T43" fmla="*/ 73 h 285"/>
              <a:gd name="T44" fmla="*/ 48 w 304"/>
              <a:gd name="T45" fmla="*/ 93 h 285"/>
              <a:gd name="T46" fmla="*/ 38 w 304"/>
              <a:gd name="T47" fmla="*/ 112 h 285"/>
              <a:gd name="T48" fmla="*/ 7 w 304"/>
              <a:gd name="T49" fmla="*/ 114 h 285"/>
              <a:gd name="T50" fmla="*/ 0 w 304"/>
              <a:gd name="T51" fmla="*/ 140 h 285"/>
              <a:gd name="T52" fmla="*/ 30 w 304"/>
              <a:gd name="T53" fmla="*/ 147 h 285"/>
              <a:gd name="T54" fmla="*/ 30 w 304"/>
              <a:gd name="T55" fmla="*/ 167 h 285"/>
              <a:gd name="T56" fmla="*/ 1 w 304"/>
              <a:gd name="T57" fmla="*/ 184 h 285"/>
              <a:gd name="T58" fmla="*/ 9 w 304"/>
              <a:gd name="T59" fmla="*/ 209 h 285"/>
              <a:gd name="T60" fmla="*/ 41 w 304"/>
              <a:gd name="T61" fmla="*/ 200 h 285"/>
              <a:gd name="T62" fmla="*/ 53 w 304"/>
              <a:gd name="T63" fmla="*/ 217 h 285"/>
              <a:gd name="T64" fmla="*/ 34 w 304"/>
              <a:gd name="T65" fmla="*/ 246 h 285"/>
              <a:gd name="T66" fmla="*/ 55 w 304"/>
              <a:gd name="T67" fmla="*/ 263 h 285"/>
              <a:gd name="T68" fmla="*/ 81 w 304"/>
              <a:gd name="T69" fmla="*/ 239 h 285"/>
              <a:gd name="T70" fmla="*/ 101 w 304"/>
              <a:gd name="T71" fmla="*/ 248 h 285"/>
              <a:gd name="T72" fmla="*/ 98 w 304"/>
              <a:gd name="T73" fmla="*/ 282 h 285"/>
              <a:gd name="T74" fmla="*/ 128 w 304"/>
              <a:gd name="T75" fmla="*/ 285 h 285"/>
              <a:gd name="T76" fmla="*/ 140 w 304"/>
              <a:gd name="T77" fmla="*/ 252 h 285"/>
              <a:gd name="T78" fmla="*/ 163 w 304"/>
              <a:gd name="T79" fmla="*/ 249 h 285"/>
              <a:gd name="T80" fmla="*/ 180 w 304"/>
              <a:gd name="T81" fmla="*/ 279 h 285"/>
              <a:gd name="T82" fmla="*/ 210 w 304"/>
              <a:gd name="T83" fmla="*/ 267 h 285"/>
              <a:gd name="T84" fmla="*/ 202 w 304"/>
              <a:gd name="T85" fmla="*/ 234 h 285"/>
              <a:gd name="T86" fmla="*/ 222 w 304"/>
              <a:gd name="T87" fmla="*/ 220 h 285"/>
              <a:gd name="T88" fmla="*/ 254 w 304"/>
              <a:gd name="T89" fmla="*/ 236 h 285"/>
              <a:gd name="T90" fmla="*/ 275 w 304"/>
              <a:gd name="T91" fmla="*/ 212 h 285"/>
              <a:gd name="T92" fmla="*/ 250 w 304"/>
              <a:gd name="T93" fmla="*/ 188 h 285"/>
              <a:gd name="T94" fmla="*/ 260 w 304"/>
              <a:gd name="T95" fmla="*/ 167 h 285"/>
              <a:gd name="T96" fmla="*/ 298 w 304"/>
              <a:gd name="T97" fmla="*/ 165 h 285"/>
              <a:gd name="T98" fmla="*/ 175 w 304"/>
              <a:gd name="T99" fmla="*/ 187 h 285"/>
              <a:gd name="T100" fmla="*/ 92 w 304"/>
              <a:gd name="T101" fmla="*/ 172 h 285"/>
              <a:gd name="T102" fmla="*/ 119 w 304"/>
              <a:gd name="T103" fmla="*/ 92 h 285"/>
              <a:gd name="T104" fmla="*/ 201 w 304"/>
              <a:gd name="T105" fmla="*/ 107 h 285"/>
              <a:gd name="T106" fmla="*/ 175 w 304"/>
              <a:gd name="T107" fmla="*/ 18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4" h="285">
                <a:moveTo>
                  <a:pt x="298" y="165"/>
                </a:moveTo>
                <a:cubicBezTo>
                  <a:pt x="304" y="135"/>
                  <a:pt x="304" y="135"/>
                  <a:pt x="304" y="135"/>
                </a:cubicBezTo>
                <a:cubicBezTo>
                  <a:pt x="268" y="128"/>
                  <a:pt x="268" y="128"/>
                  <a:pt x="268" y="128"/>
                </a:cubicBezTo>
                <a:cubicBezTo>
                  <a:pt x="265" y="106"/>
                  <a:pt x="265" y="106"/>
                  <a:pt x="265" y="106"/>
                </a:cubicBezTo>
                <a:cubicBezTo>
                  <a:pt x="298" y="88"/>
                  <a:pt x="298" y="88"/>
                  <a:pt x="298" y="88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37" y="57"/>
                  <a:pt x="237" y="57"/>
                  <a:pt x="237" y="57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233" y="13"/>
                  <a:pt x="233" y="13"/>
                  <a:pt x="233" y="13"/>
                </a:cubicBezTo>
                <a:cubicBezTo>
                  <a:pt x="207" y="37"/>
                  <a:pt x="207" y="37"/>
                  <a:pt x="207" y="37"/>
                </a:cubicBezTo>
                <a:cubicBezTo>
                  <a:pt x="186" y="31"/>
                  <a:pt x="186" y="31"/>
                  <a:pt x="186" y="31"/>
                </a:cubicBezTo>
                <a:cubicBezTo>
                  <a:pt x="188" y="0"/>
                  <a:pt x="188" y="0"/>
                  <a:pt x="188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85" y="22"/>
                  <a:pt x="85" y="22"/>
                  <a:pt x="85" y="22"/>
                </a:cubicBezTo>
                <a:cubicBezTo>
                  <a:pt x="90" y="50"/>
                  <a:pt x="90" y="50"/>
                  <a:pt x="90" y="50"/>
                </a:cubicBezTo>
                <a:cubicBezTo>
                  <a:pt x="73" y="64"/>
                  <a:pt x="73" y="64"/>
                  <a:pt x="73" y="64"/>
                </a:cubicBezTo>
                <a:cubicBezTo>
                  <a:pt x="47" y="51"/>
                  <a:pt x="47" y="51"/>
                  <a:pt x="47" y="51"/>
                </a:cubicBezTo>
                <a:cubicBezTo>
                  <a:pt x="28" y="73"/>
                  <a:pt x="28" y="73"/>
                  <a:pt x="28" y="73"/>
                </a:cubicBezTo>
                <a:cubicBezTo>
                  <a:pt x="48" y="93"/>
                  <a:pt x="48" y="93"/>
                  <a:pt x="48" y="93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7" y="114"/>
                  <a:pt x="7" y="114"/>
                  <a:pt x="7" y="114"/>
                </a:cubicBezTo>
                <a:cubicBezTo>
                  <a:pt x="0" y="140"/>
                  <a:pt x="0" y="140"/>
                  <a:pt x="0" y="140"/>
                </a:cubicBezTo>
                <a:cubicBezTo>
                  <a:pt x="30" y="147"/>
                  <a:pt x="30" y="147"/>
                  <a:pt x="30" y="147"/>
                </a:cubicBezTo>
                <a:cubicBezTo>
                  <a:pt x="30" y="167"/>
                  <a:pt x="30" y="167"/>
                  <a:pt x="30" y="167"/>
                </a:cubicBezTo>
                <a:cubicBezTo>
                  <a:pt x="1" y="184"/>
                  <a:pt x="1" y="184"/>
                  <a:pt x="1" y="184"/>
                </a:cubicBezTo>
                <a:cubicBezTo>
                  <a:pt x="9" y="209"/>
                  <a:pt x="9" y="209"/>
                  <a:pt x="9" y="209"/>
                </a:cubicBezTo>
                <a:cubicBezTo>
                  <a:pt x="41" y="200"/>
                  <a:pt x="41" y="200"/>
                  <a:pt x="41" y="200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34" y="246"/>
                  <a:pt x="34" y="246"/>
                  <a:pt x="34" y="246"/>
                </a:cubicBezTo>
                <a:cubicBezTo>
                  <a:pt x="55" y="263"/>
                  <a:pt x="55" y="263"/>
                  <a:pt x="55" y="263"/>
                </a:cubicBezTo>
                <a:cubicBezTo>
                  <a:pt x="81" y="239"/>
                  <a:pt x="81" y="239"/>
                  <a:pt x="81" y="239"/>
                </a:cubicBezTo>
                <a:cubicBezTo>
                  <a:pt x="101" y="248"/>
                  <a:pt x="101" y="248"/>
                  <a:pt x="101" y="24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128" y="285"/>
                  <a:pt x="128" y="285"/>
                  <a:pt x="128" y="28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80" y="279"/>
                  <a:pt x="180" y="279"/>
                  <a:pt x="180" y="279"/>
                </a:cubicBezTo>
                <a:cubicBezTo>
                  <a:pt x="210" y="267"/>
                  <a:pt x="210" y="267"/>
                  <a:pt x="210" y="267"/>
                </a:cubicBezTo>
                <a:cubicBezTo>
                  <a:pt x="202" y="234"/>
                  <a:pt x="202" y="234"/>
                  <a:pt x="202" y="234"/>
                </a:cubicBezTo>
                <a:cubicBezTo>
                  <a:pt x="222" y="220"/>
                  <a:pt x="222" y="220"/>
                  <a:pt x="222" y="220"/>
                </a:cubicBezTo>
                <a:cubicBezTo>
                  <a:pt x="254" y="236"/>
                  <a:pt x="254" y="236"/>
                  <a:pt x="254" y="236"/>
                </a:cubicBezTo>
                <a:cubicBezTo>
                  <a:pt x="275" y="212"/>
                  <a:pt x="275" y="212"/>
                  <a:pt x="275" y="212"/>
                </a:cubicBezTo>
                <a:cubicBezTo>
                  <a:pt x="250" y="188"/>
                  <a:pt x="250" y="188"/>
                  <a:pt x="250" y="188"/>
                </a:cubicBezTo>
                <a:cubicBezTo>
                  <a:pt x="260" y="167"/>
                  <a:pt x="260" y="167"/>
                  <a:pt x="260" y="167"/>
                </a:cubicBezTo>
                <a:lnTo>
                  <a:pt x="298" y="165"/>
                </a:lnTo>
                <a:close/>
                <a:moveTo>
                  <a:pt x="175" y="187"/>
                </a:moveTo>
                <a:cubicBezTo>
                  <a:pt x="145" y="205"/>
                  <a:pt x="108" y="198"/>
                  <a:pt x="92" y="172"/>
                </a:cubicBezTo>
                <a:cubicBezTo>
                  <a:pt x="77" y="145"/>
                  <a:pt x="89" y="110"/>
                  <a:pt x="119" y="92"/>
                </a:cubicBezTo>
                <a:cubicBezTo>
                  <a:pt x="149" y="75"/>
                  <a:pt x="185" y="81"/>
                  <a:pt x="201" y="107"/>
                </a:cubicBezTo>
                <a:cubicBezTo>
                  <a:pt x="216" y="134"/>
                  <a:pt x="205" y="169"/>
                  <a:pt x="175" y="187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  <a:ln>
            <a:noFill/>
          </a:ln>
          <a:effectLst/>
          <a:scene3d>
            <a:camera prst="legacyObliqueBottomRight"/>
            <a:lightRig rig="legacyFlat4" dir="b"/>
          </a:scene3d>
          <a:sp3d extrusionH="252400" prstMaterial="legacyMatte">
            <a:bevelT w="13500" h="13500" prst="angle"/>
            <a:bevelB w="13500" h="13500" prst="angle"/>
            <a:extrusionClr>
              <a:srgbClr val="FFFFFF"/>
            </a:extrusionClr>
          </a:sp3d>
          <a:extLst/>
        </p:spPr>
        <p:txBody>
          <a:bodyPr>
            <a:flatTx/>
          </a:bodyPr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6" name="图片 25" descr="未标题-1 拷贝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72" y="2200057"/>
            <a:ext cx="2302767" cy="2245178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32" name="平行四边形 31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04563" y="3435846"/>
            <a:ext cx="1907297" cy="805362"/>
            <a:chOff x="488950" y="1968268"/>
            <a:chExt cx="2185812" cy="805362"/>
          </a:xfrm>
        </p:grpSpPr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216956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124774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39904" y="1797376"/>
            <a:ext cx="1907297" cy="805362"/>
            <a:chOff x="488950" y="1968268"/>
            <a:chExt cx="2185812" cy="805362"/>
          </a:xfrm>
        </p:grpSpPr>
        <p:sp>
          <p:nvSpPr>
            <p:cNvPr id="39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216956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124774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879285" y="3171664"/>
            <a:ext cx="1907297" cy="805362"/>
            <a:chOff x="488950" y="1968268"/>
            <a:chExt cx="2185812" cy="805362"/>
          </a:xfrm>
        </p:grpSpPr>
        <p:sp>
          <p:nvSpPr>
            <p:cNvPr id="42" name="Rectangle 9"/>
            <p:cNvSpPr>
              <a:spLocks noChangeArrowheads="1"/>
            </p:cNvSpPr>
            <p:nvPr/>
          </p:nvSpPr>
          <p:spPr bwMode="auto">
            <a:xfrm>
              <a:off x="505202" y="2219632"/>
              <a:ext cx="216956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3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124774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034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838044" y="1203598"/>
            <a:ext cx="1246855" cy="1264123"/>
            <a:chOff x="4964806" y="658391"/>
            <a:chExt cx="2253802" cy="2305319"/>
          </a:xfrm>
          <a:effectLst>
            <a:outerShdw blurRad="279400" dist="127000" dir="7740000" sx="102000" sy="102000" algn="r" rotWithShape="0">
              <a:prstClr val="black">
                <a:alpha val="40000"/>
              </a:prstClr>
            </a:outerShdw>
          </a:effectLst>
        </p:grpSpPr>
        <p:sp>
          <p:nvSpPr>
            <p:cNvPr id="44" name="泪滴形 43"/>
            <p:cNvSpPr/>
            <p:nvPr/>
          </p:nvSpPr>
          <p:spPr>
            <a:xfrm rot="8119616">
              <a:off x="4964806" y="658391"/>
              <a:ext cx="2253802" cy="2305319"/>
            </a:xfrm>
            <a:prstGeom prst="teardrop">
              <a:avLst>
                <a:gd name="adj" fmla="val 101143"/>
              </a:avLst>
            </a:prstGeom>
            <a:gradFill>
              <a:gsLst>
                <a:gs pos="100000">
                  <a:schemeClr val="bg1"/>
                </a:gs>
                <a:gs pos="67000">
                  <a:schemeClr val="bg1">
                    <a:lumMod val="95000"/>
                  </a:schemeClr>
                </a:gs>
                <a:gs pos="31000">
                  <a:schemeClr val="bg1">
                    <a:lumMod val="8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57150">
              <a:gradFill>
                <a:gsLst>
                  <a:gs pos="16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6000"/>
                    </a:schemeClr>
                  </a:gs>
                </a:gsLst>
                <a:lin ang="17400000" scaled="0"/>
              </a:gradFill>
            </a:ln>
            <a:scene3d>
              <a:camera prst="orthographicFront"/>
              <a:lightRig rig="threePt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泪滴形 44"/>
            <p:cNvSpPr/>
            <p:nvPr/>
          </p:nvSpPr>
          <p:spPr>
            <a:xfrm rot="8119616">
              <a:off x="5065848" y="780372"/>
              <a:ext cx="2051718" cy="2053636"/>
            </a:xfrm>
            <a:prstGeom prst="teardrop">
              <a:avLst>
                <a:gd name="adj" fmla="val 101143"/>
              </a:avLst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V="1">
            <a:off x="3828266" y="3049488"/>
            <a:ext cx="1246855" cy="1264123"/>
            <a:chOff x="4964806" y="658391"/>
            <a:chExt cx="2253802" cy="2305319"/>
          </a:xfrm>
          <a:effectLst>
            <a:outerShdw blurRad="279400" dist="127000" dir="7740000" sx="102000" sy="102000" algn="r" rotWithShape="0">
              <a:prstClr val="black">
                <a:alpha val="40000"/>
              </a:prstClr>
            </a:outerShdw>
          </a:effectLst>
        </p:grpSpPr>
        <p:sp>
          <p:nvSpPr>
            <p:cNvPr id="42" name="泪滴形 41"/>
            <p:cNvSpPr/>
            <p:nvPr/>
          </p:nvSpPr>
          <p:spPr>
            <a:xfrm rot="8119616">
              <a:off x="4964806" y="658391"/>
              <a:ext cx="2253802" cy="2305319"/>
            </a:xfrm>
            <a:prstGeom prst="teardrop">
              <a:avLst>
                <a:gd name="adj" fmla="val 101143"/>
              </a:avLst>
            </a:prstGeom>
            <a:gradFill>
              <a:gsLst>
                <a:gs pos="100000">
                  <a:schemeClr val="bg1"/>
                </a:gs>
                <a:gs pos="67000">
                  <a:schemeClr val="bg1">
                    <a:lumMod val="95000"/>
                  </a:schemeClr>
                </a:gs>
                <a:gs pos="31000">
                  <a:schemeClr val="bg1">
                    <a:lumMod val="8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57150">
              <a:gradFill>
                <a:gsLst>
                  <a:gs pos="16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6000"/>
                    </a:schemeClr>
                  </a:gs>
                </a:gsLst>
                <a:lin ang="17400000" scaled="0"/>
              </a:gradFill>
            </a:ln>
            <a:scene3d>
              <a:camera prst="orthographicFront"/>
              <a:lightRig rig="threePt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泪滴形 42"/>
            <p:cNvSpPr/>
            <p:nvPr/>
          </p:nvSpPr>
          <p:spPr>
            <a:xfrm rot="8119616">
              <a:off x="5065848" y="780372"/>
              <a:ext cx="2051718" cy="2053636"/>
            </a:xfrm>
            <a:prstGeom prst="teardrop">
              <a:avLst>
                <a:gd name="adj" fmla="val 101143"/>
              </a:avLst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5400000">
            <a:off x="4789327" y="2119708"/>
            <a:ext cx="1235873" cy="1275356"/>
            <a:chOff x="4964806" y="658391"/>
            <a:chExt cx="2253802" cy="2305319"/>
          </a:xfrm>
          <a:effectLst>
            <a:outerShdw blurRad="279400" dist="127000" dir="7740000" sx="102000" sy="102000" algn="r" rotWithShape="0">
              <a:prstClr val="black">
                <a:alpha val="40000"/>
              </a:prstClr>
            </a:outerShdw>
          </a:effectLst>
        </p:grpSpPr>
        <p:sp>
          <p:nvSpPr>
            <p:cNvPr id="40" name="泪滴形 39"/>
            <p:cNvSpPr/>
            <p:nvPr/>
          </p:nvSpPr>
          <p:spPr>
            <a:xfrm rot="8119616">
              <a:off x="4964806" y="658391"/>
              <a:ext cx="2253802" cy="2305319"/>
            </a:xfrm>
            <a:prstGeom prst="teardrop">
              <a:avLst>
                <a:gd name="adj" fmla="val 101143"/>
              </a:avLst>
            </a:prstGeom>
            <a:gradFill>
              <a:gsLst>
                <a:gs pos="100000">
                  <a:schemeClr val="bg1"/>
                </a:gs>
                <a:gs pos="67000">
                  <a:schemeClr val="bg1">
                    <a:lumMod val="95000"/>
                  </a:schemeClr>
                </a:gs>
                <a:gs pos="31000">
                  <a:schemeClr val="bg1">
                    <a:lumMod val="8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57150">
              <a:gradFill>
                <a:gsLst>
                  <a:gs pos="16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6000"/>
                    </a:schemeClr>
                  </a:gs>
                </a:gsLst>
                <a:lin ang="17400000" scaled="0"/>
              </a:gradFill>
            </a:ln>
            <a:scene3d>
              <a:camera prst="orthographicFront"/>
              <a:lightRig rig="threePt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泪滴形 40"/>
            <p:cNvSpPr/>
            <p:nvPr/>
          </p:nvSpPr>
          <p:spPr>
            <a:xfrm rot="8119616">
              <a:off x="5065848" y="780373"/>
              <a:ext cx="2051718" cy="2053636"/>
            </a:xfrm>
            <a:prstGeom prst="teardrop">
              <a:avLst>
                <a:gd name="adj" fmla="val 101143"/>
              </a:avLst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rot="16200000">
            <a:off x="2897745" y="2119707"/>
            <a:ext cx="1235873" cy="1275356"/>
            <a:chOff x="4964806" y="658391"/>
            <a:chExt cx="2253802" cy="2305319"/>
          </a:xfrm>
          <a:effectLst>
            <a:outerShdw blurRad="279400" dist="127000" dir="7740000" sx="102000" sy="102000" algn="r" rotWithShape="0">
              <a:prstClr val="black">
                <a:alpha val="40000"/>
              </a:prstClr>
            </a:outerShdw>
          </a:effectLst>
        </p:grpSpPr>
        <p:sp>
          <p:nvSpPr>
            <p:cNvPr id="38" name="泪滴形 37"/>
            <p:cNvSpPr/>
            <p:nvPr/>
          </p:nvSpPr>
          <p:spPr>
            <a:xfrm rot="8119616">
              <a:off x="4964806" y="658391"/>
              <a:ext cx="2253802" cy="2305319"/>
            </a:xfrm>
            <a:prstGeom prst="teardrop">
              <a:avLst>
                <a:gd name="adj" fmla="val 101143"/>
              </a:avLst>
            </a:prstGeom>
            <a:gradFill>
              <a:gsLst>
                <a:gs pos="100000">
                  <a:schemeClr val="bg1"/>
                </a:gs>
                <a:gs pos="67000">
                  <a:schemeClr val="bg1">
                    <a:lumMod val="95000"/>
                  </a:schemeClr>
                </a:gs>
                <a:gs pos="31000">
                  <a:schemeClr val="bg1">
                    <a:lumMod val="8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57150">
              <a:gradFill>
                <a:gsLst>
                  <a:gs pos="16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6000"/>
                    </a:schemeClr>
                  </a:gs>
                </a:gsLst>
                <a:lin ang="17400000" scaled="0"/>
              </a:gradFill>
            </a:ln>
            <a:scene3d>
              <a:camera prst="orthographicFront"/>
              <a:lightRig rig="threePt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泪滴形 38"/>
            <p:cNvSpPr/>
            <p:nvPr/>
          </p:nvSpPr>
          <p:spPr>
            <a:xfrm rot="8119616">
              <a:off x="5065848" y="780372"/>
              <a:ext cx="2051718" cy="2053636"/>
            </a:xfrm>
            <a:prstGeom prst="teardrop">
              <a:avLst>
                <a:gd name="adj" fmla="val 101143"/>
              </a:avLst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50494" y="1613500"/>
            <a:ext cx="202398" cy="259847"/>
            <a:chOff x="3110971" y="-56009"/>
            <a:chExt cx="2767314" cy="3641579"/>
          </a:xfrm>
        </p:grpSpPr>
        <p:sp>
          <p:nvSpPr>
            <p:cNvPr id="29" name="Freeform 109"/>
            <p:cNvSpPr>
              <a:spLocks noEditPoints="1"/>
            </p:cNvSpPr>
            <p:nvPr/>
          </p:nvSpPr>
          <p:spPr bwMode="auto">
            <a:xfrm flipH="1">
              <a:off x="3110971" y="-56009"/>
              <a:ext cx="2767314" cy="364157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110971" y="1979302"/>
              <a:ext cx="399672" cy="1606268"/>
              <a:chOff x="1791441" y="472374"/>
              <a:chExt cx="745790" cy="2750733"/>
            </a:xfrm>
          </p:grpSpPr>
          <p:sp>
            <p:nvSpPr>
              <p:cNvPr id="31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244181" y="2629442"/>
            <a:ext cx="202398" cy="259847"/>
            <a:chOff x="3110971" y="-56009"/>
            <a:chExt cx="2767314" cy="3641579"/>
          </a:xfrm>
        </p:grpSpPr>
        <p:sp>
          <p:nvSpPr>
            <p:cNvPr id="24" name="Freeform 109"/>
            <p:cNvSpPr>
              <a:spLocks noEditPoints="1"/>
            </p:cNvSpPr>
            <p:nvPr/>
          </p:nvSpPr>
          <p:spPr bwMode="auto">
            <a:xfrm flipH="1">
              <a:off x="3110971" y="-56009"/>
              <a:ext cx="2767314" cy="364157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110971" y="1979302"/>
              <a:ext cx="399672" cy="1606268"/>
              <a:chOff x="1791441" y="472374"/>
              <a:chExt cx="745790" cy="2750733"/>
            </a:xfrm>
          </p:grpSpPr>
          <p:sp>
            <p:nvSpPr>
              <p:cNvPr id="26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474266" y="2593344"/>
            <a:ext cx="202398" cy="259847"/>
            <a:chOff x="3110971" y="-56009"/>
            <a:chExt cx="2767314" cy="3641579"/>
          </a:xfrm>
        </p:grpSpPr>
        <p:sp>
          <p:nvSpPr>
            <p:cNvPr id="19" name="Freeform 109"/>
            <p:cNvSpPr>
              <a:spLocks noEditPoints="1"/>
            </p:cNvSpPr>
            <p:nvPr/>
          </p:nvSpPr>
          <p:spPr bwMode="auto">
            <a:xfrm flipH="1">
              <a:off x="3110971" y="-56009"/>
              <a:ext cx="2767314" cy="364157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110971" y="1979302"/>
              <a:ext cx="399672" cy="1606268"/>
              <a:chOff x="1791441" y="472374"/>
              <a:chExt cx="745790" cy="2750733"/>
            </a:xfrm>
          </p:grpSpPr>
          <p:sp>
            <p:nvSpPr>
              <p:cNvPr id="21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360273" y="3641196"/>
            <a:ext cx="202398" cy="259847"/>
            <a:chOff x="3110971" y="-56009"/>
            <a:chExt cx="2767314" cy="3641579"/>
          </a:xfrm>
        </p:grpSpPr>
        <p:sp>
          <p:nvSpPr>
            <p:cNvPr id="14" name="Freeform 109"/>
            <p:cNvSpPr>
              <a:spLocks noEditPoints="1"/>
            </p:cNvSpPr>
            <p:nvPr/>
          </p:nvSpPr>
          <p:spPr bwMode="auto">
            <a:xfrm flipH="1">
              <a:off x="3110971" y="-56009"/>
              <a:ext cx="2767314" cy="364157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110971" y="1979302"/>
              <a:ext cx="399672" cy="1606268"/>
              <a:chOff x="1791441" y="472374"/>
              <a:chExt cx="745790" cy="2750733"/>
            </a:xfrm>
          </p:grpSpPr>
          <p:sp>
            <p:nvSpPr>
              <p:cNvPr id="16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4" name="直接连接符 3"/>
          <p:cNvCxnSpPr/>
          <p:nvPr/>
        </p:nvCxnSpPr>
        <p:spPr>
          <a:xfrm>
            <a:off x="3977239" y="1960579"/>
            <a:ext cx="96974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966822" y="3553280"/>
            <a:ext cx="96974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3093156" y="2757384"/>
            <a:ext cx="96120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16200000">
            <a:off x="4872535" y="2744204"/>
            <a:ext cx="96120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1349423" y="1606388"/>
            <a:ext cx="2373626" cy="331409"/>
            <a:chOff x="1259632" y="1138477"/>
            <a:chExt cx="2373626" cy="331409"/>
          </a:xfrm>
        </p:grpSpPr>
        <p:cxnSp>
          <p:nvCxnSpPr>
            <p:cNvPr id="50" name="直接连接符 49"/>
            <p:cNvCxnSpPr/>
            <p:nvPr/>
          </p:nvCxnSpPr>
          <p:spPr>
            <a:xfrm flipH="1" flipV="1">
              <a:off x="3252951" y="1138477"/>
              <a:ext cx="380307" cy="331409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259632" y="1145589"/>
              <a:ext cx="1995957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8"/>
          <p:cNvSpPr txBox="1"/>
          <p:nvPr/>
        </p:nvSpPr>
        <p:spPr>
          <a:xfrm>
            <a:off x="1372681" y="1662534"/>
            <a:ext cx="2033831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9" name="矩形 48"/>
          <p:cNvSpPr/>
          <p:nvPr/>
        </p:nvSpPr>
        <p:spPr>
          <a:xfrm>
            <a:off x="1349423" y="1236945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US" altLang="zh-CN" sz="1600" b="1" dirty="0" smtClean="0"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349423" y="3434540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US" altLang="zh-CN" sz="1600" b="1" dirty="0" smtClean="0"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260921" y="1650155"/>
            <a:ext cx="2373626" cy="391758"/>
            <a:chOff x="5171130" y="1182244"/>
            <a:chExt cx="2373626" cy="391758"/>
          </a:xfrm>
        </p:grpSpPr>
        <p:grpSp>
          <p:nvGrpSpPr>
            <p:cNvPr id="53" name="组合 52"/>
            <p:cNvGrpSpPr/>
            <p:nvPr/>
          </p:nvGrpSpPr>
          <p:grpSpPr>
            <a:xfrm flipH="1">
              <a:off x="5171130" y="1182244"/>
              <a:ext cx="2373626" cy="331409"/>
              <a:chOff x="1259632" y="1138477"/>
              <a:chExt cx="2373626" cy="331409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H="1" flipV="1">
                <a:off x="3252951" y="1138477"/>
                <a:ext cx="380307" cy="331409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>
                <a:off x="1259632" y="1145589"/>
                <a:ext cx="1995957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文本框 8"/>
            <p:cNvSpPr txBox="1"/>
            <p:nvPr/>
          </p:nvSpPr>
          <p:spPr>
            <a:xfrm>
              <a:off x="5423587" y="1227753"/>
              <a:ext cx="2033831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31640" y="3475491"/>
            <a:ext cx="2373626" cy="706649"/>
            <a:chOff x="1241849" y="3007580"/>
            <a:chExt cx="2373626" cy="706649"/>
          </a:xfrm>
        </p:grpSpPr>
        <p:grpSp>
          <p:nvGrpSpPr>
            <p:cNvPr id="60" name="组合 59"/>
            <p:cNvGrpSpPr/>
            <p:nvPr/>
          </p:nvGrpSpPr>
          <p:grpSpPr>
            <a:xfrm flipV="1">
              <a:off x="1241849" y="3007580"/>
              <a:ext cx="2373626" cy="331409"/>
              <a:chOff x="1259632" y="1138477"/>
              <a:chExt cx="2373626" cy="331409"/>
            </a:xfrm>
          </p:grpSpPr>
          <p:cxnSp>
            <p:nvCxnSpPr>
              <p:cNvPr id="63" name="直接连接符 62"/>
              <p:cNvCxnSpPr/>
              <p:nvPr/>
            </p:nvCxnSpPr>
            <p:spPr>
              <a:xfrm flipH="1" flipV="1">
                <a:off x="3252951" y="1138477"/>
                <a:ext cx="380307" cy="331409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H="1">
                <a:off x="1259632" y="1145589"/>
                <a:ext cx="1995957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文本框 8"/>
            <p:cNvSpPr txBox="1"/>
            <p:nvPr/>
          </p:nvSpPr>
          <p:spPr>
            <a:xfrm>
              <a:off x="1282890" y="3367980"/>
              <a:ext cx="2033831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165847" y="3475491"/>
            <a:ext cx="2373626" cy="686770"/>
            <a:chOff x="5076056" y="3007580"/>
            <a:chExt cx="2373626" cy="686770"/>
          </a:xfrm>
        </p:grpSpPr>
        <p:grpSp>
          <p:nvGrpSpPr>
            <p:cNvPr id="66" name="组合 65"/>
            <p:cNvGrpSpPr/>
            <p:nvPr/>
          </p:nvGrpSpPr>
          <p:grpSpPr>
            <a:xfrm flipH="1" flipV="1">
              <a:off x="5076056" y="3007580"/>
              <a:ext cx="2373626" cy="331409"/>
              <a:chOff x="1259632" y="1138477"/>
              <a:chExt cx="2373626" cy="331409"/>
            </a:xfrm>
          </p:grpSpPr>
          <p:cxnSp>
            <p:nvCxnSpPr>
              <p:cNvPr id="69" name="直接连接符 68"/>
              <p:cNvCxnSpPr/>
              <p:nvPr/>
            </p:nvCxnSpPr>
            <p:spPr>
              <a:xfrm flipH="1" flipV="1">
                <a:off x="3252951" y="1138477"/>
                <a:ext cx="380307" cy="331409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1259632" y="1145589"/>
                <a:ext cx="1995957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文本框 8"/>
            <p:cNvSpPr txBox="1"/>
            <p:nvPr/>
          </p:nvSpPr>
          <p:spPr>
            <a:xfrm>
              <a:off x="5350195" y="3348101"/>
              <a:ext cx="2033831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76" name="平行四边形 75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78" name="平行四边形 77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矩形 79"/>
          <p:cNvSpPr/>
          <p:nvPr/>
        </p:nvSpPr>
        <p:spPr>
          <a:xfrm>
            <a:off x="6207417" y="1236945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US" altLang="zh-CN" sz="1600" b="1" dirty="0" smtClean="0"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113764" y="3434540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US" altLang="zh-CN" sz="1600" b="1" dirty="0" smtClean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603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pic>
        <p:nvPicPr>
          <p:cNvPr id="68" name="PA-图片 23">
            <a:extLst>
              <a:ext uri="{FF2B5EF4-FFF2-40B4-BE49-F238E27FC236}">
                <a16:creationId xmlns:a16="http://schemas.microsoft.com/office/drawing/2014/main" xmlns="" id="{C463FD32-5D09-49B2-BC1D-B82EF97B691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646"/>
          <a:stretch/>
        </p:blipFill>
        <p:spPr>
          <a:xfrm>
            <a:off x="-5678" y="3190829"/>
            <a:ext cx="9114182" cy="1952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74"/>
          <a:stretch/>
        </p:blipFill>
        <p:spPr>
          <a:xfrm>
            <a:off x="0" y="3435846"/>
            <a:ext cx="9144000" cy="170765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20665" y="387262"/>
            <a:ext cx="2966561" cy="1827437"/>
            <a:chOff x="2823271" y="-396006"/>
            <a:chExt cx="2966561" cy="1827437"/>
          </a:xfrm>
        </p:grpSpPr>
        <p:sp>
          <p:nvSpPr>
            <p:cNvPr id="61" name="文本框 60"/>
            <p:cNvSpPr txBox="1"/>
            <p:nvPr/>
          </p:nvSpPr>
          <p:spPr>
            <a:xfrm>
              <a:off x="3654129" y="-396006"/>
              <a:ext cx="145584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gradFill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01</a:t>
              </a:r>
              <a:endParaRPr lang="zh-CN" altLang="en-US" sz="9600" dirty="0"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70" name="branch-with-leaves_1457">
              <a:extLst>
                <a:ext uri="{FF2B5EF4-FFF2-40B4-BE49-F238E27FC236}">
                  <a16:creationId xmlns:a16="http://schemas.microsoft.com/office/drawing/2014/main" xmlns="" id="{8F699A5A-5226-4968-9AF1-714043672FCD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2823271" y="416445"/>
              <a:ext cx="853498" cy="857396"/>
            </a:xfrm>
            <a:custGeom>
              <a:avLst/>
              <a:gdLst>
                <a:gd name="connsiteX0" fmla="*/ 227490 w 557078"/>
                <a:gd name="connsiteY0" fmla="*/ 504746 h 559622"/>
                <a:gd name="connsiteX1" fmla="*/ 11209 w 557078"/>
                <a:gd name="connsiteY1" fmla="*/ 559618 h 559622"/>
                <a:gd name="connsiteX2" fmla="*/ 1525 w 557078"/>
                <a:gd name="connsiteY2" fmla="*/ 538638 h 559622"/>
                <a:gd name="connsiteX3" fmla="*/ 227490 w 557078"/>
                <a:gd name="connsiteY3" fmla="*/ 504746 h 559622"/>
                <a:gd name="connsiteX4" fmla="*/ 276839 w 557078"/>
                <a:gd name="connsiteY4" fmla="*/ 484881 h 559622"/>
                <a:gd name="connsiteX5" fmla="*/ 295235 w 557078"/>
                <a:gd name="connsiteY5" fmla="*/ 488508 h 559622"/>
                <a:gd name="connsiteX6" fmla="*/ 361450 w 557078"/>
                <a:gd name="connsiteY6" fmla="*/ 541713 h 559622"/>
                <a:gd name="connsiteX7" fmla="*/ 272625 w 557078"/>
                <a:gd name="connsiteY7" fmla="*/ 541713 h 559622"/>
                <a:gd name="connsiteX8" fmla="*/ 251630 w 557078"/>
                <a:gd name="connsiteY8" fmla="*/ 503019 h 559622"/>
                <a:gd name="connsiteX9" fmla="*/ 276839 w 557078"/>
                <a:gd name="connsiteY9" fmla="*/ 484881 h 559622"/>
                <a:gd name="connsiteX10" fmla="*/ 352523 w 557078"/>
                <a:gd name="connsiteY10" fmla="*/ 434883 h 559622"/>
                <a:gd name="connsiteX11" fmla="*/ 371333 w 557078"/>
                <a:gd name="connsiteY11" fmla="*/ 435460 h 559622"/>
                <a:gd name="connsiteX12" fmla="*/ 445661 w 557078"/>
                <a:gd name="connsiteY12" fmla="*/ 474016 h 559622"/>
                <a:gd name="connsiteX13" fmla="*/ 360022 w 557078"/>
                <a:gd name="connsiteY13" fmla="*/ 490081 h 559622"/>
                <a:gd name="connsiteX14" fmla="*/ 330937 w 557078"/>
                <a:gd name="connsiteY14" fmla="*/ 456345 h 559622"/>
                <a:gd name="connsiteX15" fmla="*/ 352523 w 557078"/>
                <a:gd name="connsiteY15" fmla="*/ 434883 h 559622"/>
                <a:gd name="connsiteX16" fmla="*/ 229127 w 557078"/>
                <a:gd name="connsiteY16" fmla="*/ 372341 h 559622"/>
                <a:gd name="connsiteX17" fmla="*/ 264680 w 557078"/>
                <a:gd name="connsiteY17" fmla="*/ 453133 h 559622"/>
                <a:gd name="connsiteX18" fmla="*/ 238824 w 557078"/>
                <a:gd name="connsiteY18" fmla="*/ 487065 h 559622"/>
                <a:gd name="connsiteX19" fmla="*/ 208119 w 557078"/>
                <a:gd name="connsiteY19" fmla="*/ 453133 h 559622"/>
                <a:gd name="connsiteX20" fmla="*/ 229127 w 557078"/>
                <a:gd name="connsiteY20" fmla="*/ 372341 h 559622"/>
                <a:gd name="connsiteX21" fmla="*/ 455904 w 557078"/>
                <a:gd name="connsiteY21" fmla="*/ 366005 h 559622"/>
                <a:gd name="connsiteX22" fmla="*/ 511734 w 557078"/>
                <a:gd name="connsiteY22" fmla="*/ 378911 h 559622"/>
                <a:gd name="connsiteX23" fmla="*/ 437495 w 557078"/>
                <a:gd name="connsiteY23" fmla="*/ 422386 h 559622"/>
                <a:gd name="connsiteX24" fmla="*/ 400376 w 557078"/>
                <a:gd name="connsiteY24" fmla="*/ 399844 h 559622"/>
                <a:gd name="connsiteX25" fmla="*/ 431040 w 557078"/>
                <a:gd name="connsiteY25" fmla="*/ 366030 h 559622"/>
                <a:gd name="connsiteX26" fmla="*/ 455904 w 557078"/>
                <a:gd name="connsiteY26" fmla="*/ 366005 h 559622"/>
                <a:gd name="connsiteX27" fmla="*/ 287246 w 557078"/>
                <a:gd name="connsiteY27" fmla="*/ 327256 h 559622"/>
                <a:gd name="connsiteX28" fmla="*/ 330888 w 557078"/>
                <a:gd name="connsiteY28" fmla="*/ 403031 h 559622"/>
                <a:gd name="connsiteX29" fmla="*/ 308259 w 557078"/>
                <a:gd name="connsiteY29" fmla="*/ 441725 h 559622"/>
                <a:gd name="connsiteX30" fmla="*/ 274315 w 557078"/>
                <a:gd name="connsiteY30" fmla="*/ 411092 h 559622"/>
                <a:gd name="connsiteX31" fmla="*/ 287246 w 557078"/>
                <a:gd name="connsiteY31" fmla="*/ 327256 h 559622"/>
                <a:gd name="connsiteX32" fmla="*/ 327633 w 557078"/>
                <a:gd name="connsiteY32" fmla="*/ 287094 h 559622"/>
                <a:gd name="connsiteX33" fmla="*/ 390740 w 557078"/>
                <a:gd name="connsiteY33" fmla="*/ 349891 h 559622"/>
                <a:gd name="connsiteX34" fmla="*/ 377795 w 557078"/>
                <a:gd name="connsiteY34" fmla="*/ 391756 h 559622"/>
                <a:gd name="connsiteX35" fmla="*/ 337342 w 557078"/>
                <a:gd name="connsiteY35" fmla="*/ 370824 h 559622"/>
                <a:gd name="connsiteX36" fmla="*/ 327633 w 557078"/>
                <a:gd name="connsiteY36" fmla="*/ 287094 h 559622"/>
                <a:gd name="connsiteX37" fmla="*/ 547232 w 557078"/>
                <a:gd name="connsiteY37" fmla="*/ 269215 h 559622"/>
                <a:gd name="connsiteX38" fmla="*/ 492371 w 557078"/>
                <a:gd name="connsiteY38" fmla="*/ 335293 h 559622"/>
                <a:gd name="connsiteX39" fmla="*/ 450419 w 557078"/>
                <a:gd name="connsiteY39" fmla="*/ 325623 h 559622"/>
                <a:gd name="connsiteX40" fmla="*/ 466555 w 557078"/>
                <a:gd name="connsiteY40" fmla="*/ 283720 h 559622"/>
                <a:gd name="connsiteX41" fmla="*/ 547232 w 557078"/>
                <a:gd name="connsiteY41" fmla="*/ 269215 h 559622"/>
                <a:gd name="connsiteX42" fmla="*/ 350308 w 557078"/>
                <a:gd name="connsiteY42" fmla="*/ 233717 h 559622"/>
                <a:gd name="connsiteX43" fmla="*/ 424494 w 557078"/>
                <a:gd name="connsiteY43" fmla="*/ 280563 h 559622"/>
                <a:gd name="connsiteX44" fmla="*/ 422881 w 557078"/>
                <a:gd name="connsiteY44" fmla="*/ 324179 h 559622"/>
                <a:gd name="connsiteX45" fmla="*/ 379337 w 557078"/>
                <a:gd name="connsiteY45" fmla="*/ 314487 h 559622"/>
                <a:gd name="connsiteX46" fmla="*/ 350308 w 557078"/>
                <a:gd name="connsiteY46" fmla="*/ 233717 h 559622"/>
                <a:gd name="connsiteX47" fmla="*/ 353418 w 557078"/>
                <a:gd name="connsiteY47" fmla="*/ 185523 h 559622"/>
                <a:gd name="connsiteX48" fmla="*/ 440720 w 557078"/>
                <a:gd name="connsiteY48" fmla="*/ 200039 h 559622"/>
                <a:gd name="connsiteX49" fmla="*/ 455270 w 557078"/>
                <a:gd name="connsiteY49" fmla="*/ 241972 h 559622"/>
                <a:gd name="connsiteX50" fmla="*/ 410003 w 557078"/>
                <a:gd name="connsiteY50" fmla="*/ 248424 h 559622"/>
                <a:gd name="connsiteX51" fmla="*/ 353418 w 557078"/>
                <a:gd name="connsiteY51" fmla="*/ 185523 h 559622"/>
                <a:gd name="connsiteX52" fmla="*/ 557078 w 557078"/>
                <a:gd name="connsiteY52" fmla="*/ 150025 h 559622"/>
                <a:gd name="connsiteX53" fmla="*/ 528012 w 557078"/>
                <a:gd name="connsiteY53" fmla="*/ 230592 h 559622"/>
                <a:gd name="connsiteX54" fmla="*/ 484412 w 557078"/>
                <a:gd name="connsiteY54" fmla="*/ 237038 h 559622"/>
                <a:gd name="connsiteX55" fmla="*/ 486027 w 557078"/>
                <a:gd name="connsiteY55" fmla="*/ 191920 h 559622"/>
                <a:gd name="connsiteX56" fmla="*/ 557078 w 557078"/>
                <a:gd name="connsiteY56" fmla="*/ 150025 h 559622"/>
                <a:gd name="connsiteX57" fmla="*/ 406736 w 557078"/>
                <a:gd name="connsiteY57" fmla="*/ 115281 h 559622"/>
                <a:gd name="connsiteX58" fmla="*/ 432640 w 557078"/>
                <a:gd name="connsiteY58" fmla="*/ 117678 h 559622"/>
                <a:gd name="connsiteX59" fmla="*/ 456878 w 557078"/>
                <a:gd name="connsiteY59" fmla="*/ 154820 h 559622"/>
                <a:gd name="connsiteX60" fmla="*/ 414866 w 557078"/>
                <a:gd name="connsiteY60" fmla="*/ 170969 h 559622"/>
                <a:gd name="connsiteX61" fmla="*/ 345385 w 557078"/>
                <a:gd name="connsiteY61" fmla="*/ 124137 h 559622"/>
                <a:gd name="connsiteX62" fmla="*/ 406736 w 557078"/>
                <a:gd name="connsiteY62" fmla="*/ 115281 h 559622"/>
                <a:gd name="connsiteX63" fmla="*/ 526321 w 557078"/>
                <a:gd name="connsiteY63" fmla="*/ 43530 h 559622"/>
                <a:gd name="connsiteX64" fmla="*/ 518245 w 557078"/>
                <a:gd name="connsiteY64" fmla="*/ 129066 h 559622"/>
                <a:gd name="connsiteX65" fmla="*/ 477862 w 557078"/>
                <a:gd name="connsiteY65" fmla="*/ 145205 h 559622"/>
                <a:gd name="connsiteX66" fmla="*/ 468170 w 557078"/>
                <a:gd name="connsiteY66" fmla="*/ 101630 h 559622"/>
                <a:gd name="connsiteX67" fmla="*/ 526321 w 557078"/>
                <a:gd name="connsiteY67" fmla="*/ 43530 h 559622"/>
                <a:gd name="connsiteX68" fmla="*/ 387361 w 557078"/>
                <a:gd name="connsiteY68" fmla="*/ 0 h 559622"/>
                <a:gd name="connsiteX69" fmla="*/ 453602 w 557078"/>
                <a:gd name="connsiteY69" fmla="*/ 54861 h 559622"/>
                <a:gd name="connsiteX70" fmla="*/ 445524 w 557078"/>
                <a:gd name="connsiteY70" fmla="*/ 96813 h 559622"/>
                <a:gd name="connsiteX71" fmla="*/ 403517 w 557078"/>
                <a:gd name="connsiteY71" fmla="*/ 80677 h 559622"/>
                <a:gd name="connsiteX72" fmla="*/ 387361 w 557078"/>
                <a:gd name="connsiteY72" fmla="*/ 0 h 55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57078" h="559622">
                  <a:moveTo>
                    <a:pt x="227490" y="504746"/>
                  </a:moveTo>
                  <a:cubicBezTo>
                    <a:pt x="137104" y="561232"/>
                    <a:pt x="11209" y="559618"/>
                    <a:pt x="11209" y="559618"/>
                  </a:cubicBezTo>
                  <a:cubicBezTo>
                    <a:pt x="11209" y="559618"/>
                    <a:pt x="-4931" y="546707"/>
                    <a:pt x="1525" y="538638"/>
                  </a:cubicBezTo>
                  <a:cubicBezTo>
                    <a:pt x="88683" y="558004"/>
                    <a:pt x="227490" y="504746"/>
                    <a:pt x="227490" y="504746"/>
                  </a:cubicBezTo>
                  <a:close/>
                  <a:moveTo>
                    <a:pt x="276839" y="484881"/>
                  </a:moveTo>
                  <a:cubicBezTo>
                    <a:pt x="281911" y="484981"/>
                    <a:pt x="287967" y="486090"/>
                    <a:pt x="295235" y="488508"/>
                  </a:cubicBezTo>
                  <a:cubicBezTo>
                    <a:pt x="322690" y="499794"/>
                    <a:pt x="361450" y="541713"/>
                    <a:pt x="361450" y="541713"/>
                  </a:cubicBezTo>
                  <a:cubicBezTo>
                    <a:pt x="361450" y="541713"/>
                    <a:pt x="301695" y="551386"/>
                    <a:pt x="272625" y="541713"/>
                  </a:cubicBezTo>
                  <a:cubicBezTo>
                    <a:pt x="243555" y="532039"/>
                    <a:pt x="246785" y="515917"/>
                    <a:pt x="251630" y="503019"/>
                  </a:cubicBezTo>
                  <a:cubicBezTo>
                    <a:pt x="255264" y="493345"/>
                    <a:pt x="261623" y="484579"/>
                    <a:pt x="276839" y="484881"/>
                  </a:cubicBezTo>
                  <a:close/>
                  <a:moveTo>
                    <a:pt x="352523" y="434883"/>
                  </a:moveTo>
                  <a:cubicBezTo>
                    <a:pt x="357497" y="434155"/>
                    <a:pt x="363658" y="434255"/>
                    <a:pt x="371333" y="435460"/>
                  </a:cubicBezTo>
                  <a:cubicBezTo>
                    <a:pt x="402034" y="440280"/>
                    <a:pt x="445661" y="474016"/>
                    <a:pt x="445661" y="474016"/>
                  </a:cubicBezTo>
                  <a:cubicBezTo>
                    <a:pt x="445661" y="474016"/>
                    <a:pt x="390723" y="494900"/>
                    <a:pt x="360022" y="490081"/>
                  </a:cubicBezTo>
                  <a:cubicBezTo>
                    <a:pt x="329321" y="486868"/>
                    <a:pt x="329321" y="470803"/>
                    <a:pt x="330937" y="456345"/>
                  </a:cubicBezTo>
                  <a:cubicBezTo>
                    <a:pt x="333360" y="446706"/>
                    <a:pt x="337602" y="437067"/>
                    <a:pt x="352523" y="434883"/>
                  </a:cubicBezTo>
                  <a:close/>
                  <a:moveTo>
                    <a:pt x="229127" y="372341"/>
                  </a:moveTo>
                  <a:cubicBezTo>
                    <a:pt x="229127" y="372341"/>
                    <a:pt x="263064" y="422432"/>
                    <a:pt x="264680" y="453133"/>
                  </a:cubicBezTo>
                  <a:cubicBezTo>
                    <a:pt x="267912" y="483834"/>
                    <a:pt x="251752" y="487065"/>
                    <a:pt x="238824" y="487065"/>
                  </a:cubicBezTo>
                  <a:cubicBezTo>
                    <a:pt x="224279" y="488681"/>
                    <a:pt x="209735" y="483834"/>
                    <a:pt x="208119" y="453133"/>
                  </a:cubicBezTo>
                  <a:cubicBezTo>
                    <a:pt x="206503" y="422432"/>
                    <a:pt x="229127" y="372341"/>
                    <a:pt x="229127" y="372341"/>
                  </a:cubicBezTo>
                  <a:close/>
                  <a:moveTo>
                    <a:pt x="455904" y="366005"/>
                  </a:moveTo>
                  <a:cubicBezTo>
                    <a:pt x="482684" y="368948"/>
                    <a:pt x="511734" y="378911"/>
                    <a:pt x="511734" y="378911"/>
                  </a:cubicBezTo>
                  <a:cubicBezTo>
                    <a:pt x="511734" y="378911"/>
                    <a:pt x="466545" y="417556"/>
                    <a:pt x="437495" y="422386"/>
                  </a:cubicBezTo>
                  <a:cubicBezTo>
                    <a:pt x="408445" y="428827"/>
                    <a:pt x="403604" y="412725"/>
                    <a:pt x="400376" y="399844"/>
                  </a:cubicBezTo>
                  <a:cubicBezTo>
                    <a:pt x="398762" y="386962"/>
                    <a:pt x="401990" y="372470"/>
                    <a:pt x="431040" y="366030"/>
                  </a:cubicBezTo>
                  <a:cubicBezTo>
                    <a:pt x="438302" y="364822"/>
                    <a:pt x="446977" y="365023"/>
                    <a:pt x="455904" y="366005"/>
                  </a:cubicBezTo>
                  <a:close/>
                  <a:moveTo>
                    <a:pt x="287246" y="327256"/>
                  </a:moveTo>
                  <a:cubicBezTo>
                    <a:pt x="287246" y="327256"/>
                    <a:pt x="326038" y="374011"/>
                    <a:pt x="330888" y="403031"/>
                  </a:cubicBezTo>
                  <a:cubicBezTo>
                    <a:pt x="337353" y="433664"/>
                    <a:pt x="321189" y="438500"/>
                    <a:pt x="308259" y="441725"/>
                  </a:cubicBezTo>
                  <a:cubicBezTo>
                    <a:pt x="295328" y="443337"/>
                    <a:pt x="280780" y="440113"/>
                    <a:pt x="274315" y="411092"/>
                  </a:cubicBezTo>
                  <a:cubicBezTo>
                    <a:pt x="269466" y="380460"/>
                    <a:pt x="287246" y="327256"/>
                    <a:pt x="287246" y="327256"/>
                  </a:cubicBezTo>
                  <a:close/>
                  <a:moveTo>
                    <a:pt x="327633" y="287094"/>
                  </a:moveTo>
                  <a:cubicBezTo>
                    <a:pt x="327633" y="287094"/>
                    <a:pt x="377795" y="322518"/>
                    <a:pt x="390740" y="349891"/>
                  </a:cubicBezTo>
                  <a:cubicBezTo>
                    <a:pt x="403685" y="377264"/>
                    <a:pt x="390740" y="386926"/>
                    <a:pt x="377795" y="391756"/>
                  </a:cubicBezTo>
                  <a:cubicBezTo>
                    <a:pt x="364850" y="398197"/>
                    <a:pt x="350287" y="399807"/>
                    <a:pt x="337342" y="370824"/>
                  </a:cubicBezTo>
                  <a:cubicBezTo>
                    <a:pt x="324397" y="343450"/>
                    <a:pt x="327633" y="287094"/>
                    <a:pt x="327633" y="287094"/>
                  </a:cubicBezTo>
                  <a:close/>
                  <a:moveTo>
                    <a:pt x="547232" y="269215"/>
                  </a:moveTo>
                  <a:cubicBezTo>
                    <a:pt x="547232" y="269215"/>
                    <a:pt x="518188" y="320788"/>
                    <a:pt x="492371" y="335293"/>
                  </a:cubicBezTo>
                  <a:cubicBezTo>
                    <a:pt x="466555" y="349798"/>
                    <a:pt x="456873" y="336905"/>
                    <a:pt x="450419" y="325623"/>
                  </a:cubicBezTo>
                  <a:cubicBezTo>
                    <a:pt x="442352" y="314341"/>
                    <a:pt x="440738" y="299837"/>
                    <a:pt x="466555" y="283720"/>
                  </a:cubicBezTo>
                  <a:cubicBezTo>
                    <a:pt x="492371" y="269215"/>
                    <a:pt x="547232" y="269215"/>
                    <a:pt x="547232" y="269215"/>
                  </a:cubicBezTo>
                  <a:close/>
                  <a:moveTo>
                    <a:pt x="350308" y="233717"/>
                  </a:moveTo>
                  <a:cubicBezTo>
                    <a:pt x="350308" y="233717"/>
                    <a:pt x="406754" y="256332"/>
                    <a:pt x="424494" y="280563"/>
                  </a:cubicBezTo>
                  <a:cubicBezTo>
                    <a:pt x="443847" y="304794"/>
                    <a:pt x="434171" y="316102"/>
                    <a:pt x="422881" y="324179"/>
                  </a:cubicBezTo>
                  <a:cubicBezTo>
                    <a:pt x="411592" y="333871"/>
                    <a:pt x="397078" y="337102"/>
                    <a:pt x="379337" y="314487"/>
                  </a:cubicBezTo>
                  <a:cubicBezTo>
                    <a:pt x="359984" y="290256"/>
                    <a:pt x="350308" y="233717"/>
                    <a:pt x="350308" y="233717"/>
                  </a:cubicBezTo>
                  <a:close/>
                  <a:moveTo>
                    <a:pt x="353418" y="185523"/>
                  </a:moveTo>
                  <a:cubicBezTo>
                    <a:pt x="353418" y="185523"/>
                    <a:pt x="414853" y="185523"/>
                    <a:pt x="440720" y="200039"/>
                  </a:cubicBezTo>
                  <a:cubicBezTo>
                    <a:pt x="468204" y="216167"/>
                    <a:pt x="461737" y="230682"/>
                    <a:pt x="455270" y="241972"/>
                  </a:cubicBezTo>
                  <a:cubicBezTo>
                    <a:pt x="447187" y="254875"/>
                    <a:pt x="435870" y="264552"/>
                    <a:pt x="410003" y="248424"/>
                  </a:cubicBezTo>
                  <a:cubicBezTo>
                    <a:pt x="384135" y="233908"/>
                    <a:pt x="353418" y="185523"/>
                    <a:pt x="353418" y="185523"/>
                  </a:cubicBezTo>
                  <a:close/>
                  <a:moveTo>
                    <a:pt x="557078" y="150025"/>
                  </a:moveTo>
                  <a:cubicBezTo>
                    <a:pt x="557078" y="150025"/>
                    <a:pt x="545774" y="208033"/>
                    <a:pt x="528012" y="230592"/>
                  </a:cubicBezTo>
                  <a:cubicBezTo>
                    <a:pt x="508634" y="253151"/>
                    <a:pt x="494101" y="245094"/>
                    <a:pt x="484412" y="237038"/>
                  </a:cubicBezTo>
                  <a:cubicBezTo>
                    <a:pt x="473108" y="227370"/>
                    <a:pt x="466649" y="214479"/>
                    <a:pt x="486027" y="191920"/>
                  </a:cubicBezTo>
                  <a:cubicBezTo>
                    <a:pt x="505404" y="169361"/>
                    <a:pt x="557078" y="150025"/>
                    <a:pt x="557078" y="150025"/>
                  </a:cubicBezTo>
                  <a:close/>
                  <a:moveTo>
                    <a:pt x="406736" y="115281"/>
                  </a:moveTo>
                  <a:cubicBezTo>
                    <a:pt x="416280" y="115054"/>
                    <a:pt x="425369" y="115659"/>
                    <a:pt x="432640" y="117678"/>
                  </a:cubicBezTo>
                  <a:cubicBezTo>
                    <a:pt x="461725" y="125752"/>
                    <a:pt x="460109" y="140286"/>
                    <a:pt x="456878" y="154820"/>
                  </a:cubicBezTo>
                  <a:cubicBezTo>
                    <a:pt x="453646" y="167740"/>
                    <a:pt x="443951" y="179044"/>
                    <a:pt x="414866" y="170969"/>
                  </a:cubicBezTo>
                  <a:cubicBezTo>
                    <a:pt x="385781" y="162895"/>
                    <a:pt x="345385" y="124137"/>
                    <a:pt x="345385" y="124137"/>
                  </a:cubicBezTo>
                  <a:cubicBezTo>
                    <a:pt x="345385" y="124137"/>
                    <a:pt x="378106" y="115962"/>
                    <a:pt x="406736" y="115281"/>
                  </a:cubicBezTo>
                  <a:close/>
                  <a:moveTo>
                    <a:pt x="526321" y="43530"/>
                  </a:moveTo>
                  <a:cubicBezTo>
                    <a:pt x="526321" y="43530"/>
                    <a:pt x="531167" y="101630"/>
                    <a:pt x="518245" y="129066"/>
                  </a:cubicBezTo>
                  <a:cubicBezTo>
                    <a:pt x="505322" y="156502"/>
                    <a:pt x="490785" y="151660"/>
                    <a:pt x="477862" y="145205"/>
                  </a:cubicBezTo>
                  <a:cubicBezTo>
                    <a:pt x="464940" y="140363"/>
                    <a:pt x="455248" y="129066"/>
                    <a:pt x="468170" y="101630"/>
                  </a:cubicBezTo>
                  <a:cubicBezTo>
                    <a:pt x="481093" y="75808"/>
                    <a:pt x="526321" y="43530"/>
                    <a:pt x="526321" y="43530"/>
                  </a:cubicBezTo>
                  <a:close/>
                  <a:moveTo>
                    <a:pt x="387361" y="0"/>
                  </a:moveTo>
                  <a:cubicBezTo>
                    <a:pt x="387361" y="0"/>
                    <a:pt x="439061" y="29044"/>
                    <a:pt x="453602" y="54861"/>
                  </a:cubicBezTo>
                  <a:cubicBezTo>
                    <a:pt x="469758" y="80677"/>
                    <a:pt x="456833" y="90359"/>
                    <a:pt x="445524" y="96813"/>
                  </a:cubicBezTo>
                  <a:cubicBezTo>
                    <a:pt x="432599" y="104880"/>
                    <a:pt x="418058" y="106494"/>
                    <a:pt x="403517" y="80677"/>
                  </a:cubicBezTo>
                  <a:cubicBezTo>
                    <a:pt x="388977" y="54861"/>
                    <a:pt x="387361" y="0"/>
                    <a:pt x="387361" y="0"/>
                  </a:cubicBez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" name="branch-with-leaves_1457">
              <a:extLst>
                <a:ext uri="{FF2B5EF4-FFF2-40B4-BE49-F238E27FC236}">
                  <a16:creationId xmlns:a16="http://schemas.microsoft.com/office/drawing/2014/main" xmlns="" id="{21401F92-9F20-4F42-BA4B-07CF2C2B5AB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36334" y="416445"/>
              <a:ext cx="853498" cy="857396"/>
            </a:xfrm>
            <a:custGeom>
              <a:avLst/>
              <a:gdLst>
                <a:gd name="connsiteX0" fmla="*/ 227490 w 557078"/>
                <a:gd name="connsiteY0" fmla="*/ 504746 h 559622"/>
                <a:gd name="connsiteX1" fmla="*/ 11209 w 557078"/>
                <a:gd name="connsiteY1" fmla="*/ 559618 h 559622"/>
                <a:gd name="connsiteX2" fmla="*/ 1525 w 557078"/>
                <a:gd name="connsiteY2" fmla="*/ 538638 h 559622"/>
                <a:gd name="connsiteX3" fmla="*/ 227490 w 557078"/>
                <a:gd name="connsiteY3" fmla="*/ 504746 h 559622"/>
                <a:gd name="connsiteX4" fmla="*/ 276839 w 557078"/>
                <a:gd name="connsiteY4" fmla="*/ 484881 h 559622"/>
                <a:gd name="connsiteX5" fmla="*/ 295235 w 557078"/>
                <a:gd name="connsiteY5" fmla="*/ 488508 h 559622"/>
                <a:gd name="connsiteX6" fmla="*/ 361450 w 557078"/>
                <a:gd name="connsiteY6" fmla="*/ 541713 h 559622"/>
                <a:gd name="connsiteX7" fmla="*/ 272625 w 557078"/>
                <a:gd name="connsiteY7" fmla="*/ 541713 h 559622"/>
                <a:gd name="connsiteX8" fmla="*/ 251630 w 557078"/>
                <a:gd name="connsiteY8" fmla="*/ 503019 h 559622"/>
                <a:gd name="connsiteX9" fmla="*/ 276839 w 557078"/>
                <a:gd name="connsiteY9" fmla="*/ 484881 h 559622"/>
                <a:gd name="connsiteX10" fmla="*/ 352523 w 557078"/>
                <a:gd name="connsiteY10" fmla="*/ 434883 h 559622"/>
                <a:gd name="connsiteX11" fmla="*/ 371333 w 557078"/>
                <a:gd name="connsiteY11" fmla="*/ 435460 h 559622"/>
                <a:gd name="connsiteX12" fmla="*/ 445661 w 557078"/>
                <a:gd name="connsiteY12" fmla="*/ 474016 h 559622"/>
                <a:gd name="connsiteX13" fmla="*/ 360022 w 557078"/>
                <a:gd name="connsiteY13" fmla="*/ 490081 h 559622"/>
                <a:gd name="connsiteX14" fmla="*/ 330937 w 557078"/>
                <a:gd name="connsiteY14" fmla="*/ 456345 h 559622"/>
                <a:gd name="connsiteX15" fmla="*/ 352523 w 557078"/>
                <a:gd name="connsiteY15" fmla="*/ 434883 h 559622"/>
                <a:gd name="connsiteX16" fmla="*/ 229127 w 557078"/>
                <a:gd name="connsiteY16" fmla="*/ 372341 h 559622"/>
                <a:gd name="connsiteX17" fmla="*/ 264680 w 557078"/>
                <a:gd name="connsiteY17" fmla="*/ 453133 h 559622"/>
                <a:gd name="connsiteX18" fmla="*/ 238824 w 557078"/>
                <a:gd name="connsiteY18" fmla="*/ 487065 h 559622"/>
                <a:gd name="connsiteX19" fmla="*/ 208119 w 557078"/>
                <a:gd name="connsiteY19" fmla="*/ 453133 h 559622"/>
                <a:gd name="connsiteX20" fmla="*/ 229127 w 557078"/>
                <a:gd name="connsiteY20" fmla="*/ 372341 h 559622"/>
                <a:gd name="connsiteX21" fmla="*/ 455904 w 557078"/>
                <a:gd name="connsiteY21" fmla="*/ 366005 h 559622"/>
                <a:gd name="connsiteX22" fmla="*/ 511734 w 557078"/>
                <a:gd name="connsiteY22" fmla="*/ 378911 h 559622"/>
                <a:gd name="connsiteX23" fmla="*/ 437495 w 557078"/>
                <a:gd name="connsiteY23" fmla="*/ 422386 h 559622"/>
                <a:gd name="connsiteX24" fmla="*/ 400376 w 557078"/>
                <a:gd name="connsiteY24" fmla="*/ 399844 h 559622"/>
                <a:gd name="connsiteX25" fmla="*/ 431040 w 557078"/>
                <a:gd name="connsiteY25" fmla="*/ 366030 h 559622"/>
                <a:gd name="connsiteX26" fmla="*/ 455904 w 557078"/>
                <a:gd name="connsiteY26" fmla="*/ 366005 h 559622"/>
                <a:gd name="connsiteX27" fmla="*/ 287246 w 557078"/>
                <a:gd name="connsiteY27" fmla="*/ 327256 h 559622"/>
                <a:gd name="connsiteX28" fmla="*/ 330888 w 557078"/>
                <a:gd name="connsiteY28" fmla="*/ 403031 h 559622"/>
                <a:gd name="connsiteX29" fmla="*/ 308259 w 557078"/>
                <a:gd name="connsiteY29" fmla="*/ 441725 h 559622"/>
                <a:gd name="connsiteX30" fmla="*/ 274315 w 557078"/>
                <a:gd name="connsiteY30" fmla="*/ 411092 h 559622"/>
                <a:gd name="connsiteX31" fmla="*/ 287246 w 557078"/>
                <a:gd name="connsiteY31" fmla="*/ 327256 h 559622"/>
                <a:gd name="connsiteX32" fmla="*/ 327633 w 557078"/>
                <a:gd name="connsiteY32" fmla="*/ 287094 h 559622"/>
                <a:gd name="connsiteX33" fmla="*/ 390740 w 557078"/>
                <a:gd name="connsiteY33" fmla="*/ 349891 h 559622"/>
                <a:gd name="connsiteX34" fmla="*/ 377795 w 557078"/>
                <a:gd name="connsiteY34" fmla="*/ 391756 h 559622"/>
                <a:gd name="connsiteX35" fmla="*/ 337342 w 557078"/>
                <a:gd name="connsiteY35" fmla="*/ 370824 h 559622"/>
                <a:gd name="connsiteX36" fmla="*/ 327633 w 557078"/>
                <a:gd name="connsiteY36" fmla="*/ 287094 h 559622"/>
                <a:gd name="connsiteX37" fmla="*/ 547232 w 557078"/>
                <a:gd name="connsiteY37" fmla="*/ 269215 h 559622"/>
                <a:gd name="connsiteX38" fmla="*/ 492371 w 557078"/>
                <a:gd name="connsiteY38" fmla="*/ 335293 h 559622"/>
                <a:gd name="connsiteX39" fmla="*/ 450419 w 557078"/>
                <a:gd name="connsiteY39" fmla="*/ 325623 h 559622"/>
                <a:gd name="connsiteX40" fmla="*/ 466555 w 557078"/>
                <a:gd name="connsiteY40" fmla="*/ 283720 h 559622"/>
                <a:gd name="connsiteX41" fmla="*/ 547232 w 557078"/>
                <a:gd name="connsiteY41" fmla="*/ 269215 h 559622"/>
                <a:gd name="connsiteX42" fmla="*/ 350308 w 557078"/>
                <a:gd name="connsiteY42" fmla="*/ 233717 h 559622"/>
                <a:gd name="connsiteX43" fmla="*/ 424494 w 557078"/>
                <a:gd name="connsiteY43" fmla="*/ 280563 h 559622"/>
                <a:gd name="connsiteX44" fmla="*/ 422881 w 557078"/>
                <a:gd name="connsiteY44" fmla="*/ 324179 h 559622"/>
                <a:gd name="connsiteX45" fmla="*/ 379337 w 557078"/>
                <a:gd name="connsiteY45" fmla="*/ 314487 h 559622"/>
                <a:gd name="connsiteX46" fmla="*/ 350308 w 557078"/>
                <a:gd name="connsiteY46" fmla="*/ 233717 h 559622"/>
                <a:gd name="connsiteX47" fmla="*/ 353418 w 557078"/>
                <a:gd name="connsiteY47" fmla="*/ 185523 h 559622"/>
                <a:gd name="connsiteX48" fmla="*/ 440720 w 557078"/>
                <a:gd name="connsiteY48" fmla="*/ 200039 h 559622"/>
                <a:gd name="connsiteX49" fmla="*/ 455270 w 557078"/>
                <a:gd name="connsiteY49" fmla="*/ 241972 h 559622"/>
                <a:gd name="connsiteX50" fmla="*/ 410003 w 557078"/>
                <a:gd name="connsiteY50" fmla="*/ 248424 h 559622"/>
                <a:gd name="connsiteX51" fmla="*/ 353418 w 557078"/>
                <a:gd name="connsiteY51" fmla="*/ 185523 h 559622"/>
                <a:gd name="connsiteX52" fmla="*/ 557078 w 557078"/>
                <a:gd name="connsiteY52" fmla="*/ 150025 h 559622"/>
                <a:gd name="connsiteX53" fmla="*/ 528012 w 557078"/>
                <a:gd name="connsiteY53" fmla="*/ 230592 h 559622"/>
                <a:gd name="connsiteX54" fmla="*/ 484412 w 557078"/>
                <a:gd name="connsiteY54" fmla="*/ 237038 h 559622"/>
                <a:gd name="connsiteX55" fmla="*/ 486027 w 557078"/>
                <a:gd name="connsiteY55" fmla="*/ 191920 h 559622"/>
                <a:gd name="connsiteX56" fmla="*/ 557078 w 557078"/>
                <a:gd name="connsiteY56" fmla="*/ 150025 h 559622"/>
                <a:gd name="connsiteX57" fmla="*/ 406736 w 557078"/>
                <a:gd name="connsiteY57" fmla="*/ 115281 h 559622"/>
                <a:gd name="connsiteX58" fmla="*/ 432640 w 557078"/>
                <a:gd name="connsiteY58" fmla="*/ 117678 h 559622"/>
                <a:gd name="connsiteX59" fmla="*/ 456878 w 557078"/>
                <a:gd name="connsiteY59" fmla="*/ 154820 h 559622"/>
                <a:gd name="connsiteX60" fmla="*/ 414866 w 557078"/>
                <a:gd name="connsiteY60" fmla="*/ 170969 h 559622"/>
                <a:gd name="connsiteX61" fmla="*/ 345385 w 557078"/>
                <a:gd name="connsiteY61" fmla="*/ 124137 h 559622"/>
                <a:gd name="connsiteX62" fmla="*/ 406736 w 557078"/>
                <a:gd name="connsiteY62" fmla="*/ 115281 h 559622"/>
                <a:gd name="connsiteX63" fmla="*/ 526321 w 557078"/>
                <a:gd name="connsiteY63" fmla="*/ 43530 h 559622"/>
                <a:gd name="connsiteX64" fmla="*/ 518245 w 557078"/>
                <a:gd name="connsiteY64" fmla="*/ 129066 h 559622"/>
                <a:gd name="connsiteX65" fmla="*/ 477862 w 557078"/>
                <a:gd name="connsiteY65" fmla="*/ 145205 h 559622"/>
                <a:gd name="connsiteX66" fmla="*/ 468170 w 557078"/>
                <a:gd name="connsiteY66" fmla="*/ 101630 h 559622"/>
                <a:gd name="connsiteX67" fmla="*/ 526321 w 557078"/>
                <a:gd name="connsiteY67" fmla="*/ 43530 h 559622"/>
                <a:gd name="connsiteX68" fmla="*/ 387361 w 557078"/>
                <a:gd name="connsiteY68" fmla="*/ 0 h 559622"/>
                <a:gd name="connsiteX69" fmla="*/ 453602 w 557078"/>
                <a:gd name="connsiteY69" fmla="*/ 54861 h 559622"/>
                <a:gd name="connsiteX70" fmla="*/ 445524 w 557078"/>
                <a:gd name="connsiteY70" fmla="*/ 96813 h 559622"/>
                <a:gd name="connsiteX71" fmla="*/ 403517 w 557078"/>
                <a:gd name="connsiteY71" fmla="*/ 80677 h 559622"/>
                <a:gd name="connsiteX72" fmla="*/ 387361 w 557078"/>
                <a:gd name="connsiteY72" fmla="*/ 0 h 55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57078" h="559622">
                  <a:moveTo>
                    <a:pt x="227490" y="504746"/>
                  </a:moveTo>
                  <a:cubicBezTo>
                    <a:pt x="137104" y="561232"/>
                    <a:pt x="11209" y="559618"/>
                    <a:pt x="11209" y="559618"/>
                  </a:cubicBezTo>
                  <a:cubicBezTo>
                    <a:pt x="11209" y="559618"/>
                    <a:pt x="-4931" y="546707"/>
                    <a:pt x="1525" y="538638"/>
                  </a:cubicBezTo>
                  <a:cubicBezTo>
                    <a:pt x="88683" y="558004"/>
                    <a:pt x="227490" y="504746"/>
                    <a:pt x="227490" y="504746"/>
                  </a:cubicBezTo>
                  <a:close/>
                  <a:moveTo>
                    <a:pt x="276839" y="484881"/>
                  </a:moveTo>
                  <a:cubicBezTo>
                    <a:pt x="281911" y="484981"/>
                    <a:pt x="287967" y="486090"/>
                    <a:pt x="295235" y="488508"/>
                  </a:cubicBezTo>
                  <a:cubicBezTo>
                    <a:pt x="322690" y="499794"/>
                    <a:pt x="361450" y="541713"/>
                    <a:pt x="361450" y="541713"/>
                  </a:cubicBezTo>
                  <a:cubicBezTo>
                    <a:pt x="361450" y="541713"/>
                    <a:pt x="301695" y="551386"/>
                    <a:pt x="272625" y="541713"/>
                  </a:cubicBezTo>
                  <a:cubicBezTo>
                    <a:pt x="243555" y="532039"/>
                    <a:pt x="246785" y="515917"/>
                    <a:pt x="251630" y="503019"/>
                  </a:cubicBezTo>
                  <a:cubicBezTo>
                    <a:pt x="255264" y="493345"/>
                    <a:pt x="261623" y="484579"/>
                    <a:pt x="276839" y="484881"/>
                  </a:cubicBezTo>
                  <a:close/>
                  <a:moveTo>
                    <a:pt x="352523" y="434883"/>
                  </a:moveTo>
                  <a:cubicBezTo>
                    <a:pt x="357497" y="434155"/>
                    <a:pt x="363658" y="434255"/>
                    <a:pt x="371333" y="435460"/>
                  </a:cubicBezTo>
                  <a:cubicBezTo>
                    <a:pt x="402034" y="440280"/>
                    <a:pt x="445661" y="474016"/>
                    <a:pt x="445661" y="474016"/>
                  </a:cubicBezTo>
                  <a:cubicBezTo>
                    <a:pt x="445661" y="474016"/>
                    <a:pt x="390723" y="494900"/>
                    <a:pt x="360022" y="490081"/>
                  </a:cubicBezTo>
                  <a:cubicBezTo>
                    <a:pt x="329321" y="486868"/>
                    <a:pt x="329321" y="470803"/>
                    <a:pt x="330937" y="456345"/>
                  </a:cubicBezTo>
                  <a:cubicBezTo>
                    <a:pt x="333360" y="446706"/>
                    <a:pt x="337602" y="437067"/>
                    <a:pt x="352523" y="434883"/>
                  </a:cubicBezTo>
                  <a:close/>
                  <a:moveTo>
                    <a:pt x="229127" y="372341"/>
                  </a:moveTo>
                  <a:cubicBezTo>
                    <a:pt x="229127" y="372341"/>
                    <a:pt x="263064" y="422432"/>
                    <a:pt x="264680" y="453133"/>
                  </a:cubicBezTo>
                  <a:cubicBezTo>
                    <a:pt x="267912" y="483834"/>
                    <a:pt x="251752" y="487065"/>
                    <a:pt x="238824" y="487065"/>
                  </a:cubicBezTo>
                  <a:cubicBezTo>
                    <a:pt x="224279" y="488681"/>
                    <a:pt x="209735" y="483834"/>
                    <a:pt x="208119" y="453133"/>
                  </a:cubicBezTo>
                  <a:cubicBezTo>
                    <a:pt x="206503" y="422432"/>
                    <a:pt x="229127" y="372341"/>
                    <a:pt x="229127" y="372341"/>
                  </a:cubicBezTo>
                  <a:close/>
                  <a:moveTo>
                    <a:pt x="455904" y="366005"/>
                  </a:moveTo>
                  <a:cubicBezTo>
                    <a:pt x="482684" y="368948"/>
                    <a:pt x="511734" y="378911"/>
                    <a:pt x="511734" y="378911"/>
                  </a:cubicBezTo>
                  <a:cubicBezTo>
                    <a:pt x="511734" y="378911"/>
                    <a:pt x="466545" y="417556"/>
                    <a:pt x="437495" y="422386"/>
                  </a:cubicBezTo>
                  <a:cubicBezTo>
                    <a:pt x="408445" y="428827"/>
                    <a:pt x="403604" y="412725"/>
                    <a:pt x="400376" y="399844"/>
                  </a:cubicBezTo>
                  <a:cubicBezTo>
                    <a:pt x="398762" y="386962"/>
                    <a:pt x="401990" y="372470"/>
                    <a:pt x="431040" y="366030"/>
                  </a:cubicBezTo>
                  <a:cubicBezTo>
                    <a:pt x="438302" y="364822"/>
                    <a:pt x="446977" y="365023"/>
                    <a:pt x="455904" y="366005"/>
                  </a:cubicBezTo>
                  <a:close/>
                  <a:moveTo>
                    <a:pt x="287246" y="327256"/>
                  </a:moveTo>
                  <a:cubicBezTo>
                    <a:pt x="287246" y="327256"/>
                    <a:pt x="326038" y="374011"/>
                    <a:pt x="330888" y="403031"/>
                  </a:cubicBezTo>
                  <a:cubicBezTo>
                    <a:pt x="337353" y="433664"/>
                    <a:pt x="321189" y="438500"/>
                    <a:pt x="308259" y="441725"/>
                  </a:cubicBezTo>
                  <a:cubicBezTo>
                    <a:pt x="295328" y="443337"/>
                    <a:pt x="280780" y="440113"/>
                    <a:pt x="274315" y="411092"/>
                  </a:cubicBezTo>
                  <a:cubicBezTo>
                    <a:pt x="269466" y="380460"/>
                    <a:pt x="287246" y="327256"/>
                    <a:pt x="287246" y="327256"/>
                  </a:cubicBezTo>
                  <a:close/>
                  <a:moveTo>
                    <a:pt x="327633" y="287094"/>
                  </a:moveTo>
                  <a:cubicBezTo>
                    <a:pt x="327633" y="287094"/>
                    <a:pt x="377795" y="322518"/>
                    <a:pt x="390740" y="349891"/>
                  </a:cubicBezTo>
                  <a:cubicBezTo>
                    <a:pt x="403685" y="377264"/>
                    <a:pt x="390740" y="386926"/>
                    <a:pt x="377795" y="391756"/>
                  </a:cubicBezTo>
                  <a:cubicBezTo>
                    <a:pt x="364850" y="398197"/>
                    <a:pt x="350287" y="399807"/>
                    <a:pt x="337342" y="370824"/>
                  </a:cubicBezTo>
                  <a:cubicBezTo>
                    <a:pt x="324397" y="343450"/>
                    <a:pt x="327633" y="287094"/>
                    <a:pt x="327633" y="287094"/>
                  </a:cubicBezTo>
                  <a:close/>
                  <a:moveTo>
                    <a:pt x="547232" y="269215"/>
                  </a:moveTo>
                  <a:cubicBezTo>
                    <a:pt x="547232" y="269215"/>
                    <a:pt x="518188" y="320788"/>
                    <a:pt x="492371" y="335293"/>
                  </a:cubicBezTo>
                  <a:cubicBezTo>
                    <a:pt x="466555" y="349798"/>
                    <a:pt x="456873" y="336905"/>
                    <a:pt x="450419" y="325623"/>
                  </a:cubicBezTo>
                  <a:cubicBezTo>
                    <a:pt x="442352" y="314341"/>
                    <a:pt x="440738" y="299837"/>
                    <a:pt x="466555" y="283720"/>
                  </a:cubicBezTo>
                  <a:cubicBezTo>
                    <a:pt x="492371" y="269215"/>
                    <a:pt x="547232" y="269215"/>
                    <a:pt x="547232" y="269215"/>
                  </a:cubicBezTo>
                  <a:close/>
                  <a:moveTo>
                    <a:pt x="350308" y="233717"/>
                  </a:moveTo>
                  <a:cubicBezTo>
                    <a:pt x="350308" y="233717"/>
                    <a:pt x="406754" y="256332"/>
                    <a:pt x="424494" y="280563"/>
                  </a:cubicBezTo>
                  <a:cubicBezTo>
                    <a:pt x="443847" y="304794"/>
                    <a:pt x="434171" y="316102"/>
                    <a:pt x="422881" y="324179"/>
                  </a:cubicBezTo>
                  <a:cubicBezTo>
                    <a:pt x="411592" y="333871"/>
                    <a:pt x="397078" y="337102"/>
                    <a:pt x="379337" y="314487"/>
                  </a:cubicBezTo>
                  <a:cubicBezTo>
                    <a:pt x="359984" y="290256"/>
                    <a:pt x="350308" y="233717"/>
                    <a:pt x="350308" y="233717"/>
                  </a:cubicBezTo>
                  <a:close/>
                  <a:moveTo>
                    <a:pt x="353418" y="185523"/>
                  </a:moveTo>
                  <a:cubicBezTo>
                    <a:pt x="353418" y="185523"/>
                    <a:pt x="414853" y="185523"/>
                    <a:pt x="440720" y="200039"/>
                  </a:cubicBezTo>
                  <a:cubicBezTo>
                    <a:pt x="468204" y="216167"/>
                    <a:pt x="461737" y="230682"/>
                    <a:pt x="455270" y="241972"/>
                  </a:cubicBezTo>
                  <a:cubicBezTo>
                    <a:pt x="447187" y="254875"/>
                    <a:pt x="435870" y="264552"/>
                    <a:pt x="410003" y="248424"/>
                  </a:cubicBezTo>
                  <a:cubicBezTo>
                    <a:pt x="384135" y="233908"/>
                    <a:pt x="353418" y="185523"/>
                    <a:pt x="353418" y="185523"/>
                  </a:cubicBezTo>
                  <a:close/>
                  <a:moveTo>
                    <a:pt x="557078" y="150025"/>
                  </a:moveTo>
                  <a:cubicBezTo>
                    <a:pt x="557078" y="150025"/>
                    <a:pt x="545774" y="208033"/>
                    <a:pt x="528012" y="230592"/>
                  </a:cubicBezTo>
                  <a:cubicBezTo>
                    <a:pt x="508634" y="253151"/>
                    <a:pt x="494101" y="245094"/>
                    <a:pt x="484412" y="237038"/>
                  </a:cubicBezTo>
                  <a:cubicBezTo>
                    <a:pt x="473108" y="227370"/>
                    <a:pt x="466649" y="214479"/>
                    <a:pt x="486027" y="191920"/>
                  </a:cubicBezTo>
                  <a:cubicBezTo>
                    <a:pt x="505404" y="169361"/>
                    <a:pt x="557078" y="150025"/>
                    <a:pt x="557078" y="150025"/>
                  </a:cubicBezTo>
                  <a:close/>
                  <a:moveTo>
                    <a:pt x="406736" y="115281"/>
                  </a:moveTo>
                  <a:cubicBezTo>
                    <a:pt x="416280" y="115054"/>
                    <a:pt x="425369" y="115659"/>
                    <a:pt x="432640" y="117678"/>
                  </a:cubicBezTo>
                  <a:cubicBezTo>
                    <a:pt x="461725" y="125752"/>
                    <a:pt x="460109" y="140286"/>
                    <a:pt x="456878" y="154820"/>
                  </a:cubicBezTo>
                  <a:cubicBezTo>
                    <a:pt x="453646" y="167740"/>
                    <a:pt x="443951" y="179044"/>
                    <a:pt x="414866" y="170969"/>
                  </a:cubicBezTo>
                  <a:cubicBezTo>
                    <a:pt x="385781" y="162895"/>
                    <a:pt x="345385" y="124137"/>
                    <a:pt x="345385" y="124137"/>
                  </a:cubicBezTo>
                  <a:cubicBezTo>
                    <a:pt x="345385" y="124137"/>
                    <a:pt x="378106" y="115962"/>
                    <a:pt x="406736" y="115281"/>
                  </a:cubicBezTo>
                  <a:close/>
                  <a:moveTo>
                    <a:pt x="526321" y="43530"/>
                  </a:moveTo>
                  <a:cubicBezTo>
                    <a:pt x="526321" y="43530"/>
                    <a:pt x="531167" y="101630"/>
                    <a:pt x="518245" y="129066"/>
                  </a:cubicBezTo>
                  <a:cubicBezTo>
                    <a:pt x="505322" y="156502"/>
                    <a:pt x="490785" y="151660"/>
                    <a:pt x="477862" y="145205"/>
                  </a:cubicBezTo>
                  <a:cubicBezTo>
                    <a:pt x="464940" y="140363"/>
                    <a:pt x="455248" y="129066"/>
                    <a:pt x="468170" y="101630"/>
                  </a:cubicBezTo>
                  <a:cubicBezTo>
                    <a:pt x="481093" y="75808"/>
                    <a:pt x="526321" y="43530"/>
                    <a:pt x="526321" y="43530"/>
                  </a:cubicBezTo>
                  <a:close/>
                  <a:moveTo>
                    <a:pt x="387361" y="0"/>
                  </a:moveTo>
                  <a:cubicBezTo>
                    <a:pt x="387361" y="0"/>
                    <a:pt x="439061" y="29044"/>
                    <a:pt x="453602" y="54861"/>
                  </a:cubicBezTo>
                  <a:cubicBezTo>
                    <a:pt x="469758" y="80677"/>
                    <a:pt x="456833" y="90359"/>
                    <a:pt x="445524" y="96813"/>
                  </a:cubicBezTo>
                  <a:cubicBezTo>
                    <a:pt x="432599" y="104880"/>
                    <a:pt x="418058" y="106494"/>
                    <a:pt x="403517" y="80677"/>
                  </a:cubicBezTo>
                  <a:cubicBezTo>
                    <a:pt x="388977" y="54861"/>
                    <a:pt x="387361" y="0"/>
                    <a:pt x="387361" y="0"/>
                  </a:cubicBez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15119" y="1034069"/>
              <a:ext cx="1382863" cy="397362"/>
              <a:chOff x="3902960" y="2308646"/>
              <a:chExt cx="1382863" cy="397362"/>
            </a:xfrm>
          </p:grpSpPr>
          <p:sp>
            <p:nvSpPr>
              <p:cNvPr id="72" name="dark-star-shape_15445">
                <a:extLst>
                  <a:ext uri="{FF2B5EF4-FFF2-40B4-BE49-F238E27FC236}">
                    <a16:creationId xmlns:a16="http://schemas.microsoft.com/office/drawing/2014/main" xmlns="" id="{FF2CE3F0-451A-4E01-94B2-3300F9E6CA7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396839" y="2308646"/>
                <a:ext cx="418163" cy="397362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</p:sp>
          <p:sp>
            <p:nvSpPr>
              <p:cNvPr id="73" name="dark-star-shape_15445">
                <a:extLst>
                  <a:ext uri="{FF2B5EF4-FFF2-40B4-BE49-F238E27FC236}">
                    <a16:creationId xmlns:a16="http://schemas.microsoft.com/office/drawing/2014/main" xmlns="" id="{92741094-1B62-4E8A-B793-CCBC0F1CD27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837293" y="2391632"/>
                <a:ext cx="243504" cy="231391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</p:sp>
          <p:sp>
            <p:nvSpPr>
              <p:cNvPr id="74" name="dark-star-shape_15445">
                <a:extLst>
                  <a:ext uri="{FF2B5EF4-FFF2-40B4-BE49-F238E27FC236}">
                    <a16:creationId xmlns:a16="http://schemas.microsoft.com/office/drawing/2014/main" xmlns="" id="{B0DF9E36-6B9E-4774-8D16-4D63FA1CFAF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130200" y="2391632"/>
                <a:ext cx="243504" cy="231391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</p:sp>
          <p:sp>
            <p:nvSpPr>
              <p:cNvPr id="75" name="dark-star-shape_15445">
                <a:extLst>
                  <a:ext uri="{FF2B5EF4-FFF2-40B4-BE49-F238E27FC236}">
                    <a16:creationId xmlns:a16="http://schemas.microsoft.com/office/drawing/2014/main" xmlns="" id="{A676C318-AAF5-445A-830F-F9AE8444474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902960" y="2440864"/>
                <a:ext cx="139886" cy="132928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</p:sp>
          <p:sp>
            <p:nvSpPr>
              <p:cNvPr id="76" name="dark-star-shape_15445">
                <a:extLst>
                  <a:ext uri="{FF2B5EF4-FFF2-40B4-BE49-F238E27FC236}">
                    <a16:creationId xmlns:a16="http://schemas.microsoft.com/office/drawing/2014/main" xmlns="" id="{1BDD5B22-43C3-418E-9D1B-BD3A2EC6121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145937" y="2440864"/>
                <a:ext cx="139886" cy="132928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  <a:ln>
                <a:noFill/>
              </a:ln>
            </p:spPr>
          </p:sp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786" y="416445"/>
            <a:ext cx="2536050" cy="82865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578060" y="2384726"/>
            <a:ext cx="4202774" cy="631954"/>
            <a:chOff x="3054245" y="1710107"/>
            <a:chExt cx="3239342" cy="487087"/>
          </a:xfrm>
        </p:grpSpPr>
        <p:sp>
          <p:nvSpPr>
            <p:cNvPr id="84" name="平行四边形 83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530184" y="1766091"/>
              <a:ext cx="2196740" cy="315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436534" y="2952967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zh-CN" altLang="en-US" sz="1400" dirty="0"/>
          </a:p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27856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897533" y="1419622"/>
            <a:ext cx="1673225" cy="3025775"/>
            <a:chOff x="897533" y="1419622"/>
            <a:chExt cx="1673225" cy="3025775"/>
          </a:xfrm>
        </p:grpSpPr>
        <p:sp>
          <p:nvSpPr>
            <p:cNvPr id="73" name="矩形 8"/>
            <p:cNvSpPr/>
            <p:nvPr/>
          </p:nvSpPr>
          <p:spPr>
            <a:xfrm>
              <a:off x="897533" y="1419622"/>
              <a:ext cx="1673225" cy="3025775"/>
            </a:xfrm>
            <a:custGeom>
              <a:avLst/>
              <a:gdLst/>
              <a:ahLst/>
              <a:cxnLst/>
              <a:rect l="l" t="t" r="r" b="b"/>
              <a:pathLst>
                <a:path w="2232248" h="4032448">
                  <a:moveTo>
                    <a:pt x="0" y="0"/>
                  </a:moveTo>
                  <a:lnTo>
                    <a:pt x="1365862" y="0"/>
                  </a:lnTo>
                  <a:lnTo>
                    <a:pt x="2232248" y="1121503"/>
                  </a:lnTo>
                  <a:lnTo>
                    <a:pt x="2232248" y="4032448"/>
                  </a:lnTo>
                  <a:lnTo>
                    <a:pt x="0" y="4032448"/>
                  </a:ln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4" name="矩形 8"/>
            <p:cNvSpPr/>
            <p:nvPr/>
          </p:nvSpPr>
          <p:spPr>
            <a:xfrm>
              <a:off x="941983" y="1502172"/>
              <a:ext cx="1584325" cy="2862262"/>
            </a:xfrm>
            <a:custGeom>
              <a:avLst/>
              <a:gdLst/>
              <a:ahLst/>
              <a:cxnLst/>
              <a:rect l="l" t="t" r="r" b="b"/>
              <a:pathLst>
                <a:path w="2232248" h="4032448">
                  <a:moveTo>
                    <a:pt x="0" y="0"/>
                  </a:moveTo>
                  <a:lnTo>
                    <a:pt x="1365862" y="0"/>
                  </a:lnTo>
                  <a:lnTo>
                    <a:pt x="2232248" y="1121503"/>
                  </a:lnTo>
                  <a:lnTo>
                    <a:pt x="2232248" y="4032448"/>
                  </a:lnTo>
                  <a:lnTo>
                    <a:pt x="0" y="4032448"/>
                  </a:lnTo>
                  <a:close/>
                </a:path>
              </a:pathLst>
            </a:custGeom>
            <a:solidFill>
              <a:srgbClr val="F2F2F2"/>
            </a:solidFill>
            <a:ln w="3810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108000" anchor="b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 rot="3129230">
              <a:off x="1353145" y="1729184"/>
              <a:ext cx="974725" cy="923925"/>
            </a:xfrm>
            <a:prstGeom prst="rect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1176695" y="2947687"/>
              <a:ext cx="121231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00" dirty="0">
                  <a:solidFill>
                    <a:srgbClr val="4D4D4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4D4D4D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799358" y="1419622"/>
            <a:ext cx="1673225" cy="3025775"/>
            <a:chOff x="2799358" y="1419622"/>
            <a:chExt cx="1673225" cy="3025775"/>
          </a:xfrm>
        </p:grpSpPr>
        <p:sp>
          <p:nvSpPr>
            <p:cNvPr id="78" name="矩形 8"/>
            <p:cNvSpPr/>
            <p:nvPr/>
          </p:nvSpPr>
          <p:spPr>
            <a:xfrm>
              <a:off x="2799358" y="1419622"/>
              <a:ext cx="1673225" cy="3025775"/>
            </a:xfrm>
            <a:custGeom>
              <a:avLst/>
              <a:gdLst/>
              <a:ahLst/>
              <a:cxnLst/>
              <a:rect l="l" t="t" r="r" b="b"/>
              <a:pathLst>
                <a:path w="2232248" h="4032448">
                  <a:moveTo>
                    <a:pt x="0" y="0"/>
                  </a:moveTo>
                  <a:lnTo>
                    <a:pt x="1365862" y="0"/>
                  </a:lnTo>
                  <a:lnTo>
                    <a:pt x="2232248" y="1121503"/>
                  </a:lnTo>
                  <a:lnTo>
                    <a:pt x="2232248" y="4032448"/>
                  </a:lnTo>
                  <a:lnTo>
                    <a:pt x="0" y="4032448"/>
                  </a:ln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9" name="矩形 8"/>
            <p:cNvSpPr/>
            <p:nvPr/>
          </p:nvSpPr>
          <p:spPr>
            <a:xfrm>
              <a:off x="2843808" y="1502172"/>
              <a:ext cx="1584325" cy="2862262"/>
            </a:xfrm>
            <a:custGeom>
              <a:avLst/>
              <a:gdLst/>
              <a:ahLst/>
              <a:cxnLst/>
              <a:rect l="l" t="t" r="r" b="b"/>
              <a:pathLst>
                <a:path w="2232248" h="4032448">
                  <a:moveTo>
                    <a:pt x="0" y="0"/>
                  </a:moveTo>
                  <a:lnTo>
                    <a:pt x="1365862" y="0"/>
                  </a:lnTo>
                  <a:lnTo>
                    <a:pt x="2232248" y="1121503"/>
                  </a:lnTo>
                  <a:lnTo>
                    <a:pt x="2232248" y="4032448"/>
                  </a:lnTo>
                  <a:lnTo>
                    <a:pt x="0" y="4032448"/>
                  </a:lnTo>
                  <a:close/>
                </a:path>
              </a:pathLst>
            </a:custGeom>
            <a:solidFill>
              <a:srgbClr val="F2F2F2"/>
            </a:solidFill>
            <a:ln w="3810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108000" anchor="b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rot="3129230">
              <a:off x="3256558" y="1729184"/>
              <a:ext cx="974725" cy="923925"/>
            </a:xfrm>
            <a:prstGeom prst="rect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701183" y="1419622"/>
            <a:ext cx="1674812" cy="3025775"/>
            <a:chOff x="4701183" y="1419622"/>
            <a:chExt cx="1674812" cy="3025775"/>
          </a:xfrm>
        </p:grpSpPr>
        <p:sp>
          <p:nvSpPr>
            <p:cNvPr id="83" name="矩形 8"/>
            <p:cNvSpPr/>
            <p:nvPr/>
          </p:nvSpPr>
          <p:spPr>
            <a:xfrm>
              <a:off x="4701183" y="1419622"/>
              <a:ext cx="1674812" cy="3025775"/>
            </a:xfrm>
            <a:custGeom>
              <a:avLst/>
              <a:gdLst/>
              <a:ahLst/>
              <a:cxnLst/>
              <a:rect l="l" t="t" r="r" b="b"/>
              <a:pathLst>
                <a:path w="2232248" h="4032448">
                  <a:moveTo>
                    <a:pt x="0" y="0"/>
                  </a:moveTo>
                  <a:lnTo>
                    <a:pt x="1365862" y="0"/>
                  </a:lnTo>
                  <a:lnTo>
                    <a:pt x="2232248" y="1121503"/>
                  </a:lnTo>
                  <a:lnTo>
                    <a:pt x="2232248" y="4032448"/>
                  </a:lnTo>
                  <a:lnTo>
                    <a:pt x="0" y="4032448"/>
                  </a:ln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4" name="矩形 8"/>
            <p:cNvSpPr/>
            <p:nvPr/>
          </p:nvSpPr>
          <p:spPr>
            <a:xfrm>
              <a:off x="4745633" y="1502172"/>
              <a:ext cx="1585912" cy="2862262"/>
            </a:xfrm>
            <a:custGeom>
              <a:avLst/>
              <a:gdLst/>
              <a:ahLst/>
              <a:cxnLst/>
              <a:rect l="l" t="t" r="r" b="b"/>
              <a:pathLst>
                <a:path w="2232248" h="4032448">
                  <a:moveTo>
                    <a:pt x="0" y="0"/>
                  </a:moveTo>
                  <a:lnTo>
                    <a:pt x="1365862" y="0"/>
                  </a:lnTo>
                  <a:lnTo>
                    <a:pt x="2232248" y="1121503"/>
                  </a:lnTo>
                  <a:lnTo>
                    <a:pt x="2232248" y="4032448"/>
                  </a:lnTo>
                  <a:lnTo>
                    <a:pt x="0" y="4032448"/>
                  </a:lnTo>
                  <a:close/>
                </a:path>
              </a:pathLst>
            </a:custGeom>
            <a:solidFill>
              <a:srgbClr val="F2F2F2"/>
            </a:solidFill>
            <a:ln w="3810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108000" anchor="b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 rot="3129230">
              <a:off x="5167115" y="1734740"/>
              <a:ext cx="976312" cy="923925"/>
            </a:xfrm>
            <a:prstGeom prst="rect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603008" y="1419622"/>
            <a:ext cx="1674812" cy="3025775"/>
            <a:chOff x="6603008" y="1419622"/>
            <a:chExt cx="1674812" cy="3025775"/>
          </a:xfrm>
        </p:grpSpPr>
        <p:sp>
          <p:nvSpPr>
            <p:cNvPr id="88" name="矩形 8"/>
            <p:cNvSpPr/>
            <p:nvPr/>
          </p:nvSpPr>
          <p:spPr>
            <a:xfrm>
              <a:off x="6603008" y="1419622"/>
              <a:ext cx="1674812" cy="3025775"/>
            </a:xfrm>
            <a:custGeom>
              <a:avLst/>
              <a:gdLst/>
              <a:ahLst/>
              <a:cxnLst/>
              <a:rect l="l" t="t" r="r" b="b"/>
              <a:pathLst>
                <a:path w="2232248" h="4032448">
                  <a:moveTo>
                    <a:pt x="0" y="0"/>
                  </a:moveTo>
                  <a:lnTo>
                    <a:pt x="1365862" y="0"/>
                  </a:lnTo>
                  <a:lnTo>
                    <a:pt x="2232248" y="1121503"/>
                  </a:lnTo>
                  <a:lnTo>
                    <a:pt x="2232248" y="4032448"/>
                  </a:lnTo>
                  <a:lnTo>
                    <a:pt x="0" y="4032448"/>
                  </a:lnTo>
                  <a:close/>
                </a:path>
              </a:pathLst>
            </a:cu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9" name="矩形 8"/>
            <p:cNvSpPr/>
            <p:nvPr/>
          </p:nvSpPr>
          <p:spPr>
            <a:xfrm>
              <a:off x="6649045" y="1502172"/>
              <a:ext cx="1584325" cy="2862262"/>
            </a:xfrm>
            <a:custGeom>
              <a:avLst/>
              <a:gdLst/>
              <a:ahLst/>
              <a:cxnLst/>
              <a:rect l="l" t="t" r="r" b="b"/>
              <a:pathLst>
                <a:path w="2232248" h="4032448">
                  <a:moveTo>
                    <a:pt x="0" y="0"/>
                  </a:moveTo>
                  <a:lnTo>
                    <a:pt x="1365862" y="0"/>
                  </a:lnTo>
                  <a:lnTo>
                    <a:pt x="2232248" y="1121503"/>
                  </a:lnTo>
                  <a:lnTo>
                    <a:pt x="2232248" y="4032448"/>
                  </a:lnTo>
                  <a:lnTo>
                    <a:pt x="0" y="4032448"/>
                  </a:lnTo>
                  <a:close/>
                </a:path>
              </a:pathLst>
            </a:custGeom>
            <a:solidFill>
              <a:srgbClr val="F2F2F2"/>
            </a:solidFill>
            <a:ln w="3810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108000" anchor="b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 rot="3129230">
              <a:off x="7068940" y="1734740"/>
              <a:ext cx="976312" cy="923925"/>
            </a:xfrm>
            <a:prstGeom prst="rect">
              <a:avLst/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27" name="平行四边形 26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3080108" y="2947687"/>
            <a:ext cx="12123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000" dirty="0">
                <a:solidFill>
                  <a:srgbClr val="4D4D4D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4D4D4D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矩形 30"/>
          <p:cNvSpPr/>
          <p:nvPr/>
        </p:nvSpPr>
        <p:spPr>
          <a:xfrm>
            <a:off x="4932433" y="2947687"/>
            <a:ext cx="12123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000" dirty="0">
                <a:solidFill>
                  <a:srgbClr val="4D4D4D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4D4D4D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2" name="矩形 31"/>
          <p:cNvSpPr/>
          <p:nvPr/>
        </p:nvSpPr>
        <p:spPr>
          <a:xfrm>
            <a:off x="6834258" y="2947687"/>
            <a:ext cx="12123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000" dirty="0">
                <a:solidFill>
                  <a:srgbClr val="4D4D4D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4D4D4D"/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1485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pic>
        <p:nvPicPr>
          <p:cNvPr id="68" name="PA-图片 23">
            <a:extLst>
              <a:ext uri="{FF2B5EF4-FFF2-40B4-BE49-F238E27FC236}">
                <a16:creationId xmlns:a16="http://schemas.microsoft.com/office/drawing/2014/main" xmlns="" id="{C463FD32-5D09-49B2-BC1D-B82EF97B691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646"/>
          <a:stretch/>
        </p:blipFill>
        <p:spPr>
          <a:xfrm>
            <a:off x="-5678" y="3190829"/>
            <a:ext cx="9114182" cy="19526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74"/>
          <a:stretch/>
        </p:blipFill>
        <p:spPr>
          <a:xfrm>
            <a:off x="0" y="3435846"/>
            <a:ext cx="9144000" cy="170765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699531" y="1026298"/>
            <a:ext cx="3798873" cy="1569660"/>
            <a:chOff x="3034331" y="1050470"/>
            <a:chExt cx="3798873" cy="1569660"/>
          </a:xfrm>
        </p:grpSpPr>
        <p:sp>
          <p:nvSpPr>
            <p:cNvPr id="13" name="文本框 12"/>
            <p:cNvSpPr txBox="1"/>
            <p:nvPr/>
          </p:nvSpPr>
          <p:spPr>
            <a:xfrm>
              <a:off x="3034331" y="1050470"/>
              <a:ext cx="144462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gradFill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汇</a:t>
              </a:r>
              <a:endParaRPr lang="zh-CN" altLang="en-US" sz="9600" dirty="0"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966301" y="1281304"/>
              <a:ext cx="105189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gradFill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报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685450" y="1215344"/>
              <a:ext cx="113043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gradFill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完</a:t>
              </a:r>
              <a:endParaRPr lang="zh-CN" altLang="en-US" sz="7200" dirty="0"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492772" y="1126910"/>
              <a:ext cx="13404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毕</a:t>
              </a:r>
              <a:endParaRPr lang="zh-CN" altLang="en-US" sz="8800" dirty="0">
                <a:gradFill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70" name="branch-with-leaves_1457">
            <a:extLst>
              <a:ext uri="{FF2B5EF4-FFF2-40B4-BE49-F238E27FC236}">
                <a16:creationId xmlns:a16="http://schemas.microsoft.com/office/drawing/2014/main" xmlns="" id="{8F699A5A-5226-4968-9AF1-714043672FCD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1739387" y="1738058"/>
            <a:ext cx="853498" cy="857396"/>
          </a:xfrm>
          <a:custGeom>
            <a:avLst/>
            <a:gdLst>
              <a:gd name="connsiteX0" fmla="*/ 227490 w 557078"/>
              <a:gd name="connsiteY0" fmla="*/ 504746 h 559622"/>
              <a:gd name="connsiteX1" fmla="*/ 11209 w 557078"/>
              <a:gd name="connsiteY1" fmla="*/ 559618 h 559622"/>
              <a:gd name="connsiteX2" fmla="*/ 1525 w 557078"/>
              <a:gd name="connsiteY2" fmla="*/ 538638 h 559622"/>
              <a:gd name="connsiteX3" fmla="*/ 227490 w 557078"/>
              <a:gd name="connsiteY3" fmla="*/ 504746 h 559622"/>
              <a:gd name="connsiteX4" fmla="*/ 276839 w 557078"/>
              <a:gd name="connsiteY4" fmla="*/ 484881 h 559622"/>
              <a:gd name="connsiteX5" fmla="*/ 295235 w 557078"/>
              <a:gd name="connsiteY5" fmla="*/ 488508 h 559622"/>
              <a:gd name="connsiteX6" fmla="*/ 361450 w 557078"/>
              <a:gd name="connsiteY6" fmla="*/ 541713 h 559622"/>
              <a:gd name="connsiteX7" fmla="*/ 272625 w 557078"/>
              <a:gd name="connsiteY7" fmla="*/ 541713 h 559622"/>
              <a:gd name="connsiteX8" fmla="*/ 251630 w 557078"/>
              <a:gd name="connsiteY8" fmla="*/ 503019 h 559622"/>
              <a:gd name="connsiteX9" fmla="*/ 276839 w 557078"/>
              <a:gd name="connsiteY9" fmla="*/ 484881 h 559622"/>
              <a:gd name="connsiteX10" fmla="*/ 352523 w 557078"/>
              <a:gd name="connsiteY10" fmla="*/ 434883 h 559622"/>
              <a:gd name="connsiteX11" fmla="*/ 371333 w 557078"/>
              <a:gd name="connsiteY11" fmla="*/ 435460 h 559622"/>
              <a:gd name="connsiteX12" fmla="*/ 445661 w 557078"/>
              <a:gd name="connsiteY12" fmla="*/ 474016 h 559622"/>
              <a:gd name="connsiteX13" fmla="*/ 360022 w 557078"/>
              <a:gd name="connsiteY13" fmla="*/ 490081 h 559622"/>
              <a:gd name="connsiteX14" fmla="*/ 330937 w 557078"/>
              <a:gd name="connsiteY14" fmla="*/ 456345 h 559622"/>
              <a:gd name="connsiteX15" fmla="*/ 352523 w 557078"/>
              <a:gd name="connsiteY15" fmla="*/ 434883 h 559622"/>
              <a:gd name="connsiteX16" fmla="*/ 229127 w 557078"/>
              <a:gd name="connsiteY16" fmla="*/ 372341 h 559622"/>
              <a:gd name="connsiteX17" fmla="*/ 264680 w 557078"/>
              <a:gd name="connsiteY17" fmla="*/ 453133 h 559622"/>
              <a:gd name="connsiteX18" fmla="*/ 238824 w 557078"/>
              <a:gd name="connsiteY18" fmla="*/ 487065 h 559622"/>
              <a:gd name="connsiteX19" fmla="*/ 208119 w 557078"/>
              <a:gd name="connsiteY19" fmla="*/ 453133 h 559622"/>
              <a:gd name="connsiteX20" fmla="*/ 229127 w 557078"/>
              <a:gd name="connsiteY20" fmla="*/ 372341 h 559622"/>
              <a:gd name="connsiteX21" fmla="*/ 455904 w 557078"/>
              <a:gd name="connsiteY21" fmla="*/ 366005 h 559622"/>
              <a:gd name="connsiteX22" fmla="*/ 511734 w 557078"/>
              <a:gd name="connsiteY22" fmla="*/ 378911 h 559622"/>
              <a:gd name="connsiteX23" fmla="*/ 437495 w 557078"/>
              <a:gd name="connsiteY23" fmla="*/ 422386 h 559622"/>
              <a:gd name="connsiteX24" fmla="*/ 400376 w 557078"/>
              <a:gd name="connsiteY24" fmla="*/ 399844 h 559622"/>
              <a:gd name="connsiteX25" fmla="*/ 431040 w 557078"/>
              <a:gd name="connsiteY25" fmla="*/ 366030 h 559622"/>
              <a:gd name="connsiteX26" fmla="*/ 455904 w 557078"/>
              <a:gd name="connsiteY26" fmla="*/ 366005 h 559622"/>
              <a:gd name="connsiteX27" fmla="*/ 287246 w 557078"/>
              <a:gd name="connsiteY27" fmla="*/ 327256 h 559622"/>
              <a:gd name="connsiteX28" fmla="*/ 330888 w 557078"/>
              <a:gd name="connsiteY28" fmla="*/ 403031 h 559622"/>
              <a:gd name="connsiteX29" fmla="*/ 308259 w 557078"/>
              <a:gd name="connsiteY29" fmla="*/ 441725 h 559622"/>
              <a:gd name="connsiteX30" fmla="*/ 274315 w 557078"/>
              <a:gd name="connsiteY30" fmla="*/ 411092 h 559622"/>
              <a:gd name="connsiteX31" fmla="*/ 287246 w 557078"/>
              <a:gd name="connsiteY31" fmla="*/ 327256 h 559622"/>
              <a:gd name="connsiteX32" fmla="*/ 327633 w 557078"/>
              <a:gd name="connsiteY32" fmla="*/ 287094 h 559622"/>
              <a:gd name="connsiteX33" fmla="*/ 390740 w 557078"/>
              <a:gd name="connsiteY33" fmla="*/ 349891 h 559622"/>
              <a:gd name="connsiteX34" fmla="*/ 377795 w 557078"/>
              <a:gd name="connsiteY34" fmla="*/ 391756 h 559622"/>
              <a:gd name="connsiteX35" fmla="*/ 337342 w 557078"/>
              <a:gd name="connsiteY35" fmla="*/ 370824 h 559622"/>
              <a:gd name="connsiteX36" fmla="*/ 327633 w 557078"/>
              <a:gd name="connsiteY36" fmla="*/ 287094 h 559622"/>
              <a:gd name="connsiteX37" fmla="*/ 547232 w 557078"/>
              <a:gd name="connsiteY37" fmla="*/ 269215 h 559622"/>
              <a:gd name="connsiteX38" fmla="*/ 492371 w 557078"/>
              <a:gd name="connsiteY38" fmla="*/ 335293 h 559622"/>
              <a:gd name="connsiteX39" fmla="*/ 450419 w 557078"/>
              <a:gd name="connsiteY39" fmla="*/ 325623 h 559622"/>
              <a:gd name="connsiteX40" fmla="*/ 466555 w 557078"/>
              <a:gd name="connsiteY40" fmla="*/ 283720 h 559622"/>
              <a:gd name="connsiteX41" fmla="*/ 547232 w 557078"/>
              <a:gd name="connsiteY41" fmla="*/ 269215 h 559622"/>
              <a:gd name="connsiteX42" fmla="*/ 350308 w 557078"/>
              <a:gd name="connsiteY42" fmla="*/ 233717 h 559622"/>
              <a:gd name="connsiteX43" fmla="*/ 424494 w 557078"/>
              <a:gd name="connsiteY43" fmla="*/ 280563 h 559622"/>
              <a:gd name="connsiteX44" fmla="*/ 422881 w 557078"/>
              <a:gd name="connsiteY44" fmla="*/ 324179 h 559622"/>
              <a:gd name="connsiteX45" fmla="*/ 379337 w 557078"/>
              <a:gd name="connsiteY45" fmla="*/ 314487 h 559622"/>
              <a:gd name="connsiteX46" fmla="*/ 350308 w 557078"/>
              <a:gd name="connsiteY46" fmla="*/ 233717 h 559622"/>
              <a:gd name="connsiteX47" fmla="*/ 353418 w 557078"/>
              <a:gd name="connsiteY47" fmla="*/ 185523 h 559622"/>
              <a:gd name="connsiteX48" fmla="*/ 440720 w 557078"/>
              <a:gd name="connsiteY48" fmla="*/ 200039 h 559622"/>
              <a:gd name="connsiteX49" fmla="*/ 455270 w 557078"/>
              <a:gd name="connsiteY49" fmla="*/ 241972 h 559622"/>
              <a:gd name="connsiteX50" fmla="*/ 410003 w 557078"/>
              <a:gd name="connsiteY50" fmla="*/ 248424 h 559622"/>
              <a:gd name="connsiteX51" fmla="*/ 353418 w 557078"/>
              <a:gd name="connsiteY51" fmla="*/ 185523 h 559622"/>
              <a:gd name="connsiteX52" fmla="*/ 557078 w 557078"/>
              <a:gd name="connsiteY52" fmla="*/ 150025 h 559622"/>
              <a:gd name="connsiteX53" fmla="*/ 528012 w 557078"/>
              <a:gd name="connsiteY53" fmla="*/ 230592 h 559622"/>
              <a:gd name="connsiteX54" fmla="*/ 484412 w 557078"/>
              <a:gd name="connsiteY54" fmla="*/ 237038 h 559622"/>
              <a:gd name="connsiteX55" fmla="*/ 486027 w 557078"/>
              <a:gd name="connsiteY55" fmla="*/ 191920 h 559622"/>
              <a:gd name="connsiteX56" fmla="*/ 557078 w 557078"/>
              <a:gd name="connsiteY56" fmla="*/ 150025 h 559622"/>
              <a:gd name="connsiteX57" fmla="*/ 406736 w 557078"/>
              <a:gd name="connsiteY57" fmla="*/ 115281 h 559622"/>
              <a:gd name="connsiteX58" fmla="*/ 432640 w 557078"/>
              <a:gd name="connsiteY58" fmla="*/ 117678 h 559622"/>
              <a:gd name="connsiteX59" fmla="*/ 456878 w 557078"/>
              <a:gd name="connsiteY59" fmla="*/ 154820 h 559622"/>
              <a:gd name="connsiteX60" fmla="*/ 414866 w 557078"/>
              <a:gd name="connsiteY60" fmla="*/ 170969 h 559622"/>
              <a:gd name="connsiteX61" fmla="*/ 345385 w 557078"/>
              <a:gd name="connsiteY61" fmla="*/ 124137 h 559622"/>
              <a:gd name="connsiteX62" fmla="*/ 406736 w 557078"/>
              <a:gd name="connsiteY62" fmla="*/ 115281 h 559622"/>
              <a:gd name="connsiteX63" fmla="*/ 526321 w 557078"/>
              <a:gd name="connsiteY63" fmla="*/ 43530 h 559622"/>
              <a:gd name="connsiteX64" fmla="*/ 518245 w 557078"/>
              <a:gd name="connsiteY64" fmla="*/ 129066 h 559622"/>
              <a:gd name="connsiteX65" fmla="*/ 477862 w 557078"/>
              <a:gd name="connsiteY65" fmla="*/ 145205 h 559622"/>
              <a:gd name="connsiteX66" fmla="*/ 468170 w 557078"/>
              <a:gd name="connsiteY66" fmla="*/ 101630 h 559622"/>
              <a:gd name="connsiteX67" fmla="*/ 526321 w 557078"/>
              <a:gd name="connsiteY67" fmla="*/ 43530 h 559622"/>
              <a:gd name="connsiteX68" fmla="*/ 387361 w 557078"/>
              <a:gd name="connsiteY68" fmla="*/ 0 h 559622"/>
              <a:gd name="connsiteX69" fmla="*/ 453602 w 557078"/>
              <a:gd name="connsiteY69" fmla="*/ 54861 h 559622"/>
              <a:gd name="connsiteX70" fmla="*/ 445524 w 557078"/>
              <a:gd name="connsiteY70" fmla="*/ 96813 h 559622"/>
              <a:gd name="connsiteX71" fmla="*/ 403517 w 557078"/>
              <a:gd name="connsiteY71" fmla="*/ 80677 h 559622"/>
              <a:gd name="connsiteX72" fmla="*/ 387361 w 557078"/>
              <a:gd name="connsiteY72" fmla="*/ 0 h 55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57078" h="559622">
                <a:moveTo>
                  <a:pt x="227490" y="504746"/>
                </a:moveTo>
                <a:cubicBezTo>
                  <a:pt x="137104" y="561232"/>
                  <a:pt x="11209" y="559618"/>
                  <a:pt x="11209" y="559618"/>
                </a:cubicBezTo>
                <a:cubicBezTo>
                  <a:pt x="11209" y="559618"/>
                  <a:pt x="-4931" y="546707"/>
                  <a:pt x="1525" y="538638"/>
                </a:cubicBezTo>
                <a:cubicBezTo>
                  <a:pt x="88683" y="558004"/>
                  <a:pt x="227490" y="504746"/>
                  <a:pt x="227490" y="504746"/>
                </a:cubicBezTo>
                <a:close/>
                <a:moveTo>
                  <a:pt x="276839" y="484881"/>
                </a:moveTo>
                <a:cubicBezTo>
                  <a:pt x="281911" y="484981"/>
                  <a:pt x="287967" y="486090"/>
                  <a:pt x="295235" y="488508"/>
                </a:cubicBezTo>
                <a:cubicBezTo>
                  <a:pt x="322690" y="499794"/>
                  <a:pt x="361450" y="541713"/>
                  <a:pt x="361450" y="541713"/>
                </a:cubicBezTo>
                <a:cubicBezTo>
                  <a:pt x="361450" y="541713"/>
                  <a:pt x="301695" y="551386"/>
                  <a:pt x="272625" y="541713"/>
                </a:cubicBezTo>
                <a:cubicBezTo>
                  <a:pt x="243555" y="532039"/>
                  <a:pt x="246785" y="515917"/>
                  <a:pt x="251630" y="503019"/>
                </a:cubicBezTo>
                <a:cubicBezTo>
                  <a:pt x="255264" y="493345"/>
                  <a:pt x="261623" y="484579"/>
                  <a:pt x="276839" y="484881"/>
                </a:cubicBezTo>
                <a:close/>
                <a:moveTo>
                  <a:pt x="352523" y="434883"/>
                </a:moveTo>
                <a:cubicBezTo>
                  <a:pt x="357497" y="434155"/>
                  <a:pt x="363658" y="434255"/>
                  <a:pt x="371333" y="435460"/>
                </a:cubicBezTo>
                <a:cubicBezTo>
                  <a:pt x="402034" y="440280"/>
                  <a:pt x="445661" y="474016"/>
                  <a:pt x="445661" y="474016"/>
                </a:cubicBezTo>
                <a:cubicBezTo>
                  <a:pt x="445661" y="474016"/>
                  <a:pt x="390723" y="494900"/>
                  <a:pt x="360022" y="490081"/>
                </a:cubicBezTo>
                <a:cubicBezTo>
                  <a:pt x="329321" y="486868"/>
                  <a:pt x="329321" y="470803"/>
                  <a:pt x="330937" y="456345"/>
                </a:cubicBezTo>
                <a:cubicBezTo>
                  <a:pt x="333360" y="446706"/>
                  <a:pt x="337602" y="437067"/>
                  <a:pt x="352523" y="434883"/>
                </a:cubicBezTo>
                <a:close/>
                <a:moveTo>
                  <a:pt x="229127" y="372341"/>
                </a:moveTo>
                <a:cubicBezTo>
                  <a:pt x="229127" y="372341"/>
                  <a:pt x="263064" y="422432"/>
                  <a:pt x="264680" y="453133"/>
                </a:cubicBezTo>
                <a:cubicBezTo>
                  <a:pt x="267912" y="483834"/>
                  <a:pt x="251752" y="487065"/>
                  <a:pt x="238824" y="487065"/>
                </a:cubicBezTo>
                <a:cubicBezTo>
                  <a:pt x="224279" y="488681"/>
                  <a:pt x="209735" y="483834"/>
                  <a:pt x="208119" y="453133"/>
                </a:cubicBezTo>
                <a:cubicBezTo>
                  <a:pt x="206503" y="422432"/>
                  <a:pt x="229127" y="372341"/>
                  <a:pt x="229127" y="372341"/>
                </a:cubicBezTo>
                <a:close/>
                <a:moveTo>
                  <a:pt x="455904" y="366005"/>
                </a:moveTo>
                <a:cubicBezTo>
                  <a:pt x="482684" y="368948"/>
                  <a:pt x="511734" y="378911"/>
                  <a:pt x="511734" y="378911"/>
                </a:cubicBezTo>
                <a:cubicBezTo>
                  <a:pt x="511734" y="378911"/>
                  <a:pt x="466545" y="417556"/>
                  <a:pt x="437495" y="422386"/>
                </a:cubicBezTo>
                <a:cubicBezTo>
                  <a:pt x="408445" y="428827"/>
                  <a:pt x="403604" y="412725"/>
                  <a:pt x="400376" y="399844"/>
                </a:cubicBezTo>
                <a:cubicBezTo>
                  <a:pt x="398762" y="386962"/>
                  <a:pt x="401990" y="372470"/>
                  <a:pt x="431040" y="366030"/>
                </a:cubicBezTo>
                <a:cubicBezTo>
                  <a:pt x="438302" y="364822"/>
                  <a:pt x="446977" y="365023"/>
                  <a:pt x="455904" y="366005"/>
                </a:cubicBezTo>
                <a:close/>
                <a:moveTo>
                  <a:pt x="287246" y="327256"/>
                </a:moveTo>
                <a:cubicBezTo>
                  <a:pt x="287246" y="327256"/>
                  <a:pt x="326038" y="374011"/>
                  <a:pt x="330888" y="403031"/>
                </a:cubicBezTo>
                <a:cubicBezTo>
                  <a:pt x="337353" y="433664"/>
                  <a:pt x="321189" y="438500"/>
                  <a:pt x="308259" y="441725"/>
                </a:cubicBezTo>
                <a:cubicBezTo>
                  <a:pt x="295328" y="443337"/>
                  <a:pt x="280780" y="440113"/>
                  <a:pt x="274315" y="411092"/>
                </a:cubicBezTo>
                <a:cubicBezTo>
                  <a:pt x="269466" y="380460"/>
                  <a:pt x="287246" y="327256"/>
                  <a:pt x="287246" y="327256"/>
                </a:cubicBezTo>
                <a:close/>
                <a:moveTo>
                  <a:pt x="327633" y="287094"/>
                </a:moveTo>
                <a:cubicBezTo>
                  <a:pt x="327633" y="287094"/>
                  <a:pt x="377795" y="322518"/>
                  <a:pt x="390740" y="349891"/>
                </a:cubicBezTo>
                <a:cubicBezTo>
                  <a:pt x="403685" y="377264"/>
                  <a:pt x="390740" y="386926"/>
                  <a:pt x="377795" y="391756"/>
                </a:cubicBezTo>
                <a:cubicBezTo>
                  <a:pt x="364850" y="398197"/>
                  <a:pt x="350287" y="399807"/>
                  <a:pt x="337342" y="370824"/>
                </a:cubicBezTo>
                <a:cubicBezTo>
                  <a:pt x="324397" y="343450"/>
                  <a:pt x="327633" y="287094"/>
                  <a:pt x="327633" y="287094"/>
                </a:cubicBezTo>
                <a:close/>
                <a:moveTo>
                  <a:pt x="547232" y="269215"/>
                </a:moveTo>
                <a:cubicBezTo>
                  <a:pt x="547232" y="269215"/>
                  <a:pt x="518188" y="320788"/>
                  <a:pt x="492371" y="335293"/>
                </a:cubicBezTo>
                <a:cubicBezTo>
                  <a:pt x="466555" y="349798"/>
                  <a:pt x="456873" y="336905"/>
                  <a:pt x="450419" y="325623"/>
                </a:cubicBezTo>
                <a:cubicBezTo>
                  <a:pt x="442352" y="314341"/>
                  <a:pt x="440738" y="299837"/>
                  <a:pt x="466555" y="283720"/>
                </a:cubicBezTo>
                <a:cubicBezTo>
                  <a:pt x="492371" y="269215"/>
                  <a:pt x="547232" y="269215"/>
                  <a:pt x="547232" y="269215"/>
                </a:cubicBezTo>
                <a:close/>
                <a:moveTo>
                  <a:pt x="350308" y="233717"/>
                </a:moveTo>
                <a:cubicBezTo>
                  <a:pt x="350308" y="233717"/>
                  <a:pt x="406754" y="256332"/>
                  <a:pt x="424494" y="280563"/>
                </a:cubicBezTo>
                <a:cubicBezTo>
                  <a:pt x="443847" y="304794"/>
                  <a:pt x="434171" y="316102"/>
                  <a:pt x="422881" y="324179"/>
                </a:cubicBezTo>
                <a:cubicBezTo>
                  <a:pt x="411592" y="333871"/>
                  <a:pt x="397078" y="337102"/>
                  <a:pt x="379337" y="314487"/>
                </a:cubicBezTo>
                <a:cubicBezTo>
                  <a:pt x="359984" y="290256"/>
                  <a:pt x="350308" y="233717"/>
                  <a:pt x="350308" y="233717"/>
                </a:cubicBezTo>
                <a:close/>
                <a:moveTo>
                  <a:pt x="353418" y="185523"/>
                </a:moveTo>
                <a:cubicBezTo>
                  <a:pt x="353418" y="185523"/>
                  <a:pt x="414853" y="185523"/>
                  <a:pt x="440720" y="200039"/>
                </a:cubicBezTo>
                <a:cubicBezTo>
                  <a:pt x="468204" y="216167"/>
                  <a:pt x="461737" y="230682"/>
                  <a:pt x="455270" y="241972"/>
                </a:cubicBezTo>
                <a:cubicBezTo>
                  <a:pt x="447187" y="254875"/>
                  <a:pt x="435870" y="264552"/>
                  <a:pt x="410003" y="248424"/>
                </a:cubicBezTo>
                <a:cubicBezTo>
                  <a:pt x="384135" y="233908"/>
                  <a:pt x="353418" y="185523"/>
                  <a:pt x="353418" y="185523"/>
                </a:cubicBezTo>
                <a:close/>
                <a:moveTo>
                  <a:pt x="557078" y="150025"/>
                </a:moveTo>
                <a:cubicBezTo>
                  <a:pt x="557078" y="150025"/>
                  <a:pt x="545774" y="208033"/>
                  <a:pt x="528012" y="230592"/>
                </a:cubicBezTo>
                <a:cubicBezTo>
                  <a:pt x="508634" y="253151"/>
                  <a:pt x="494101" y="245094"/>
                  <a:pt x="484412" y="237038"/>
                </a:cubicBezTo>
                <a:cubicBezTo>
                  <a:pt x="473108" y="227370"/>
                  <a:pt x="466649" y="214479"/>
                  <a:pt x="486027" y="191920"/>
                </a:cubicBezTo>
                <a:cubicBezTo>
                  <a:pt x="505404" y="169361"/>
                  <a:pt x="557078" y="150025"/>
                  <a:pt x="557078" y="150025"/>
                </a:cubicBezTo>
                <a:close/>
                <a:moveTo>
                  <a:pt x="406736" y="115281"/>
                </a:moveTo>
                <a:cubicBezTo>
                  <a:pt x="416280" y="115054"/>
                  <a:pt x="425369" y="115659"/>
                  <a:pt x="432640" y="117678"/>
                </a:cubicBezTo>
                <a:cubicBezTo>
                  <a:pt x="461725" y="125752"/>
                  <a:pt x="460109" y="140286"/>
                  <a:pt x="456878" y="154820"/>
                </a:cubicBezTo>
                <a:cubicBezTo>
                  <a:pt x="453646" y="167740"/>
                  <a:pt x="443951" y="179044"/>
                  <a:pt x="414866" y="170969"/>
                </a:cubicBezTo>
                <a:cubicBezTo>
                  <a:pt x="385781" y="162895"/>
                  <a:pt x="345385" y="124137"/>
                  <a:pt x="345385" y="124137"/>
                </a:cubicBezTo>
                <a:cubicBezTo>
                  <a:pt x="345385" y="124137"/>
                  <a:pt x="378106" y="115962"/>
                  <a:pt x="406736" y="115281"/>
                </a:cubicBezTo>
                <a:close/>
                <a:moveTo>
                  <a:pt x="526321" y="43530"/>
                </a:moveTo>
                <a:cubicBezTo>
                  <a:pt x="526321" y="43530"/>
                  <a:pt x="531167" y="101630"/>
                  <a:pt x="518245" y="129066"/>
                </a:cubicBezTo>
                <a:cubicBezTo>
                  <a:pt x="505322" y="156502"/>
                  <a:pt x="490785" y="151660"/>
                  <a:pt x="477862" y="145205"/>
                </a:cubicBezTo>
                <a:cubicBezTo>
                  <a:pt x="464940" y="140363"/>
                  <a:pt x="455248" y="129066"/>
                  <a:pt x="468170" y="101630"/>
                </a:cubicBezTo>
                <a:cubicBezTo>
                  <a:pt x="481093" y="75808"/>
                  <a:pt x="526321" y="43530"/>
                  <a:pt x="526321" y="43530"/>
                </a:cubicBezTo>
                <a:close/>
                <a:moveTo>
                  <a:pt x="387361" y="0"/>
                </a:moveTo>
                <a:cubicBezTo>
                  <a:pt x="387361" y="0"/>
                  <a:pt x="439061" y="29044"/>
                  <a:pt x="453602" y="54861"/>
                </a:cubicBezTo>
                <a:cubicBezTo>
                  <a:pt x="469758" y="80677"/>
                  <a:pt x="456833" y="90359"/>
                  <a:pt x="445524" y="96813"/>
                </a:cubicBezTo>
                <a:cubicBezTo>
                  <a:pt x="432599" y="104880"/>
                  <a:pt x="418058" y="106494"/>
                  <a:pt x="403517" y="80677"/>
                </a:cubicBezTo>
                <a:cubicBezTo>
                  <a:pt x="388977" y="54861"/>
                  <a:pt x="387361" y="0"/>
                  <a:pt x="387361" y="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branch-with-leaves_1457">
            <a:extLst>
              <a:ext uri="{FF2B5EF4-FFF2-40B4-BE49-F238E27FC236}">
                <a16:creationId xmlns:a16="http://schemas.microsoft.com/office/drawing/2014/main" xmlns="" id="{21401F92-9F20-4F42-BA4B-07CF2C2B5AB5}"/>
              </a:ext>
            </a:extLst>
          </p:cNvPr>
          <p:cNvSpPr>
            <a:spLocks noChangeAspect="1"/>
          </p:cNvSpPr>
          <p:nvPr/>
        </p:nvSpPr>
        <p:spPr bwMode="auto">
          <a:xfrm>
            <a:off x="6621868" y="1738058"/>
            <a:ext cx="853498" cy="857396"/>
          </a:xfrm>
          <a:custGeom>
            <a:avLst/>
            <a:gdLst>
              <a:gd name="connsiteX0" fmla="*/ 227490 w 557078"/>
              <a:gd name="connsiteY0" fmla="*/ 504746 h 559622"/>
              <a:gd name="connsiteX1" fmla="*/ 11209 w 557078"/>
              <a:gd name="connsiteY1" fmla="*/ 559618 h 559622"/>
              <a:gd name="connsiteX2" fmla="*/ 1525 w 557078"/>
              <a:gd name="connsiteY2" fmla="*/ 538638 h 559622"/>
              <a:gd name="connsiteX3" fmla="*/ 227490 w 557078"/>
              <a:gd name="connsiteY3" fmla="*/ 504746 h 559622"/>
              <a:gd name="connsiteX4" fmla="*/ 276839 w 557078"/>
              <a:gd name="connsiteY4" fmla="*/ 484881 h 559622"/>
              <a:gd name="connsiteX5" fmla="*/ 295235 w 557078"/>
              <a:gd name="connsiteY5" fmla="*/ 488508 h 559622"/>
              <a:gd name="connsiteX6" fmla="*/ 361450 w 557078"/>
              <a:gd name="connsiteY6" fmla="*/ 541713 h 559622"/>
              <a:gd name="connsiteX7" fmla="*/ 272625 w 557078"/>
              <a:gd name="connsiteY7" fmla="*/ 541713 h 559622"/>
              <a:gd name="connsiteX8" fmla="*/ 251630 w 557078"/>
              <a:gd name="connsiteY8" fmla="*/ 503019 h 559622"/>
              <a:gd name="connsiteX9" fmla="*/ 276839 w 557078"/>
              <a:gd name="connsiteY9" fmla="*/ 484881 h 559622"/>
              <a:gd name="connsiteX10" fmla="*/ 352523 w 557078"/>
              <a:gd name="connsiteY10" fmla="*/ 434883 h 559622"/>
              <a:gd name="connsiteX11" fmla="*/ 371333 w 557078"/>
              <a:gd name="connsiteY11" fmla="*/ 435460 h 559622"/>
              <a:gd name="connsiteX12" fmla="*/ 445661 w 557078"/>
              <a:gd name="connsiteY12" fmla="*/ 474016 h 559622"/>
              <a:gd name="connsiteX13" fmla="*/ 360022 w 557078"/>
              <a:gd name="connsiteY13" fmla="*/ 490081 h 559622"/>
              <a:gd name="connsiteX14" fmla="*/ 330937 w 557078"/>
              <a:gd name="connsiteY14" fmla="*/ 456345 h 559622"/>
              <a:gd name="connsiteX15" fmla="*/ 352523 w 557078"/>
              <a:gd name="connsiteY15" fmla="*/ 434883 h 559622"/>
              <a:gd name="connsiteX16" fmla="*/ 229127 w 557078"/>
              <a:gd name="connsiteY16" fmla="*/ 372341 h 559622"/>
              <a:gd name="connsiteX17" fmla="*/ 264680 w 557078"/>
              <a:gd name="connsiteY17" fmla="*/ 453133 h 559622"/>
              <a:gd name="connsiteX18" fmla="*/ 238824 w 557078"/>
              <a:gd name="connsiteY18" fmla="*/ 487065 h 559622"/>
              <a:gd name="connsiteX19" fmla="*/ 208119 w 557078"/>
              <a:gd name="connsiteY19" fmla="*/ 453133 h 559622"/>
              <a:gd name="connsiteX20" fmla="*/ 229127 w 557078"/>
              <a:gd name="connsiteY20" fmla="*/ 372341 h 559622"/>
              <a:gd name="connsiteX21" fmla="*/ 455904 w 557078"/>
              <a:gd name="connsiteY21" fmla="*/ 366005 h 559622"/>
              <a:gd name="connsiteX22" fmla="*/ 511734 w 557078"/>
              <a:gd name="connsiteY22" fmla="*/ 378911 h 559622"/>
              <a:gd name="connsiteX23" fmla="*/ 437495 w 557078"/>
              <a:gd name="connsiteY23" fmla="*/ 422386 h 559622"/>
              <a:gd name="connsiteX24" fmla="*/ 400376 w 557078"/>
              <a:gd name="connsiteY24" fmla="*/ 399844 h 559622"/>
              <a:gd name="connsiteX25" fmla="*/ 431040 w 557078"/>
              <a:gd name="connsiteY25" fmla="*/ 366030 h 559622"/>
              <a:gd name="connsiteX26" fmla="*/ 455904 w 557078"/>
              <a:gd name="connsiteY26" fmla="*/ 366005 h 559622"/>
              <a:gd name="connsiteX27" fmla="*/ 287246 w 557078"/>
              <a:gd name="connsiteY27" fmla="*/ 327256 h 559622"/>
              <a:gd name="connsiteX28" fmla="*/ 330888 w 557078"/>
              <a:gd name="connsiteY28" fmla="*/ 403031 h 559622"/>
              <a:gd name="connsiteX29" fmla="*/ 308259 w 557078"/>
              <a:gd name="connsiteY29" fmla="*/ 441725 h 559622"/>
              <a:gd name="connsiteX30" fmla="*/ 274315 w 557078"/>
              <a:gd name="connsiteY30" fmla="*/ 411092 h 559622"/>
              <a:gd name="connsiteX31" fmla="*/ 287246 w 557078"/>
              <a:gd name="connsiteY31" fmla="*/ 327256 h 559622"/>
              <a:gd name="connsiteX32" fmla="*/ 327633 w 557078"/>
              <a:gd name="connsiteY32" fmla="*/ 287094 h 559622"/>
              <a:gd name="connsiteX33" fmla="*/ 390740 w 557078"/>
              <a:gd name="connsiteY33" fmla="*/ 349891 h 559622"/>
              <a:gd name="connsiteX34" fmla="*/ 377795 w 557078"/>
              <a:gd name="connsiteY34" fmla="*/ 391756 h 559622"/>
              <a:gd name="connsiteX35" fmla="*/ 337342 w 557078"/>
              <a:gd name="connsiteY35" fmla="*/ 370824 h 559622"/>
              <a:gd name="connsiteX36" fmla="*/ 327633 w 557078"/>
              <a:gd name="connsiteY36" fmla="*/ 287094 h 559622"/>
              <a:gd name="connsiteX37" fmla="*/ 547232 w 557078"/>
              <a:gd name="connsiteY37" fmla="*/ 269215 h 559622"/>
              <a:gd name="connsiteX38" fmla="*/ 492371 w 557078"/>
              <a:gd name="connsiteY38" fmla="*/ 335293 h 559622"/>
              <a:gd name="connsiteX39" fmla="*/ 450419 w 557078"/>
              <a:gd name="connsiteY39" fmla="*/ 325623 h 559622"/>
              <a:gd name="connsiteX40" fmla="*/ 466555 w 557078"/>
              <a:gd name="connsiteY40" fmla="*/ 283720 h 559622"/>
              <a:gd name="connsiteX41" fmla="*/ 547232 w 557078"/>
              <a:gd name="connsiteY41" fmla="*/ 269215 h 559622"/>
              <a:gd name="connsiteX42" fmla="*/ 350308 w 557078"/>
              <a:gd name="connsiteY42" fmla="*/ 233717 h 559622"/>
              <a:gd name="connsiteX43" fmla="*/ 424494 w 557078"/>
              <a:gd name="connsiteY43" fmla="*/ 280563 h 559622"/>
              <a:gd name="connsiteX44" fmla="*/ 422881 w 557078"/>
              <a:gd name="connsiteY44" fmla="*/ 324179 h 559622"/>
              <a:gd name="connsiteX45" fmla="*/ 379337 w 557078"/>
              <a:gd name="connsiteY45" fmla="*/ 314487 h 559622"/>
              <a:gd name="connsiteX46" fmla="*/ 350308 w 557078"/>
              <a:gd name="connsiteY46" fmla="*/ 233717 h 559622"/>
              <a:gd name="connsiteX47" fmla="*/ 353418 w 557078"/>
              <a:gd name="connsiteY47" fmla="*/ 185523 h 559622"/>
              <a:gd name="connsiteX48" fmla="*/ 440720 w 557078"/>
              <a:gd name="connsiteY48" fmla="*/ 200039 h 559622"/>
              <a:gd name="connsiteX49" fmla="*/ 455270 w 557078"/>
              <a:gd name="connsiteY49" fmla="*/ 241972 h 559622"/>
              <a:gd name="connsiteX50" fmla="*/ 410003 w 557078"/>
              <a:gd name="connsiteY50" fmla="*/ 248424 h 559622"/>
              <a:gd name="connsiteX51" fmla="*/ 353418 w 557078"/>
              <a:gd name="connsiteY51" fmla="*/ 185523 h 559622"/>
              <a:gd name="connsiteX52" fmla="*/ 557078 w 557078"/>
              <a:gd name="connsiteY52" fmla="*/ 150025 h 559622"/>
              <a:gd name="connsiteX53" fmla="*/ 528012 w 557078"/>
              <a:gd name="connsiteY53" fmla="*/ 230592 h 559622"/>
              <a:gd name="connsiteX54" fmla="*/ 484412 w 557078"/>
              <a:gd name="connsiteY54" fmla="*/ 237038 h 559622"/>
              <a:gd name="connsiteX55" fmla="*/ 486027 w 557078"/>
              <a:gd name="connsiteY55" fmla="*/ 191920 h 559622"/>
              <a:gd name="connsiteX56" fmla="*/ 557078 w 557078"/>
              <a:gd name="connsiteY56" fmla="*/ 150025 h 559622"/>
              <a:gd name="connsiteX57" fmla="*/ 406736 w 557078"/>
              <a:gd name="connsiteY57" fmla="*/ 115281 h 559622"/>
              <a:gd name="connsiteX58" fmla="*/ 432640 w 557078"/>
              <a:gd name="connsiteY58" fmla="*/ 117678 h 559622"/>
              <a:gd name="connsiteX59" fmla="*/ 456878 w 557078"/>
              <a:gd name="connsiteY59" fmla="*/ 154820 h 559622"/>
              <a:gd name="connsiteX60" fmla="*/ 414866 w 557078"/>
              <a:gd name="connsiteY60" fmla="*/ 170969 h 559622"/>
              <a:gd name="connsiteX61" fmla="*/ 345385 w 557078"/>
              <a:gd name="connsiteY61" fmla="*/ 124137 h 559622"/>
              <a:gd name="connsiteX62" fmla="*/ 406736 w 557078"/>
              <a:gd name="connsiteY62" fmla="*/ 115281 h 559622"/>
              <a:gd name="connsiteX63" fmla="*/ 526321 w 557078"/>
              <a:gd name="connsiteY63" fmla="*/ 43530 h 559622"/>
              <a:gd name="connsiteX64" fmla="*/ 518245 w 557078"/>
              <a:gd name="connsiteY64" fmla="*/ 129066 h 559622"/>
              <a:gd name="connsiteX65" fmla="*/ 477862 w 557078"/>
              <a:gd name="connsiteY65" fmla="*/ 145205 h 559622"/>
              <a:gd name="connsiteX66" fmla="*/ 468170 w 557078"/>
              <a:gd name="connsiteY66" fmla="*/ 101630 h 559622"/>
              <a:gd name="connsiteX67" fmla="*/ 526321 w 557078"/>
              <a:gd name="connsiteY67" fmla="*/ 43530 h 559622"/>
              <a:gd name="connsiteX68" fmla="*/ 387361 w 557078"/>
              <a:gd name="connsiteY68" fmla="*/ 0 h 559622"/>
              <a:gd name="connsiteX69" fmla="*/ 453602 w 557078"/>
              <a:gd name="connsiteY69" fmla="*/ 54861 h 559622"/>
              <a:gd name="connsiteX70" fmla="*/ 445524 w 557078"/>
              <a:gd name="connsiteY70" fmla="*/ 96813 h 559622"/>
              <a:gd name="connsiteX71" fmla="*/ 403517 w 557078"/>
              <a:gd name="connsiteY71" fmla="*/ 80677 h 559622"/>
              <a:gd name="connsiteX72" fmla="*/ 387361 w 557078"/>
              <a:gd name="connsiteY72" fmla="*/ 0 h 55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57078" h="559622">
                <a:moveTo>
                  <a:pt x="227490" y="504746"/>
                </a:moveTo>
                <a:cubicBezTo>
                  <a:pt x="137104" y="561232"/>
                  <a:pt x="11209" y="559618"/>
                  <a:pt x="11209" y="559618"/>
                </a:cubicBezTo>
                <a:cubicBezTo>
                  <a:pt x="11209" y="559618"/>
                  <a:pt x="-4931" y="546707"/>
                  <a:pt x="1525" y="538638"/>
                </a:cubicBezTo>
                <a:cubicBezTo>
                  <a:pt x="88683" y="558004"/>
                  <a:pt x="227490" y="504746"/>
                  <a:pt x="227490" y="504746"/>
                </a:cubicBezTo>
                <a:close/>
                <a:moveTo>
                  <a:pt x="276839" y="484881"/>
                </a:moveTo>
                <a:cubicBezTo>
                  <a:pt x="281911" y="484981"/>
                  <a:pt x="287967" y="486090"/>
                  <a:pt x="295235" y="488508"/>
                </a:cubicBezTo>
                <a:cubicBezTo>
                  <a:pt x="322690" y="499794"/>
                  <a:pt x="361450" y="541713"/>
                  <a:pt x="361450" y="541713"/>
                </a:cubicBezTo>
                <a:cubicBezTo>
                  <a:pt x="361450" y="541713"/>
                  <a:pt x="301695" y="551386"/>
                  <a:pt x="272625" y="541713"/>
                </a:cubicBezTo>
                <a:cubicBezTo>
                  <a:pt x="243555" y="532039"/>
                  <a:pt x="246785" y="515917"/>
                  <a:pt x="251630" y="503019"/>
                </a:cubicBezTo>
                <a:cubicBezTo>
                  <a:pt x="255264" y="493345"/>
                  <a:pt x="261623" y="484579"/>
                  <a:pt x="276839" y="484881"/>
                </a:cubicBezTo>
                <a:close/>
                <a:moveTo>
                  <a:pt x="352523" y="434883"/>
                </a:moveTo>
                <a:cubicBezTo>
                  <a:pt x="357497" y="434155"/>
                  <a:pt x="363658" y="434255"/>
                  <a:pt x="371333" y="435460"/>
                </a:cubicBezTo>
                <a:cubicBezTo>
                  <a:pt x="402034" y="440280"/>
                  <a:pt x="445661" y="474016"/>
                  <a:pt x="445661" y="474016"/>
                </a:cubicBezTo>
                <a:cubicBezTo>
                  <a:pt x="445661" y="474016"/>
                  <a:pt x="390723" y="494900"/>
                  <a:pt x="360022" y="490081"/>
                </a:cubicBezTo>
                <a:cubicBezTo>
                  <a:pt x="329321" y="486868"/>
                  <a:pt x="329321" y="470803"/>
                  <a:pt x="330937" y="456345"/>
                </a:cubicBezTo>
                <a:cubicBezTo>
                  <a:pt x="333360" y="446706"/>
                  <a:pt x="337602" y="437067"/>
                  <a:pt x="352523" y="434883"/>
                </a:cubicBezTo>
                <a:close/>
                <a:moveTo>
                  <a:pt x="229127" y="372341"/>
                </a:moveTo>
                <a:cubicBezTo>
                  <a:pt x="229127" y="372341"/>
                  <a:pt x="263064" y="422432"/>
                  <a:pt x="264680" y="453133"/>
                </a:cubicBezTo>
                <a:cubicBezTo>
                  <a:pt x="267912" y="483834"/>
                  <a:pt x="251752" y="487065"/>
                  <a:pt x="238824" y="487065"/>
                </a:cubicBezTo>
                <a:cubicBezTo>
                  <a:pt x="224279" y="488681"/>
                  <a:pt x="209735" y="483834"/>
                  <a:pt x="208119" y="453133"/>
                </a:cubicBezTo>
                <a:cubicBezTo>
                  <a:pt x="206503" y="422432"/>
                  <a:pt x="229127" y="372341"/>
                  <a:pt x="229127" y="372341"/>
                </a:cubicBezTo>
                <a:close/>
                <a:moveTo>
                  <a:pt x="455904" y="366005"/>
                </a:moveTo>
                <a:cubicBezTo>
                  <a:pt x="482684" y="368948"/>
                  <a:pt x="511734" y="378911"/>
                  <a:pt x="511734" y="378911"/>
                </a:cubicBezTo>
                <a:cubicBezTo>
                  <a:pt x="511734" y="378911"/>
                  <a:pt x="466545" y="417556"/>
                  <a:pt x="437495" y="422386"/>
                </a:cubicBezTo>
                <a:cubicBezTo>
                  <a:pt x="408445" y="428827"/>
                  <a:pt x="403604" y="412725"/>
                  <a:pt x="400376" y="399844"/>
                </a:cubicBezTo>
                <a:cubicBezTo>
                  <a:pt x="398762" y="386962"/>
                  <a:pt x="401990" y="372470"/>
                  <a:pt x="431040" y="366030"/>
                </a:cubicBezTo>
                <a:cubicBezTo>
                  <a:pt x="438302" y="364822"/>
                  <a:pt x="446977" y="365023"/>
                  <a:pt x="455904" y="366005"/>
                </a:cubicBezTo>
                <a:close/>
                <a:moveTo>
                  <a:pt x="287246" y="327256"/>
                </a:moveTo>
                <a:cubicBezTo>
                  <a:pt x="287246" y="327256"/>
                  <a:pt x="326038" y="374011"/>
                  <a:pt x="330888" y="403031"/>
                </a:cubicBezTo>
                <a:cubicBezTo>
                  <a:pt x="337353" y="433664"/>
                  <a:pt x="321189" y="438500"/>
                  <a:pt x="308259" y="441725"/>
                </a:cubicBezTo>
                <a:cubicBezTo>
                  <a:pt x="295328" y="443337"/>
                  <a:pt x="280780" y="440113"/>
                  <a:pt x="274315" y="411092"/>
                </a:cubicBezTo>
                <a:cubicBezTo>
                  <a:pt x="269466" y="380460"/>
                  <a:pt x="287246" y="327256"/>
                  <a:pt x="287246" y="327256"/>
                </a:cubicBezTo>
                <a:close/>
                <a:moveTo>
                  <a:pt x="327633" y="287094"/>
                </a:moveTo>
                <a:cubicBezTo>
                  <a:pt x="327633" y="287094"/>
                  <a:pt x="377795" y="322518"/>
                  <a:pt x="390740" y="349891"/>
                </a:cubicBezTo>
                <a:cubicBezTo>
                  <a:pt x="403685" y="377264"/>
                  <a:pt x="390740" y="386926"/>
                  <a:pt x="377795" y="391756"/>
                </a:cubicBezTo>
                <a:cubicBezTo>
                  <a:pt x="364850" y="398197"/>
                  <a:pt x="350287" y="399807"/>
                  <a:pt x="337342" y="370824"/>
                </a:cubicBezTo>
                <a:cubicBezTo>
                  <a:pt x="324397" y="343450"/>
                  <a:pt x="327633" y="287094"/>
                  <a:pt x="327633" y="287094"/>
                </a:cubicBezTo>
                <a:close/>
                <a:moveTo>
                  <a:pt x="547232" y="269215"/>
                </a:moveTo>
                <a:cubicBezTo>
                  <a:pt x="547232" y="269215"/>
                  <a:pt x="518188" y="320788"/>
                  <a:pt x="492371" y="335293"/>
                </a:cubicBezTo>
                <a:cubicBezTo>
                  <a:pt x="466555" y="349798"/>
                  <a:pt x="456873" y="336905"/>
                  <a:pt x="450419" y="325623"/>
                </a:cubicBezTo>
                <a:cubicBezTo>
                  <a:pt x="442352" y="314341"/>
                  <a:pt x="440738" y="299837"/>
                  <a:pt x="466555" y="283720"/>
                </a:cubicBezTo>
                <a:cubicBezTo>
                  <a:pt x="492371" y="269215"/>
                  <a:pt x="547232" y="269215"/>
                  <a:pt x="547232" y="269215"/>
                </a:cubicBezTo>
                <a:close/>
                <a:moveTo>
                  <a:pt x="350308" y="233717"/>
                </a:moveTo>
                <a:cubicBezTo>
                  <a:pt x="350308" y="233717"/>
                  <a:pt x="406754" y="256332"/>
                  <a:pt x="424494" y="280563"/>
                </a:cubicBezTo>
                <a:cubicBezTo>
                  <a:pt x="443847" y="304794"/>
                  <a:pt x="434171" y="316102"/>
                  <a:pt x="422881" y="324179"/>
                </a:cubicBezTo>
                <a:cubicBezTo>
                  <a:pt x="411592" y="333871"/>
                  <a:pt x="397078" y="337102"/>
                  <a:pt x="379337" y="314487"/>
                </a:cubicBezTo>
                <a:cubicBezTo>
                  <a:pt x="359984" y="290256"/>
                  <a:pt x="350308" y="233717"/>
                  <a:pt x="350308" y="233717"/>
                </a:cubicBezTo>
                <a:close/>
                <a:moveTo>
                  <a:pt x="353418" y="185523"/>
                </a:moveTo>
                <a:cubicBezTo>
                  <a:pt x="353418" y="185523"/>
                  <a:pt x="414853" y="185523"/>
                  <a:pt x="440720" y="200039"/>
                </a:cubicBezTo>
                <a:cubicBezTo>
                  <a:pt x="468204" y="216167"/>
                  <a:pt x="461737" y="230682"/>
                  <a:pt x="455270" y="241972"/>
                </a:cubicBezTo>
                <a:cubicBezTo>
                  <a:pt x="447187" y="254875"/>
                  <a:pt x="435870" y="264552"/>
                  <a:pt x="410003" y="248424"/>
                </a:cubicBezTo>
                <a:cubicBezTo>
                  <a:pt x="384135" y="233908"/>
                  <a:pt x="353418" y="185523"/>
                  <a:pt x="353418" y="185523"/>
                </a:cubicBezTo>
                <a:close/>
                <a:moveTo>
                  <a:pt x="557078" y="150025"/>
                </a:moveTo>
                <a:cubicBezTo>
                  <a:pt x="557078" y="150025"/>
                  <a:pt x="545774" y="208033"/>
                  <a:pt x="528012" y="230592"/>
                </a:cubicBezTo>
                <a:cubicBezTo>
                  <a:pt x="508634" y="253151"/>
                  <a:pt x="494101" y="245094"/>
                  <a:pt x="484412" y="237038"/>
                </a:cubicBezTo>
                <a:cubicBezTo>
                  <a:pt x="473108" y="227370"/>
                  <a:pt x="466649" y="214479"/>
                  <a:pt x="486027" y="191920"/>
                </a:cubicBezTo>
                <a:cubicBezTo>
                  <a:pt x="505404" y="169361"/>
                  <a:pt x="557078" y="150025"/>
                  <a:pt x="557078" y="150025"/>
                </a:cubicBezTo>
                <a:close/>
                <a:moveTo>
                  <a:pt x="406736" y="115281"/>
                </a:moveTo>
                <a:cubicBezTo>
                  <a:pt x="416280" y="115054"/>
                  <a:pt x="425369" y="115659"/>
                  <a:pt x="432640" y="117678"/>
                </a:cubicBezTo>
                <a:cubicBezTo>
                  <a:pt x="461725" y="125752"/>
                  <a:pt x="460109" y="140286"/>
                  <a:pt x="456878" y="154820"/>
                </a:cubicBezTo>
                <a:cubicBezTo>
                  <a:pt x="453646" y="167740"/>
                  <a:pt x="443951" y="179044"/>
                  <a:pt x="414866" y="170969"/>
                </a:cubicBezTo>
                <a:cubicBezTo>
                  <a:pt x="385781" y="162895"/>
                  <a:pt x="345385" y="124137"/>
                  <a:pt x="345385" y="124137"/>
                </a:cubicBezTo>
                <a:cubicBezTo>
                  <a:pt x="345385" y="124137"/>
                  <a:pt x="378106" y="115962"/>
                  <a:pt x="406736" y="115281"/>
                </a:cubicBezTo>
                <a:close/>
                <a:moveTo>
                  <a:pt x="526321" y="43530"/>
                </a:moveTo>
                <a:cubicBezTo>
                  <a:pt x="526321" y="43530"/>
                  <a:pt x="531167" y="101630"/>
                  <a:pt x="518245" y="129066"/>
                </a:cubicBezTo>
                <a:cubicBezTo>
                  <a:pt x="505322" y="156502"/>
                  <a:pt x="490785" y="151660"/>
                  <a:pt x="477862" y="145205"/>
                </a:cubicBezTo>
                <a:cubicBezTo>
                  <a:pt x="464940" y="140363"/>
                  <a:pt x="455248" y="129066"/>
                  <a:pt x="468170" y="101630"/>
                </a:cubicBezTo>
                <a:cubicBezTo>
                  <a:pt x="481093" y="75808"/>
                  <a:pt x="526321" y="43530"/>
                  <a:pt x="526321" y="43530"/>
                </a:cubicBezTo>
                <a:close/>
                <a:moveTo>
                  <a:pt x="387361" y="0"/>
                </a:moveTo>
                <a:cubicBezTo>
                  <a:pt x="387361" y="0"/>
                  <a:pt x="439061" y="29044"/>
                  <a:pt x="453602" y="54861"/>
                </a:cubicBezTo>
                <a:cubicBezTo>
                  <a:pt x="469758" y="80677"/>
                  <a:pt x="456833" y="90359"/>
                  <a:pt x="445524" y="96813"/>
                </a:cubicBezTo>
                <a:cubicBezTo>
                  <a:pt x="432599" y="104880"/>
                  <a:pt x="418058" y="106494"/>
                  <a:pt x="403517" y="80677"/>
                </a:cubicBezTo>
                <a:cubicBezTo>
                  <a:pt x="388977" y="54861"/>
                  <a:pt x="387361" y="0"/>
                  <a:pt x="387361" y="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dark-star-shape_15445">
            <a:extLst>
              <a:ext uri="{FF2B5EF4-FFF2-40B4-BE49-F238E27FC236}">
                <a16:creationId xmlns:a16="http://schemas.microsoft.com/office/drawing/2014/main" xmlns="" id="{FF2CE3F0-451A-4E01-94B2-3300F9E6CA79}"/>
              </a:ext>
            </a:extLst>
          </p:cNvPr>
          <p:cNvSpPr>
            <a:spLocks noChangeAspect="1"/>
          </p:cNvSpPr>
          <p:nvPr/>
        </p:nvSpPr>
        <p:spPr bwMode="auto">
          <a:xfrm>
            <a:off x="4396839" y="2308646"/>
            <a:ext cx="418163" cy="397362"/>
          </a:xfrm>
          <a:custGeom>
            <a:avLst/>
            <a:gdLst>
              <a:gd name="T0" fmla="*/ 374 w 723"/>
              <a:gd name="T1" fmla="*/ 21 h 688"/>
              <a:gd name="T2" fmla="*/ 425 w 723"/>
              <a:gd name="T3" fmla="*/ 232 h 688"/>
              <a:gd name="T4" fmla="*/ 477 w 723"/>
              <a:gd name="T5" fmla="*/ 270 h 688"/>
              <a:gd name="T6" fmla="*/ 698 w 723"/>
              <a:gd name="T7" fmla="*/ 256 h 688"/>
              <a:gd name="T8" fmla="*/ 706 w 723"/>
              <a:gd name="T9" fmla="*/ 280 h 688"/>
              <a:gd name="T10" fmla="*/ 524 w 723"/>
              <a:gd name="T11" fmla="*/ 388 h 688"/>
              <a:gd name="T12" fmla="*/ 504 w 723"/>
              <a:gd name="T13" fmla="*/ 450 h 688"/>
              <a:gd name="T14" fmla="*/ 582 w 723"/>
              <a:gd name="T15" fmla="*/ 661 h 688"/>
              <a:gd name="T16" fmla="*/ 562 w 723"/>
              <a:gd name="T17" fmla="*/ 675 h 688"/>
              <a:gd name="T18" fmla="*/ 394 w 723"/>
              <a:gd name="T19" fmla="*/ 527 h 688"/>
              <a:gd name="T20" fmla="*/ 329 w 723"/>
              <a:gd name="T21" fmla="*/ 527 h 688"/>
              <a:gd name="T22" fmla="*/ 161 w 723"/>
              <a:gd name="T23" fmla="*/ 675 h 688"/>
              <a:gd name="T24" fmla="*/ 141 w 723"/>
              <a:gd name="T25" fmla="*/ 661 h 688"/>
              <a:gd name="T26" fmla="*/ 219 w 723"/>
              <a:gd name="T27" fmla="*/ 450 h 688"/>
              <a:gd name="T28" fmla="*/ 199 w 723"/>
              <a:gd name="T29" fmla="*/ 388 h 688"/>
              <a:gd name="T30" fmla="*/ 17 w 723"/>
              <a:gd name="T31" fmla="*/ 280 h 688"/>
              <a:gd name="T32" fmla="*/ 25 w 723"/>
              <a:gd name="T33" fmla="*/ 256 h 688"/>
              <a:gd name="T34" fmla="*/ 246 w 723"/>
              <a:gd name="T35" fmla="*/ 270 h 688"/>
              <a:gd name="T36" fmla="*/ 298 w 723"/>
              <a:gd name="T37" fmla="*/ 232 h 688"/>
              <a:gd name="T38" fmla="*/ 349 w 723"/>
              <a:gd name="T39" fmla="*/ 21 h 688"/>
              <a:gd name="T40" fmla="*/ 374 w 723"/>
              <a:gd name="T41" fmla="*/ 2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3" h="688">
                <a:moveTo>
                  <a:pt x="374" y="21"/>
                </a:moveTo>
                <a:lnTo>
                  <a:pt x="425" y="232"/>
                </a:lnTo>
                <a:cubicBezTo>
                  <a:pt x="431" y="253"/>
                  <a:pt x="455" y="270"/>
                  <a:pt x="477" y="270"/>
                </a:cubicBezTo>
                <a:lnTo>
                  <a:pt x="698" y="256"/>
                </a:lnTo>
                <a:cubicBezTo>
                  <a:pt x="720" y="256"/>
                  <a:pt x="723" y="267"/>
                  <a:pt x="706" y="280"/>
                </a:cubicBezTo>
                <a:lnTo>
                  <a:pt x="524" y="388"/>
                </a:lnTo>
                <a:cubicBezTo>
                  <a:pt x="506" y="401"/>
                  <a:pt x="497" y="429"/>
                  <a:pt x="504" y="450"/>
                </a:cubicBezTo>
                <a:lnTo>
                  <a:pt x="582" y="661"/>
                </a:lnTo>
                <a:cubicBezTo>
                  <a:pt x="589" y="682"/>
                  <a:pt x="580" y="688"/>
                  <a:pt x="562" y="675"/>
                </a:cubicBezTo>
                <a:lnTo>
                  <a:pt x="394" y="527"/>
                </a:lnTo>
                <a:cubicBezTo>
                  <a:pt x="376" y="514"/>
                  <a:pt x="347" y="514"/>
                  <a:pt x="329" y="527"/>
                </a:cubicBezTo>
                <a:lnTo>
                  <a:pt x="161" y="675"/>
                </a:lnTo>
                <a:cubicBezTo>
                  <a:pt x="143" y="688"/>
                  <a:pt x="134" y="682"/>
                  <a:pt x="141" y="661"/>
                </a:cubicBezTo>
                <a:lnTo>
                  <a:pt x="219" y="450"/>
                </a:lnTo>
                <a:cubicBezTo>
                  <a:pt x="226" y="429"/>
                  <a:pt x="217" y="401"/>
                  <a:pt x="199" y="388"/>
                </a:cubicBezTo>
                <a:lnTo>
                  <a:pt x="17" y="280"/>
                </a:lnTo>
                <a:cubicBezTo>
                  <a:pt x="0" y="267"/>
                  <a:pt x="3" y="256"/>
                  <a:pt x="25" y="256"/>
                </a:cubicBezTo>
                <a:lnTo>
                  <a:pt x="246" y="270"/>
                </a:lnTo>
                <a:cubicBezTo>
                  <a:pt x="268" y="270"/>
                  <a:pt x="291" y="253"/>
                  <a:pt x="298" y="232"/>
                </a:cubicBezTo>
                <a:lnTo>
                  <a:pt x="349" y="21"/>
                </a:lnTo>
                <a:cubicBezTo>
                  <a:pt x="356" y="0"/>
                  <a:pt x="367" y="0"/>
                  <a:pt x="374" y="21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</p:sp>
      <p:sp>
        <p:nvSpPr>
          <p:cNvPr id="73" name="dark-star-shape_15445">
            <a:extLst>
              <a:ext uri="{FF2B5EF4-FFF2-40B4-BE49-F238E27FC236}">
                <a16:creationId xmlns:a16="http://schemas.microsoft.com/office/drawing/2014/main" xmlns="" id="{92741094-1B62-4E8A-B793-CCBC0F1CD273}"/>
              </a:ext>
            </a:extLst>
          </p:cNvPr>
          <p:cNvSpPr>
            <a:spLocks noChangeAspect="1"/>
          </p:cNvSpPr>
          <p:nvPr/>
        </p:nvSpPr>
        <p:spPr bwMode="auto">
          <a:xfrm>
            <a:off x="4837293" y="2391632"/>
            <a:ext cx="243504" cy="231391"/>
          </a:xfrm>
          <a:custGeom>
            <a:avLst/>
            <a:gdLst>
              <a:gd name="T0" fmla="*/ 374 w 723"/>
              <a:gd name="T1" fmla="*/ 21 h 688"/>
              <a:gd name="T2" fmla="*/ 425 w 723"/>
              <a:gd name="T3" fmla="*/ 232 h 688"/>
              <a:gd name="T4" fmla="*/ 477 w 723"/>
              <a:gd name="T5" fmla="*/ 270 h 688"/>
              <a:gd name="T6" fmla="*/ 698 w 723"/>
              <a:gd name="T7" fmla="*/ 256 h 688"/>
              <a:gd name="T8" fmla="*/ 706 w 723"/>
              <a:gd name="T9" fmla="*/ 280 h 688"/>
              <a:gd name="T10" fmla="*/ 524 w 723"/>
              <a:gd name="T11" fmla="*/ 388 h 688"/>
              <a:gd name="T12" fmla="*/ 504 w 723"/>
              <a:gd name="T13" fmla="*/ 450 h 688"/>
              <a:gd name="T14" fmla="*/ 582 w 723"/>
              <a:gd name="T15" fmla="*/ 661 h 688"/>
              <a:gd name="T16" fmla="*/ 562 w 723"/>
              <a:gd name="T17" fmla="*/ 675 h 688"/>
              <a:gd name="T18" fmla="*/ 394 w 723"/>
              <a:gd name="T19" fmla="*/ 527 h 688"/>
              <a:gd name="T20" fmla="*/ 329 w 723"/>
              <a:gd name="T21" fmla="*/ 527 h 688"/>
              <a:gd name="T22" fmla="*/ 161 w 723"/>
              <a:gd name="T23" fmla="*/ 675 h 688"/>
              <a:gd name="T24" fmla="*/ 141 w 723"/>
              <a:gd name="T25" fmla="*/ 661 h 688"/>
              <a:gd name="T26" fmla="*/ 219 w 723"/>
              <a:gd name="T27" fmla="*/ 450 h 688"/>
              <a:gd name="T28" fmla="*/ 199 w 723"/>
              <a:gd name="T29" fmla="*/ 388 h 688"/>
              <a:gd name="T30" fmla="*/ 17 w 723"/>
              <a:gd name="T31" fmla="*/ 280 h 688"/>
              <a:gd name="T32" fmla="*/ 25 w 723"/>
              <a:gd name="T33" fmla="*/ 256 h 688"/>
              <a:gd name="T34" fmla="*/ 246 w 723"/>
              <a:gd name="T35" fmla="*/ 270 h 688"/>
              <a:gd name="T36" fmla="*/ 298 w 723"/>
              <a:gd name="T37" fmla="*/ 232 h 688"/>
              <a:gd name="T38" fmla="*/ 349 w 723"/>
              <a:gd name="T39" fmla="*/ 21 h 688"/>
              <a:gd name="T40" fmla="*/ 374 w 723"/>
              <a:gd name="T41" fmla="*/ 2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3" h="688">
                <a:moveTo>
                  <a:pt x="374" y="21"/>
                </a:moveTo>
                <a:lnTo>
                  <a:pt x="425" y="232"/>
                </a:lnTo>
                <a:cubicBezTo>
                  <a:pt x="431" y="253"/>
                  <a:pt x="455" y="270"/>
                  <a:pt x="477" y="270"/>
                </a:cubicBezTo>
                <a:lnTo>
                  <a:pt x="698" y="256"/>
                </a:lnTo>
                <a:cubicBezTo>
                  <a:pt x="720" y="256"/>
                  <a:pt x="723" y="267"/>
                  <a:pt x="706" y="280"/>
                </a:cubicBezTo>
                <a:lnTo>
                  <a:pt x="524" y="388"/>
                </a:lnTo>
                <a:cubicBezTo>
                  <a:pt x="506" y="401"/>
                  <a:pt x="497" y="429"/>
                  <a:pt x="504" y="450"/>
                </a:cubicBezTo>
                <a:lnTo>
                  <a:pt x="582" y="661"/>
                </a:lnTo>
                <a:cubicBezTo>
                  <a:pt x="589" y="682"/>
                  <a:pt x="580" y="688"/>
                  <a:pt x="562" y="675"/>
                </a:cubicBezTo>
                <a:lnTo>
                  <a:pt x="394" y="527"/>
                </a:lnTo>
                <a:cubicBezTo>
                  <a:pt x="376" y="514"/>
                  <a:pt x="347" y="514"/>
                  <a:pt x="329" y="527"/>
                </a:cubicBezTo>
                <a:lnTo>
                  <a:pt x="161" y="675"/>
                </a:lnTo>
                <a:cubicBezTo>
                  <a:pt x="143" y="688"/>
                  <a:pt x="134" y="682"/>
                  <a:pt x="141" y="661"/>
                </a:cubicBezTo>
                <a:lnTo>
                  <a:pt x="219" y="450"/>
                </a:lnTo>
                <a:cubicBezTo>
                  <a:pt x="226" y="429"/>
                  <a:pt x="217" y="401"/>
                  <a:pt x="199" y="388"/>
                </a:cubicBezTo>
                <a:lnTo>
                  <a:pt x="17" y="280"/>
                </a:lnTo>
                <a:cubicBezTo>
                  <a:pt x="0" y="267"/>
                  <a:pt x="3" y="256"/>
                  <a:pt x="25" y="256"/>
                </a:cubicBezTo>
                <a:lnTo>
                  <a:pt x="246" y="270"/>
                </a:lnTo>
                <a:cubicBezTo>
                  <a:pt x="268" y="270"/>
                  <a:pt x="291" y="253"/>
                  <a:pt x="298" y="232"/>
                </a:cubicBezTo>
                <a:lnTo>
                  <a:pt x="349" y="21"/>
                </a:lnTo>
                <a:cubicBezTo>
                  <a:pt x="356" y="0"/>
                  <a:pt x="367" y="0"/>
                  <a:pt x="374" y="21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</p:sp>
      <p:sp>
        <p:nvSpPr>
          <p:cNvPr id="74" name="dark-star-shape_15445">
            <a:extLst>
              <a:ext uri="{FF2B5EF4-FFF2-40B4-BE49-F238E27FC236}">
                <a16:creationId xmlns:a16="http://schemas.microsoft.com/office/drawing/2014/main" xmlns="" id="{B0DF9E36-6B9E-4774-8D16-4D63FA1CFAF3}"/>
              </a:ext>
            </a:extLst>
          </p:cNvPr>
          <p:cNvSpPr>
            <a:spLocks noChangeAspect="1"/>
          </p:cNvSpPr>
          <p:nvPr/>
        </p:nvSpPr>
        <p:spPr bwMode="auto">
          <a:xfrm>
            <a:off x="4130200" y="2391632"/>
            <a:ext cx="243504" cy="231391"/>
          </a:xfrm>
          <a:custGeom>
            <a:avLst/>
            <a:gdLst>
              <a:gd name="T0" fmla="*/ 374 w 723"/>
              <a:gd name="T1" fmla="*/ 21 h 688"/>
              <a:gd name="T2" fmla="*/ 425 w 723"/>
              <a:gd name="T3" fmla="*/ 232 h 688"/>
              <a:gd name="T4" fmla="*/ 477 w 723"/>
              <a:gd name="T5" fmla="*/ 270 h 688"/>
              <a:gd name="T6" fmla="*/ 698 w 723"/>
              <a:gd name="T7" fmla="*/ 256 h 688"/>
              <a:gd name="T8" fmla="*/ 706 w 723"/>
              <a:gd name="T9" fmla="*/ 280 h 688"/>
              <a:gd name="T10" fmla="*/ 524 w 723"/>
              <a:gd name="T11" fmla="*/ 388 h 688"/>
              <a:gd name="T12" fmla="*/ 504 w 723"/>
              <a:gd name="T13" fmla="*/ 450 h 688"/>
              <a:gd name="T14" fmla="*/ 582 w 723"/>
              <a:gd name="T15" fmla="*/ 661 h 688"/>
              <a:gd name="T16" fmla="*/ 562 w 723"/>
              <a:gd name="T17" fmla="*/ 675 h 688"/>
              <a:gd name="T18" fmla="*/ 394 w 723"/>
              <a:gd name="T19" fmla="*/ 527 h 688"/>
              <a:gd name="T20" fmla="*/ 329 w 723"/>
              <a:gd name="T21" fmla="*/ 527 h 688"/>
              <a:gd name="T22" fmla="*/ 161 w 723"/>
              <a:gd name="T23" fmla="*/ 675 h 688"/>
              <a:gd name="T24" fmla="*/ 141 w 723"/>
              <a:gd name="T25" fmla="*/ 661 h 688"/>
              <a:gd name="T26" fmla="*/ 219 w 723"/>
              <a:gd name="T27" fmla="*/ 450 h 688"/>
              <a:gd name="T28" fmla="*/ 199 w 723"/>
              <a:gd name="T29" fmla="*/ 388 h 688"/>
              <a:gd name="T30" fmla="*/ 17 w 723"/>
              <a:gd name="T31" fmla="*/ 280 h 688"/>
              <a:gd name="T32" fmla="*/ 25 w 723"/>
              <a:gd name="T33" fmla="*/ 256 h 688"/>
              <a:gd name="T34" fmla="*/ 246 w 723"/>
              <a:gd name="T35" fmla="*/ 270 h 688"/>
              <a:gd name="T36" fmla="*/ 298 w 723"/>
              <a:gd name="T37" fmla="*/ 232 h 688"/>
              <a:gd name="T38" fmla="*/ 349 w 723"/>
              <a:gd name="T39" fmla="*/ 21 h 688"/>
              <a:gd name="T40" fmla="*/ 374 w 723"/>
              <a:gd name="T41" fmla="*/ 2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3" h="688">
                <a:moveTo>
                  <a:pt x="374" y="21"/>
                </a:moveTo>
                <a:lnTo>
                  <a:pt x="425" y="232"/>
                </a:lnTo>
                <a:cubicBezTo>
                  <a:pt x="431" y="253"/>
                  <a:pt x="455" y="270"/>
                  <a:pt x="477" y="270"/>
                </a:cubicBezTo>
                <a:lnTo>
                  <a:pt x="698" y="256"/>
                </a:lnTo>
                <a:cubicBezTo>
                  <a:pt x="720" y="256"/>
                  <a:pt x="723" y="267"/>
                  <a:pt x="706" y="280"/>
                </a:cubicBezTo>
                <a:lnTo>
                  <a:pt x="524" y="388"/>
                </a:lnTo>
                <a:cubicBezTo>
                  <a:pt x="506" y="401"/>
                  <a:pt x="497" y="429"/>
                  <a:pt x="504" y="450"/>
                </a:cubicBezTo>
                <a:lnTo>
                  <a:pt x="582" y="661"/>
                </a:lnTo>
                <a:cubicBezTo>
                  <a:pt x="589" y="682"/>
                  <a:pt x="580" y="688"/>
                  <a:pt x="562" y="675"/>
                </a:cubicBezTo>
                <a:lnTo>
                  <a:pt x="394" y="527"/>
                </a:lnTo>
                <a:cubicBezTo>
                  <a:pt x="376" y="514"/>
                  <a:pt x="347" y="514"/>
                  <a:pt x="329" y="527"/>
                </a:cubicBezTo>
                <a:lnTo>
                  <a:pt x="161" y="675"/>
                </a:lnTo>
                <a:cubicBezTo>
                  <a:pt x="143" y="688"/>
                  <a:pt x="134" y="682"/>
                  <a:pt x="141" y="661"/>
                </a:cubicBezTo>
                <a:lnTo>
                  <a:pt x="219" y="450"/>
                </a:lnTo>
                <a:cubicBezTo>
                  <a:pt x="226" y="429"/>
                  <a:pt x="217" y="401"/>
                  <a:pt x="199" y="388"/>
                </a:cubicBezTo>
                <a:lnTo>
                  <a:pt x="17" y="280"/>
                </a:lnTo>
                <a:cubicBezTo>
                  <a:pt x="0" y="267"/>
                  <a:pt x="3" y="256"/>
                  <a:pt x="25" y="256"/>
                </a:cubicBezTo>
                <a:lnTo>
                  <a:pt x="246" y="270"/>
                </a:lnTo>
                <a:cubicBezTo>
                  <a:pt x="268" y="270"/>
                  <a:pt x="291" y="253"/>
                  <a:pt x="298" y="232"/>
                </a:cubicBezTo>
                <a:lnTo>
                  <a:pt x="349" y="21"/>
                </a:lnTo>
                <a:cubicBezTo>
                  <a:pt x="356" y="0"/>
                  <a:pt x="367" y="0"/>
                  <a:pt x="374" y="21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</p:sp>
      <p:sp>
        <p:nvSpPr>
          <p:cNvPr id="75" name="dark-star-shape_15445">
            <a:extLst>
              <a:ext uri="{FF2B5EF4-FFF2-40B4-BE49-F238E27FC236}">
                <a16:creationId xmlns:a16="http://schemas.microsoft.com/office/drawing/2014/main" xmlns="" id="{A676C318-AAF5-445A-830F-F9AE84444746}"/>
              </a:ext>
            </a:extLst>
          </p:cNvPr>
          <p:cNvSpPr>
            <a:spLocks noChangeAspect="1"/>
          </p:cNvSpPr>
          <p:nvPr/>
        </p:nvSpPr>
        <p:spPr bwMode="auto">
          <a:xfrm>
            <a:off x="3902960" y="2440864"/>
            <a:ext cx="139886" cy="132928"/>
          </a:xfrm>
          <a:custGeom>
            <a:avLst/>
            <a:gdLst>
              <a:gd name="T0" fmla="*/ 374 w 723"/>
              <a:gd name="T1" fmla="*/ 21 h 688"/>
              <a:gd name="T2" fmla="*/ 425 w 723"/>
              <a:gd name="T3" fmla="*/ 232 h 688"/>
              <a:gd name="T4" fmla="*/ 477 w 723"/>
              <a:gd name="T5" fmla="*/ 270 h 688"/>
              <a:gd name="T6" fmla="*/ 698 w 723"/>
              <a:gd name="T7" fmla="*/ 256 h 688"/>
              <a:gd name="T8" fmla="*/ 706 w 723"/>
              <a:gd name="T9" fmla="*/ 280 h 688"/>
              <a:gd name="T10" fmla="*/ 524 w 723"/>
              <a:gd name="T11" fmla="*/ 388 h 688"/>
              <a:gd name="T12" fmla="*/ 504 w 723"/>
              <a:gd name="T13" fmla="*/ 450 h 688"/>
              <a:gd name="T14" fmla="*/ 582 w 723"/>
              <a:gd name="T15" fmla="*/ 661 h 688"/>
              <a:gd name="T16" fmla="*/ 562 w 723"/>
              <a:gd name="T17" fmla="*/ 675 h 688"/>
              <a:gd name="T18" fmla="*/ 394 w 723"/>
              <a:gd name="T19" fmla="*/ 527 h 688"/>
              <a:gd name="T20" fmla="*/ 329 w 723"/>
              <a:gd name="T21" fmla="*/ 527 h 688"/>
              <a:gd name="T22" fmla="*/ 161 w 723"/>
              <a:gd name="T23" fmla="*/ 675 h 688"/>
              <a:gd name="T24" fmla="*/ 141 w 723"/>
              <a:gd name="T25" fmla="*/ 661 h 688"/>
              <a:gd name="T26" fmla="*/ 219 w 723"/>
              <a:gd name="T27" fmla="*/ 450 h 688"/>
              <a:gd name="T28" fmla="*/ 199 w 723"/>
              <a:gd name="T29" fmla="*/ 388 h 688"/>
              <a:gd name="T30" fmla="*/ 17 w 723"/>
              <a:gd name="T31" fmla="*/ 280 h 688"/>
              <a:gd name="T32" fmla="*/ 25 w 723"/>
              <a:gd name="T33" fmla="*/ 256 h 688"/>
              <a:gd name="T34" fmla="*/ 246 w 723"/>
              <a:gd name="T35" fmla="*/ 270 h 688"/>
              <a:gd name="T36" fmla="*/ 298 w 723"/>
              <a:gd name="T37" fmla="*/ 232 h 688"/>
              <a:gd name="T38" fmla="*/ 349 w 723"/>
              <a:gd name="T39" fmla="*/ 21 h 688"/>
              <a:gd name="T40" fmla="*/ 374 w 723"/>
              <a:gd name="T41" fmla="*/ 2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3" h="688">
                <a:moveTo>
                  <a:pt x="374" y="21"/>
                </a:moveTo>
                <a:lnTo>
                  <a:pt x="425" y="232"/>
                </a:lnTo>
                <a:cubicBezTo>
                  <a:pt x="431" y="253"/>
                  <a:pt x="455" y="270"/>
                  <a:pt x="477" y="270"/>
                </a:cubicBezTo>
                <a:lnTo>
                  <a:pt x="698" y="256"/>
                </a:lnTo>
                <a:cubicBezTo>
                  <a:pt x="720" y="256"/>
                  <a:pt x="723" y="267"/>
                  <a:pt x="706" y="280"/>
                </a:cubicBezTo>
                <a:lnTo>
                  <a:pt x="524" y="388"/>
                </a:lnTo>
                <a:cubicBezTo>
                  <a:pt x="506" y="401"/>
                  <a:pt x="497" y="429"/>
                  <a:pt x="504" y="450"/>
                </a:cubicBezTo>
                <a:lnTo>
                  <a:pt x="582" y="661"/>
                </a:lnTo>
                <a:cubicBezTo>
                  <a:pt x="589" y="682"/>
                  <a:pt x="580" y="688"/>
                  <a:pt x="562" y="675"/>
                </a:cubicBezTo>
                <a:lnTo>
                  <a:pt x="394" y="527"/>
                </a:lnTo>
                <a:cubicBezTo>
                  <a:pt x="376" y="514"/>
                  <a:pt x="347" y="514"/>
                  <a:pt x="329" y="527"/>
                </a:cubicBezTo>
                <a:lnTo>
                  <a:pt x="161" y="675"/>
                </a:lnTo>
                <a:cubicBezTo>
                  <a:pt x="143" y="688"/>
                  <a:pt x="134" y="682"/>
                  <a:pt x="141" y="661"/>
                </a:cubicBezTo>
                <a:lnTo>
                  <a:pt x="219" y="450"/>
                </a:lnTo>
                <a:cubicBezTo>
                  <a:pt x="226" y="429"/>
                  <a:pt x="217" y="401"/>
                  <a:pt x="199" y="388"/>
                </a:cubicBezTo>
                <a:lnTo>
                  <a:pt x="17" y="280"/>
                </a:lnTo>
                <a:cubicBezTo>
                  <a:pt x="0" y="267"/>
                  <a:pt x="3" y="256"/>
                  <a:pt x="25" y="256"/>
                </a:cubicBezTo>
                <a:lnTo>
                  <a:pt x="246" y="270"/>
                </a:lnTo>
                <a:cubicBezTo>
                  <a:pt x="268" y="270"/>
                  <a:pt x="291" y="253"/>
                  <a:pt x="298" y="232"/>
                </a:cubicBezTo>
                <a:lnTo>
                  <a:pt x="349" y="21"/>
                </a:lnTo>
                <a:cubicBezTo>
                  <a:pt x="356" y="0"/>
                  <a:pt x="367" y="0"/>
                  <a:pt x="374" y="21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</p:sp>
      <p:sp>
        <p:nvSpPr>
          <p:cNvPr id="76" name="dark-star-shape_15445">
            <a:extLst>
              <a:ext uri="{FF2B5EF4-FFF2-40B4-BE49-F238E27FC236}">
                <a16:creationId xmlns:a16="http://schemas.microsoft.com/office/drawing/2014/main" xmlns="" id="{1BDD5B22-43C3-418E-9D1B-BD3A2EC6121E}"/>
              </a:ext>
            </a:extLst>
          </p:cNvPr>
          <p:cNvSpPr>
            <a:spLocks noChangeAspect="1"/>
          </p:cNvSpPr>
          <p:nvPr/>
        </p:nvSpPr>
        <p:spPr bwMode="auto">
          <a:xfrm>
            <a:off x="5145937" y="2440864"/>
            <a:ext cx="139886" cy="132928"/>
          </a:xfrm>
          <a:custGeom>
            <a:avLst/>
            <a:gdLst>
              <a:gd name="T0" fmla="*/ 374 w 723"/>
              <a:gd name="T1" fmla="*/ 21 h 688"/>
              <a:gd name="T2" fmla="*/ 425 w 723"/>
              <a:gd name="T3" fmla="*/ 232 h 688"/>
              <a:gd name="T4" fmla="*/ 477 w 723"/>
              <a:gd name="T5" fmla="*/ 270 h 688"/>
              <a:gd name="T6" fmla="*/ 698 w 723"/>
              <a:gd name="T7" fmla="*/ 256 h 688"/>
              <a:gd name="T8" fmla="*/ 706 w 723"/>
              <a:gd name="T9" fmla="*/ 280 h 688"/>
              <a:gd name="T10" fmla="*/ 524 w 723"/>
              <a:gd name="T11" fmla="*/ 388 h 688"/>
              <a:gd name="T12" fmla="*/ 504 w 723"/>
              <a:gd name="T13" fmla="*/ 450 h 688"/>
              <a:gd name="T14" fmla="*/ 582 w 723"/>
              <a:gd name="T15" fmla="*/ 661 h 688"/>
              <a:gd name="T16" fmla="*/ 562 w 723"/>
              <a:gd name="T17" fmla="*/ 675 h 688"/>
              <a:gd name="T18" fmla="*/ 394 w 723"/>
              <a:gd name="T19" fmla="*/ 527 h 688"/>
              <a:gd name="T20" fmla="*/ 329 w 723"/>
              <a:gd name="T21" fmla="*/ 527 h 688"/>
              <a:gd name="T22" fmla="*/ 161 w 723"/>
              <a:gd name="T23" fmla="*/ 675 h 688"/>
              <a:gd name="T24" fmla="*/ 141 w 723"/>
              <a:gd name="T25" fmla="*/ 661 h 688"/>
              <a:gd name="T26" fmla="*/ 219 w 723"/>
              <a:gd name="T27" fmla="*/ 450 h 688"/>
              <a:gd name="T28" fmla="*/ 199 w 723"/>
              <a:gd name="T29" fmla="*/ 388 h 688"/>
              <a:gd name="T30" fmla="*/ 17 w 723"/>
              <a:gd name="T31" fmla="*/ 280 h 688"/>
              <a:gd name="T32" fmla="*/ 25 w 723"/>
              <a:gd name="T33" fmla="*/ 256 h 688"/>
              <a:gd name="T34" fmla="*/ 246 w 723"/>
              <a:gd name="T35" fmla="*/ 270 h 688"/>
              <a:gd name="T36" fmla="*/ 298 w 723"/>
              <a:gd name="T37" fmla="*/ 232 h 688"/>
              <a:gd name="T38" fmla="*/ 349 w 723"/>
              <a:gd name="T39" fmla="*/ 21 h 688"/>
              <a:gd name="T40" fmla="*/ 374 w 723"/>
              <a:gd name="T41" fmla="*/ 2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3" h="688">
                <a:moveTo>
                  <a:pt x="374" y="21"/>
                </a:moveTo>
                <a:lnTo>
                  <a:pt x="425" y="232"/>
                </a:lnTo>
                <a:cubicBezTo>
                  <a:pt x="431" y="253"/>
                  <a:pt x="455" y="270"/>
                  <a:pt x="477" y="270"/>
                </a:cubicBezTo>
                <a:lnTo>
                  <a:pt x="698" y="256"/>
                </a:lnTo>
                <a:cubicBezTo>
                  <a:pt x="720" y="256"/>
                  <a:pt x="723" y="267"/>
                  <a:pt x="706" y="280"/>
                </a:cubicBezTo>
                <a:lnTo>
                  <a:pt x="524" y="388"/>
                </a:lnTo>
                <a:cubicBezTo>
                  <a:pt x="506" y="401"/>
                  <a:pt x="497" y="429"/>
                  <a:pt x="504" y="450"/>
                </a:cubicBezTo>
                <a:lnTo>
                  <a:pt x="582" y="661"/>
                </a:lnTo>
                <a:cubicBezTo>
                  <a:pt x="589" y="682"/>
                  <a:pt x="580" y="688"/>
                  <a:pt x="562" y="675"/>
                </a:cubicBezTo>
                <a:lnTo>
                  <a:pt x="394" y="527"/>
                </a:lnTo>
                <a:cubicBezTo>
                  <a:pt x="376" y="514"/>
                  <a:pt x="347" y="514"/>
                  <a:pt x="329" y="527"/>
                </a:cubicBezTo>
                <a:lnTo>
                  <a:pt x="161" y="675"/>
                </a:lnTo>
                <a:cubicBezTo>
                  <a:pt x="143" y="688"/>
                  <a:pt x="134" y="682"/>
                  <a:pt x="141" y="661"/>
                </a:cubicBezTo>
                <a:lnTo>
                  <a:pt x="219" y="450"/>
                </a:lnTo>
                <a:cubicBezTo>
                  <a:pt x="226" y="429"/>
                  <a:pt x="217" y="401"/>
                  <a:pt x="199" y="388"/>
                </a:cubicBezTo>
                <a:lnTo>
                  <a:pt x="17" y="280"/>
                </a:lnTo>
                <a:cubicBezTo>
                  <a:pt x="0" y="267"/>
                  <a:pt x="3" y="256"/>
                  <a:pt x="25" y="256"/>
                </a:cubicBezTo>
                <a:lnTo>
                  <a:pt x="246" y="270"/>
                </a:lnTo>
                <a:cubicBezTo>
                  <a:pt x="268" y="270"/>
                  <a:pt x="291" y="253"/>
                  <a:pt x="298" y="232"/>
                </a:cubicBezTo>
                <a:lnTo>
                  <a:pt x="349" y="21"/>
                </a:lnTo>
                <a:cubicBezTo>
                  <a:pt x="356" y="0"/>
                  <a:pt x="367" y="0"/>
                  <a:pt x="374" y="21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786" y="416445"/>
            <a:ext cx="2536050" cy="828653"/>
          </a:xfrm>
          <a:prstGeom prst="rect">
            <a:avLst/>
          </a:prstGeom>
        </p:spPr>
      </p:pic>
      <p:sp>
        <p:nvSpPr>
          <p:cNvPr id="22" name="平行四边形 21"/>
          <p:cNvSpPr/>
          <p:nvPr/>
        </p:nvSpPr>
        <p:spPr>
          <a:xfrm>
            <a:off x="1935157" y="2695694"/>
            <a:ext cx="2488098" cy="45719"/>
          </a:xfrm>
          <a:prstGeom prst="parallelogram">
            <a:avLst/>
          </a:prstGeom>
          <a:gradFill flip="none" rotWithShape="1">
            <a:gsLst>
              <a:gs pos="0">
                <a:srgbClr val="FF6161">
                  <a:alpha val="0"/>
                </a:srgbClr>
              </a:gs>
              <a:gs pos="100000">
                <a:srgbClr val="E1011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平行四边形 83"/>
          <p:cNvSpPr/>
          <p:nvPr/>
        </p:nvSpPr>
        <p:spPr>
          <a:xfrm flipH="1">
            <a:off x="4788024" y="2695694"/>
            <a:ext cx="2488098" cy="45720"/>
          </a:xfrm>
          <a:prstGeom prst="parallelogram">
            <a:avLst/>
          </a:prstGeom>
          <a:gradFill flip="none" rotWithShape="1">
            <a:gsLst>
              <a:gs pos="0">
                <a:srgbClr val="FF6161">
                  <a:alpha val="0"/>
                </a:srgbClr>
              </a:gs>
              <a:gs pos="100000">
                <a:srgbClr val="E1011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983520" y="2812025"/>
            <a:ext cx="3244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党建汇报  </a:t>
            </a:r>
            <a:r>
              <a:rPr lang="en-US" altLang="zh-CN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/  </a:t>
            </a:r>
            <a:r>
              <a:rPr lang="zh-CN" altLang="en-US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工作总结  </a:t>
            </a:r>
            <a:r>
              <a:rPr lang="en-US" altLang="zh-CN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/  </a:t>
            </a:r>
            <a:r>
              <a:rPr lang="zh-CN" altLang="en-US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年终汇报  </a:t>
            </a:r>
            <a:r>
              <a:rPr lang="en-US" altLang="zh-CN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/  </a:t>
            </a:r>
            <a:r>
              <a:rPr lang="zh-CN" altLang="en-US" sz="1200" b="1" dirty="0" smtClean="0">
                <a:gradFill flip="none" rotWithShape="1">
                  <a:gsLst>
                    <a:gs pos="0">
                      <a:srgbClr val="FF6161"/>
                    </a:gs>
                    <a:gs pos="100000">
                      <a:srgbClr val="E10112"/>
                    </a:gs>
                  </a:gsLst>
                  <a:lin ang="5400000" scaled="1"/>
                  <a:tileRect/>
                </a:gradFill>
              </a:rPr>
              <a:t>党课心得</a:t>
            </a:r>
            <a:endParaRPr lang="zh-CN" altLang="en-US" sz="1200" b="1" dirty="0">
              <a:gradFill flip="none" rotWithShape="1"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  <a:tileRect/>
              </a:gra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090922" y="3147814"/>
            <a:ext cx="3031864" cy="0"/>
          </a:xfrm>
          <a:prstGeom prst="line">
            <a:avLst/>
          </a:prstGeom>
          <a:ln>
            <a:gradFill flip="none" rotWithShape="1">
              <a:gsLst>
                <a:gs pos="0">
                  <a:srgbClr val="FF6161">
                    <a:alpha val="0"/>
                  </a:srgbClr>
                </a:gs>
                <a:gs pos="51000">
                  <a:srgbClr val="E10112"/>
                </a:gs>
                <a:gs pos="100000">
                  <a:srgbClr val="FF6161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807093" y="3301383"/>
            <a:ext cx="15937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/>
              <a:t>汇报人：</a:t>
            </a:r>
            <a:r>
              <a:rPr lang="en-US" altLang="zh-CN" sz="1100" b="1" dirty="0" smtClean="0"/>
              <a:t>51PPT</a:t>
            </a:r>
            <a:r>
              <a:rPr lang="zh-CN" altLang="en-US" sz="1100" b="1" dirty="0" smtClean="0"/>
              <a:t>模板网</a:t>
            </a:r>
            <a:endParaRPr lang="zh-CN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101746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1760" y="2067694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24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84" name="平行四边形 83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上弧形箭头 2"/>
          <p:cNvSpPr/>
          <p:nvPr/>
        </p:nvSpPr>
        <p:spPr>
          <a:xfrm rot="19829800">
            <a:off x="3064695" y="1452010"/>
            <a:ext cx="1447800" cy="1516063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12781 w 3960440"/>
              <a:gd name="connsiteY3" fmla="*/ 1986193 h 3384376"/>
              <a:gd name="connsiteX4" fmla="*/ 1851782 w 3960440"/>
              <a:gd name="connsiteY4" fmla="*/ 391155 h 3384376"/>
              <a:gd name="connsiteX5" fmla="*/ 1851783 w 3960440"/>
              <a:gd name="connsiteY5" fmla="*/ 391155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262563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" fmla="*/ 3131660 w 3937662"/>
              <a:gd name="connsiteY0" fmla="*/ 3385291 h 3385291"/>
              <a:gd name="connsiteX1" fmla="*/ 2245474 w 3937662"/>
              <a:gd name="connsiteY1" fmla="*/ 2539197 h 3385291"/>
              <a:gd name="connsiteX2" fmla="*/ 2502349 w 3937662"/>
              <a:gd name="connsiteY2" fmla="*/ 2539197 h 3385291"/>
              <a:gd name="connsiteX3" fmla="*/ 1279878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0" fmla="*/ 1869097 w 3937662"/>
              <a:gd name="connsiteY0" fmla="*/ 392070 h 3385291"/>
              <a:gd name="connsiteX1" fmla="*/ 1195754 w 3937662"/>
              <a:gd name="connsiteY1" fmla="*/ 3385291 h 3385291"/>
              <a:gd name="connsiteX2" fmla="*/ 17314 w 3937662"/>
              <a:gd name="connsiteY2" fmla="*/ 3385291 h 3385291"/>
              <a:gd name="connsiteX3" fmla="*/ 130095 w 3937662"/>
              <a:gd name="connsiteY3" fmla="*/ 1987108 h 3385291"/>
              <a:gd name="connsiteX4" fmla="*/ 1869096 w 3937662"/>
              <a:gd name="connsiteY4" fmla="*/ 392070 h 3385291"/>
              <a:gd name="connsiteX5" fmla="*/ 1869097 w 3937662"/>
              <a:gd name="connsiteY5" fmla="*/ 392070 h 3385291"/>
              <a:gd name="connsiteX0" fmla="*/ 1869097 w 3937662"/>
              <a:gd name="connsiteY0" fmla="*/ 392070 h 3385291"/>
              <a:gd name="connsiteX1" fmla="*/ 0 w 3937662"/>
              <a:gd name="connsiteY1" fmla="*/ 3385291 h 3385291"/>
              <a:gd name="connsiteX2" fmla="*/ 17314 w 3937662"/>
              <a:gd name="connsiteY2" fmla="*/ 3385291 h 3385291"/>
              <a:gd name="connsiteX3" fmla="*/ 1279877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8" fmla="*/ 2245474 w 3937662"/>
              <a:gd name="connsiteY8" fmla="*/ 2539197 h 3385291"/>
              <a:gd name="connsiteX9" fmla="*/ 2502349 w 3937662"/>
              <a:gd name="connsiteY9" fmla="*/ 2539197 h 3385291"/>
              <a:gd name="connsiteX10" fmla="*/ 1279878 w 3937662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693794"/>
              <a:gd name="connsiteX1" fmla="*/ 2259542 w 3951730"/>
              <a:gd name="connsiteY1" fmla="*/ 2539197 h 3693794"/>
              <a:gd name="connsiteX2" fmla="*/ 2516417 w 3951730"/>
              <a:gd name="connsiteY2" fmla="*/ 2539197 h 3693794"/>
              <a:gd name="connsiteX3" fmla="*/ 1293946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45728 w 3951730"/>
              <a:gd name="connsiteY7" fmla="*/ 3385291 h 3693794"/>
              <a:gd name="connsiteX0" fmla="*/ 1883165 w 3951730"/>
              <a:gd name="connsiteY0" fmla="*/ 392070 h 3693794"/>
              <a:gd name="connsiteX1" fmla="*/ 0 w 3951730"/>
              <a:gd name="connsiteY1" fmla="*/ 3343088 h 3693794"/>
              <a:gd name="connsiteX2" fmla="*/ 31382 w 3951730"/>
              <a:gd name="connsiteY2" fmla="*/ 3385291 h 3693794"/>
              <a:gd name="connsiteX3" fmla="*/ 144163 w 3951730"/>
              <a:gd name="connsiteY3" fmla="*/ 1987108 h 3693794"/>
              <a:gd name="connsiteX4" fmla="*/ 1883164 w 3951730"/>
              <a:gd name="connsiteY4" fmla="*/ 392070 h 3693794"/>
              <a:gd name="connsiteX5" fmla="*/ 1883165 w 3951730"/>
              <a:gd name="connsiteY5" fmla="*/ 392070 h 3693794"/>
              <a:gd name="connsiteX0" fmla="*/ 1883165 w 3951730"/>
              <a:gd name="connsiteY0" fmla="*/ 392070 h 3693794"/>
              <a:gd name="connsiteX1" fmla="*/ 14068 w 3951730"/>
              <a:gd name="connsiteY1" fmla="*/ 3385291 h 3693794"/>
              <a:gd name="connsiteX2" fmla="*/ 45450 w 3951730"/>
              <a:gd name="connsiteY2" fmla="*/ 2794448 h 3693794"/>
              <a:gd name="connsiteX3" fmla="*/ 1293945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01657 w 3951730"/>
              <a:gd name="connsiteY7" fmla="*/ 3693794 h 3693794"/>
              <a:gd name="connsiteX8" fmla="*/ 2259542 w 3951730"/>
              <a:gd name="connsiteY8" fmla="*/ 2539197 h 3693794"/>
              <a:gd name="connsiteX9" fmla="*/ 2516417 w 3951730"/>
              <a:gd name="connsiteY9" fmla="*/ 2539197 h 3693794"/>
              <a:gd name="connsiteX10" fmla="*/ 1293946 w 3951730"/>
              <a:gd name="connsiteY10" fmla="*/ 915 h 3693794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4068 w 3951730"/>
              <a:gd name="connsiteY0" fmla="*/ 3385291 h 3715832"/>
              <a:gd name="connsiteX1" fmla="*/ 45450 w 3951730"/>
              <a:gd name="connsiteY1" fmla="*/ 2794448 h 3715832"/>
              <a:gd name="connsiteX2" fmla="*/ 1293945 w 3951730"/>
              <a:gd name="connsiteY2" fmla="*/ 915 h 3715832"/>
              <a:gd name="connsiteX3" fmla="*/ 2472385 w 3951730"/>
              <a:gd name="connsiteY3" fmla="*/ 915 h 3715832"/>
              <a:gd name="connsiteX4" fmla="*/ 3694856 w 3951730"/>
              <a:gd name="connsiteY4" fmla="*/ 2539197 h 3715832"/>
              <a:gd name="connsiteX5" fmla="*/ 3951730 w 3951730"/>
              <a:gd name="connsiteY5" fmla="*/ 2539197 h 3715832"/>
              <a:gd name="connsiteX6" fmla="*/ 3101657 w 3951730"/>
              <a:gd name="connsiteY6" fmla="*/ 3693794 h 3715832"/>
              <a:gd name="connsiteX7" fmla="*/ 2259542 w 3951730"/>
              <a:gd name="connsiteY7" fmla="*/ 2539197 h 3715832"/>
              <a:gd name="connsiteX8" fmla="*/ 2516417 w 3951730"/>
              <a:gd name="connsiteY8" fmla="*/ 2539197 h 3715832"/>
              <a:gd name="connsiteX9" fmla="*/ 1293946 w 3951730"/>
              <a:gd name="connsiteY9" fmla="*/ 915 h 371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gradFill>
            <a:gsLst>
              <a:gs pos="0">
                <a:srgbClr val="C00000"/>
              </a:gs>
              <a:gs pos="50000">
                <a:srgbClr val="FF0000"/>
              </a:gs>
              <a:gs pos="100000">
                <a:srgbClr val="FF0000"/>
              </a:gs>
            </a:gsLst>
            <a:lin ang="5400000" scaled="0"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KSO_GT1"/>
          <p:cNvSpPr txBox="1"/>
          <p:nvPr/>
        </p:nvSpPr>
        <p:spPr>
          <a:xfrm rot="2590855">
            <a:off x="3540945" y="1685373"/>
            <a:ext cx="960437" cy="506412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 smtClean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r>
              <a:rPr lang="en-US" altLang="zh-CN" sz="2000" kern="0" dirty="0" smtClean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20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上弧形箭头 2"/>
          <p:cNvSpPr/>
          <p:nvPr/>
        </p:nvSpPr>
        <p:spPr>
          <a:xfrm rot="1770200" flipH="1">
            <a:off x="4776020" y="1452010"/>
            <a:ext cx="1447800" cy="1516063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12781 w 3960440"/>
              <a:gd name="connsiteY3" fmla="*/ 1986193 h 3384376"/>
              <a:gd name="connsiteX4" fmla="*/ 1851782 w 3960440"/>
              <a:gd name="connsiteY4" fmla="*/ 391155 h 3384376"/>
              <a:gd name="connsiteX5" fmla="*/ 1851783 w 3960440"/>
              <a:gd name="connsiteY5" fmla="*/ 391155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262563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" fmla="*/ 3131660 w 3937662"/>
              <a:gd name="connsiteY0" fmla="*/ 3385291 h 3385291"/>
              <a:gd name="connsiteX1" fmla="*/ 2245474 w 3937662"/>
              <a:gd name="connsiteY1" fmla="*/ 2539197 h 3385291"/>
              <a:gd name="connsiteX2" fmla="*/ 2502349 w 3937662"/>
              <a:gd name="connsiteY2" fmla="*/ 2539197 h 3385291"/>
              <a:gd name="connsiteX3" fmla="*/ 1279878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0" fmla="*/ 1869097 w 3937662"/>
              <a:gd name="connsiteY0" fmla="*/ 392070 h 3385291"/>
              <a:gd name="connsiteX1" fmla="*/ 1195754 w 3937662"/>
              <a:gd name="connsiteY1" fmla="*/ 3385291 h 3385291"/>
              <a:gd name="connsiteX2" fmla="*/ 17314 w 3937662"/>
              <a:gd name="connsiteY2" fmla="*/ 3385291 h 3385291"/>
              <a:gd name="connsiteX3" fmla="*/ 130095 w 3937662"/>
              <a:gd name="connsiteY3" fmla="*/ 1987108 h 3385291"/>
              <a:gd name="connsiteX4" fmla="*/ 1869096 w 3937662"/>
              <a:gd name="connsiteY4" fmla="*/ 392070 h 3385291"/>
              <a:gd name="connsiteX5" fmla="*/ 1869097 w 3937662"/>
              <a:gd name="connsiteY5" fmla="*/ 392070 h 3385291"/>
              <a:gd name="connsiteX0" fmla="*/ 1869097 w 3937662"/>
              <a:gd name="connsiteY0" fmla="*/ 392070 h 3385291"/>
              <a:gd name="connsiteX1" fmla="*/ 0 w 3937662"/>
              <a:gd name="connsiteY1" fmla="*/ 3385291 h 3385291"/>
              <a:gd name="connsiteX2" fmla="*/ 17314 w 3937662"/>
              <a:gd name="connsiteY2" fmla="*/ 3385291 h 3385291"/>
              <a:gd name="connsiteX3" fmla="*/ 1279877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8" fmla="*/ 2245474 w 3937662"/>
              <a:gd name="connsiteY8" fmla="*/ 2539197 h 3385291"/>
              <a:gd name="connsiteX9" fmla="*/ 2502349 w 3937662"/>
              <a:gd name="connsiteY9" fmla="*/ 2539197 h 3385291"/>
              <a:gd name="connsiteX10" fmla="*/ 1279878 w 3937662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693794"/>
              <a:gd name="connsiteX1" fmla="*/ 2259542 w 3951730"/>
              <a:gd name="connsiteY1" fmla="*/ 2539197 h 3693794"/>
              <a:gd name="connsiteX2" fmla="*/ 2516417 w 3951730"/>
              <a:gd name="connsiteY2" fmla="*/ 2539197 h 3693794"/>
              <a:gd name="connsiteX3" fmla="*/ 1293946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45728 w 3951730"/>
              <a:gd name="connsiteY7" fmla="*/ 3385291 h 3693794"/>
              <a:gd name="connsiteX0" fmla="*/ 1883165 w 3951730"/>
              <a:gd name="connsiteY0" fmla="*/ 392070 h 3693794"/>
              <a:gd name="connsiteX1" fmla="*/ 0 w 3951730"/>
              <a:gd name="connsiteY1" fmla="*/ 3343088 h 3693794"/>
              <a:gd name="connsiteX2" fmla="*/ 31382 w 3951730"/>
              <a:gd name="connsiteY2" fmla="*/ 3385291 h 3693794"/>
              <a:gd name="connsiteX3" fmla="*/ 144163 w 3951730"/>
              <a:gd name="connsiteY3" fmla="*/ 1987108 h 3693794"/>
              <a:gd name="connsiteX4" fmla="*/ 1883164 w 3951730"/>
              <a:gd name="connsiteY4" fmla="*/ 392070 h 3693794"/>
              <a:gd name="connsiteX5" fmla="*/ 1883165 w 3951730"/>
              <a:gd name="connsiteY5" fmla="*/ 392070 h 3693794"/>
              <a:gd name="connsiteX0" fmla="*/ 1883165 w 3951730"/>
              <a:gd name="connsiteY0" fmla="*/ 392070 h 3693794"/>
              <a:gd name="connsiteX1" fmla="*/ 14068 w 3951730"/>
              <a:gd name="connsiteY1" fmla="*/ 3385291 h 3693794"/>
              <a:gd name="connsiteX2" fmla="*/ 45450 w 3951730"/>
              <a:gd name="connsiteY2" fmla="*/ 2794448 h 3693794"/>
              <a:gd name="connsiteX3" fmla="*/ 1293945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01657 w 3951730"/>
              <a:gd name="connsiteY7" fmla="*/ 3693794 h 3693794"/>
              <a:gd name="connsiteX8" fmla="*/ 2259542 w 3951730"/>
              <a:gd name="connsiteY8" fmla="*/ 2539197 h 3693794"/>
              <a:gd name="connsiteX9" fmla="*/ 2516417 w 3951730"/>
              <a:gd name="connsiteY9" fmla="*/ 2539197 h 3693794"/>
              <a:gd name="connsiteX10" fmla="*/ 1293946 w 3951730"/>
              <a:gd name="connsiteY10" fmla="*/ 915 h 3693794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4068 w 3951730"/>
              <a:gd name="connsiteY0" fmla="*/ 3385291 h 3715832"/>
              <a:gd name="connsiteX1" fmla="*/ 45450 w 3951730"/>
              <a:gd name="connsiteY1" fmla="*/ 2794448 h 3715832"/>
              <a:gd name="connsiteX2" fmla="*/ 1293945 w 3951730"/>
              <a:gd name="connsiteY2" fmla="*/ 915 h 3715832"/>
              <a:gd name="connsiteX3" fmla="*/ 2472385 w 3951730"/>
              <a:gd name="connsiteY3" fmla="*/ 915 h 3715832"/>
              <a:gd name="connsiteX4" fmla="*/ 3694856 w 3951730"/>
              <a:gd name="connsiteY4" fmla="*/ 2539197 h 3715832"/>
              <a:gd name="connsiteX5" fmla="*/ 3951730 w 3951730"/>
              <a:gd name="connsiteY5" fmla="*/ 2539197 h 3715832"/>
              <a:gd name="connsiteX6" fmla="*/ 3101657 w 3951730"/>
              <a:gd name="connsiteY6" fmla="*/ 3693794 h 3715832"/>
              <a:gd name="connsiteX7" fmla="*/ 2259542 w 3951730"/>
              <a:gd name="connsiteY7" fmla="*/ 2539197 h 3715832"/>
              <a:gd name="connsiteX8" fmla="*/ 2516417 w 3951730"/>
              <a:gd name="connsiteY8" fmla="*/ 2539197 h 3715832"/>
              <a:gd name="connsiteX9" fmla="*/ 1293946 w 3951730"/>
              <a:gd name="connsiteY9" fmla="*/ 915 h 371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gradFill>
            <a:gsLst>
              <a:gs pos="0">
                <a:srgbClr val="C00000"/>
              </a:gs>
              <a:gs pos="50000">
                <a:srgbClr val="FF0000"/>
              </a:gs>
              <a:gs pos="100000">
                <a:srgbClr val="FF0000"/>
              </a:gs>
            </a:gsLst>
            <a:lin ang="5400000" scaled="0"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KSO_GT2"/>
          <p:cNvSpPr txBox="1"/>
          <p:nvPr/>
        </p:nvSpPr>
        <p:spPr>
          <a:xfrm rot="18759385">
            <a:off x="4810945" y="1629810"/>
            <a:ext cx="958850" cy="5080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 smtClean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r>
              <a:rPr lang="en-US" altLang="zh-CN" sz="2000" kern="0" dirty="0" smtClean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0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上弧形箭头 2"/>
          <p:cNvSpPr/>
          <p:nvPr/>
        </p:nvSpPr>
        <p:spPr>
          <a:xfrm rot="19829800" flipH="1" flipV="1">
            <a:off x="4776020" y="2525160"/>
            <a:ext cx="1447800" cy="1516063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12781 w 3960440"/>
              <a:gd name="connsiteY3" fmla="*/ 1986193 h 3384376"/>
              <a:gd name="connsiteX4" fmla="*/ 1851782 w 3960440"/>
              <a:gd name="connsiteY4" fmla="*/ 391155 h 3384376"/>
              <a:gd name="connsiteX5" fmla="*/ 1851783 w 3960440"/>
              <a:gd name="connsiteY5" fmla="*/ 391155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262563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" fmla="*/ 3131660 w 3937662"/>
              <a:gd name="connsiteY0" fmla="*/ 3385291 h 3385291"/>
              <a:gd name="connsiteX1" fmla="*/ 2245474 w 3937662"/>
              <a:gd name="connsiteY1" fmla="*/ 2539197 h 3385291"/>
              <a:gd name="connsiteX2" fmla="*/ 2502349 w 3937662"/>
              <a:gd name="connsiteY2" fmla="*/ 2539197 h 3385291"/>
              <a:gd name="connsiteX3" fmla="*/ 1279878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0" fmla="*/ 1869097 w 3937662"/>
              <a:gd name="connsiteY0" fmla="*/ 392070 h 3385291"/>
              <a:gd name="connsiteX1" fmla="*/ 1195754 w 3937662"/>
              <a:gd name="connsiteY1" fmla="*/ 3385291 h 3385291"/>
              <a:gd name="connsiteX2" fmla="*/ 17314 w 3937662"/>
              <a:gd name="connsiteY2" fmla="*/ 3385291 h 3385291"/>
              <a:gd name="connsiteX3" fmla="*/ 130095 w 3937662"/>
              <a:gd name="connsiteY3" fmla="*/ 1987108 h 3385291"/>
              <a:gd name="connsiteX4" fmla="*/ 1869096 w 3937662"/>
              <a:gd name="connsiteY4" fmla="*/ 392070 h 3385291"/>
              <a:gd name="connsiteX5" fmla="*/ 1869097 w 3937662"/>
              <a:gd name="connsiteY5" fmla="*/ 392070 h 3385291"/>
              <a:gd name="connsiteX0" fmla="*/ 1869097 w 3937662"/>
              <a:gd name="connsiteY0" fmla="*/ 392070 h 3385291"/>
              <a:gd name="connsiteX1" fmla="*/ 0 w 3937662"/>
              <a:gd name="connsiteY1" fmla="*/ 3385291 h 3385291"/>
              <a:gd name="connsiteX2" fmla="*/ 17314 w 3937662"/>
              <a:gd name="connsiteY2" fmla="*/ 3385291 h 3385291"/>
              <a:gd name="connsiteX3" fmla="*/ 1279877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8" fmla="*/ 2245474 w 3937662"/>
              <a:gd name="connsiteY8" fmla="*/ 2539197 h 3385291"/>
              <a:gd name="connsiteX9" fmla="*/ 2502349 w 3937662"/>
              <a:gd name="connsiteY9" fmla="*/ 2539197 h 3385291"/>
              <a:gd name="connsiteX10" fmla="*/ 1279878 w 3937662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693794"/>
              <a:gd name="connsiteX1" fmla="*/ 2259542 w 3951730"/>
              <a:gd name="connsiteY1" fmla="*/ 2539197 h 3693794"/>
              <a:gd name="connsiteX2" fmla="*/ 2516417 w 3951730"/>
              <a:gd name="connsiteY2" fmla="*/ 2539197 h 3693794"/>
              <a:gd name="connsiteX3" fmla="*/ 1293946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45728 w 3951730"/>
              <a:gd name="connsiteY7" fmla="*/ 3385291 h 3693794"/>
              <a:gd name="connsiteX0" fmla="*/ 1883165 w 3951730"/>
              <a:gd name="connsiteY0" fmla="*/ 392070 h 3693794"/>
              <a:gd name="connsiteX1" fmla="*/ 0 w 3951730"/>
              <a:gd name="connsiteY1" fmla="*/ 3343088 h 3693794"/>
              <a:gd name="connsiteX2" fmla="*/ 31382 w 3951730"/>
              <a:gd name="connsiteY2" fmla="*/ 3385291 h 3693794"/>
              <a:gd name="connsiteX3" fmla="*/ 144163 w 3951730"/>
              <a:gd name="connsiteY3" fmla="*/ 1987108 h 3693794"/>
              <a:gd name="connsiteX4" fmla="*/ 1883164 w 3951730"/>
              <a:gd name="connsiteY4" fmla="*/ 392070 h 3693794"/>
              <a:gd name="connsiteX5" fmla="*/ 1883165 w 3951730"/>
              <a:gd name="connsiteY5" fmla="*/ 392070 h 3693794"/>
              <a:gd name="connsiteX0" fmla="*/ 1883165 w 3951730"/>
              <a:gd name="connsiteY0" fmla="*/ 392070 h 3693794"/>
              <a:gd name="connsiteX1" fmla="*/ 14068 w 3951730"/>
              <a:gd name="connsiteY1" fmla="*/ 3385291 h 3693794"/>
              <a:gd name="connsiteX2" fmla="*/ 45450 w 3951730"/>
              <a:gd name="connsiteY2" fmla="*/ 2794448 h 3693794"/>
              <a:gd name="connsiteX3" fmla="*/ 1293945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01657 w 3951730"/>
              <a:gd name="connsiteY7" fmla="*/ 3693794 h 3693794"/>
              <a:gd name="connsiteX8" fmla="*/ 2259542 w 3951730"/>
              <a:gd name="connsiteY8" fmla="*/ 2539197 h 3693794"/>
              <a:gd name="connsiteX9" fmla="*/ 2516417 w 3951730"/>
              <a:gd name="connsiteY9" fmla="*/ 2539197 h 3693794"/>
              <a:gd name="connsiteX10" fmla="*/ 1293946 w 3951730"/>
              <a:gd name="connsiteY10" fmla="*/ 915 h 3693794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4068 w 3951730"/>
              <a:gd name="connsiteY0" fmla="*/ 3385291 h 3715832"/>
              <a:gd name="connsiteX1" fmla="*/ 45450 w 3951730"/>
              <a:gd name="connsiteY1" fmla="*/ 2794448 h 3715832"/>
              <a:gd name="connsiteX2" fmla="*/ 1293945 w 3951730"/>
              <a:gd name="connsiteY2" fmla="*/ 915 h 3715832"/>
              <a:gd name="connsiteX3" fmla="*/ 2472385 w 3951730"/>
              <a:gd name="connsiteY3" fmla="*/ 915 h 3715832"/>
              <a:gd name="connsiteX4" fmla="*/ 3694856 w 3951730"/>
              <a:gd name="connsiteY4" fmla="*/ 2539197 h 3715832"/>
              <a:gd name="connsiteX5" fmla="*/ 3951730 w 3951730"/>
              <a:gd name="connsiteY5" fmla="*/ 2539197 h 3715832"/>
              <a:gd name="connsiteX6" fmla="*/ 3101657 w 3951730"/>
              <a:gd name="connsiteY6" fmla="*/ 3693794 h 3715832"/>
              <a:gd name="connsiteX7" fmla="*/ 2259542 w 3951730"/>
              <a:gd name="connsiteY7" fmla="*/ 2539197 h 3715832"/>
              <a:gd name="connsiteX8" fmla="*/ 2516417 w 3951730"/>
              <a:gd name="connsiteY8" fmla="*/ 2539197 h 3715832"/>
              <a:gd name="connsiteX9" fmla="*/ 1293946 w 3951730"/>
              <a:gd name="connsiteY9" fmla="*/ 915 h 371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gradFill>
            <a:gsLst>
              <a:gs pos="0">
                <a:srgbClr val="C00000"/>
              </a:gs>
              <a:gs pos="50000">
                <a:srgbClr val="FF0000"/>
              </a:gs>
              <a:gs pos="100000">
                <a:srgbClr val="FF0000"/>
              </a:gs>
            </a:gsLst>
            <a:lin ang="5400000" scaled="0"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KSO_GT4"/>
          <p:cNvSpPr txBox="1"/>
          <p:nvPr/>
        </p:nvSpPr>
        <p:spPr>
          <a:xfrm rot="2635062">
            <a:off x="4774432" y="3290335"/>
            <a:ext cx="958850" cy="5080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 smtClean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r>
              <a:rPr lang="en-US" altLang="zh-CN" sz="2000" kern="0" dirty="0" smtClean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20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上弧形箭头 2"/>
          <p:cNvSpPr/>
          <p:nvPr/>
        </p:nvSpPr>
        <p:spPr>
          <a:xfrm rot="1770200" flipV="1">
            <a:off x="3064695" y="2525160"/>
            <a:ext cx="1447800" cy="1516063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12781 w 3960440"/>
              <a:gd name="connsiteY3" fmla="*/ 1986193 h 3384376"/>
              <a:gd name="connsiteX4" fmla="*/ 1851782 w 3960440"/>
              <a:gd name="connsiteY4" fmla="*/ 391155 h 3384376"/>
              <a:gd name="connsiteX5" fmla="*/ 1851783 w 3960440"/>
              <a:gd name="connsiteY5" fmla="*/ 391155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262563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" fmla="*/ 3131660 w 3937662"/>
              <a:gd name="connsiteY0" fmla="*/ 3385291 h 3385291"/>
              <a:gd name="connsiteX1" fmla="*/ 2245474 w 3937662"/>
              <a:gd name="connsiteY1" fmla="*/ 2539197 h 3385291"/>
              <a:gd name="connsiteX2" fmla="*/ 2502349 w 3937662"/>
              <a:gd name="connsiteY2" fmla="*/ 2539197 h 3385291"/>
              <a:gd name="connsiteX3" fmla="*/ 1279878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0" fmla="*/ 1869097 w 3937662"/>
              <a:gd name="connsiteY0" fmla="*/ 392070 h 3385291"/>
              <a:gd name="connsiteX1" fmla="*/ 1195754 w 3937662"/>
              <a:gd name="connsiteY1" fmla="*/ 3385291 h 3385291"/>
              <a:gd name="connsiteX2" fmla="*/ 17314 w 3937662"/>
              <a:gd name="connsiteY2" fmla="*/ 3385291 h 3385291"/>
              <a:gd name="connsiteX3" fmla="*/ 130095 w 3937662"/>
              <a:gd name="connsiteY3" fmla="*/ 1987108 h 3385291"/>
              <a:gd name="connsiteX4" fmla="*/ 1869096 w 3937662"/>
              <a:gd name="connsiteY4" fmla="*/ 392070 h 3385291"/>
              <a:gd name="connsiteX5" fmla="*/ 1869097 w 3937662"/>
              <a:gd name="connsiteY5" fmla="*/ 392070 h 3385291"/>
              <a:gd name="connsiteX0" fmla="*/ 1869097 w 3937662"/>
              <a:gd name="connsiteY0" fmla="*/ 392070 h 3385291"/>
              <a:gd name="connsiteX1" fmla="*/ 0 w 3937662"/>
              <a:gd name="connsiteY1" fmla="*/ 3385291 h 3385291"/>
              <a:gd name="connsiteX2" fmla="*/ 17314 w 3937662"/>
              <a:gd name="connsiteY2" fmla="*/ 3385291 h 3385291"/>
              <a:gd name="connsiteX3" fmla="*/ 1279877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8" fmla="*/ 2245474 w 3937662"/>
              <a:gd name="connsiteY8" fmla="*/ 2539197 h 3385291"/>
              <a:gd name="connsiteX9" fmla="*/ 2502349 w 3937662"/>
              <a:gd name="connsiteY9" fmla="*/ 2539197 h 3385291"/>
              <a:gd name="connsiteX10" fmla="*/ 1279878 w 3937662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693794"/>
              <a:gd name="connsiteX1" fmla="*/ 2259542 w 3951730"/>
              <a:gd name="connsiteY1" fmla="*/ 2539197 h 3693794"/>
              <a:gd name="connsiteX2" fmla="*/ 2516417 w 3951730"/>
              <a:gd name="connsiteY2" fmla="*/ 2539197 h 3693794"/>
              <a:gd name="connsiteX3" fmla="*/ 1293946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45728 w 3951730"/>
              <a:gd name="connsiteY7" fmla="*/ 3385291 h 3693794"/>
              <a:gd name="connsiteX0" fmla="*/ 1883165 w 3951730"/>
              <a:gd name="connsiteY0" fmla="*/ 392070 h 3693794"/>
              <a:gd name="connsiteX1" fmla="*/ 0 w 3951730"/>
              <a:gd name="connsiteY1" fmla="*/ 3343088 h 3693794"/>
              <a:gd name="connsiteX2" fmla="*/ 31382 w 3951730"/>
              <a:gd name="connsiteY2" fmla="*/ 3385291 h 3693794"/>
              <a:gd name="connsiteX3" fmla="*/ 144163 w 3951730"/>
              <a:gd name="connsiteY3" fmla="*/ 1987108 h 3693794"/>
              <a:gd name="connsiteX4" fmla="*/ 1883164 w 3951730"/>
              <a:gd name="connsiteY4" fmla="*/ 392070 h 3693794"/>
              <a:gd name="connsiteX5" fmla="*/ 1883165 w 3951730"/>
              <a:gd name="connsiteY5" fmla="*/ 392070 h 3693794"/>
              <a:gd name="connsiteX0" fmla="*/ 1883165 w 3951730"/>
              <a:gd name="connsiteY0" fmla="*/ 392070 h 3693794"/>
              <a:gd name="connsiteX1" fmla="*/ 14068 w 3951730"/>
              <a:gd name="connsiteY1" fmla="*/ 3385291 h 3693794"/>
              <a:gd name="connsiteX2" fmla="*/ 45450 w 3951730"/>
              <a:gd name="connsiteY2" fmla="*/ 2794448 h 3693794"/>
              <a:gd name="connsiteX3" fmla="*/ 1293945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01657 w 3951730"/>
              <a:gd name="connsiteY7" fmla="*/ 3693794 h 3693794"/>
              <a:gd name="connsiteX8" fmla="*/ 2259542 w 3951730"/>
              <a:gd name="connsiteY8" fmla="*/ 2539197 h 3693794"/>
              <a:gd name="connsiteX9" fmla="*/ 2516417 w 3951730"/>
              <a:gd name="connsiteY9" fmla="*/ 2539197 h 3693794"/>
              <a:gd name="connsiteX10" fmla="*/ 1293946 w 3951730"/>
              <a:gd name="connsiteY10" fmla="*/ 915 h 3693794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4068 w 3951730"/>
              <a:gd name="connsiteY0" fmla="*/ 3385291 h 3715832"/>
              <a:gd name="connsiteX1" fmla="*/ 45450 w 3951730"/>
              <a:gd name="connsiteY1" fmla="*/ 2794448 h 3715832"/>
              <a:gd name="connsiteX2" fmla="*/ 1293945 w 3951730"/>
              <a:gd name="connsiteY2" fmla="*/ 915 h 3715832"/>
              <a:gd name="connsiteX3" fmla="*/ 2472385 w 3951730"/>
              <a:gd name="connsiteY3" fmla="*/ 915 h 3715832"/>
              <a:gd name="connsiteX4" fmla="*/ 3694856 w 3951730"/>
              <a:gd name="connsiteY4" fmla="*/ 2539197 h 3715832"/>
              <a:gd name="connsiteX5" fmla="*/ 3951730 w 3951730"/>
              <a:gd name="connsiteY5" fmla="*/ 2539197 h 3715832"/>
              <a:gd name="connsiteX6" fmla="*/ 3101657 w 3951730"/>
              <a:gd name="connsiteY6" fmla="*/ 3693794 h 3715832"/>
              <a:gd name="connsiteX7" fmla="*/ 2259542 w 3951730"/>
              <a:gd name="connsiteY7" fmla="*/ 2539197 h 3715832"/>
              <a:gd name="connsiteX8" fmla="*/ 2516417 w 3951730"/>
              <a:gd name="connsiteY8" fmla="*/ 2539197 h 3715832"/>
              <a:gd name="connsiteX9" fmla="*/ 1293946 w 3951730"/>
              <a:gd name="connsiteY9" fmla="*/ 915 h 371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gradFill>
            <a:gsLst>
              <a:gs pos="0">
                <a:srgbClr val="C00000"/>
              </a:gs>
              <a:gs pos="50000">
                <a:srgbClr val="FF0000"/>
              </a:gs>
              <a:gs pos="100000">
                <a:srgbClr val="FF0000"/>
              </a:gs>
            </a:gsLst>
            <a:lin ang="5400000" scaled="0"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KSO_GT3"/>
          <p:cNvSpPr txBox="1"/>
          <p:nvPr/>
        </p:nvSpPr>
        <p:spPr>
          <a:xfrm rot="18835100">
            <a:off x="3577457" y="3280810"/>
            <a:ext cx="958850" cy="5080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 smtClean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r>
              <a:rPr lang="en-US" altLang="zh-CN" sz="2000" kern="0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20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1560" y="1666790"/>
            <a:ext cx="237217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1560" y="3336564"/>
            <a:ext cx="237217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95275" y="1660164"/>
            <a:ext cx="228118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95275" y="3329938"/>
            <a:ext cx="228118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566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utoShape 2"/>
          <p:cNvSpPr>
            <a:spLocks noChangeArrowheads="1"/>
          </p:cNvSpPr>
          <p:nvPr/>
        </p:nvSpPr>
        <p:spPr bwMode="auto">
          <a:xfrm>
            <a:off x="2445336" y="1786775"/>
            <a:ext cx="4369417" cy="2769083"/>
          </a:xfrm>
          <a:prstGeom prst="roundRect">
            <a:avLst>
              <a:gd name="adj" fmla="val 9694"/>
            </a:avLst>
          </a:prstGeom>
          <a:noFill/>
          <a:ln w="190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7313" tIns="44450" rIns="87313" bIns="44450" anchor="ctr"/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AutoShape 51"/>
          <p:cNvSpPr>
            <a:spLocks noChangeArrowheads="1"/>
          </p:cNvSpPr>
          <p:nvPr/>
        </p:nvSpPr>
        <p:spPr bwMode="auto">
          <a:xfrm rot="16200000">
            <a:off x="4525947" y="4426239"/>
            <a:ext cx="208195" cy="259236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lIns="87313" tIns="44450" rIns="87313" bIns="44450" anchor="ctr"/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AutoShape 52"/>
          <p:cNvSpPr>
            <a:spLocks noChangeArrowheads="1"/>
          </p:cNvSpPr>
          <p:nvPr/>
        </p:nvSpPr>
        <p:spPr bwMode="auto">
          <a:xfrm rot="5400000">
            <a:off x="6325830" y="1651113"/>
            <a:ext cx="208196" cy="259236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lIns="87313" tIns="44450" rIns="87313" bIns="44450" anchor="ctr"/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231106" y="987574"/>
            <a:ext cx="2689079" cy="1165894"/>
            <a:chOff x="3015484" y="947682"/>
            <a:chExt cx="2689079" cy="1165894"/>
          </a:xfrm>
        </p:grpSpPr>
        <p:pic>
          <p:nvPicPr>
            <p:cNvPr id="39" name="Picture 8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484" y="1972540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AutoShape 9"/>
            <p:cNvSpPr>
              <a:spLocks noChangeArrowheads="1"/>
            </p:cNvSpPr>
            <p:nvPr/>
          </p:nvSpPr>
          <p:spPr bwMode="auto">
            <a:xfrm>
              <a:off x="3034288" y="1378848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lvl="0" algn="ctr">
                <a:spcBef>
                  <a:spcPct val="20000"/>
                </a:spcBef>
                <a:buClr>
                  <a:srgbClr val="E1B40C"/>
                </a:buClr>
                <a:defRPr/>
              </a:pP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Oval 8"/>
            <p:cNvSpPr>
              <a:spLocks noChangeAspect="1" noChangeArrowheads="1"/>
            </p:cNvSpPr>
            <p:nvPr/>
          </p:nvSpPr>
          <p:spPr bwMode="auto">
            <a:xfrm>
              <a:off x="3132342" y="1329150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Arc 9"/>
            <p:cNvSpPr>
              <a:spLocks/>
            </p:cNvSpPr>
            <p:nvPr/>
          </p:nvSpPr>
          <p:spPr bwMode="auto">
            <a:xfrm>
              <a:off x="3141744" y="1229753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Oval 10"/>
            <p:cNvSpPr>
              <a:spLocks noChangeAspect="1" noChangeArrowheads="1"/>
            </p:cNvSpPr>
            <p:nvPr/>
          </p:nvSpPr>
          <p:spPr bwMode="auto">
            <a:xfrm>
              <a:off x="3132342" y="1134386"/>
              <a:ext cx="482207" cy="235060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4" name="Group 10"/>
            <p:cNvGrpSpPr>
              <a:grpSpLocks/>
            </p:cNvGrpSpPr>
            <p:nvPr/>
          </p:nvGrpSpPr>
          <p:grpSpPr bwMode="auto">
            <a:xfrm>
              <a:off x="3321732" y="947682"/>
              <a:ext cx="108799" cy="300876"/>
              <a:chOff x="0" y="0"/>
              <a:chExt cx="203" cy="567"/>
            </a:xfrm>
          </p:grpSpPr>
          <p:grpSp>
            <p:nvGrpSpPr>
              <p:cNvPr id="46" name="Group 11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49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7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5" name="AutoShape 19"/>
            <p:cNvSpPr>
              <a:spLocks noChangeArrowheads="1"/>
            </p:cNvSpPr>
            <p:nvPr/>
          </p:nvSpPr>
          <p:spPr bwMode="auto">
            <a:xfrm>
              <a:off x="3750212" y="1201546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此处添加文字内容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19270" y="2021812"/>
            <a:ext cx="2689079" cy="1165894"/>
            <a:chOff x="1403648" y="2030298"/>
            <a:chExt cx="2689079" cy="1165894"/>
          </a:xfrm>
        </p:grpSpPr>
        <p:pic>
          <p:nvPicPr>
            <p:cNvPr id="52" name="Picture 21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3055156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AutoShape 22"/>
            <p:cNvSpPr>
              <a:spLocks noChangeArrowheads="1"/>
            </p:cNvSpPr>
            <p:nvPr/>
          </p:nvSpPr>
          <p:spPr bwMode="auto">
            <a:xfrm>
              <a:off x="1422453" y="2461464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Oval 8"/>
            <p:cNvSpPr>
              <a:spLocks noChangeAspect="1" noChangeArrowheads="1"/>
            </p:cNvSpPr>
            <p:nvPr/>
          </p:nvSpPr>
          <p:spPr bwMode="auto">
            <a:xfrm>
              <a:off x="1520507" y="2411766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Arc 9"/>
            <p:cNvSpPr>
              <a:spLocks/>
            </p:cNvSpPr>
            <p:nvPr/>
          </p:nvSpPr>
          <p:spPr bwMode="auto">
            <a:xfrm>
              <a:off x="1529908" y="2312369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Oval 10"/>
            <p:cNvSpPr>
              <a:spLocks noChangeAspect="1" noChangeArrowheads="1"/>
            </p:cNvSpPr>
            <p:nvPr/>
          </p:nvSpPr>
          <p:spPr bwMode="auto">
            <a:xfrm>
              <a:off x="1520507" y="2217002"/>
              <a:ext cx="482207" cy="235060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7" name="Group 22"/>
            <p:cNvGrpSpPr>
              <a:grpSpLocks/>
            </p:cNvGrpSpPr>
            <p:nvPr/>
          </p:nvGrpSpPr>
          <p:grpSpPr bwMode="auto">
            <a:xfrm>
              <a:off x="1709897" y="2030298"/>
              <a:ext cx="108799" cy="300876"/>
              <a:chOff x="0" y="0"/>
              <a:chExt cx="203" cy="567"/>
            </a:xfrm>
          </p:grpSpPr>
          <p:grpSp>
            <p:nvGrpSpPr>
              <p:cNvPr id="59" name="Group 23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62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8" name="AutoShape 32"/>
            <p:cNvSpPr>
              <a:spLocks noChangeArrowheads="1"/>
            </p:cNvSpPr>
            <p:nvPr/>
          </p:nvSpPr>
          <p:spPr bwMode="auto">
            <a:xfrm>
              <a:off x="2138377" y="2284162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此处添加文字内容</a:t>
              </a: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619270" y="3187706"/>
            <a:ext cx="2689079" cy="1165894"/>
            <a:chOff x="1403648" y="3248577"/>
            <a:chExt cx="2689079" cy="1165894"/>
          </a:xfrm>
        </p:grpSpPr>
        <p:pic>
          <p:nvPicPr>
            <p:cNvPr id="65" name="Picture 34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4273436"/>
              <a:ext cx="2689079" cy="14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AutoShape 35"/>
            <p:cNvSpPr>
              <a:spLocks noChangeArrowheads="1"/>
            </p:cNvSpPr>
            <p:nvPr/>
          </p:nvSpPr>
          <p:spPr bwMode="auto">
            <a:xfrm>
              <a:off x="1422453" y="3679743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Oval 8"/>
            <p:cNvSpPr>
              <a:spLocks noChangeAspect="1" noChangeArrowheads="1"/>
            </p:cNvSpPr>
            <p:nvPr/>
          </p:nvSpPr>
          <p:spPr bwMode="auto">
            <a:xfrm>
              <a:off x="1520507" y="3630044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Arc 9"/>
            <p:cNvSpPr>
              <a:spLocks/>
            </p:cNvSpPr>
            <p:nvPr/>
          </p:nvSpPr>
          <p:spPr bwMode="auto">
            <a:xfrm>
              <a:off x="1529908" y="3530648"/>
              <a:ext cx="466090" cy="256551"/>
            </a:xfrm>
            <a:custGeom>
              <a:avLst/>
              <a:gdLst>
                <a:gd name="T0" fmla="*/ 550850 w 43195"/>
                <a:gd name="T1" fmla="*/ 33245 h 23732"/>
                <a:gd name="T2" fmla="*/ 275463 w 43195"/>
                <a:gd name="T3" fmla="*/ 303213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5 h 23732"/>
                <a:gd name="T10" fmla="*/ 275463 w 43195"/>
                <a:gd name="T11" fmla="*/ 303213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5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Oval 10"/>
            <p:cNvSpPr>
              <a:spLocks noChangeAspect="1" noChangeArrowheads="1"/>
            </p:cNvSpPr>
            <p:nvPr/>
          </p:nvSpPr>
          <p:spPr bwMode="auto">
            <a:xfrm>
              <a:off x="1520507" y="3435281"/>
              <a:ext cx="482207" cy="235059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0" name="Group 34"/>
            <p:cNvGrpSpPr>
              <a:grpSpLocks/>
            </p:cNvGrpSpPr>
            <p:nvPr/>
          </p:nvGrpSpPr>
          <p:grpSpPr bwMode="auto">
            <a:xfrm>
              <a:off x="1709897" y="3248577"/>
              <a:ext cx="108799" cy="300876"/>
              <a:chOff x="0" y="0"/>
              <a:chExt cx="203" cy="567"/>
            </a:xfrm>
          </p:grpSpPr>
          <p:grpSp>
            <p:nvGrpSpPr>
              <p:cNvPr id="72" name="Group 35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75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3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1" name="AutoShape 45"/>
            <p:cNvSpPr>
              <a:spLocks noChangeArrowheads="1"/>
            </p:cNvSpPr>
            <p:nvPr/>
          </p:nvSpPr>
          <p:spPr bwMode="auto">
            <a:xfrm>
              <a:off x="2138377" y="3502441"/>
              <a:ext cx="1681682" cy="253864"/>
            </a:xfrm>
            <a:prstGeom prst="roundRect">
              <a:avLst>
                <a:gd name="adj" fmla="val 563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此处添加文字内容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971888" y="2021812"/>
            <a:ext cx="2689079" cy="1165894"/>
            <a:chOff x="4756266" y="2030298"/>
            <a:chExt cx="2689079" cy="1165894"/>
          </a:xfrm>
        </p:grpSpPr>
        <p:pic>
          <p:nvPicPr>
            <p:cNvPr id="78" name="Picture 47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6266" y="3055156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" name="AutoShape 48"/>
            <p:cNvSpPr>
              <a:spLocks noChangeArrowheads="1"/>
            </p:cNvSpPr>
            <p:nvPr/>
          </p:nvSpPr>
          <p:spPr bwMode="auto">
            <a:xfrm>
              <a:off x="4775071" y="2461464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Oval 8"/>
            <p:cNvSpPr>
              <a:spLocks noChangeAspect="1" noChangeArrowheads="1"/>
            </p:cNvSpPr>
            <p:nvPr/>
          </p:nvSpPr>
          <p:spPr bwMode="auto">
            <a:xfrm>
              <a:off x="4873124" y="2411766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Arc 9"/>
            <p:cNvSpPr>
              <a:spLocks/>
            </p:cNvSpPr>
            <p:nvPr/>
          </p:nvSpPr>
          <p:spPr bwMode="auto">
            <a:xfrm>
              <a:off x="4882526" y="2312369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Oval 10"/>
            <p:cNvSpPr>
              <a:spLocks noChangeAspect="1" noChangeArrowheads="1"/>
            </p:cNvSpPr>
            <p:nvPr/>
          </p:nvSpPr>
          <p:spPr bwMode="auto">
            <a:xfrm>
              <a:off x="4873124" y="2217002"/>
              <a:ext cx="482207" cy="235060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3" name="Group 46"/>
            <p:cNvGrpSpPr>
              <a:grpSpLocks/>
            </p:cNvGrpSpPr>
            <p:nvPr/>
          </p:nvGrpSpPr>
          <p:grpSpPr bwMode="auto">
            <a:xfrm>
              <a:off x="5062515" y="2030298"/>
              <a:ext cx="108799" cy="300876"/>
              <a:chOff x="0" y="0"/>
              <a:chExt cx="203" cy="567"/>
            </a:xfrm>
          </p:grpSpPr>
          <p:grpSp>
            <p:nvGrpSpPr>
              <p:cNvPr id="85" name="Group 47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88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6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4" name="AutoShape 58"/>
            <p:cNvSpPr>
              <a:spLocks noChangeArrowheads="1"/>
            </p:cNvSpPr>
            <p:nvPr/>
          </p:nvSpPr>
          <p:spPr bwMode="auto">
            <a:xfrm>
              <a:off x="5490995" y="2284162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此处添加文字内容</a:t>
              </a: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971888" y="3187706"/>
            <a:ext cx="2689079" cy="1165894"/>
            <a:chOff x="4756266" y="3248577"/>
            <a:chExt cx="2689079" cy="1165894"/>
          </a:xfrm>
        </p:grpSpPr>
        <p:pic>
          <p:nvPicPr>
            <p:cNvPr id="91" name="Picture 60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6266" y="4273436"/>
              <a:ext cx="2689079" cy="14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" name="AutoShape 61"/>
            <p:cNvSpPr>
              <a:spLocks noChangeArrowheads="1"/>
            </p:cNvSpPr>
            <p:nvPr/>
          </p:nvSpPr>
          <p:spPr bwMode="auto">
            <a:xfrm>
              <a:off x="4775071" y="3679743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Oval 8"/>
            <p:cNvSpPr>
              <a:spLocks noChangeAspect="1" noChangeArrowheads="1"/>
            </p:cNvSpPr>
            <p:nvPr/>
          </p:nvSpPr>
          <p:spPr bwMode="auto">
            <a:xfrm>
              <a:off x="4873124" y="3630044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Arc 9"/>
            <p:cNvSpPr>
              <a:spLocks/>
            </p:cNvSpPr>
            <p:nvPr/>
          </p:nvSpPr>
          <p:spPr bwMode="auto">
            <a:xfrm>
              <a:off x="4882526" y="3530648"/>
              <a:ext cx="466090" cy="256551"/>
            </a:xfrm>
            <a:custGeom>
              <a:avLst/>
              <a:gdLst>
                <a:gd name="T0" fmla="*/ 550850 w 43195"/>
                <a:gd name="T1" fmla="*/ 33245 h 23732"/>
                <a:gd name="T2" fmla="*/ 275463 w 43195"/>
                <a:gd name="T3" fmla="*/ 303213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5 h 23732"/>
                <a:gd name="T10" fmla="*/ 275463 w 43195"/>
                <a:gd name="T11" fmla="*/ 303213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5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Oval 10"/>
            <p:cNvSpPr>
              <a:spLocks noChangeAspect="1" noChangeArrowheads="1"/>
            </p:cNvSpPr>
            <p:nvPr/>
          </p:nvSpPr>
          <p:spPr bwMode="auto">
            <a:xfrm>
              <a:off x="4873124" y="3435281"/>
              <a:ext cx="482207" cy="235059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6" name="Group 58"/>
            <p:cNvGrpSpPr>
              <a:grpSpLocks/>
            </p:cNvGrpSpPr>
            <p:nvPr/>
          </p:nvGrpSpPr>
          <p:grpSpPr bwMode="auto">
            <a:xfrm>
              <a:off x="5062515" y="3248577"/>
              <a:ext cx="108799" cy="300876"/>
              <a:chOff x="0" y="0"/>
              <a:chExt cx="203" cy="567"/>
            </a:xfrm>
          </p:grpSpPr>
          <p:grpSp>
            <p:nvGrpSpPr>
              <p:cNvPr id="98" name="Group 59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101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9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7" name="AutoShape 71"/>
            <p:cNvSpPr>
              <a:spLocks noChangeArrowheads="1"/>
            </p:cNvSpPr>
            <p:nvPr/>
          </p:nvSpPr>
          <p:spPr bwMode="auto">
            <a:xfrm>
              <a:off x="5490995" y="3502441"/>
              <a:ext cx="1681682" cy="253864"/>
            </a:xfrm>
            <a:prstGeom prst="roundRect">
              <a:avLst>
                <a:gd name="adj" fmla="val 563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此处添加文字内容</a:t>
              </a: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3" name="AutoShape 52"/>
          <p:cNvSpPr>
            <a:spLocks noChangeArrowheads="1"/>
          </p:cNvSpPr>
          <p:nvPr/>
        </p:nvSpPr>
        <p:spPr bwMode="auto">
          <a:xfrm rot="5400000">
            <a:off x="2756957" y="1651113"/>
            <a:ext cx="208196" cy="259237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lIns="87313" tIns="44450" rIns="87313" bIns="44450" anchor="ctr"/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105" name="平行四边形 104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07" name="平行四边形 106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347964" y="1575312"/>
            <a:ext cx="24418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/>
              <a:t>此处添加详细文本描述，文字内容建议与标题相关尽量简洁生动……</a:t>
            </a:r>
          </a:p>
        </p:txBody>
      </p:sp>
      <p:sp>
        <p:nvSpPr>
          <p:cNvPr id="108" name="矩形 107"/>
          <p:cNvSpPr/>
          <p:nvPr/>
        </p:nvSpPr>
        <p:spPr>
          <a:xfrm>
            <a:off x="1728128" y="2615504"/>
            <a:ext cx="24418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/>
              <a:t>此处添加详细文本描述，文字内容建议与标题相关尽量简洁生动……</a:t>
            </a:r>
          </a:p>
        </p:txBody>
      </p:sp>
      <p:sp>
        <p:nvSpPr>
          <p:cNvPr id="109" name="矩形 108"/>
          <p:cNvSpPr/>
          <p:nvPr/>
        </p:nvSpPr>
        <p:spPr>
          <a:xfrm>
            <a:off x="5081487" y="2615504"/>
            <a:ext cx="24418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/>
              <a:t>此处添加详细文本描述，文字内容建议与标题相关尽量简洁生动……</a:t>
            </a:r>
          </a:p>
        </p:txBody>
      </p:sp>
      <p:sp>
        <p:nvSpPr>
          <p:cNvPr id="110" name="矩形 109"/>
          <p:cNvSpPr/>
          <p:nvPr/>
        </p:nvSpPr>
        <p:spPr>
          <a:xfrm>
            <a:off x="1728128" y="3784849"/>
            <a:ext cx="24418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/>
              <a:t>此处添加详细文本描述，文字内容建议与标题相关尽量简洁生动……</a:t>
            </a:r>
          </a:p>
        </p:txBody>
      </p:sp>
      <p:sp>
        <p:nvSpPr>
          <p:cNvPr id="111" name="矩形 110"/>
          <p:cNvSpPr/>
          <p:nvPr/>
        </p:nvSpPr>
        <p:spPr>
          <a:xfrm>
            <a:off x="5081170" y="3784849"/>
            <a:ext cx="24418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306806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534875" y="2859782"/>
            <a:ext cx="6035114" cy="0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574476" y="1556745"/>
            <a:ext cx="0" cy="2543370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475656" y="1547602"/>
            <a:ext cx="2624796" cy="1110356"/>
            <a:chOff x="1475656" y="1275606"/>
            <a:chExt cx="2624796" cy="1110356"/>
          </a:xfrm>
        </p:grpSpPr>
        <p:sp>
          <p:nvSpPr>
            <p:cNvPr id="6" name="圆角矩形 5"/>
            <p:cNvSpPr/>
            <p:nvPr/>
          </p:nvSpPr>
          <p:spPr>
            <a:xfrm>
              <a:off x="1475656" y="1376190"/>
              <a:ext cx="2624796" cy="1009772"/>
            </a:xfrm>
            <a:prstGeom prst="roundRect">
              <a:avLst>
                <a:gd name="adj" fmla="val 10131"/>
              </a:avLst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644605" y="1275606"/>
              <a:ext cx="2288641" cy="958826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72000" tIns="252000" rIns="72000" bIns="0" anchor="ctr"/>
            <a:lstStyle/>
            <a:p>
              <a:pPr algn="just"/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KSO_GN1"/>
            <p:cNvSpPr txBox="1">
              <a:spLocks noChangeArrowheads="1"/>
            </p:cNvSpPr>
            <p:nvPr/>
          </p:nvSpPr>
          <p:spPr bwMode="auto">
            <a:xfrm flipH="1">
              <a:off x="1534875" y="1284749"/>
              <a:ext cx="660118" cy="271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08001" y="1634268"/>
              <a:ext cx="221456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09638" y="1547602"/>
            <a:ext cx="2624795" cy="1110356"/>
            <a:chOff x="5009638" y="1275606"/>
            <a:chExt cx="2624795" cy="1110356"/>
          </a:xfrm>
        </p:grpSpPr>
        <p:sp>
          <p:nvSpPr>
            <p:cNvPr id="11" name="圆角矩形 10"/>
            <p:cNvSpPr/>
            <p:nvPr/>
          </p:nvSpPr>
          <p:spPr>
            <a:xfrm>
              <a:off x="5009638" y="1376190"/>
              <a:ext cx="2624795" cy="1009772"/>
            </a:xfrm>
            <a:prstGeom prst="roundRect">
              <a:avLst>
                <a:gd name="adj" fmla="val 10131"/>
              </a:avLst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5176845" y="1275606"/>
              <a:ext cx="2288641" cy="958826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72000" tIns="252000" rIns="72000" bIns="0"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GN2"/>
            <p:cNvSpPr txBox="1">
              <a:spLocks noChangeArrowheads="1"/>
            </p:cNvSpPr>
            <p:nvPr/>
          </p:nvSpPr>
          <p:spPr bwMode="auto">
            <a:xfrm flipH="1">
              <a:off x="6909871" y="1284749"/>
              <a:ext cx="660118" cy="271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180071" y="1614390"/>
              <a:ext cx="221456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75656" y="3090343"/>
            <a:ext cx="2624796" cy="1174366"/>
            <a:chOff x="1475656" y="2818347"/>
            <a:chExt cx="2624796" cy="1174366"/>
          </a:xfrm>
        </p:grpSpPr>
        <p:sp>
          <p:nvSpPr>
            <p:cNvPr id="16" name="圆角矩形 15"/>
            <p:cNvSpPr/>
            <p:nvPr/>
          </p:nvSpPr>
          <p:spPr>
            <a:xfrm>
              <a:off x="1475656" y="2818347"/>
              <a:ext cx="2624796" cy="1009772"/>
            </a:xfrm>
            <a:prstGeom prst="roundRect">
              <a:avLst>
                <a:gd name="adj" fmla="val 10131"/>
              </a:avLst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644605" y="2985555"/>
              <a:ext cx="2288641" cy="958826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72000" tIns="0" rIns="72000" bIns="252000"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KSO_GN4"/>
            <p:cNvSpPr txBox="1">
              <a:spLocks noChangeArrowheads="1"/>
            </p:cNvSpPr>
            <p:nvPr/>
          </p:nvSpPr>
          <p:spPr bwMode="auto">
            <a:xfrm flipH="1">
              <a:off x="1534875" y="3721002"/>
              <a:ext cx="660118" cy="271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681497" y="3078755"/>
              <a:ext cx="221456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78287" y="3090343"/>
            <a:ext cx="2624795" cy="1174366"/>
            <a:chOff x="4978287" y="2818347"/>
            <a:chExt cx="2624795" cy="1174366"/>
          </a:xfrm>
        </p:grpSpPr>
        <p:sp>
          <p:nvSpPr>
            <p:cNvPr id="21" name="圆角矩形 20"/>
            <p:cNvSpPr/>
            <p:nvPr/>
          </p:nvSpPr>
          <p:spPr>
            <a:xfrm>
              <a:off x="4978287" y="2818347"/>
              <a:ext cx="2624795" cy="1009772"/>
            </a:xfrm>
            <a:prstGeom prst="roundRect">
              <a:avLst>
                <a:gd name="adj" fmla="val 10131"/>
              </a:avLst>
            </a:prstGeom>
            <a:gradFill>
              <a:gsLst>
                <a:gs pos="0">
                  <a:srgbClr val="FF6161"/>
                </a:gs>
                <a:gs pos="100000">
                  <a:srgbClr val="E10112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5147234" y="2985555"/>
              <a:ext cx="2288641" cy="958826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72000" tIns="0" rIns="72000" bIns="252000" anchor="ctr"/>
            <a:lstStyle/>
            <a:p>
              <a:pPr algn="ctr">
                <a:lnSpc>
                  <a:spcPct val="130000"/>
                </a:lnSpc>
                <a:defRPr/>
              </a:pPr>
              <a:endParaRPr lang="en-US" altLang="zh-CN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KSO_GN3"/>
            <p:cNvSpPr txBox="1">
              <a:spLocks noChangeArrowheads="1"/>
            </p:cNvSpPr>
            <p:nvPr/>
          </p:nvSpPr>
          <p:spPr bwMode="auto">
            <a:xfrm flipH="1">
              <a:off x="6909871" y="3721002"/>
              <a:ext cx="660118" cy="271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166818" y="3098633"/>
              <a:ext cx="221456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圆角矩形 24"/>
          <p:cNvSpPr/>
          <p:nvPr/>
        </p:nvSpPr>
        <p:spPr>
          <a:xfrm>
            <a:off x="3842676" y="2524716"/>
            <a:ext cx="1410806" cy="692340"/>
          </a:xfrm>
          <a:prstGeom prst="roundRect">
            <a:avLst>
              <a:gd name="adj" fmla="val 10131"/>
            </a:avLst>
          </a:prstGeom>
          <a:solidFill>
            <a:srgbClr val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ln w="18415" cmpd="sng">
                  <a:noFill/>
                  <a:prstDash val="solid"/>
                </a:ln>
                <a:cs typeface="+mn-ea"/>
                <a:sym typeface="+mn-lt"/>
              </a:rPr>
              <a:t>输入内容</a:t>
            </a:r>
            <a:endParaRPr lang="en-US" b="1" kern="0" dirty="0">
              <a:ln w="18415" cmpd="sng">
                <a:noFill/>
                <a:prstDash val="solid"/>
              </a:ln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31" name="平行四边形 30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547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utoShape 3"/>
          <p:cNvSpPr>
            <a:spLocks noChangeArrowheads="1"/>
          </p:cNvSpPr>
          <p:nvPr/>
        </p:nvSpPr>
        <p:spPr bwMode="gray">
          <a:xfrm>
            <a:off x="3977483" y="2355726"/>
            <a:ext cx="1147828" cy="1146762"/>
          </a:xfrm>
          <a:prstGeom prst="octagon">
            <a:avLst>
              <a:gd name="adj" fmla="val 2928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45720" tIns="44450" rIns="45720" bIns="44450" anchor="ctr" anchorCtr="1"/>
          <a:lstStyle/>
          <a:p>
            <a:pPr algn="ctr" eaLnBrk="1" hangingPunct="1"/>
            <a:r>
              <a:rPr kumimoji="1" lang="zh-CN" altLang="en-US" dirty="0">
                <a:solidFill>
                  <a:srgbClr val="FFFFFF"/>
                </a:solidFill>
                <a:cs typeface="+mn-ea"/>
                <a:sym typeface="+mn-lt"/>
              </a:rPr>
              <a:t>输入</a:t>
            </a:r>
            <a:endParaRPr kumimoji="1" lang="en-US" altLang="zh-CN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eaLnBrk="1" hangingPunct="1"/>
            <a:r>
              <a:rPr kumimoji="1" lang="zh-CN" altLang="en-US" dirty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gray">
          <a:xfrm>
            <a:off x="4304672" y="1818580"/>
            <a:ext cx="495580" cy="496646"/>
          </a:xfrm>
          <a:prstGeom prst="rect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lIns="0" tIns="0" rIns="0" bIns="0" anchor="ctr" anchorCtr="1"/>
          <a:lstStyle/>
          <a:p>
            <a:pPr eaLnBrk="1" hangingPunct="1"/>
            <a:r>
              <a:rPr kumimoji="1" lang="zh-CN" altLang="en-US" sz="1100" dirty="0">
                <a:solidFill>
                  <a:srgbClr val="FFFFFF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gray">
          <a:xfrm>
            <a:off x="4304672" y="3546184"/>
            <a:ext cx="495580" cy="496646"/>
          </a:xfrm>
          <a:prstGeom prst="rect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lIns="0" tIns="0" rIns="0" bIns="0" anchor="ctr" anchorCtr="1"/>
          <a:lstStyle/>
          <a:p>
            <a:pPr eaLnBrk="1" hangingPunct="1"/>
            <a:r>
              <a:rPr kumimoji="1" lang="zh-CN" altLang="en-US" sz="1100">
                <a:solidFill>
                  <a:srgbClr val="FFFFFF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37" name="Rectangle 6"/>
          <p:cNvSpPr>
            <a:spLocks noChangeArrowheads="1"/>
          </p:cNvSpPr>
          <p:nvPr/>
        </p:nvSpPr>
        <p:spPr bwMode="gray">
          <a:xfrm>
            <a:off x="5189257" y="2694638"/>
            <a:ext cx="496646" cy="496646"/>
          </a:xfrm>
          <a:prstGeom prst="rect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lIns="0" tIns="0" rIns="0" bIns="0" anchor="ctr" anchorCtr="1"/>
          <a:lstStyle/>
          <a:p>
            <a:pPr eaLnBrk="1" hangingPunct="1"/>
            <a:r>
              <a:rPr kumimoji="1" lang="zh-CN" altLang="en-US" sz="1100">
                <a:solidFill>
                  <a:srgbClr val="FFFFFF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38" name="Rectangle 7"/>
          <p:cNvSpPr>
            <a:spLocks noChangeArrowheads="1"/>
          </p:cNvSpPr>
          <p:nvPr/>
        </p:nvSpPr>
        <p:spPr bwMode="gray">
          <a:xfrm>
            <a:off x="3435009" y="2694638"/>
            <a:ext cx="496646" cy="496646"/>
          </a:xfrm>
          <a:prstGeom prst="rect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lIns="0" tIns="0" rIns="0" bIns="0" anchor="ctr" anchorCtr="1"/>
          <a:lstStyle/>
          <a:p>
            <a:pPr eaLnBrk="1" hangingPunct="1"/>
            <a:r>
              <a:rPr kumimoji="1" lang="zh-CN" altLang="en-US" sz="1100">
                <a:solidFill>
                  <a:srgbClr val="FFFFFF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39" name="Rectangle 8"/>
          <p:cNvSpPr>
            <a:spLocks noChangeArrowheads="1"/>
          </p:cNvSpPr>
          <p:nvPr/>
        </p:nvSpPr>
        <p:spPr bwMode="gray">
          <a:xfrm rot="18900000">
            <a:off x="4918553" y="3301059"/>
            <a:ext cx="496646" cy="495580"/>
          </a:xfrm>
          <a:prstGeom prst="rect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lIns="0" tIns="0" rIns="0" bIns="0" anchor="ctr" anchorCtr="1"/>
          <a:lstStyle/>
          <a:p>
            <a:pPr>
              <a:spcBef>
                <a:spcPct val="30000"/>
              </a:spcBef>
            </a:pPr>
            <a:r>
              <a:rPr lang="zh-CN" altLang="en-US" sz="1100" b="1">
                <a:solidFill>
                  <a:srgbClr val="FFFFFF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40" name="Rectangle 9"/>
          <p:cNvSpPr>
            <a:spLocks noChangeArrowheads="1"/>
          </p:cNvSpPr>
          <p:nvPr/>
        </p:nvSpPr>
        <p:spPr bwMode="gray">
          <a:xfrm rot="18900000">
            <a:off x="3684398" y="2074364"/>
            <a:ext cx="496646" cy="495581"/>
          </a:xfrm>
          <a:prstGeom prst="rect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lIns="0" tIns="0" rIns="0" bIns="0" anchor="ctr" anchorCtr="1"/>
          <a:lstStyle/>
          <a:p>
            <a:pPr>
              <a:spcBef>
                <a:spcPct val="30000"/>
              </a:spcBef>
            </a:pPr>
            <a:r>
              <a:rPr lang="zh-CN" altLang="en-US" sz="1100" b="1" dirty="0">
                <a:solidFill>
                  <a:srgbClr val="FFFFFF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41" name="Rectangle 10"/>
          <p:cNvSpPr>
            <a:spLocks noChangeArrowheads="1"/>
          </p:cNvSpPr>
          <p:nvPr/>
        </p:nvSpPr>
        <p:spPr bwMode="gray">
          <a:xfrm rot="13500000">
            <a:off x="3686529" y="3303190"/>
            <a:ext cx="496646" cy="496646"/>
          </a:xfrm>
          <a:prstGeom prst="rect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rot="10800000" vert="eaVert" lIns="0" tIns="0" rIns="0" bIns="0" anchor="ctr" anchorCtr="1"/>
          <a:lstStyle/>
          <a:p>
            <a:pPr>
              <a:spcBef>
                <a:spcPct val="30000"/>
              </a:spcBef>
            </a:pPr>
            <a:r>
              <a:rPr lang="zh-CN" altLang="en-US" sz="1100" b="1">
                <a:solidFill>
                  <a:srgbClr val="FFFFFF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42" name="Rectangle 11"/>
          <p:cNvSpPr>
            <a:spLocks noChangeArrowheads="1"/>
          </p:cNvSpPr>
          <p:nvPr/>
        </p:nvSpPr>
        <p:spPr bwMode="gray">
          <a:xfrm rot="2700000" flipH="1" flipV="1">
            <a:off x="4929743" y="2068502"/>
            <a:ext cx="495580" cy="496646"/>
          </a:xfrm>
          <a:prstGeom prst="rect">
            <a:avLst/>
          </a:pr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5400000" scaled="1"/>
          </a:gradFill>
          <a:ln>
            <a:noFill/>
          </a:ln>
        </p:spPr>
        <p:txBody>
          <a:bodyPr rot="10800000" lIns="0" tIns="0" rIns="0" bIns="0" anchor="ctr" anchorCtr="1"/>
          <a:lstStyle/>
          <a:p>
            <a:pPr>
              <a:spcBef>
                <a:spcPct val="30000"/>
              </a:spcBef>
            </a:pPr>
            <a:r>
              <a:rPr lang="zh-CN" altLang="en-US" sz="1100" b="1">
                <a:solidFill>
                  <a:srgbClr val="FFFFFF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4067007" y="1401867"/>
            <a:ext cx="964517" cy="37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CN" altLang="en-US" sz="1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b="1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4067007" y="4055620"/>
            <a:ext cx="964517" cy="37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CN" altLang="en-US" sz="1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b="1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5375765" y="1818580"/>
            <a:ext cx="964517" cy="37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1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b="1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5685903" y="2754321"/>
            <a:ext cx="964516" cy="37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1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b="1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5327806" y="3717772"/>
            <a:ext cx="964516" cy="37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1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b="1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2735868" y="1818580"/>
            <a:ext cx="965582" cy="37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>
              <a:defRPr/>
            </a:pPr>
            <a:r>
              <a:rPr lang="zh-CN" altLang="en-US" sz="1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b="1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2470492" y="2754321"/>
            <a:ext cx="964517" cy="37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>
              <a:defRPr/>
            </a:pPr>
            <a:r>
              <a:rPr lang="zh-CN" altLang="en-US" sz="1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b="1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2735868" y="3717772"/>
            <a:ext cx="965582" cy="37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>
              <a:defRPr/>
            </a:pPr>
            <a:r>
              <a:rPr lang="zh-CN" altLang="en-US" sz="1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b="1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120"/>
          <p:cNvSpPr>
            <a:spLocks noChangeArrowheads="1"/>
          </p:cNvSpPr>
          <p:nvPr/>
        </p:nvSpPr>
        <p:spPr bwMode="auto">
          <a:xfrm>
            <a:off x="1040924" y="2386469"/>
            <a:ext cx="1165702" cy="53091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000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67544" y="3062645"/>
            <a:ext cx="181356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spcBef>
                <a:spcPts val="838"/>
              </a:spcBef>
              <a:spcAft>
                <a:spcPts val="838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120"/>
          <p:cNvSpPr>
            <a:spLocks noChangeArrowheads="1"/>
          </p:cNvSpPr>
          <p:nvPr/>
        </p:nvSpPr>
        <p:spPr bwMode="auto">
          <a:xfrm>
            <a:off x="6852986" y="2385863"/>
            <a:ext cx="1283646" cy="52625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000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732240" y="3034734"/>
            <a:ext cx="191223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838"/>
              </a:spcBef>
              <a:spcAft>
                <a:spcPts val="838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28" name="平行四边形 27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553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5"/>
          <p:cNvSpPr>
            <a:spLocks/>
          </p:cNvSpPr>
          <p:nvPr/>
        </p:nvSpPr>
        <p:spPr bwMode="auto">
          <a:xfrm>
            <a:off x="3573509" y="1923678"/>
            <a:ext cx="1844688" cy="1844960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21600 w 21600"/>
              <a:gd name="T5" fmla="*/ 10800 h 21600"/>
              <a:gd name="T6" fmla="*/ 10800 w 21600"/>
              <a:gd name="T7" fmla="*/ 21600 h 21600"/>
              <a:gd name="T8" fmla="*/ 0 w 21600"/>
              <a:gd name="T9" fmla="*/ 10800 h 21600"/>
              <a:gd name="T10" fmla="*/ 178 w 21600"/>
              <a:gd name="T11" fmla="*/ 10800 h 21600"/>
              <a:gd name="T12" fmla="*/ 10800 w 21600"/>
              <a:gd name="T13" fmla="*/ 21422 h 21600"/>
              <a:gd name="T14" fmla="*/ 21422 w 21600"/>
              <a:gd name="T15" fmla="*/ 10800 h 21600"/>
              <a:gd name="T16" fmla="*/ 10800 w 21600"/>
              <a:gd name="T17" fmla="*/ 178 h 21600"/>
              <a:gd name="T18" fmla="*/ 178 w 21600"/>
              <a:gd name="T19" fmla="*/ 10800 h 21600"/>
              <a:gd name="T20" fmla="*/ 3164 w 21600"/>
              <a:gd name="T21" fmla="*/ 3164 h 21600"/>
              <a:gd name="T22" fmla="*/ 18436 w 21600"/>
              <a:gd name="T23" fmla="*/ 1843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8" y="10800"/>
                </a:moveTo>
                <a:cubicBezTo>
                  <a:pt x="178" y="16666"/>
                  <a:pt x="4934" y="21422"/>
                  <a:pt x="10800" y="21422"/>
                </a:cubicBezTo>
                <a:cubicBezTo>
                  <a:pt x="16666" y="21422"/>
                  <a:pt x="21422" y="16666"/>
                  <a:pt x="21422" y="10800"/>
                </a:cubicBezTo>
                <a:cubicBezTo>
                  <a:pt x="21422" y="4934"/>
                  <a:pt x="16666" y="178"/>
                  <a:pt x="10800" y="178"/>
                </a:cubicBezTo>
                <a:cubicBezTo>
                  <a:pt x="4934" y="178"/>
                  <a:pt x="178" y="4934"/>
                  <a:pt x="178" y="10800"/>
                </a:cubicBezTo>
                <a:close/>
              </a:path>
            </a:pathLst>
          </a:custGeo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  <a:ln w="9525">
            <a:solidFill>
              <a:srgbClr val="FF0000"/>
            </a:solidFill>
            <a:round/>
            <a:headEnd/>
            <a:tailEnd/>
          </a:ln>
          <a:extLst/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人"/>
          <p:cNvGrpSpPr>
            <a:grpSpLocks/>
          </p:cNvGrpSpPr>
          <p:nvPr/>
        </p:nvGrpSpPr>
        <p:grpSpPr bwMode="auto">
          <a:xfrm rot="17340000">
            <a:off x="3143258" y="2191277"/>
            <a:ext cx="177873" cy="440833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4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人"/>
          <p:cNvGrpSpPr>
            <a:grpSpLocks/>
          </p:cNvGrpSpPr>
          <p:nvPr/>
        </p:nvGrpSpPr>
        <p:grpSpPr bwMode="auto">
          <a:xfrm rot="18540000">
            <a:off x="3366512" y="1788224"/>
            <a:ext cx="177873" cy="440833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7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人"/>
          <p:cNvGrpSpPr>
            <a:grpSpLocks/>
          </p:cNvGrpSpPr>
          <p:nvPr/>
        </p:nvGrpSpPr>
        <p:grpSpPr bwMode="auto">
          <a:xfrm rot="19740000">
            <a:off x="3721084" y="1495269"/>
            <a:ext cx="177847" cy="440898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10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人"/>
          <p:cNvGrpSpPr>
            <a:grpSpLocks/>
          </p:cNvGrpSpPr>
          <p:nvPr/>
        </p:nvGrpSpPr>
        <p:grpSpPr bwMode="auto">
          <a:xfrm rot="20940000">
            <a:off x="4150565" y="1329506"/>
            <a:ext cx="177847" cy="440898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13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人"/>
          <p:cNvGrpSpPr>
            <a:grpSpLocks/>
          </p:cNvGrpSpPr>
          <p:nvPr/>
        </p:nvGrpSpPr>
        <p:grpSpPr bwMode="auto">
          <a:xfrm rot="540000">
            <a:off x="4610318" y="1321937"/>
            <a:ext cx="177847" cy="440898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16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人"/>
          <p:cNvGrpSpPr>
            <a:grpSpLocks/>
          </p:cNvGrpSpPr>
          <p:nvPr/>
        </p:nvGrpSpPr>
        <p:grpSpPr bwMode="auto">
          <a:xfrm rot="1740000">
            <a:off x="5045475" y="1471426"/>
            <a:ext cx="177847" cy="440898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19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人"/>
          <p:cNvGrpSpPr>
            <a:grpSpLocks/>
          </p:cNvGrpSpPr>
          <p:nvPr/>
        </p:nvGrpSpPr>
        <p:grpSpPr bwMode="auto">
          <a:xfrm rot="2940000">
            <a:off x="5394723" y="1753406"/>
            <a:ext cx="177873" cy="440833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22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人"/>
          <p:cNvGrpSpPr>
            <a:grpSpLocks/>
          </p:cNvGrpSpPr>
          <p:nvPr/>
        </p:nvGrpSpPr>
        <p:grpSpPr bwMode="auto">
          <a:xfrm rot="4140000">
            <a:off x="5631221" y="2147755"/>
            <a:ext cx="177873" cy="440833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25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人"/>
          <p:cNvGrpSpPr>
            <a:grpSpLocks/>
          </p:cNvGrpSpPr>
          <p:nvPr/>
        </p:nvGrpSpPr>
        <p:grpSpPr bwMode="auto">
          <a:xfrm rot="5340000">
            <a:off x="5719388" y="2599250"/>
            <a:ext cx="177873" cy="440833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28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人"/>
          <p:cNvGrpSpPr>
            <a:grpSpLocks/>
          </p:cNvGrpSpPr>
          <p:nvPr/>
        </p:nvGrpSpPr>
        <p:grpSpPr bwMode="auto">
          <a:xfrm rot="6540000">
            <a:off x="5647871" y="3053772"/>
            <a:ext cx="177116" cy="440833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31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人"/>
          <p:cNvGrpSpPr>
            <a:grpSpLocks/>
          </p:cNvGrpSpPr>
          <p:nvPr/>
        </p:nvGrpSpPr>
        <p:grpSpPr bwMode="auto">
          <a:xfrm rot="7740000">
            <a:off x="5425373" y="3456068"/>
            <a:ext cx="176738" cy="440833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34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人"/>
          <p:cNvGrpSpPr>
            <a:grpSpLocks/>
          </p:cNvGrpSpPr>
          <p:nvPr/>
        </p:nvGrpSpPr>
        <p:grpSpPr bwMode="auto">
          <a:xfrm rot="8940000">
            <a:off x="5085207" y="3765989"/>
            <a:ext cx="177847" cy="440898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37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人"/>
          <p:cNvGrpSpPr>
            <a:grpSpLocks/>
          </p:cNvGrpSpPr>
          <p:nvPr/>
        </p:nvGrpSpPr>
        <p:grpSpPr bwMode="auto">
          <a:xfrm rot="10140000">
            <a:off x="4655726" y="3930616"/>
            <a:ext cx="177847" cy="440898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40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人"/>
          <p:cNvGrpSpPr>
            <a:grpSpLocks/>
          </p:cNvGrpSpPr>
          <p:nvPr/>
        </p:nvGrpSpPr>
        <p:grpSpPr bwMode="auto">
          <a:xfrm rot="11340000">
            <a:off x="4195973" y="3938942"/>
            <a:ext cx="177847" cy="440898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43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人"/>
          <p:cNvGrpSpPr>
            <a:grpSpLocks/>
          </p:cNvGrpSpPr>
          <p:nvPr/>
        </p:nvGrpSpPr>
        <p:grpSpPr bwMode="auto">
          <a:xfrm rot="12540000">
            <a:off x="3760816" y="3788696"/>
            <a:ext cx="177847" cy="440898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46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人"/>
          <p:cNvGrpSpPr>
            <a:grpSpLocks/>
          </p:cNvGrpSpPr>
          <p:nvPr/>
        </p:nvGrpSpPr>
        <p:grpSpPr bwMode="auto">
          <a:xfrm rot="13740000">
            <a:off x="3396027" y="3491264"/>
            <a:ext cx="177873" cy="440833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49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0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人"/>
          <p:cNvGrpSpPr>
            <a:grpSpLocks/>
          </p:cNvGrpSpPr>
          <p:nvPr/>
        </p:nvGrpSpPr>
        <p:grpSpPr bwMode="auto">
          <a:xfrm rot="14940000">
            <a:off x="3158394" y="3096916"/>
            <a:ext cx="177873" cy="440833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52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3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" name="人"/>
          <p:cNvGrpSpPr>
            <a:grpSpLocks/>
          </p:cNvGrpSpPr>
          <p:nvPr/>
        </p:nvGrpSpPr>
        <p:grpSpPr bwMode="auto">
          <a:xfrm rot="16140000">
            <a:off x="3078930" y="2645421"/>
            <a:ext cx="177873" cy="440833"/>
            <a:chOff x="0" y="0"/>
            <a:chExt cx="1255506" cy="311682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55" name="头"/>
            <p:cNvSpPr>
              <a:spLocks noChangeArrowheads="1"/>
            </p:cNvSpPr>
            <p:nvPr/>
          </p:nvSpPr>
          <p:spPr bwMode="auto">
            <a:xfrm>
              <a:off x="374627" y="0"/>
              <a:ext cx="506252" cy="506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6" name="body"/>
            <p:cNvSpPr>
              <a:spLocks/>
            </p:cNvSpPr>
            <p:nvPr/>
          </p:nvSpPr>
          <p:spPr bwMode="auto">
            <a:xfrm>
              <a:off x="0" y="556877"/>
              <a:ext cx="1255506" cy="2559949"/>
            </a:xfrm>
            <a:custGeom>
              <a:avLst/>
              <a:gdLst>
                <a:gd name="T0" fmla="*/ 1263683 w 4724400"/>
                <a:gd name="T1" fmla="*/ 0 h 9632950"/>
                <a:gd name="T2" fmla="*/ 3460717 w 4724400"/>
                <a:gd name="T3" fmla="*/ 0 h 9632950"/>
                <a:gd name="T4" fmla="*/ 4724400 w 4724400"/>
                <a:gd name="T5" fmla="*/ 1263683 h 9632950"/>
                <a:gd name="T6" fmla="*/ 4724400 w 4724400"/>
                <a:gd name="T7" fmla="*/ 4181475 h 9632950"/>
                <a:gd name="T8" fmla="*/ 4724400 w 4724400"/>
                <a:gd name="T9" fmla="*/ 4208530 h 9632950"/>
                <a:gd name="T10" fmla="*/ 4721672 w 4724400"/>
                <a:gd name="T11" fmla="*/ 4208530 h 9632950"/>
                <a:gd name="T12" fmla="*/ 4716852 w 4724400"/>
                <a:gd name="T13" fmla="*/ 4256340 h 9632950"/>
                <a:gd name="T14" fmla="*/ 4352924 w 4724400"/>
                <a:gd name="T15" fmla="*/ 4552950 h 9632950"/>
                <a:gd name="T16" fmla="*/ 3988996 w 4724400"/>
                <a:gd name="T17" fmla="*/ 4256340 h 9632950"/>
                <a:gd name="T18" fmla="*/ 3984178 w 4724400"/>
                <a:gd name="T19" fmla="*/ 4208530 h 9632950"/>
                <a:gd name="T20" fmla="*/ 3978728 w 4724400"/>
                <a:gd name="T21" fmla="*/ 4208530 h 9632950"/>
                <a:gd name="T22" fmla="*/ 3978728 w 4724400"/>
                <a:gd name="T23" fmla="*/ 1344167 h 9632950"/>
                <a:gd name="T24" fmla="*/ 3635828 w 4724400"/>
                <a:gd name="T25" fmla="*/ 1344167 h 9632950"/>
                <a:gd name="T26" fmla="*/ 3635828 w 4724400"/>
                <a:gd name="T27" fmla="*/ 3627883 h 9632950"/>
                <a:gd name="T28" fmla="*/ 3635828 w 4724400"/>
                <a:gd name="T29" fmla="*/ 4208530 h 9632950"/>
                <a:gd name="T30" fmla="*/ 3635828 w 4724400"/>
                <a:gd name="T31" fmla="*/ 9081294 h 9632950"/>
                <a:gd name="T32" fmla="*/ 3635828 w 4724400"/>
                <a:gd name="T33" fmla="*/ 9124950 h 9632950"/>
                <a:gd name="T34" fmla="*/ 3631427 w 4724400"/>
                <a:gd name="T35" fmla="*/ 9124950 h 9632950"/>
                <a:gd name="T36" fmla="*/ 3624620 w 4724400"/>
                <a:gd name="T37" fmla="*/ 9192472 h 9632950"/>
                <a:gd name="T38" fmla="*/ 3084172 w 4724400"/>
                <a:gd name="T39" fmla="*/ 9632950 h 9632950"/>
                <a:gd name="T40" fmla="*/ 2543724 w 4724400"/>
                <a:gd name="T41" fmla="*/ 9192472 h 9632950"/>
                <a:gd name="T42" fmla="*/ 2536917 w 4724400"/>
                <a:gd name="T43" fmla="*/ 9124950 h 9632950"/>
                <a:gd name="T44" fmla="*/ 2533650 w 4724400"/>
                <a:gd name="T45" fmla="*/ 9124950 h 9632950"/>
                <a:gd name="T46" fmla="*/ 2533650 w 4724400"/>
                <a:gd name="T47" fmla="*/ 9092543 h 9632950"/>
                <a:gd name="T48" fmla="*/ 2532516 w 4724400"/>
                <a:gd name="T49" fmla="*/ 9081294 h 9632950"/>
                <a:gd name="T50" fmla="*/ 2533650 w 4724400"/>
                <a:gd name="T51" fmla="*/ 9070045 h 9632950"/>
                <a:gd name="T52" fmla="*/ 2533650 w 4724400"/>
                <a:gd name="T53" fmla="*/ 4572000 h 9632950"/>
                <a:gd name="T54" fmla="*/ 2171700 w 4724400"/>
                <a:gd name="T55" fmla="*/ 4572000 h 9632950"/>
                <a:gd name="T56" fmla="*/ 2171700 w 4724400"/>
                <a:gd name="T57" fmla="*/ 9099550 h 9632950"/>
                <a:gd name="T58" fmla="*/ 2171700 w 4724400"/>
                <a:gd name="T59" fmla="*/ 9124950 h 9632950"/>
                <a:gd name="T60" fmla="*/ 2169140 w 4724400"/>
                <a:gd name="T61" fmla="*/ 9124950 h 9632950"/>
                <a:gd name="T62" fmla="*/ 2160863 w 4724400"/>
                <a:gd name="T63" fmla="*/ 9207049 h 9632950"/>
                <a:gd name="T64" fmla="*/ 1638300 w 4724400"/>
                <a:gd name="T65" fmla="*/ 9632950 h 9632950"/>
                <a:gd name="T66" fmla="*/ 1115737 w 4724400"/>
                <a:gd name="T67" fmla="*/ 9207049 h 9632950"/>
                <a:gd name="T68" fmla="*/ 1107461 w 4724400"/>
                <a:gd name="T69" fmla="*/ 9124950 h 9632950"/>
                <a:gd name="T70" fmla="*/ 1104900 w 4724400"/>
                <a:gd name="T71" fmla="*/ 9124950 h 9632950"/>
                <a:gd name="T72" fmla="*/ 1104900 w 4724400"/>
                <a:gd name="T73" fmla="*/ 9099550 h 9632950"/>
                <a:gd name="T74" fmla="*/ 1104900 w 4724400"/>
                <a:gd name="T75" fmla="*/ 4208530 h 9632950"/>
                <a:gd name="T76" fmla="*/ 1104900 w 4724400"/>
                <a:gd name="T77" fmla="*/ 3627883 h 9632950"/>
                <a:gd name="T78" fmla="*/ 1104900 w 4724400"/>
                <a:gd name="T79" fmla="*/ 1344167 h 9632950"/>
                <a:gd name="T80" fmla="*/ 762000 w 4724400"/>
                <a:gd name="T81" fmla="*/ 1344167 h 9632950"/>
                <a:gd name="T82" fmla="*/ 762000 w 4724400"/>
                <a:gd name="T83" fmla="*/ 4191000 h 9632950"/>
                <a:gd name="T84" fmla="*/ 762000 w 4724400"/>
                <a:gd name="T85" fmla="*/ 4208530 h 9632950"/>
                <a:gd name="T86" fmla="*/ 760233 w 4724400"/>
                <a:gd name="T87" fmla="*/ 4208530 h 9632950"/>
                <a:gd name="T88" fmla="*/ 754259 w 4724400"/>
                <a:gd name="T89" fmla="*/ 4267785 h 9632950"/>
                <a:gd name="T90" fmla="*/ 381000 w 4724400"/>
                <a:gd name="T91" fmla="*/ 4572000 h 9632950"/>
                <a:gd name="T92" fmla="*/ 7741 w 4724400"/>
                <a:gd name="T93" fmla="*/ 4267785 h 9632950"/>
                <a:gd name="T94" fmla="*/ 1767 w 4724400"/>
                <a:gd name="T95" fmla="*/ 4208530 h 9632950"/>
                <a:gd name="T96" fmla="*/ 0 w 4724400"/>
                <a:gd name="T97" fmla="*/ 4208530 h 9632950"/>
                <a:gd name="T98" fmla="*/ 0 w 4724400"/>
                <a:gd name="T99" fmla="*/ 4191000 h 9632950"/>
                <a:gd name="T100" fmla="*/ 0 w 4724400"/>
                <a:gd name="T101" fmla="*/ 1263683 h 9632950"/>
                <a:gd name="T102" fmla="*/ 1263683 w 4724400"/>
                <a:gd name="T103" fmla="*/ 0 h 9632950"/>
                <a:gd name="T104" fmla="*/ 0 w 4724400"/>
                <a:gd name="T105" fmla="*/ 0 h 9632950"/>
                <a:gd name="T106" fmla="*/ 4724400 w 4724400"/>
                <a:gd name="T107" fmla="*/ 9632950 h 963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4724400" h="9632950">
                  <a:moveTo>
                    <a:pt x="1263683" y="0"/>
                  </a:moveTo>
                  <a:lnTo>
                    <a:pt x="3460717" y="0"/>
                  </a:lnTo>
                  <a:cubicBezTo>
                    <a:pt x="4158630" y="0"/>
                    <a:pt x="4724400" y="565770"/>
                    <a:pt x="4724400" y="1263683"/>
                  </a:cubicBezTo>
                  <a:lnTo>
                    <a:pt x="4724400" y="4181475"/>
                  </a:lnTo>
                  <a:lnTo>
                    <a:pt x="4724400" y="4208530"/>
                  </a:lnTo>
                  <a:lnTo>
                    <a:pt x="4721672" y="4208530"/>
                  </a:lnTo>
                  <a:lnTo>
                    <a:pt x="4716852" y="4256340"/>
                  </a:lnTo>
                  <a:cubicBezTo>
                    <a:pt x="4682214" y="4425615"/>
                    <a:pt x="4532440" y="4552950"/>
                    <a:pt x="4352924" y="4552950"/>
                  </a:cubicBezTo>
                  <a:cubicBezTo>
                    <a:pt x="4173410" y="4552950"/>
                    <a:pt x="4023636" y="4425615"/>
                    <a:pt x="3988996" y="4256340"/>
                  </a:cubicBezTo>
                  <a:lnTo>
                    <a:pt x="3984178" y="4208530"/>
                  </a:lnTo>
                  <a:lnTo>
                    <a:pt x="3978728" y="4208530"/>
                  </a:lnTo>
                  <a:lnTo>
                    <a:pt x="3978728" y="1344167"/>
                  </a:lnTo>
                  <a:lnTo>
                    <a:pt x="3635828" y="1344167"/>
                  </a:lnTo>
                  <a:lnTo>
                    <a:pt x="3635828" y="3627883"/>
                  </a:lnTo>
                  <a:lnTo>
                    <a:pt x="3635828" y="4208530"/>
                  </a:lnTo>
                  <a:lnTo>
                    <a:pt x="3635828" y="9081294"/>
                  </a:lnTo>
                  <a:lnTo>
                    <a:pt x="3635828" y="9124950"/>
                  </a:lnTo>
                  <a:lnTo>
                    <a:pt x="3631427" y="9124950"/>
                  </a:lnTo>
                  <a:lnTo>
                    <a:pt x="3624620" y="9192472"/>
                  </a:lnTo>
                  <a:cubicBezTo>
                    <a:pt x="3573180" y="9443852"/>
                    <a:pt x="3350759" y="9632950"/>
                    <a:pt x="3084172" y="9632950"/>
                  </a:cubicBezTo>
                  <a:cubicBezTo>
                    <a:pt x="2817585" y="9632950"/>
                    <a:pt x="2595164" y="9443852"/>
                    <a:pt x="2543724" y="9192472"/>
                  </a:cubicBezTo>
                  <a:lnTo>
                    <a:pt x="2536917" y="9124950"/>
                  </a:lnTo>
                  <a:lnTo>
                    <a:pt x="2533650" y="9124950"/>
                  </a:lnTo>
                  <a:lnTo>
                    <a:pt x="2533650" y="9092543"/>
                  </a:lnTo>
                  <a:lnTo>
                    <a:pt x="2532516" y="9081294"/>
                  </a:lnTo>
                  <a:lnTo>
                    <a:pt x="2533650" y="9070045"/>
                  </a:lnTo>
                  <a:lnTo>
                    <a:pt x="2533650" y="4572000"/>
                  </a:lnTo>
                  <a:lnTo>
                    <a:pt x="2171700" y="4572000"/>
                  </a:lnTo>
                  <a:lnTo>
                    <a:pt x="2171700" y="9099550"/>
                  </a:lnTo>
                  <a:lnTo>
                    <a:pt x="2171700" y="9124950"/>
                  </a:lnTo>
                  <a:lnTo>
                    <a:pt x="2169140" y="9124950"/>
                  </a:lnTo>
                  <a:lnTo>
                    <a:pt x="2160863" y="9207049"/>
                  </a:lnTo>
                  <a:cubicBezTo>
                    <a:pt x="2111126" y="9450110"/>
                    <a:pt x="1896065" y="9632950"/>
                    <a:pt x="1638300" y="9632950"/>
                  </a:cubicBezTo>
                  <a:cubicBezTo>
                    <a:pt x="1380535" y="9632950"/>
                    <a:pt x="1165474" y="9450110"/>
                    <a:pt x="1115737" y="9207049"/>
                  </a:cubicBezTo>
                  <a:lnTo>
                    <a:pt x="1107461" y="9124950"/>
                  </a:lnTo>
                  <a:lnTo>
                    <a:pt x="1104900" y="9124950"/>
                  </a:lnTo>
                  <a:lnTo>
                    <a:pt x="1104900" y="9099550"/>
                  </a:lnTo>
                  <a:lnTo>
                    <a:pt x="1104900" y="4208530"/>
                  </a:lnTo>
                  <a:lnTo>
                    <a:pt x="1104900" y="3627883"/>
                  </a:lnTo>
                  <a:lnTo>
                    <a:pt x="1104900" y="1344167"/>
                  </a:lnTo>
                  <a:lnTo>
                    <a:pt x="762000" y="1344167"/>
                  </a:lnTo>
                  <a:lnTo>
                    <a:pt x="762000" y="4191000"/>
                  </a:lnTo>
                  <a:lnTo>
                    <a:pt x="762000" y="4208530"/>
                  </a:lnTo>
                  <a:lnTo>
                    <a:pt x="760233" y="4208530"/>
                  </a:lnTo>
                  <a:lnTo>
                    <a:pt x="754259" y="4267785"/>
                  </a:lnTo>
                  <a:cubicBezTo>
                    <a:pt x="718733" y="4441400"/>
                    <a:pt x="565118" y="4572000"/>
                    <a:pt x="381000" y="4572000"/>
                  </a:cubicBezTo>
                  <a:cubicBezTo>
                    <a:pt x="196883" y="4572000"/>
                    <a:pt x="43268" y="4441400"/>
                    <a:pt x="7741" y="4267785"/>
                  </a:cubicBezTo>
                  <a:lnTo>
                    <a:pt x="1767" y="4208530"/>
                  </a:lnTo>
                  <a:lnTo>
                    <a:pt x="0" y="4208530"/>
                  </a:lnTo>
                  <a:lnTo>
                    <a:pt x="0" y="4191000"/>
                  </a:lnTo>
                  <a:lnTo>
                    <a:pt x="0" y="1263683"/>
                  </a:lnTo>
                  <a:cubicBezTo>
                    <a:pt x="0" y="565770"/>
                    <a:pt x="565770" y="0"/>
                    <a:pt x="12636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452422" y="1810142"/>
            <a:ext cx="2079294" cy="2080736"/>
            <a:chOff x="3443229" y="1587021"/>
            <a:chExt cx="2079294" cy="2080736"/>
          </a:xfrm>
          <a:gradFill>
            <a:gsLst>
              <a:gs pos="0">
                <a:srgbClr val="FF6161"/>
              </a:gs>
              <a:gs pos="100000">
                <a:srgbClr val="E10112"/>
              </a:gs>
            </a:gsLst>
            <a:lin ang="13500000" scaled="1"/>
          </a:gradFill>
        </p:grpSpPr>
        <p:sp>
          <p:nvSpPr>
            <p:cNvPr id="58" name="同心圆 14"/>
            <p:cNvSpPr>
              <a:spLocks/>
            </p:cNvSpPr>
            <p:nvPr/>
          </p:nvSpPr>
          <p:spPr bwMode="auto">
            <a:xfrm>
              <a:off x="3443229" y="1587021"/>
              <a:ext cx="2079294" cy="2080736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21600 w 21600"/>
                <a:gd name="T5" fmla="*/ 10800 h 21600"/>
                <a:gd name="T6" fmla="*/ 10800 w 21600"/>
                <a:gd name="T7" fmla="*/ 21600 h 21600"/>
                <a:gd name="T8" fmla="*/ 0 w 21600"/>
                <a:gd name="T9" fmla="*/ 10800 h 21600"/>
                <a:gd name="T10" fmla="*/ 776 w 21600"/>
                <a:gd name="T11" fmla="*/ 10800 h 21600"/>
                <a:gd name="T12" fmla="*/ 10800 w 21600"/>
                <a:gd name="T13" fmla="*/ 20824 h 21600"/>
                <a:gd name="T14" fmla="*/ 20824 w 21600"/>
                <a:gd name="T15" fmla="*/ 10800 h 21600"/>
                <a:gd name="T16" fmla="*/ 10800 w 21600"/>
                <a:gd name="T17" fmla="*/ 776 h 21600"/>
                <a:gd name="T18" fmla="*/ 776 w 21600"/>
                <a:gd name="T19" fmla="*/ 10800 h 21600"/>
                <a:gd name="T20" fmla="*/ 3164 w 21600"/>
                <a:gd name="T21" fmla="*/ 3163 h 21600"/>
                <a:gd name="T22" fmla="*/ 18436 w 21600"/>
                <a:gd name="T23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776" y="10800"/>
                  </a:moveTo>
                  <a:cubicBezTo>
                    <a:pt x="776" y="16336"/>
                    <a:pt x="5264" y="20824"/>
                    <a:pt x="10800" y="20824"/>
                  </a:cubicBezTo>
                  <a:cubicBezTo>
                    <a:pt x="16336" y="20824"/>
                    <a:pt x="20824" y="16336"/>
                    <a:pt x="20824" y="10800"/>
                  </a:cubicBezTo>
                  <a:cubicBezTo>
                    <a:pt x="20824" y="5264"/>
                    <a:pt x="16336" y="776"/>
                    <a:pt x="10800" y="776"/>
                  </a:cubicBezTo>
                  <a:cubicBezTo>
                    <a:pt x="5264" y="776"/>
                    <a:pt x="776" y="5264"/>
                    <a:pt x="776" y="10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文本框 120"/>
            <p:cNvSpPr>
              <a:spLocks noChangeArrowheads="1"/>
            </p:cNvSpPr>
            <p:nvPr/>
          </p:nvSpPr>
          <p:spPr bwMode="auto">
            <a:xfrm>
              <a:off x="3709999" y="2440433"/>
              <a:ext cx="1526834" cy="4001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69" name="平行四边形 68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71" name="平行四边形 70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120"/>
          <p:cNvSpPr>
            <a:spLocks noChangeArrowheads="1"/>
          </p:cNvSpPr>
          <p:nvPr/>
        </p:nvSpPr>
        <p:spPr bwMode="auto">
          <a:xfrm>
            <a:off x="1040924" y="2386469"/>
            <a:ext cx="1165702" cy="53091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000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67544" y="3062645"/>
            <a:ext cx="181356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spcBef>
                <a:spcPts val="838"/>
              </a:spcBef>
              <a:spcAft>
                <a:spcPts val="838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文本框 120"/>
          <p:cNvSpPr>
            <a:spLocks noChangeArrowheads="1"/>
          </p:cNvSpPr>
          <p:nvPr/>
        </p:nvSpPr>
        <p:spPr bwMode="auto">
          <a:xfrm>
            <a:off x="6852986" y="2385863"/>
            <a:ext cx="1283646" cy="52625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000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732240" y="3034734"/>
            <a:ext cx="191223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838"/>
              </a:spcBef>
              <a:spcAft>
                <a:spcPts val="838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725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9142" y="3375459"/>
            <a:ext cx="7034213" cy="1167388"/>
            <a:chOff x="971550" y="3508375"/>
            <a:chExt cx="7034213" cy="1167388"/>
          </a:xfrm>
        </p:grpSpPr>
        <p:sp>
          <p:nvSpPr>
            <p:cNvPr id="3" name="椭圆 8"/>
            <p:cNvSpPr>
              <a:spLocks noChangeArrowheads="1"/>
            </p:cNvSpPr>
            <p:nvPr/>
          </p:nvSpPr>
          <p:spPr bwMode="auto">
            <a:xfrm>
              <a:off x="971550" y="3508375"/>
              <a:ext cx="7034213" cy="790575"/>
            </a:xfrm>
            <a:custGeom>
              <a:avLst/>
              <a:gdLst>
                <a:gd name="T0" fmla="*/ 0 w 7034766"/>
                <a:gd name="T1" fmla="*/ 0 h 791278"/>
                <a:gd name="T2" fmla="*/ 7034766 w 7034766"/>
                <a:gd name="T3" fmla="*/ 791278 h 791278"/>
              </a:gdLst>
              <a:ahLst/>
              <a:cxnLst/>
              <a:rect l="T0" t="T1" r="T2" b="T3"/>
              <a:pathLst>
                <a:path w="7034766" h="791278">
                  <a:moveTo>
                    <a:pt x="3517383" y="0"/>
                  </a:moveTo>
                  <a:cubicBezTo>
                    <a:pt x="5027813" y="0"/>
                    <a:pt x="6344283" y="318829"/>
                    <a:pt x="7034766" y="791278"/>
                  </a:cubicBezTo>
                  <a:cubicBezTo>
                    <a:pt x="6205735" y="440222"/>
                    <a:pt x="4938050" y="216024"/>
                    <a:pt x="3517383" y="216024"/>
                  </a:cubicBezTo>
                  <a:cubicBezTo>
                    <a:pt x="2096717" y="216024"/>
                    <a:pt x="829032" y="440222"/>
                    <a:pt x="0" y="791278"/>
                  </a:cubicBezTo>
                  <a:cubicBezTo>
                    <a:pt x="690483" y="318829"/>
                    <a:pt x="2006953" y="0"/>
                    <a:pt x="351738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TextBox 87"/>
            <p:cNvSpPr>
              <a:spLocks noChangeArrowheads="1"/>
            </p:cNvSpPr>
            <p:nvPr/>
          </p:nvSpPr>
          <p:spPr bwMode="auto">
            <a:xfrm>
              <a:off x="2181225" y="4090988"/>
              <a:ext cx="461962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65030" y="1131590"/>
            <a:ext cx="1728787" cy="2329594"/>
            <a:chOff x="3627438" y="1264506"/>
            <a:chExt cx="1728787" cy="2329594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3627438" y="1865313"/>
              <a:ext cx="1728787" cy="1728787"/>
              <a:chOff x="0" y="0"/>
              <a:chExt cx="1728192" cy="1728192"/>
            </a:xfrm>
          </p:grpSpPr>
          <p:sp>
            <p:nvSpPr>
              <p:cNvPr id="8" name="五角星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8192" cy="1728192"/>
              </a:xfrm>
              <a:prstGeom prst="star5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五角星 32"/>
              <p:cNvSpPr>
                <a:spLocks noChangeArrowheads="1"/>
              </p:cNvSpPr>
              <p:nvPr/>
            </p:nvSpPr>
            <p:spPr bwMode="auto">
              <a:xfrm>
                <a:off x="330116" y="1204861"/>
                <a:ext cx="1067960" cy="523331"/>
              </a:xfrm>
              <a:custGeom>
                <a:avLst/>
                <a:gdLst>
                  <a:gd name="T0" fmla="*/ 0 w 1067960"/>
                  <a:gd name="T1" fmla="*/ 0 h 523331"/>
                  <a:gd name="T2" fmla="*/ 1067960 w 1067960"/>
                  <a:gd name="T3" fmla="*/ 523331 h 523331"/>
                </a:gdLst>
                <a:ahLst/>
                <a:cxnLst/>
                <a:rect l="T0" t="T1" r="T2" b="T3"/>
                <a:pathLst>
                  <a:path w="1067960" h="523331">
                    <a:moveTo>
                      <a:pt x="27583" y="0"/>
                    </a:moveTo>
                    <a:cubicBezTo>
                      <a:pt x="177403" y="83799"/>
                      <a:pt x="350143" y="131310"/>
                      <a:pt x="533980" y="131310"/>
                    </a:cubicBezTo>
                    <a:cubicBezTo>
                      <a:pt x="717817" y="131310"/>
                      <a:pt x="890558" y="83799"/>
                      <a:pt x="1040377" y="0"/>
                    </a:cubicBezTo>
                    <a:lnTo>
                      <a:pt x="1067960" y="523331"/>
                    </a:lnTo>
                    <a:lnTo>
                      <a:pt x="533980" y="305870"/>
                    </a:lnTo>
                    <a:lnTo>
                      <a:pt x="0" y="523331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TextBox 70"/>
              <p:cNvSpPr>
                <a:spLocks noChangeArrowheads="1"/>
              </p:cNvSpPr>
              <p:nvPr/>
            </p:nvSpPr>
            <p:spPr bwMode="auto">
              <a:xfrm>
                <a:off x="606653" y="479375"/>
                <a:ext cx="514885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440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3</a:t>
                </a:r>
                <a:endParaRPr lang="zh-CN" altLang="en-US" sz="44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TextBox 88"/>
            <p:cNvSpPr>
              <a:spLocks noChangeArrowheads="1"/>
            </p:cNvSpPr>
            <p:nvPr/>
          </p:nvSpPr>
          <p:spPr bwMode="auto">
            <a:xfrm>
              <a:off x="3744913" y="1264506"/>
              <a:ext cx="150018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90242" y="1359334"/>
            <a:ext cx="1528763" cy="2232025"/>
            <a:chOff x="2152650" y="1492250"/>
            <a:chExt cx="1528763" cy="2232025"/>
          </a:xfrm>
        </p:grpSpPr>
        <p:grpSp>
          <p:nvGrpSpPr>
            <p:cNvPr id="12" name="Group 9"/>
            <p:cNvGrpSpPr>
              <a:grpSpLocks/>
            </p:cNvGrpSpPr>
            <p:nvPr/>
          </p:nvGrpSpPr>
          <p:grpSpPr bwMode="auto">
            <a:xfrm rot="21120000">
              <a:off x="2282825" y="2327275"/>
              <a:ext cx="1398588" cy="1397000"/>
              <a:chOff x="0" y="0"/>
              <a:chExt cx="1728192" cy="1728192"/>
            </a:xfrm>
          </p:grpSpPr>
          <p:sp>
            <p:nvSpPr>
              <p:cNvPr id="14" name="五角星 7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8192" cy="1728192"/>
              </a:xfrm>
              <a:prstGeom prst="star5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角星 32"/>
              <p:cNvSpPr>
                <a:spLocks noChangeArrowheads="1"/>
              </p:cNvSpPr>
              <p:nvPr/>
            </p:nvSpPr>
            <p:spPr bwMode="auto">
              <a:xfrm>
                <a:off x="330116" y="1204861"/>
                <a:ext cx="1067960" cy="523331"/>
              </a:xfrm>
              <a:custGeom>
                <a:avLst/>
                <a:gdLst>
                  <a:gd name="T0" fmla="*/ 0 w 1067960"/>
                  <a:gd name="T1" fmla="*/ 0 h 523331"/>
                  <a:gd name="T2" fmla="*/ 1067960 w 1067960"/>
                  <a:gd name="T3" fmla="*/ 523331 h 523331"/>
                </a:gdLst>
                <a:ahLst/>
                <a:cxnLst/>
                <a:rect l="T0" t="T1" r="T2" b="T3"/>
                <a:pathLst>
                  <a:path w="1067960" h="523331">
                    <a:moveTo>
                      <a:pt x="27583" y="0"/>
                    </a:moveTo>
                    <a:cubicBezTo>
                      <a:pt x="177403" y="83799"/>
                      <a:pt x="350143" y="131310"/>
                      <a:pt x="533980" y="131310"/>
                    </a:cubicBezTo>
                    <a:cubicBezTo>
                      <a:pt x="717817" y="131310"/>
                      <a:pt x="890558" y="83799"/>
                      <a:pt x="1040377" y="0"/>
                    </a:cubicBezTo>
                    <a:lnTo>
                      <a:pt x="1067960" y="523331"/>
                    </a:lnTo>
                    <a:lnTo>
                      <a:pt x="533980" y="305870"/>
                    </a:lnTo>
                    <a:lnTo>
                      <a:pt x="0" y="523331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TextBox 74"/>
              <p:cNvSpPr>
                <a:spLocks noChangeArrowheads="1"/>
              </p:cNvSpPr>
              <p:nvPr/>
            </p:nvSpPr>
            <p:spPr bwMode="auto">
              <a:xfrm>
                <a:off x="582524" y="479375"/>
                <a:ext cx="563145" cy="798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600" dirty="0">
                    <a:solidFill>
                      <a:srgbClr val="FFFFFF"/>
                    </a:solidFill>
                    <a:cs typeface="+mn-ea"/>
                    <a:sym typeface="+mn-lt"/>
                  </a:rPr>
                  <a:t>2</a:t>
                </a:r>
                <a:endParaRPr lang="zh-CN" altLang="en-US" sz="36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TextBox 89"/>
            <p:cNvSpPr>
              <a:spLocks noChangeArrowheads="1"/>
            </p:cNvSpPr>
            <p:nvPr/>
          </p:nvSpPr>
          <p:spPr bwMode="auto">
            <a:xfrm>
              <a:off x="2152650" y="1492250"/>
              <a:ext cx="150177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438255" y="1359334"/>
            <a:ext cx="1522412" cy="2192338"/>
            <a:chOff x="5300663" y="1492250"/>
            <a:chExt cx="1522412" cy="2192338"/>
          </a:xfrm>
        </p:grpSpPr>
        <p:grpSp>
          <p:nvGrpSpPr>
            <p:cNvPr id="18" name="Group 17"/>
            <p:cNvGrpSpPr>
              <a:grpSpLocks/>
            </p:cNvGrpSpPr>
            <p:nvPr/>
          </p:nvGrpSpPr>
          <p:grpSpPr bwMode="auto">
            <a:xfrm rot="480000">
              <a:off x="5300663" y="2286000"/>
              <a:ext cx="1398587" cy="1398588"/>
              <a:chOff x="0" y="0"/>
              <a:chExt cx="1728192" cy="1728192"/>
            </a:xfrm>
          </p:grpSpPr>
          <p:sp>
            <p:nvSpPr>
              <p:cNvPr id="20" name="五角星 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8192" cy="1728192"/>
              </a:xfrm>
              <a:prstGeom prst="star5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五角星 32"/>
              <p:cNvSpPr>
                <a:spLocks noChangeArrowheads="1"/>
              </p:cNvSpPr>
              <p:nvPr/>
            </p:nvSpPr>
            <p:spPr bwMode="auto">
              <a:xfrm>
                <a:off x="330116" y="1204861"/>
                <a:ext cx="1067960" cy="523331"/>
              </a:xfrm>
              <a:custGeom>
                <a:avLst/>
                <a:gdLst>
                  <a:gd name="T0" fmla="*/ 0 w 1067960"/>
                  <a:gd name="T1" fmla="*/ 0 h 523331"/>
                  <a:gd name="T2" fmla="*/ 1067960 w 1067960"/>
                  <a:gd name="T3" fmla="*/ 523331 h 523331"/>
                </a:gdLst>
                <a:ahLst/>
                <a:cxnLst/>
                <a:rect l="T0" t="T1" r="T2" b="T3"/>
                <a:pathLst>
                  <a:path w="1067960" h="523331">
                    <a:moveTo>
                      <a:pt x="27583" y="0"/>
                    </a:moveTo>
                    <a:cubicBezTo>
                      <a:pt x="177403" y="83799"/>
                      <a:pt x="350143" y="131310"/>
                      <a:pt x="533980" y="131310"/>
                    </a:cubicBezTo>
                    <a:cubicBezTo>
                      <a:pt x="717817" y="131310"/>
                      <a:pt x="890558" y="83799"/>
                      <a:pt x="1040377" y="0"/>
                    </a:cubicBezTo>
                    <a:lnTo>
                      <a:pt x="1067960" y="523331"/>
                    </a:lnTo>
                    <a:lnTo>
                      <a:pt x="533980" y="305870"/>
                    </a:lnTo>
                    <a:lnTo>
                      <a:pt x="0" y="523331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TextBox 82"/>
              <p:cNvSpPr>
                <a:spLocks noChangeArrowheads="1"/>
              </p:cNvSpPr>
              <p:nvPr/>
            </p:nvSpPr>
            <p:spPr bwMode="auto">
              <a:xfrm>
                <a:off x="582524" y="479375"/>
                <a:ext cx="563145" cy="798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60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4</a:t>
                </a:r>
                <a:endParaRPr lang="zh-CN" altLang="en-US" sz="36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90"/>
            <p:cNvSpPr>
              <a:spLocks noChangeArrowheads="1"/>
            </p:cNvSpPr>
            <p:nvPr/>
          </p:nvSpPr>
          <p:spPr bwMode="auto">
            <a:xfrm>
              <a:off x="5321300" y="1492250"/>
              <a:ext cx="150177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99592" y="1824472"/>
            <a:ext cx="1574800" cy="1992312"/>
            <a:chOff x="762000" y="1957388"/>
            <a:chExt cx="1574800" cy="1992312"/>
          </a:xfrm>
        </p:grpSpPr>
        <p:grpSp>
          <p:nvGrpSpPr>
            <p:cNvPr id="24" name="Group 13"/>
            <p:cNvGrpSpPr>
              <a:grpSpLocks/>
            </p:cNvGrpSpPr>
            <p:nvPr/>
          </p:nvGrpSpPr>
          <p:grpSpPr bwMode="auto">
            <a:xfrm rot="20618073">
              <a:off x="1119188" y="2730500"/>
              <a:ext cx="1217612" cy="1219200"/>
              <a:chOff x="0" y="0"/>
              <a:chExt cx="1728192" cy="1728192"/>
            </a:xfrm>
          </p:grpSpPr>
          <p:sp>
            <p:nvSpPr>
              <p:cNvPr id="26" name="五角星 7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8192" cy="1728192"/>
              </a:xfrm>
              <a:prstGeom prst="star5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五角星 32"/>
              <p:cNvSpPr>
                <a:spLocks noChangeArrowheads="1"/>
              </p:cNvSpPr>
              <p:nvPr/>
            </p:nvSpPr>
            <p:spPr bwMode="auto">
              <a:xfrm>
                <a:off x="330116" y="1204861"/>
                <a:ext cx="1067960" cy="523331"/>
              </a:xfrm>
              <a:custGeom>
                <a:avLst/>
                <a:gdLst>
                  <a:gd name="T0" fmla="*/ 0 w 1067960"/>
                  <a:gd name="T1" fmla="*/ 0 h 523331"/>
                  <a:gd name="T2" fmla="*/ 1067960 w 1067960"/>
                  <a:gd name="T3" fmla="*/ 523331 h 523331"/>
                </a:gdLst>
                <a:ahLst/>
                <a:cxnLst/>
                <a:rect l="T0" t="T1" r="T2" b="T3"/>
                <a:pathLst>
                  <a:path w="1067960" h="523331">
                    <a:moveTo>
                      <a:pt x="27583" y="0"/>
                    </a:moveTo>
                    <a:cubicBezTo>
                      <a:pt x="177403" y="83799"/>
                      <a:pt x="350143" y="131310"/>
                      <a:pt x="533980" y="131310"/>
                    </a:cubicBezTo>
                    <a:cubicBezTo>
                      <a:pt x="717817" y="131310"/>
                      <a:pt x="890558" y="83799"/>
                      <a:pt x="1040377" y="0"/>
                    </a:cubicBezTo>
                    <a:lnTo>
                      <a:pt x="1067960" y="523331"/>
                    </a:lnTo>
                    <a:lnTo>
                      <a:pt x="533980" y="305870"/>
                    </a:lnTo>
                    <a:lnTo>
                      <a:pt x="0" y="523331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TextBox 78"/>
              <p:cNvSpPr>
                <a:spLocks noChangeArrowheads="1"/>
              </p:cNvSpPr>
              <p:nvPr/>
            </p:nvSpPr>
            <p:spPr bwMode="auto">
              <a:xfrm>
                <a:off x="572902" y="493115"/>
                <a:ext cx="582386" cy="785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1</a:t>
                </a:r>
                <a:endParaRPr lang="zh-CN" altLang="en-US" sz="30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TextBox 91"/>
            <p:cNvSpPr>
              <a:spLocks noChangeArrowheads="1"/>
            </p:cNvSpPr>
            <p:nvPr/>
          </p:nvSpPr>
          <p:spPr bwMode="auto">
            <a:xfrm>
              <a:off x="762000" y="1957388"/>
              <a:ext cx="150018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82867" y="1824472"/>
            <a:ext cx="1628775" cy="1992312"/>
            <a:chOff x="6645275" y="1957388"/>
            <a:chExt cx="1628775" cy="1992312"/>
          </a:xfrm>
        </p:grpSpPr>
        <p:grpSp>
          <p:nvGrpSpPr>
            <p:cNvPr id="30" name="Group 21"/>
            <p:cNvGrpSpPr>
              <a:grpSpLocks/>
            </p:cNvGrpSpPr>
            <p:nvPr/>
          </p:nvGrpSpPr>
          <p:grpSpPr bwMode="auto">
            <a:xfrm rot="967929">
              <a:off x="6645275" y="2730500"/>
              <a:ext cx="1217613" cy="1219200"/>
              <a:chOff x="0" y="0"/>
              <a:chExt cx="1728192" cy="1728192"/>
            </a:xfrm>
          </p:grpSpPr>
          <p:sp>
            <p:nvSpPr>
              <p:cNvPr id="32" name="五角星 8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8192" cy="1728192"/>
              </a:xfrm>
              <a:prstGeom prst="star5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五角星 32"/>
              <p:cNvSpPr>
                <a:spLocks noChangeArrowheads="1"/>
              </p:cNvSpPr>
              <p:nvPr/>
            </p:nvSpPr>
            <p:spPr bwMode="auto">
              <a:xfrm>
                <a:off x="330116" y="1204861"/>
                <a:ext cx="1067960" cy="523331"/>
              </a:xfrm>
              <a:custGeom>
                <a:avLst/>
                <a:gdLst>
                  <a:gd name="T0" fmla="*/ 0 w 1067960"/>
                  <a:gd name="T1" fmla="*/ 0 h 523331"/>
                  <a:gd name="T2" fmla="*/ 1067960 w 1067960"/>
                  <a:gd name="T3" fmla="*/ 523331 h 523331"/>
                </a:gdLst>
                <a:ahLst/>
                <a:cxnLst/>
                <a:rect l="T0" t="T1" r="T2" b="T3"/>
                <a:pathLst>
                  <a:path w="1067960" h="523331">
                    <a:moveTo>
                      <a:pt x="27583" y="0"/>
                    </a:moveTo>
                    <a:cubicBezTo>
                      <a:pt x="177403" y="83799"/>
                      <a:pt x="350143" y="131310"/>
                      <a:pt x="533980" y="131310"/>
                    </a:cubicBezTo>
                    <a:cubicBezTo>
                      <a:pt x="717817" y="131310"/>
                      <a:pt x="890558" y="83799"/>
                      <a:pt x="1040377" y="0"/>
                    </a:cubicBezTo>
                    <a:lnTo>
                      <a:pt x="1067960" y="523331"/>
                    </a:lnTo>
                    <a:lnTo>
                      <a:pt x="533980" y="305870"/>
                    </a:lnTo>
                    <a:lnTo>
                      <a:pt x="0" y="523331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TextBox 86"/>
              <p:cNvSpPr>
                <a:spLocks noChangeArrowheads="1"/>
              </p:cNvSpPr>
              <p:nvPr/>
            </p:nvSpPr>
            <p:spPr bwMode="auto">
              <a:xfrm>
                <a:off x="572902" y="493115"/>
                <a:ext cx="582386" cy="785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cs typeface="+mn-ea"/>
                    <a:sym typeface="+mn-lt"/>
                  </a:rPr>
                  <a:t>5</a:t>
                </a:r>
                <a:endParaRPr lang="zh-CN" altLang="en-US" sz="30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TextBox 92"/>
            <p:cNvSpPr>
              <a:spLocks noChangeArrowheads="1"/>
            </p:cNvSpPr>
            <p:nvPr/>
          </p:nvSpPr>
          <p:spPr bwMode="auto">
            <a:xfrm>
              <a:off x="6772275" y="1957388"/>
              <a:ext cx="150177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338298" y="255580"/>
            <a:ext cx="4426230" cy="513968"/>
            <a:chOff x="3054245" y="1710107"/>
            <a:chExt cx="3239342" cy="487087"/>
          </a:xfrm>
        </p:grpSpPr>
        <p:sp>
          <p:nvSpPr>
            <p:cNvPr id="40" name="平行四边形 39"/>
            <p:cNvSpPr/>
            <p:nvPr/>
          </p:nvSpPr>
          <p:spPr>
            <a:xfrm>
              <a:off x="3054245" y="2137586"/>
              <a:ext cx="3035510" cy="59608"/>
            </a:xfrm>
            <a:prstGeom prst="parallelogram">
              <a:avLst/>
            </a:prstGeom>
            <a:gradFill flip="none" rotWithShape="1">
              <a:gsLst>
                <a:gs pos="0">
                  <a:srgbClr val="FF6161">
                    <a:alpha val="0"/>
                  </a:srgbClr>
                </a:gs>
                <a:gs pos="100000">
                  <a:srgbClr val="E1011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728878" y="1751665"/>
              <a:ext cx="1977009" cy="3791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rgbClr val="FF6161"/>
                      </a:gs>
                      <a:gs pos="100000">
                        <a:srgbClr val="E10112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42" name="平行四边形 41"/>
            <p:cNvSpPr/>
            <p:nvPr/>
          </p:nvSpPr>
          <p:spPr>
            <a:xfrm>
              <a:off x="3120665" y="1710107"/>
              <a:ext cx="3172922" cy="429918"/>
            </a:xfrm>
            <a:prstGeom prst="parallelogram">
              <a:avLst/>
            </a:prstGeom>
            <a:noFill/>
            <a:ln w="12700">
              <a:gradFill>
                <a:gsLst>
                  <a:gs pos="0">
                    <a:srgbClr val="FF6161"/>
                  </a:gs>
                  <a:gs pos="100000">
                    <a:srgbClr val="E101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226908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RATE_QUIZZES" val="0"/>
  <p:tag name="ISPRING_SCORM_PASSING_SCORE" val="100.0000000000"/>
  <p:tag name="ISPRING_RESOURCE_PATHS_HASH_2" val="d839cbde5f593d7af65736dfe63f3a4d63da6183"/>
  <p:tag name="GENSWF_OUTPUT_FILE_NAME" val="党课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aozf0f1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</TotalTime>
  <Words>2839</Words>
  <Application>Microsoft Office PowerPoint</Application>
  <PresentationFormat>全屏显示(16:9)</PresentationFormat>
  <Paragraphs>345</Paragraphs>
  <Slides>32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阿里巴巴普惠体 2.0 55 Regular</vt:lpstr>
      <vt:lpstr>鸿雷板书简体</vt:lpstr>
      <vt:lpstr>宋体</vt:lpstr>
      <vt:lpstr>微软雅黑</vt:lpstr>
      <vt:lpstr>Arial</vt:lpstr>
      <vt:lpstr>Arial Black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简洁大气党建工作汇报通用ppt模板</dc:title>
  <dc:creator>51PPT模板网</dc:creator>
  <cp:keywords>www.51pptmoban.com</cp:keywords>
  <dc:description>www.51pptmoban.com</dc:description>
  <cp:lastModifiedBy>阳光男孩</cp:lastModifiedBy>
  <cp:revision>205</cp:revision>
  <dcterms:created xsi:type="dcterms:W3CDTF">2014-12-19T07:17:35Z</dcterms:created>
  <dcterms:modified xsi:type="dcterms:W3CDTF">2021-12-05T12:38:37Z</dcterms:modified>
</cp:coreProperties>
</file>