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82" r:id="rId2"/>
    <p:sldId id="383" r:id="rId3"/>
    <p:sldId id="384" r:id="rId4"/>
    <p:sldId id="385" r:id="rId5"/>
    <p:sldId id="371" r:id="rId6"/>
    <p:sldId id="370" r:id="rId7"/>
    <p:sldId id="372" r:id="rId8"/>
    <p:sldId id="386" r:id="rId9"/>
    <p:sldId id="373" r:id="rId10"/>
    <p:sldId id="374" r:id="rId11"/>
    <p:sldId id="375" r:id="rId12"/>
    <p:sldId id="387" r:id="rId13"/>
    <p:sldId id="376" r:id="rId14"/>
    <p:sldId id="377" r:id="rId15"/>
    <p:sldId id="378" r:id="rId16"/>
    <p:sldId id="388" r:id="rId17"/>
    <p:sldId id="379" r:id="rId18"/>
    <p:sldId id="380" r:id="rId19"/>
    <p:sldId id="381" r:id="rId20"/>
    <p:sldId id="389" r:id="rId21"/>
    <p:sldId id="390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CFC"/>
    <a:srgbClr val="4C7AFF"/>
    <a:srgbClr val="2B92F9"/>
    <a:srgbClr val="3580D3"/>
    <a:srgbClr val="BBBBBB"/>
    <a:srgbClr val="001726"/>
    <a:srgbClr val="6B6B6B"/>
    <a:srgbClr val="06BB9A"/>
    <a:srgbClr val="5BA3EB"/>
    <a:srgbClr val="F8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0"/>
    <p:restoredTop sz="96370" autoAdjust="0"/>
  </p:normalViewPr>
  <p:slideViewPr>
    <p:cSldViewPr snapToGrid="0" snapToObjects="1">
      <p:cViewPr>
        <p:scale>
          <a:sx n="25" d="100"/>
          <a:sy n="25" d="100"/>
        </p:scale>
        <p:origin x="3396" y="202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  <a:t>2021/12/6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921717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F2CF-5EF1-D24F-8F8B-C67282AA038A}" type="datetimeFigureOut">
              <a:rPr kumimoji="1" lang="zh-CN" altLang="en-US" smtClean="0"/>
              <a:t>2021/12/6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0782-008B-5B48-B01C-A994AC4AA0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88197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4285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7232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880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6246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7578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4687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9022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075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3408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6752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710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4732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180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/>
              <a:t>www.51pptm 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6518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1662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387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592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8903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6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374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001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71925"/>
            <a:ext cx="12192000" cy="4886075"/>
          </a:xfrm>
          <a:prstGeom prst="rect">
            <a:avLst/>
          </a:prstGeom>
        </p:spPr>
      </p:pic>
      <p:sp>
        <p:nvSpPr>
          <p:cNvPr id="5" name="椭圆 4"/>
          <p:cNvSpPr/>
          <p:nvPr userDrawn="1"/>
        </p:nvSpPr>
        <p:spPr>
          <a:xfrm>
            <a:off x="-1684262" y="-1851441"/>
            <a:ext cx="4850962" cy="4850962"/>
          </a:xfrm>
          <a:prstGeom prst="ellipse">
            <a:avLst/>
          </a:prstGeom>
          <a:gradFill>
            <a:gsLst>
              <a:gs pos="100000">
                <a:srgbClr val="4C7AFF"/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342900" y="279400"/>
            <a:ext cx="11506200" cy="62992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 userDrawn="1"/>
        </p:nvSpPr>
        <p:spPr>
          <a:xfrm>
            <a:off x="338137" y="274638"/>
            <a:ext cx="2823800" cy="867229"/>
          </a:xfrm>
          <a:custGeom>
            <a:avLst/>
            <a:gdLst>
              <a:gd name="connsiteX0" fmla="*/ 0 w 2823800"/>
              <a:gd name="connsiteY0" fmla="*/ 0 h 867229"/>
              <a:gd name="connsiteX1" fmla="*/ 2804159 w 2823800"/>
              <a:gd name="connsiteY1" fmla="*/ 0 h 867229"/>
              <a:gd name="connsiteX2" fmla="*/ 2811278 w 2823800"/>
              <a:gd name="connsiteY2" fmla="*/ 46649 h 867229"/>
              <a:gd name="connsiteX3" fmla="*/ 2823800 w 2823800"/>
              <a:gd name="connsiteY3" fmla="*/ 294640 h 867229"/>
              <a:gd name="connsiteX4" fmla="*/ 2774523 w 2823800"/>
              <a:gd name="connsiteY4" fmla="*/ 783459 h 867229"/>
              <a:gd name="connsiteX5" fmla="*/ 2752984 w 2823800"/>
              <a:gd name="connsiteY5" fmla="*/ 867229 h 867229"/>
              <a:gd name="connsiteX6" fmla="*/ 0 w 2823800"/>
              <a:gd name="connsiteY6" fmla="*/ 867229 h 867229"/>
              <a:gd name="connsiteX7" fmla="*/ 0 w 2823800"/>
              <a:gd name="connsiteY7" fmla="*/ 0 h 86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23800" h="867229">
                <a:moveTo>
                  <a:pt x="0" y="0"/>
                </a:moveTo>
                <a:lnTo>
                  <a:pt x="2804159" y="0"/>
                </a:lnTo>
                <a:lnTo>
                  <a:pt x="2811278" y="46649"/>
                </a:lnTo>
                <a:cubicBezTo>
                  <a:pt x="2819558" y="128186"/>
                  <a:pt x="2823800" y="210918"/>
                  <a:pt x="2823800" y="294640"/>
                </a:cubicBezTo>
                <a:cubicBezTo>
                  <a:pt x="2823800" y="462085"/>
                  <a:pt x="2806833" y="625566"/>
                  <a:pt x="2774523" y="783459"/>
                </a:cubicBezTo>
                <a:lnTo>
                  <a:pt x="2752984" y="867229"/>
                </a:lnTo>
                <a:lnTo>
                  <a:pt x="0" y="867229"/>
                </a:lnTo>
                <a:lnTo>
                  <a:pt x="0" y="0"/>
                </a:lnTo>
                <a:close/>
              </a:path>
            </a:pathLst>
          </a:custGeom>
          <a:solidFill>
            <a:srgbClr val="4C7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 userDrawn="1"/>
        </p:nvSpPr>
        <p:spPr>
          <a:xfrm>
            <a:off x="10990032" y="5806166"/>
            <a:ext cx="1544868" cy="1544868"/>
          </a:xfrm>
          <a:prstGeom prst="ellipse">
            <a:avLst/>
          </a:prstGeom>
          <a:gradFill>
            <a:gsLst>
              <a:gs pos="0">
                <a:srgbClr val="4C7AFF"/>
              </a:gs>
              <a:gs pos="100000">
                <a:srgbClr val="3580D3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001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71925"/>
            <a:ext cx="12192000" cy="4886075"/>
          </a:xfrm>
          <a:prstGeom prst="rect">
            <a:avLst/>
          </a:prstGeom>
        </p:spPr>
      </p:pic>
      <p:sp>
        <p:nvSpPr>
          <p:cNvPr id="3" name="椭圆 2"/>
          <p:cNvSpPr/>
          <p:nvPr userDrawn="1"/>
        </p:nvSpPr>
        <p:spPr>
          <a:xfrm>
            <a:off x="-1684262" y="-1851441"/>
            <a:ext cx="4850962" cy="4850962"/>
          </a:xfrm>
          <a:prstGeom prst="ellipse">
            <a:avLst/>
          </a:prstGeom>
          <a:gradFill>
            <a:gsLst>
              <a:gs pos="100000">
                <a:srgbClr val="4C7AFF"/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342900" y="279400"/>
            <a:ext cx="11506200" cy="62992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 userDrawn="1"/>
        </p:nvSpPr>
        <p:spPr>
          <a:xfrm>
            <a:off x="338137" y="274638"/>
            <a:ext cx="2823800" cy="867229"/>
          </a:xfrm>
          <a:custGeom>
            <a:avLst/>
            <a:gdLst>
              <a:gd name="connsiteX0" fmla="*/ 0 w 2823800"/>
              <a:gd name="connsiteY0" fmla="*/ 0 h 867229"/>
              <a:gd name="connsiteX1" fmla="*/ 2804159 w 2823800"/>
              <a:gd name="connsiteY1" fmla="*/ 0 h 867229"/>
              <a:gd name="connsiteX2" fmla="*/ 2811278 w 2823800"/>
              <a:gd name="connsiteY2" fmla="*/ 46649 h 867229"/>
              <a:gd name="connsiteX3" fmla="*/ 2823800 w 2823800"/>
              <a:gd name="connsiteY3" fmla="*/ 294640 h 867229"/>
              <a:gd name="connsiteX4" fmla="*/ 2774523 w 2823800"/>
              <a:gd name="connsiteY4" fmla="*/ 783459 h 867229"/>
              <a:gd name="connsiteX5" fmla="*/ 2752984 w 2823800"/>
              <a:gd name="connsiteY5" fmla="*/ 867229 h 867229"/>
              <a:gd name="connsiteX6" fmla="*/ 0 w 2823800"/>
              <a:gd name="connsiteY6" fmla="*/ 867229 h 867229"/>
              <a:gd name="connsiteX7" fmla="*/ 0 w 2823800"/>
              <a:gd name="connsiteY7" fmla="*/ 0 h 86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23800" h="867229">
                <a:moveTo>
                  <a:pt x="0" y="0"/>
                </a:moveTo>
                <a:lnTo>
                  <a:pt x="2804159" y="0"/>
                </a:lnTo>
                <a:lnTo>
                  <a:pt x="2811278" y="46649"/>
                </a:lnTo>
                <a:cubicBezTo>
                  <a:pt x="2819558" y="128186"/>
                  <a:pt x="2823800" y="210918"/>
                  <a:pt x="2823800" y="294640"/>
                </a:cubicBezTo>
                <a:cubicBezTo>
                  <a:pt x="2823800" y="462085"/>
                  <a:pt x="2806833" y="625566"/>
                  <a:pt x="2774523" y="783459"/>
                </a:cubicBezTo>
                <a:lnTo>
                  <a:pt x="2752984" y="867229"/>
                </a:lnTo>
                <a:lnTo>
                  <a:pt x="0" y="867229"/>
                </a:lnTo>
                <a:lnTo>
                  <a:pt x="0" y="0"/>
                </a:lnTo>
                <a:close/>
              </a:path>
            </a:pathLst>
          </a:custGeom>
          <a:solidFill>
            <a:srgbClr val="4C7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 userDrawn="1"/>
        </p:nvSpPr>
        <p:spPr>
          <a:xfrm>
            <a:off x="10990032" y="5806166"/>
            <a:ext cx="1544868" cy="1544868"/>
          </a:xfrm>
          <a:prstGeom prst="ellipse">
            <a:avLst/>
          </a:prstGeom>
          <a:gradFill>
            <a:gsLst>
              <a:gs pos="0">
                <a:srgbClr val="4C7AFF"/>
              </a:gs>
              <a:gs pos="100000">
                <a:srgbClr val="3580D3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4"/>
            <a:ext cx="12192000" cy="6857531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4315368" y="812801"/>
            <a:ext cx="5270564" cy="5232400"/>
            <a:chOff x="3846981" y="246942"/>
            <a:chExt cx="6410534" cy="6364117"/>
          </a:xfrm>
        </p:grpSpPr>
        <p:sp>
          <p:nvSpPr>
            <p:cNvPr id="44" name="等腰三角形 43"/>
            <p:cNvSpPr/>
            <p:nvPr/>
          </p:nvSpPr>
          <p:spPr>
            <a:xfrm rot="5400000">
              <a:off x="4042019" y="395561"/>
              <a:ext cx="6364116" cy="6066877"/>
            </a:xfrm>
            <a:prstGeom prst="triangle">
              <a:avLst/>
            </a:prstGeom>
            <a:noFill/>
            <a:ln>
              <a:solidFill>
                <a:srgbClr val="BBBB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/>
            <p:cNvSpPr/>
            <p:nvPr/>
          </p:nvSpPr>
          <p:spPr>
            <a:xfrm rot="5400000">
              <a:off x="3698362" y="395562"/>
              <a:ext cx="6364116" cy="6066877"/>
            </a:xfrm>
            <a:prstGeom prst="triangle">
              <a:avLst/>
            </a:prstGeom>
            <a:noFill/>
            <a:ln w="25400">
              <a:solidFill>
                <a:srgbClr val="BBBB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654105" y="1003519"/>
            <a:ext cx="5959419" cy="4850962"/>
            <a:chOff x="2383527" y="778079"/>
            <a:chExt cx="6513326" cy="5301842"/>
          </a:xfrm>
        </p:grpSpPr>
        <p:sp>
          <p:nvSpPr>
            <p:cNvPr id="2" name="椭圆 1"/>
            <p:cNvSpPr/>
            <p:nvPr/>
          </p:nvSpPr>
          <p:spPr>
            <a:xfrm>
              <a:off x="3445079" y="778079"/>
              <a:ext cx="5301842" cy="5301842"/>
            </a:xfrm>
            <a:prstGeom prst="ellipse">
              <a:avLst/>
            </a:prstGeom>
            <a:gradFill>
              <a:gsLst>
                <a:gs pos="0">
                  <a:srgbClr val="4C7AFF"/>
                </a:gs>
                <a:gs pos="100000">
                  <a:srgbClr val="3580D3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8323151" y="4926006"/>
              <a:ext cx="573702" cy="573702"/>
            </a:xfrm>
            <a:prstGeom prst="ellipse">
              <a:avLst/>
            </a:prstGeom>
            <a:solidFill>
              <a:srgbClr val="4C7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383527" y="1224790"/>
              <a:ext cx="1623748" cy="16237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LOGO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916382" y="2098714"/>
            <a:ext cx="63592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6000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个人述职</a:t>
            </a:r>
            <a:r>
              <a:rPr kumimoji="1" lang="zh-CN" altLang="en-US" sz="60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报告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759201" y="3320110"/>
            <a:ext cx="467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GB" altLang="zh-CN" i="1" dirty="0">
                <a:solidFill>
                  <a:schemeClr val="bg1"/>
                </a:solidFill>
                <a:cs typeface="+mn-ea"/>
                <a:sym typeface="+mn-lt"/>
              </a:rPr>
              <a:t>PERSONAL WORK REPORT</a:t>
            </a:r>
            <a:endParaRPr kumimoji="1" lang="zh-CN" altLang="en-US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984157" y="4259963"/>
            <a:ext cx="22236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汇报人</a:t>
            </a:r>
            <a:r>
              <a:rPr kumimoji="1"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kumimoji="1" lang="en-US" altLang="zh-CN" sz="1600" dirty="0" smtClean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kumimoji="1"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  <a:endParaRPr kumimoji="1"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800297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ŝḷîḓé-AutoShape 6"/>
          <p:cNvSpPr/>
          <p:nvPr/>
        </p:nvSpPr>
        <p:spPr bwMode="auto">
          <a:xfrm rot="18900000">
            <a:off x="4503115" y="3136855"/>
            <a:ext cx="3244839" cy="1083067"/>
          </a:xfrm>
          <a:custGeom>
            <a:avLst/>
            <a:gdLst>
              <a:gd name="T0" fmla="*/ 4132846 w 19679"/>
              <a:gd name="T1" fmla="*/ 1514203 h 19679"/>
              <a:gd name="T2" fmla="*/ 4132846 w 19679"/>
              <a:gd name="T3" fmla="*/ 1514203 h 19679"/>
              <a:gd name="T4" fmla="*/ 4132846 w 19679"/>
              <a:gd name="T5" fmla="*/ 1514203 h 19679"/>
              <a:gd name="T6" fmla="*/ 4132846 w 19679"/>
              <a:gd name="T7" fmla="*/ 151420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12700" cap="flat" cmpd="sng">
            <a:solidFill>
              <a:schemeClr val="bg2">
                <a:lumMod val="75000"/>
              </a:schemeClr>
            </a:solidFill>
            <a:prstDash val="dash"/>
            <a:miter lim="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îŝḷîḓé-AutoShape 7"/>
          <p:cNvSpPr/>
          <p:nvPr/>
        </p:nvSpPr>
        <p:spPr bwMode="auto">
          <a:xfrm rot="13500000">
            <a:off x="4503427" y="3137167"/>
            <a:ext cx="3244216" cy="1082444"/>
          </a:xfrm>
          <a:custGeom>
            <a:avLst/>
            <a:gdLst>
              <a:gd name="T0" fmla="*/ 4132053 w 19679"/>
              <a:gd name="T1" fmla="*/ 1513332 h 19679"/>
              <a:gd name="T2" fmla="*/ 4132053 w 19679"/>
              <a:gd name="T3" fmla="*/ 1513332 h 19679"/>
              <a:gd name="T4" fmla="*/ 4132053 w 19679"/>
              <a:gd name="T5" fmla="*/ 1513332 h 19679"/>
              <a:gd name="T6" fmla="*/ 4132053 w 19679"/>
              <a:gd name="T7" fmla="*/ 1513332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12700" cap="flat" cmpd="sng">
            <a:solidFill>
              <a:schemeClr val="bg2">
                <a:lumMod val="75000"/>
              </a:schemeClr>
            </a:solidFill>
            <a:prstDash val="dash"/>
            <a:miter lim="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îŝḷîḓé-AutoShape 13"/>
          <p:cNvSpPr/>
          <p:nvPr/>
        </p:nvSpPr>
        <p:spPr bwMode="auto">
          <a:xfrm>
            <a:off x="5232222" y="3496423"/>
            <a:ext cx="126503" cy="126503"/>
          </a:xfrm>
          <a:custGeom>
            <a:avLst/>
            <a:gdLst>
              <a:gd name="T0" fmla="*/ 161123 w 19679"/>
              <a:gd name="T1" fmla="*/ 176861 h 19679"/>
              <a:gd name="T2" fmla="*/ 161123 w 19679"/>
              <a:gd name="T3" fmla="*/ 176861 h 19679"/>
              <a:gd name="T4" fmla="*/ 161123 w 19679"/>
              <a:gd name="T5" fmla="*/ 176861 h 19679"/>
              <a:gd name="T6" fmla="*/ 161123 w 19679"/>
              <a:gd name="T7" fmla="*/ 17686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1D51A5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lIns="50800" tIns="50800" rIns="50800" bIns="50800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îŝḷîḓé-AutoShape 14"/>
          <p:cNvSpPr/>
          <p:nvPr/>
        </p:nvSpPr>
        <p:spPr bwMode="auto">
          <a:xfrm>
            <a:off x="6892343" y="3757531"/>
            <a:ext cx="126503" cy="126503"/>
          </a:xfrm>
          <a:custGeom>
            <a:avLst/>
            <a:gdLst>
              <a:gd name="T0" fmla="*/ 161123 w 19679"/>
              <a:gd name="T1" fmla="*/ 176860 h 19679"/>
              <a:gd name="T2" fmla="*/ 161123 w 19679"/>
              <a:gd name="T3" fmla="*/ 176860 h 19679"/>
              <a:gd name="T4" fmla="*/ 161123 w 19679"/>
              <a:gd name="T5" fmla="*/ 176860 h 19679"/>
              <a:gd name="T6" fmla="*/ 161123 w 19679"/>
              <a:gd name="T7" fmla="*/ 176860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1D51A5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lIns="0" tIns="0" rIns="0" bIns="0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îŝḷîḓé-AutoShape 15"/>
          <p:cNvSpPr/>
          <p:nvPr/>
        </p:nvSpPr>
        <p:spPr bwMode="auto">
          <a:xfrm>
            <a:off x="5910229" y="4461712"/>
            <a:ext cx="126503" cy="126503"/>
          </a:xfrm>
          <a:custGeom>
            <a:avLst/>
            <a:gdLst>
              <a:gd name="T0" fmla="*/ 161123 w 19679"/>
              <a:gd name="T1" fmla="*/ 176860 h 19679"/>
              <a:gd name="T2" fmla="*/ 161123 w 19679"/>
              <a:gd name="T3" fmla="*/ 176860 h 19679"/>
              <a:gd name="T4" fmla="*/ 161123 w 19679"/>
              <a:gd name="T5" fmla="*/ 176860 h 19679"/>
              <a:gd name="T6" fmla="*/ 161123 w 19679"/>
              <a:gd name="T7" fmla="*/ 176860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1D51A5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lIns="50800" tIns="50800" rIns="50800" bIns="50800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îŝḷîḓé-AutoShape 16"/>
          <p:cNvSpPr/>
          <p:nvPr/>
        </p:nvSpPr>
        <p:spPr bwMode="auto">
          <a:xfrm>
            <a:off x="6213713" y="2801591"/>
            <a:ext cx="126503" cy="125880"/>
          </a:xfrm>
          <a:custGeom>
            <a:avLst/>
            <a:gdLst>
              <a:gd name="T0" fmla="*/ 161123 w 19679"/>
              <a:gd name="T1" fmla="*/ 175989 h 19679"/>
              <a:gd name="T2" fmla="*/ 161123 w 19679"/>
              <a:gd name="T3" fmla="*/ 175989 h 19679"/>
              <a:gd name="T4" fmla="*/ 161123 w 19679"/>
              <a:gd name="T5" fmla="*/ 175989 h 19679"/>
              <a:gd name="T6" fmla="*/ 161123 w 19679"/>
              <a:gd name="T7" fmla="*/ 175989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1D51A5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lIns="50800" tIns="50800" rIns="50800" bIns="50800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îŝḷîḓé-AutoShape 8"/>
          <p:cNvSpPr/>
          <p:nvPr/>
        </p:nvSpPr>
        <p:spPr bwMode="auto">
          <a:xfrm>
            <a:off x="4403470" y="2049490"/>
            <a:ext cx="999438" cy="999434"/>
          </a:xfrm>
          <a:custGeom>
            <a:avLst/>
            <a:gdLst>
              <a:gd name="T0" fmla="*/ 825458 w 19679"/>
              <a:gd name="T1" fmla="*/ 906083 h 19679"/>
              <a:gd name="T2" fmla="*/ 825458 w 19679"/>
              <a:gd name="T3" fmla="*/ 906083 h 19679"/>
              <a:gd name="T4" fmla="*/ 825458 w 19679"/>
              <a:gd name="T5" fmla="*/ 906083 h 19679"/>
              <a:gd name="T6" fmla="*/ 825458 w 19679"/>
              <a:gd name="T7" fmla="*/ 90608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4C7AFF"/>
          </a:solidFill>
          <a:ln>
            <a:noFill/>
          </a:ln>
          <a:effectLst/>
        </p:spPr>
        <p:txBody>
          <a:bodyPr lIns="0" tIns="0" rIns="0" bIns="0" anchor="ctr"/>
          <a:lstStyle/>
          <a:p>
            <a:endParaRPr lang="id-ID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îŝḷîḓé-AutoShape 18"/>
          <p:cNvSpPr/>
          <p:nvPr/>
        </p:nvSpPr>
        <p:spPr bwMode="auto">
          <a:xfrm>
            <a:off x="4706665" y="2370942"/>
            <a:ext cx="393048" cy="356530"/>
          </a:xfrm>
          <a:custGeom>
            <a:avLst/>
            <a:gdLst>
              <a:gd name="T0" fmla="*/ 324644 w 20518"/>
              <a:gd name="T1" fmla="*/ 294482 h 21600"/>
              <a:gd name="T2" fmla="*/ 324644 w 20518"/>
              <a:gd name="T3" fmla="*/ 294482 h 21600"/>
              <a:gd name="T4" fmla="*/ 324644 w 20518"/>
              <a:gd name="T5" fmla="*/ 294482 h 21600"/>
              <a:gd name="T6" fmla="*/ 324644 w 20518"/>
              <a:gd name="T7" fmla="*/ 29448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518" h="21600">
                <a:moveTo>
                  <a:pt x="8387" y="7104"/>
                </a:moveTo>
                <a:lnTo>
                  <a:pt x="6117" y="8734"/>
                </a:lnTo>
                <a:cubicBezTo>
                  <a:pt x="5879" y="8892"/>
                  <a:pt x="5575" y="8894"/>
                  <a:pt x="5439" y="8618"/>
                </a:cubicBezTo>
                <a:cubicBezTo>
                  <a:pt x="5303" y="8344"/>
                  <a:pt x="5384" y="8089"/>
                  <a:pt x="5620" y="7929"/>
                </a:cubicBezTo>
                <a:lnTo>
                  <a:pt x="7891" y="6205"/>
                </a:lnTo>
                <a:cubicBezTo>
                  <a:pt x="8127" y="6046"/>
                  <a:pt x="8431" y="6140"/>
                  <a:pt x="8569" y="6415"/>
                </a:cubicBezTo>
                <a:cubicBezTo>
                  <a:pt x="8705" y="6690"/>
                  <a:pt x="8624" y="6946"/>
                  <a:pt x="8387" y="7104"/>
                </a:cubicBezTo>
                <a:cubicBezTo>
                  <a:pt x="8387" y="7104"/>
                  <a:pt x="8387" y="7104"/>
                  <a:pt x="8387" y="7104"/>
                </a:cubicBezTo>
                <a:close/>
                <a:moveTo>
                  <a:pt x="8869" y="2876"/>
                </a:moveTo>
                <a:lnTo>
                  <a:pt x="4627" y="7716"/>
                </a:lnTo>
                <a:cubicBezTo>
                  <a:pt x="4627" y="7721"/>
                  <a:pt x="4628" y="7726"/>
                  <a:pt x="4628" y="7734"/>
                </a:cubicBezTo>
                <a:lnTo>
                  <a:pt x="4628" y="13865"/>
                </a:lnTo>
                <a:cubicBezTo>
                  <a:pt x="4628" y="13886"/>
                  <a:pt x="4622" y="13906"/>
                  <a:pt x="4622" y="13927"/>
                </a:cubicBezTo>
                <a:lnTo>
                  <a:pt x="8759" y="18723"/>
                </a:lnTo>
                <a:cubicBezTo>
                  <a:pt x="9999" y="16491"/>
                  <a:pt x="9913" y="13651"/>
                  <a:pt x="9913" y="10799"/>
                </a:cubicBezTo>
                <a:cubicBezTo>
                  <a:pt x="9913" y="7948"/>
                  <a:pt x="10109" y="5106"/>
                  <a:pt x="8869" y="2876"/>
                </a:cubicBezTo>
                <a:cubicBezTo>
                  <a:pt x="8869" y="2876"/>
                  <a:pt x="8869" y="2876"/>
                  <a:pt x="8869" y="2876"/>
                </a:cubicBezTo>
                <a:close/>
                <a:moveTo>
                  <a:pt x="3966" y="8499"/>
                </a:moveTo>
                <a:cubicBezTo>
                  <a:pt x="3966" y="8076"/>
                  <a:pt x="3671" y="7734"/>
                  <a:pt x="3305" y="7734"/>
                </a:cubicBezTo>
                <a:lnTo>
                  <a:pt x="2726" y="7734"/>
                </a:lnTo>
                <a:lnTo>
                  <a:pt x="1983" y="7734"/>
                </a:lnTo>
                <a:cubicBezTo>
                  <a:pt x="1618" y="7734"/>
                  <a:pt x="1322" y="8076"/>
                  <a:pt x="1322" y="8499"/>
                </a:cubicBezTo>
                <a:lnTo>
                  <a:pt x="1322" y="13097"/>
                </a:lnTo>
                <a:cubicBezTo>
                  <a:pt x="1322" y="13523"/>
                  <a:pt x="1618" y="13865"/>
                  <a:pt x="1983" y="13865"/>
                </a:cubicBezTo>
                <a:lnTo>
                  <a:pt x="2726" y="13865"/>
                </a:lnTo>
                <a:lnTo>
                  <a:pt x="3305" y="13865"/>
                </a:lnTo>
                <a:cubicBezTo>
                  <a:pt x="3671" y="13865"/>
                  <a:pt x="3966" y="13523"/>
                  <a:pt x="3966" y="13097"/>
                </a:cubicBezTo>
                <a:lnTo>
                  <a:pt x="3966" y="8499"/>
                </a:lnTo>
                <a:cubicBezTo>
                  <a:pt x="3966" y="8499"/>
                  <a:pt x="3966" y="8499"/>
                  <a:pt x="3966" y="8499"/>
                </a:cubicBezTo>
                <a:close/>
                <a:moveTo>
                  <a:pt x="4084" y="15397"/>
                </a:moveTo>
                <a:lnTo>
                  <a:pt x="3305" y="15397"/>
                </a:lnTo>
                <a:lnTo>
                  <a:pt x="2726" y="15397"/>
                </a:lnTo>
                <a:lnTo>
                  <a:pt x="1322" y="15397"/>
                </a:lnTo>
                <a:cubicBezTo>
                  <a:pt x="591" y="15397"/>
                  <a:pt x="0" y="14711"/>
                  <a:pt x="0" y="13865"/>
                </a:cubicBezTo>
                <a:lnTo>
                  <a:pt x="0" y="7734"/>
                </a:lnTo>
                <a:cubicBezTo>
                  <a:pt x="0" y="6886"/>
                  <a:pt x="591" y="6200"/>
                  <a:pt x="1322" y="6200"/>
                </a:cubicBezTo>
                <a:lnTo>
                  <a:pt x="2726" y="6200"/>
                </a:lnTo>
                <a:lnTo>
                  <a:pt x="3305" y="6200"/>
                </a:lnTo>
                <a:lnTo>
                  <a:pt x="4084" y="6200"/>
                </a:lnTo>
                <a:lnTo>
                  <a:pt x="9335" y="0"/>
                </a:lnTo>
                <a:cubicBezTo>
                  <a:pt x="10572" y="3311"/>
                  <a:pt x="11239" y="6960"/>
                  <a:pt x="11239" y="10799"/>
                </a:cubicBezTo>
                <a:cubicBezTo>
                  <a:pt x="11239" y="14636"/>
                  <a:pt x="10572" y="18287"/>
                  <a:pt x="9335" y="21600"/>
                </a:cubicBezTo>
                <a:lnTo>
                  <a:pt x="4084" y="15397"/>
                </a:lnTo>
                <a:cubicBezTo>
                  <a:pt x="4084" y="15397"/>
                  <a:pt x="4084" y="15397"/>
                  <a:pt x="4084" y="15397"/>
                </a:cubicBezTo>
                <a:close/>
                <a:moveTo>
                  <a:pt x="13502" y="16488"/>
                </a:moveTo>
                <a:lnTo>
                  <a:pt x="12972" y="15875"/>
                </a:lnTo>
                <a:cubicBezTo>
                  <a:pt x="14956" y="12888"/>
                  <a:pt x="14954" y="8710"/>
                  <a:pt x="12971" y="5725"/>
                </a:cubicBezTo>
                <a:lnTo>
                  <a:pt x="13501" y="5111"/>
                </a:lnTo>
                <a:cubicBezTo>
                  <a:pt x="15768" y="8439"/>
                  <a:pt x="15769" y="13159"/>
                  <a:pt x="13502" y="16488"/>
                </a:cubicBezTo>
                <a:cubicBezTo>
                  <a:pt x="13502" y="16488"/>
                  <a:pt x="13502" y="16488"/>
                  <a:pt x="13502" y="16488"/>
                </a:cubicBezTo>
                <a:close/>
                <a:moveTo>
                  <a:pt x="15404" y="18692"/>
                </a:moveTo>
                <a:lnTo>
                  <a:pt x="14825" y="18023"/>
                </a:lnTo>
                <a:cubicBezTo>
                  <a:pt x="17837" y="13847"/>
                  <a:pt x="17840" y="7746"/>
                  <a:pt x="14832" y="3568"/>
                </a:cubicBezTo>
                <a:lnTo>
                  <a:pt x="15411" y="2897"/>
                </a:lnTo>
                <a:cubicBezTo>
                  <a:pt x="18682" y="7419"/>
                  <a:pt x="18679" y="14171"/>
                  <a:pt x="15404" y="18692"/>
                </a:cubicBezTo>
                <a:cubicBezTo>
                  <a:pt x="15404" y="18692"/>
                  <a:pt x="15404" y="18692"/>
                  <a:pt x="15404" y="18692"/>
                </a:cubicBezTo>
                <a:close/>
                <a:moveTo>
                  <a:pt x="17273" y="20861"/>
                </a:moveTo>
                <a:lnTo>
                  <a:pt x="16726" y="20225"/>
                </a:lnTo>
                <a:cubicBezTo>
                  <a:pt x="20777" y="14823"/>
                  <a:pt x="20778" y="6770"/>
                  <a:pt x="16731" y="1367"/>
                </a:cubicBezTo>
                <a:lnTo>
                  <a:pt x="17281" y="729"/>
                </a:lnTo>
                <a:cubicBezTo>
                  <a:pt x="21599" y="6497"/>
                  <a:pt x="21597" y="15093"/>
                  <a:pt x="17273" y="20861"/>
                </a:cubicBezTo>
                <a:cubicBezTo>
                  <a:pt x="17273" y="20861"/>
                  <a:pt x="17273" y="20861"/>
                  <a:pt x="17273" y="208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îŝḷîḓé-AutoShape 12"/>
          <p:cNvSpPr/>
          <p:nvPr/>
        </p:nvSpPr>
        <p:spPr bwMode="auto">
          <a:xfrm>
            <a:off x="6844422" y="2049490"/>
            <a:ext cx="999438" cy="999434"/>
          </a:xfrm>
          <a:custGeom>
            <a:avLst/>
            <a:gdLst>
              <a:gd name="T0" fmla="*/ 825458 w 19679"/>
              <a:gd name="T1" fmla="*/ 906083 h 19679"/>
              <a:gd name="T2" fmla="*/ 825458 w 19679"/>
              <a:gd name="T3" fmla="*/ 906083 h 19679"/>
              <a:gd name="T4" fmla="*/ 825458 w 19679"/>
              <a:gd name="T5" fmla="*/ 906083 h 19679"/>
              <a:gd name="T6" fmla="*/ 825458 w 19679"/>
              <a:gd name="T7" fmla="*/ 90608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4C7AFF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îŝḷîḓé-AutoShape 19"/>
          <p:cNvSpPr/>
          <p:nvPr/>
        </p:nvSpPr>
        <p:spPr bwMode="auto">
          <a:xfrm>
            <a:off x="7192304" y="2328178"/>
            <a:ext cx="303675" cy="442058"/>
          </a:xfrm>
          <a:custGeom>
            <a:avLst/>
            <a:gdLst>
              <a:gd name="T0" fmla="*/ 250825 w 21600"/>
              <a:gd name="T1" fmla="*/ 365125 h 21600"/>
              <a:gd name="T2" fmla="*/ 250825 w 21600"/>
              <a:gd name="T3" fmla="*/ 365125 h 21600"/>
              <a:gd name="T4" fmla="*/ 250825 w 21600"/>
              <a:gd name="T5" fmla="*/ 365125 h 21600"/>
              <a:gd name="T6" fmla="*/ 250825 w 21600"/>
              <a:gd name="T7" fmla="*/ 365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5712" y="7438"/>
                </a:moveTo>
                <a:cubicBezTo>
                  <a:pt x="15705" y="5571"/>
                  <a:pt x="13513" y="4060"/>
                  <a:pt x="10803" y="4052"/>
                </a:cubicBezTo>
                <a:lnTo>
                  <a:pt x="10803" y="3317"/>
                </a:lnTo>
                <a:cubicBezTo>
                  <a:pt x="14101" y="3325"/>
                  <a:pt x="16772" y="5166"/>
                  <a:pt x="16777" y="7438"/>
                </a:cubicBezTo>
                <a:lnTo>
                  <a:pt x="15712" y="7438"/>
                </a:lnTo>
                <a:cubicBezTo>
                  <a:pt x="15712" y="7438"/>
                  <a:pt x="15712" y="7438"/>
                  <a:pt x="15712" y="7438"/>
                </a:cubicBezTo>
                <a:close/>
                <a:moveTo>
                  <a:pt x="10799" y="1441"/>
                </a:moveTo>
                <a:cubicBezTo>
                  <a:pt x="5973" y="1441"/>
                  <a:pt x="2060" y="4136"/>
                  <a:pt x="2060" y="7460"/>
                </a:cubicBezTo>
                <a:cubicBezTo>
                  <a:pt x="2060" y="9178"/>
                  <a:pt x="3116" y="10719"/>
                  <a:pt x="4791" y="11813"/>
                </a:cubicBezTo>
                <a:cubicBezTo>
                  <a:pt x="4630" y="11707"/>
                  <a:pt x="4466" y="11599"/>
                  <a:pt x="4316" y="11485"/>
                </a:cubicBezTo>
                <a:lnTo>
                  <a:pt x="4224" y="11485"/>
                </a:lnTo>
                <a:cubicBezTo>
                  <a:pt x="5161" y="12281"/>
                  <a:pt x="5887" y="13197"/>
                  <a:pt x="6332" y="14205"/>
                </a:cubicBezTo>
                <a:cubicBezTo>
                  <a:pt x="6529" y="14268"/>
                  <a:pt x="6734" y="14319"/>
                  <a:pt x="6938" y="14372"/>
                </a:cubicBezTo>
                <a:cubicBezTo>
                  <a:pt x="6978" y="14459"/>
                  <a:pt x="7038" y="14540"/>
                  <a:pt x="7122" y="14609"/>
                </a:cubicBezTo>
                <a:cubicBezTo>
                  <a:pt x="6958" y="14685"/>
                  <a:pt x="6858" y="14770"/>
                  <a:pt x="6858" y="14857"/>
                </a:cubicBezTo>
                <a:cubicBezTo>
                  <a:pt x="6858" y="15248"/>
                  <a:pt x="8624" y="15565"/>
                  <a:pt x="10799" y="15565"/>
                </a:cubicBezTo>
                <a:cubicBezTo>
                  <a:pt x="12975" y="15565"/>
                  <a:pt x="14741" y="15248"/>
                  <a:pt x="14741" y="14857"/>
                </a:cubicBezTo>
                <a:cubicBezTo>
                  <a:pt x="14741" y="14770"/>
                  <a:pt x="14639" y="14685"/>
                  <a:pt x="14478" y="14609"/>
                </a:cubicBezTo>
                <a:cubicBezTo>
                  <a:pt x="14561" y="14540"/>
                  <a:pt x="14621" y="14459"/>
                  <a:pt x="14661" y="14372"/>
                </a:cubicBezTo>
                <a:cubicBezTo>
                  <a:pt x="14866" y="14319"/>
                  <a:pt x="15070" y="14268"/>
                  <a:pt x="15267" y="14205"/>
                </a:cubicBezTo>
                <a:cubicBezTo>
                  <a:pt x="15712" y="13197"/>
                  <a:pt x="16439" y="12281"/>
                  <a:pt x="17375" y="11485"/>
                </a:cubicBezTo>
                <a:lnTo>
                  <a:pt x="17283" y="11485"/>
                </a:lnTo>
                <a:cubicBezTo>
                  <a:pt x="17133" y="11599"/>
                  <a:pt x="16969" y="11707"/>
                  <a:pt x="16806" y="11813"/>
                </a:cubicBezTo>
                <a:cubicBezTo>
                  <a:pt x="18483" y="10719"/>
                  <a:pt x="19539" y="9178"/>
                  <a:pt x="19539" y="7460"/>
                </a:cubicBezTo>
                <a:cubicBezTo>
                  <a:pt x="19539" y="4136"/>
                  <a:pt x="15626" y="1441"/>
                  <a:pt x="10799" y="1441"/>
                </a:cubicBezTo>
                <a:cubicBezTo>
                  <a:pt x="10799" y="1441"/>
                  <a:pt x="10799" y="1441"/>
                  <a:pt x="10799" y="1441"/>
                </a:cubicBezTo>
                <a:close/>
                <a:moveTo>
                  <a:pt x="7861" y="17073"/>
                </a:moveTo>
                <a:lnTo>
                  <a:pt x="12562" y="16205"/>
                </a:lnTo>
                <a:lnTo>
                  <a:pt x="8842" y="16205"/>
                </a:lnTo>
                <a:cubicBezTo>
                  <a:pt x="8299" y="16205"/>
                  <a:pt x="7861" y="16506"/>
                  <a:pt x="7861" y="16880"/>
                </a:cubicBezTo>
                <a:lnTo>
                  <a:pt x="7861" y="17073"/>
                </a:lnTo>
                <a:cubicBezTo>
                  <a:pt x="7861" y="17073"/>
                  <a:pt x="7861" y="17073"/>
                  <a:pt x="7861" y="17073"/>
                </a:cubicBezTo>
                <a:close/>
                <a:moveTo>
                  <a:pt x="7861" y="18759"/>
                </a:moveTo>
                <a:lnTo>
                  <a:pt x="13738" y="17675"/>
                </a:lnTo>
                <a:lnTo>
                  <a:pt x="13738" y="16985"/>
                </a:lnTo>
                <a:lnTo>
                  <a:pt x="7861" y="18068"/>
                </a:lnTo>
                <a:lnTo>
                  <a:pt x="7861" y="18759"/>
                </a:lnTo>
                <a:cubicBezTo>
                  <a:pt x="7861" y="18759"/>
                  <a:pt x="7861" y="18759"/>
                  <a:pt x="7861" y="18759"/>
                </a:cubicBezTo>
                <a:close/>
                <a:moveTo>
                  <a:pt x="8842" y="19577"/>
                </a:moveTo>
                <a:lnTo>
                  <a:pt x="12757" y="19577"/>
                </a:lnTo>
                <a:cubicBezTo>
                  <a:pt x="13297" y="19577"/>
                  <a:pt x="13738" y="19275"/>
                  <a:pt x="13738" y="18903"/>
                </a:cubicBezTo>
                <a:lnTo>
                  <a:pt x="13738" y="18670"/>
                </a:lnTo>
                <a:lnTo>
                  <a:pt x="8833" y="19575"/>
                </a:lnTo>
                <a:cubicBezTo>
                  <a:pt x="8835" y="19575"/>
                  <a:pt x="8838" y="19577"/>
                  <a:pt x="8842" y="19577"/>
                </a:cubicBezTo>
                <a:cubicBezTo>
                  <a:pt x="8842" y="19577"/>
                  <a:pt x="8842" y="19577"/>
                  <a:pt x="8842" y="19577"/>
                </a:cubicBezTo>
                <a:close/>
                <a:moveTo>
                  <a:pt x="19625" y="11693"/>
                </a:moveTo>
                <a:cubicBezTo>
                  <a:pt x="18120" y="12700"/>
                  <a:pt x="17092" y="14035"/>
                  <a:pt x="16765" y="15531"/>
                </a:cubicBezTo>
                <a:lnTo>
                  <a:pt x="16674" y="15531"/>
                </a:lnTo>
                <a:cubicBezTo>
                  <a:pt x="16674" y="15806"/>
                  <a:pt x="16311" y="16061"/>
                  <a:pt x="15694" y="16275"/>
                </a:cubicBezTo>
                <a:lnTo>
                  <a:pt x="15694" y="19577"/>
                </a:lnTo>
                <a:cubicBezTo>
                  <a:pt x="15694" y="20323"/>
                  <a:pt x="14818" y="20926"/>
                  <a:pt x="13738" y="20926"/>
                </a:cubicBezTo>
                <a:lnTo>
                  <a:pt x="12757" y="20926"/>
                </a:lnTo>
                <a:cubicBezTo>
                  <a:pt x="12757" y="21298"/>
                  <a:pt x="12319" y="21599"/>
                  <a:pt x="11779" y="21599"/>
                </a:cubicBezTo>
                <a:lnTo>
                  <a:pt x="9820" y="21599"/>
                </a:lnTo>
                <a:cubicBezTo>
                  <a:pt x="9280" y="21599"/>
                  <a:pt x="8842" y="21298"/>
                  <a:pt x="8842" y="20926"/>
                </a:cubicBezTo>
                <a:lnTo>
                  <a:pt x="7861" y="20926"/>
                </a:lnTo>
                <a:cubicBezTo>
                  <a:pt x="6781" y="20926"/>
                  <a:pt x="5905" y="20323"/>
                  <a:pt x="5905" y="19577"/>
                </a:cubicBezTo>
                <a:lnTo>
                  <a:pt x="5905" y="16275"/>
                </a:lnTo>
                <a:cubicBezTo>
                  <a:pt x="5288" y="16061"/>
                  <a:pt x="4925" y="15806"/>
                  <a:pt x="4925" y="15531"/>
                </a:cubicBezTo>
                <a:lnTo>
                  <a:pt x="4834" y="15531"/>
                </a:lnTo>
                <a:cubicBezTo>
                  <a:pt x="4507" y="14035"/>
                  <a:pt x="3479" y="12700"/>
                  <a:pt x="1974" y="11693"/>
                </a:cubicBezTo>
                <a:cubicBezTo>
                  <a:pt x="740" y="10488"/>
                  <a:pt x="0" y="9026"/>
                  <a:pt x="0" y="7438"/>
                </a:cubicBezTo>
                <a:cubicBezTo>
                  <a:pt x="0" y="3329"/>
                  <a:pt x="4834" y="0"/>
                  <a:pt x="10799" y="0"/>
                </a:cubicBezTo>
                <a:cubicBezTo>
                  <a:pt x="16765" y="0"/>
                  <a:pt x="21600" y="3329"/>
                  <a:pt x="21600" y="7438"/>
                </a:cubicBezTo>
                <a:cubicBezTo>
                  <a:pt x="21600" y="9026"/>
                  <a:pt x="20859" y="10488"/>
                  <a:pt x="19625" y="11693"/>
                </a:cubicBezTo>
                <a:cubicBezTo>
                  <a:pt x="19625" y="11693"/>
                  <a:pt x="19625" y="11693"/>
                  <a:pt x="19625" y="116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îŝḷîḓé-AutoShape 9"/>
          <p:cNvSpPr/>
          <p:nvPr/>
        </p:nvSpPr>
        <p:spPr bwMode="auto">
          <a:xfrm>
            <a:off x="6844422" y="4319070"/>
            <a:ext cx="999438" cy="999434"/>
          </a:xfrm>
          <a:custGeom>
            <a:avLst/>
            <a:gdLst>
              <a:gd name="T0" fmla="*/ 825458 w 19679"/>
              <a:gd name="T1" fmla="*/ 906083 h 19679"/>
              <a:gd name="T2" fmla="*/ 825458 w 19679"/>
              <a:gd name="T3" fmla="*/ 906083 h 19679"/>
              <a:gd name="T4" fmla="*/ 825458 w 19679"/>
              <a:gd name="T5" fmla="*/ 906083 h 19679"/>
              <a:gd name="T6" fmla="*/ 825458 w 19679"/>
              <a:gd name="T7" fmla="*/ 90608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4C7AFF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îŝḷîḓé-AutoShape 20"/>
          <p:cNvSpPr/>
          <p:nvPr/>
        </p:nvSpPr>
        <p:spPr bwMode="auto">
          <a:xfrm>
            <a:off x="7150020" y="4624186"/>
            <a:ext cx="388243" cy="389202"/>
          </a:xfrm>
          <a:custGeom>
            <a:avLst/>
            <a:gdLst>
              <a:gd name="T0" fmla="*/ 320675 w 21430"/>
              <a:gd name="T1" fmla="*/ 321469 h 21430"/>
              <a:gd name="T2" fmla="*/ 320675 w 21430"/>
              <a:gd name="T3" fmla="*/ 321469 h 21430"/>
              <a:gd name="T4" fmla="*/ 320675 w 21430"/>
              <a:gd name="T5" fmla="*/ 321469 h 21430"/>
              <a:gd name="T6" fmla="*/ 320675 w 21430"/>
              <a:gd name="T7" fmla="*/ 321469 h 214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30" h="21430">
                <a:moveTo>
                  <a:pt x="16377" y="4093"/>
                </a:moveTo>
                <a:cubicBezTo>
                  <a:pt x="15846" y="4093"/>
                  <a:pt x="15415" y="4522"/>
                  <a:pt x="15415" y="5054"/>
                </a:cubicBezTo>
                <a:cubicBezTo>
                  <a:pt x="15415" y="5583"/>
                  <a:pt x="15846" y="6014"/>
                  <a:pt x="16377" y="6014"/>
                </a:cubicBezTo>
                <a:cubicBezTo>
                  <a:pt x="16907" y="6014"/>
                  <a:pt x="17337" y="5583"/>
                  <a:pt x="17337" y="5054"/>
                </a:cubicBezTo>
                <a:cubicBezTo>
                  <a:pt x="17337" y="4522"/>
                  <a:pt x="16907" y="4093"/>
                  <a:pt x="16377" y="4093"/>
                </a:cubicBezTo>
                <a:cubicBezTo>
                  <a:pt x="16377" y="4093"/>
                  <a:pt x="16377" y="4093"/>
                  <a:pt x="16377" y="4093"/>
                </a:cubicBezTo>
                <a:close/>
                <a:moveTo>
                  <a:pt x="16377" y="6745"/>
                </a:moveTo>
                <a:cubicBezTo>
                  <a:pt x="15441" y="6745"/>
                  <a:pt x="14685" y="5988"/>
                  <a:pt x="14685" y="5054"/>
                </a:cubicBezTo>
                <a:cubicBezTo>
                  <a:pt x="14685" y="4120"/>
                  <a:pt x="15441" y="3362"/>
                  <a:pt x="16377" y="3362"/>
                </a:cubicBezTo>
                <a:cubicBezTo>
                  <a:pt x="17311" y="3362"/>
                  <a:pt x="18067" y="4120"/>
                  <a:pt x="18067" y="5054"/>
                </a:cubicBezTo>
                <a:cubicBezTo>
                  <a:pt x="18067" y="5988"/>
                  <a:pt x="17311" y="6745"/>
                  <a:pt x="16377" y="6745"/>
                </a:cubicBezTo>
                <a:cubicBezTo>
                  <a:pt x="16377" y="6745"/>
                  <a:pt x="16377" y="6745"/>
                  <a:pt x="16377" y="6745"/>
                </a:cubicBezTo>
                <a:close/>
                <a:moveTo>
                  <a:pt x="15333" y="1442"/>
                </a:moveTo>
                <a:cubicBezTo>
                  <a:pt x="12760" y="1442"/>
                  <a:pt x="10675" y="3525"/>
                  <a:pt x="10675" y="6098"/>
                </a:cubicBezTo>
                <a:cubicBezTo>
                  <a:pt x="10675" y="6795"/>
                  <a:pt x="10841" y="7451"/>
                  <a:pt x="11115" y="8046"/>
                </a:cubicBezTo>
                <a:lnTo>
                  <a:pt x="1710" y="17452"/>
                </a:lnTo>
                <a:cubicBezTo>
                  <a:pt x="1571" y="17590"/>
                  <a:pt x="1515" y="17705"/>
                  <a:pt x="1431" y="17957"/>
                </a:cubicBezTo>
                <a:cubicBezTo>
                  <a:pt x="1431" y="17957"/>
                  <a:pt x="1338" y="18447"/>
                  <a:pt x="1346" y="18943"/>
                </a:cubicBezTo>
                <a:lnTo>
                  <a:pt x="11129" y="9160"/>
                </a:lnTo>
                <a:cubicBezTo>
                  <a:pt x="11259" y="9030"/>
                  <a:pt x="11470" y="9030"/>
                  <a:pt x="11601" y="9160"/>
                </a:cubicBezTo>
                <a:cubicBezTo>
                  <a:pt x="11732" y="9290"/>
                  <a:pt x="11732" y="9502"/>
                  <a:pt x="11601" y="9632"/>
                </a:cubicBezTo>
                <a:lnTo>
                  <a:pt x="1565" y="19669"/>
                </a:lnTo>
                <a:cubicBezTo>
                  <a:pt x="1546" y="19688"/>
                  <a:pt x="1519" y="19683"/>
                  <a:pt x="1498" y="19697"/>
                </a:cubicBezTo>
                <a:cubicBezTo>
                  <a:pt x="1526" y="19748"/>
                  <a:pt x="1552" y="19801"/>
                  <a:pt x="1589" y="19840"/>
                </a:cubicBezTo>
                <a:cubicBezTo>
                  <a:pt x="2031" y="20281"/>
                  <a:pt x="3474" y="19998"/>
                  <a:pt x="3474" y="19998"/>
                </a:cubicBezTo>
                <a:cubicBezTo>
                  <a:pt x="3614" y="19859"/>
                  <a:pt x="3838" y="19859"/>
                  <a:pt x="3977" y="19719"/>
                </a:cubicBezTo>
                <a:lnTo>
                  <a:pt x="4947" y="18751"/>
                </a:lnTo>
                <a:lnTo>
                  <a:pt x="6019" y="18751"/>
                </a:lnTo>
                <a:lnTo>
                  <a:pt x="6019" y="17677"/>
                </a:lnTo>
                <a:lnTo>
                  <a:pt x="6952" y="16747"/>
                </a:lnTo>
                <a:lnTo>
                  <a:pt x="8023" y="16747"/>
                </a:lnTo>
                <a:lnTo>
                  <a:pt x="8023" y="15673"/>
                </a:lnTo>
                <a:lnTo>
                  <a:pt x="8956" y="14742"/>
                </a:lnTo>
                <a:lnTo>
                  <a:pt x="10028" y="14742"/>
                </a:lnTo>
                <a:lnTo>
                  <a:pt x="10028" y="13669"/>
                </a:lnTo>
                <a:lnTo>
                  <a:pt x="13384" y="10314"/>
                </a:lnTo>
                <a:cubicBezTo>
                  <a:pt x="13978" y="10590"/>
                  <a:pt x="14634" y="10753"/>
                  <a:pt x="15333" y="10753"/>
                </a:cubicBezTo>
                <a:cubicBezTo>
                  <a:pt x="17904" y="10753"/>
                  <a:pt x="19989" y="8669"/>
                  <a:pt x="19989" y="6098"/>
                </a:cubicBezTo>
                <a:cubicBezTo>
                  <a:pt x="19989" y="3525"/>
                  <a:pt x="17904" y="1442"/>
                  <a:pt x="15333" y="1442"/>
                </a:cubicBezTo>
                <a:cubicBezTo>
                  <a:pt x="15333" y="1442"/>
                  <a:pt x="15333" y="1442"/>
                  <a:pt x="15333" y="1442"/>
                </a:cubicBezTo>
                <a:close/>
                <a:moveTo>
                  <a:pt x="15373" y="12111"/>
                </a:moveTo>
                <a:cubicBezTo>
                  <a:pt x="14825" y="12111"/>
                  <a:pt x="14293" y="12032"/>
                  <a:pt x="13789" y="11893"/>
                </a:cubicBezTo>
                <a:lnTo>
                  <a:pt x="11357" y="14324"/>
                </a:lnTo>
                <a:lnTo>
                  <a:pt x="11365" y="14324"/>
                </a:lnTo>
                <a:lnTo>
                  <a:pt x="11365" y="16077"/>
                </a:lnTo>
                <a:lnTo>
                  <a:pt x="9611" y="16077"/>
                </a:lnTo>
                <a:lnTo>
                  <a:pt x="9611" y="16071"/>
                </a:lnTo>
                <a:lnTo>
                  <a:pt x="9353" y="16329"/>
                </a:lnTo>
                <a:lnTo>
                  <a:pt x="9360" y="16329"/>
                </a:lnTo>
                <a:lnTo>
                  <a:pt x="9360" y="18082"/>
                </a:lnTo>
                <a:lnTo>
                  <a:pt x="7607" y="18082"/>
                </a:lnTo>
                <a:lnTo>
                  <a:pt x="7607" y="18075"/>
                </a:lnTo>
                <a:lnTo>
                  <a:pt x="7348" y="18332"/>
                </a:lnTo>
                <a:lnTo>
                  <a:pt x="7356" y="18332"/>
                </a:lnTo>
                <a:lnTo>
                  <a:pt x="7356" y="20088"/>
                </a:lnTo>
                <a:lnTo>
                  <a:pt x="5603" y="20088"/>
                </a:lnTo>
                <a:lnTo>
                  <a:pt x="5603" y="20080"/>
                </a:lnTo>
                <a:lnTo>
                  <a:pt x="4507" y="21173"/>
                </a:lnTo>
                <a:cubicBezTo>
                  <a:pt x="4247" y="21435"/>
                  <a:pt x="3601" y="21397"/>
                  <a:pt x="3339" y="21397"/>
                </a:cubicBezTo>
                <a:cubicBezTo>
                  <a:pt x="3339" y="21397"/>
                  <a:pt x="1038" y="21600"/>
                  <a:pt x="434" y="20995"/>
                </a:cubicBezTo>
                <a:cubicBezTo>
                  <a:pt x="-170" y="20391"/>
                  <a:pt x="32" y="18090"/>
                  <a:pt x="32" y="18090"/>
                </a:cubicBezTo>
                <a:cubicBezTo>
                  <a:pt x="32" y="17718"/>
                  <a:pt x="-6" y="17183"/>
                  <a:pt x="256" y="16922"/>
                </a:cubicBezTo>
                <a:lnTo>
                  <a:pt x="9535" y="7642"/>
                </a:lnTo>
                <a:cubicBezTo>
                  <a:pt x="9399" y="7135"/>
                  <a:pt x="9318" y="6606"/>
                  <a:pt x="9318" y="6056"/>
                </a:cubicBezTo>
                <a:cubicBezTo>
                  <a:pt x="9318" y="2712"/>
                  <a:pt x="12029" y="0"/>
                  <a:pt x="15373" y="0"/>
                </a:cubicBezTo>
                <a:cubicBezTo>
                  <a:pt x="18719" y="0"/>
                  <a:pt x="21430" y="2712"/>
                  <a:pt x="21430" y="6056"/>
                </a:cubicBezTo>
                <a:cubicBezTo>
                  <a:pt x="21430" y="9400"/>
                  <a:pt x="18719" y="12111"/>
                  <a:pt x="15373" y="12111"/>
                </a:cubicBezTo>
                <a:cubicBezTo>
                  <a:pt x="15373" y="12111"/>
                  <a:pt x="15373" y="12111"/>
                  <a:pt x="15373" y="121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1954" tIns="51954" rIns="51954" bIns="51954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îŝḷîḓé-AutoShape 11"/>
          <p:cNvSpPr/>
          <p:nvPr/>
        </p:nvSpPr>
        <p:spPr bwMode="auto">
          <a:xfrm>
            <a:off x="4403470" y="4334027"/>
            <a:ext cx="999438" cy="999434"/>
          </a:xfrm>
          <a:custGeom>
            <a:avLst/>
            <a:gdLst>
              <a:gd name="T0" fmla="*/ 825458 w 19679"/>
              <a:gd name="T1" fmla="*/ 906083 h 19679"/>
              <a:gd name="T2" fmla="*/ 825458 w 19679"/>
              <a:gd name="T3" fmla="*/ 906083 h 19679"/>
              <a:gd name="T4" fmla="*/ 825458 w 19679"/>
              <a:gd name="T5" fmla="*/ 906083 h 19679"/>
              <a:gd name="T6" fmla="*/ 825458 w 19679"/>
              <a:gd name="T7" fmla="*/ 90608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4C7AFF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îŝḷîḓé-AutoShape 21"/>
          <p:cNvSpPr/>
          <p:nvPr/>
        </p:nvSpPr>
        <p:spPr bwMode="auto">
          <a:xfrm>
            <a:off x="4686004" y="4659324"/>
            <a:ext cx="434371" cy="348841"/>
          </a:xfrm>
          <a:custGeom>
            <a:avLst/>
            <a:gdLst>
              <a:gd name="T0" fmla="*/ 358758 w 21335"/>
              <a:gd name="T1" fmla="*/ 292570 h 21422"/>
              <a:gd name="T2" fmla="*/ 358758 w 21335"/>
              <a:gd name="T3" fmla="*/ 292570 h 21422"/>
              <a:gd name="T4" fmla="*/ 358758 w 21335"/>
              <a:gd name="T5" fmla="*/ 292570 h 21422"/>
              <a:gd name="T6" fmla="*/ 358758 w 21335"/>
              <a:gd name="T7" fmla="*/ 292570 h 2142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35" h="21422">
                <a:moveTo>
                  <a:pt x="19499" y="4188"/>
                </a:moveTo>
                <a:lnTo>
                  <a:pt x="17977" y="2290"/>
                </a:lnTo>
                <a:cubicBezTo>
                  <a:pt x="17713" y="1961"/>
                  <a:pt x="17284" y="1961"/>
                  <a:pt x="17018" y="2290"/>
                </a:cubicBezTo>
                <a:lnTo>
                  <a:pt x="8914" y="12399"/>
                </a:lnTo>
                <a:cubicBezTo>
                  <a:pt x="8384" y="13060"/>
                  <a:pt x="7524" y="13060"/>
                  <a:pt x="6996" y="12399"/>
                </a:cubicBezTo>
                <a:lnTo>
                  <a:pt x="4317" y="9058"/>
                </a:lnTo>
                <a:cubicBezTo>
                  <a:pt x="4051" y="8728"/>
                  <a:pt x="3622" y="8728"/>
                  <a:pt x="3358" y="9058"/>
                </a:cubicBezTo>
                <a:lnTo>
                  <a:pt x="1836" y="10956"/>
                </a:lnTo>
                <a:cubicBezTo>
                  <a:pt x="1572" y="11286"/>
                  <a:pt x="1572" y="11821"/>
                  <a:pt x="1836" y="12152"/>
                </a:cubicBezTo>
                <a:lnTo>
                  <a:pt x="7523" y="19246"/>
                </a:lnTo>
                <a:cubicBezTo>
                  <a:pt x="7788" y="19575"/>
                  <a:pt x="8218" y="19575"/>
                  <a:pt x="8482" y="19246"/>
                </a:cubicBezTo>
                <a:lnTo>
                  <a:pt x="10004" y="17348"/>
                </a:lnTo>
                <a:cubicBezTo>
                  <a:pt x="10076" y="17257"/>
                  <a:pt x="10125" y="17149"/>
                  <a:pt x="10158" y="17036"/>
                </a:cubicBezTo>
                <a:lnTo>
                  <a:pt x="19499" y="5385"/>
                </a:lnTo>
                <a:cubicBezTo>
                  <a:pt x="19763" y="5053"/>
                  <a:pt x="19763" y="4518"/>
                  <a:pt x="19499" y="4188"/>
                </a:cubicBezTo>
                <a:cubicBezTo>
                  <a:pt x="19499" y="4188"/>
                  <a:pt x="19499" y="4188"/>
                  <a:pt x="19499" y="4188"/>
                </a:cubicBezTo>
                <a:close/>
                <a:moveTo>
                  <a:pt x="20938" y="5983"/>
                </a:moveTo>
                <a:lnTo>
                  <a:pt x="8951" y="20934"/>
                </a:lnTo>
                <a:cubicBezTo>
                  <a:pt x="8675" y="21278"/>
                  <a:pt x="8314" y="21434"/>
                  <a:pt x="7955" y="21420"/>
                </a:cubicBezTo>
                <a:cubicBezTo>
                  <a:pt x="7597" y="21434"/>
                  <a:pt x="7233" y="21278"/>
                  <a:pt x="6958" y="20934"/>
                </a:cubicBezTo>
                <a:lnTo>
                  <a:pt x="397" y="12750"/>
                </a:lnTo>
                <a:cubicBezTo>
                  <a:pt x="-132" y="12090"/>
                  <a:pt x="-132" y="11019"/>
                  <a:pt x="397" y="10358"/>
                </a:cubicBezTo>
                <a:lnTo>
                  <a:pt x="2878" y="7263"/>
                </a:lnTo>
                <a:cubicBezTo>
                  <a:pt x="3408" y="6602"/>
                  <a:pt x="4267" y="6602"/>
                  <a:pt x="4797" y="7263"/>
                </a:cubicBezTo>
                <a:lnTo>
                  <a:pt x="7955" y="11203"/>
                </a:lnTo>
                <a:lnTo>
                  <a:pt x="16538" y="495"/>
                </a:lnTo>
                <a:cubicBezTo>
                  <a:pt x="17068" y="-165"/>
                  <a:pt x="17928" y="-165"/>
                  <a:pt x="18458" y="495"/>
                </a:cubicBezTo>
                <a:lnTo>
                  <a:pt x="20938" y="3590"/>
                </a:lnTo>
                <a:cubicBezTo>
                  <a:pt x="21467" y="4251"/>
                  <a:pt x="21467" y="5322"/>
                  <a:pt x="20938" y="5983"/>
                </a:cubicBezTo>
                <a:cubicBezTo>
                  <a:pt x="20938" y="5983"/>
                  <a:pt x="20938" y="5983"/>
                  <a:pt x="20938" y="59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1954" tIns="51954" rIns="51954" bIns="51954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48766" y="1960741"/>
            <a:ext cx="1242630" cy="30776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149206" y="2328178"/>
            <a:ext cx="3043118" cy="74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16715" y="1969173"/>
            <a:ext cx="1242630" cy="30776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1032663" y="2336610"/>
            <a:ext cx="3126682" cy="522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148766" y="4216455"/>
            <a:ext cx="1242630" cy="30776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149206" y="4583892"/>
            <a:ext cx="3043118" cy="74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916715" y="4224887"/>
            <a:ext cx="1242630" cy="30776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1032663" y="4592324"/>
            <a:ext cx="3126682" cy="522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14520" y="-25400"/>
            <a:ext cx="2012089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sz="2800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完成进度汇报</a:t>
            </a:r>
            <a:endParaRPr kumimoji="1" lang="zh-CN" altLang="en-US" sz="28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31791" y="1708789"/>
            <a:ext cx="6355532" cy="3729554"/>
            <a:chOff x="2757203" y="2472597"/>
            <a:chExt cx="5080663" cy="2704012"/>
          </a:xfrm>
        </p:grpSpPr>
        <p:grpSp>
          <p:nvGrpSpPr>
            <p:cNvPr id="5" name="组合 4"/>
            <p:cNvGrpSpPr/>
            <p:nvPr/>
          </p:nvGrpSpPr>
          <p:grpSpPr>
            <a:xfrm>
              <a:off x="2757203" y="2797079"/>
              <a:ext cx="71811" cy="2379530"/>
              <a:chOff x="1233203" y="2797079"/>
              <a:chExt cx="71811" cy="2379530"/>
            </a:xfrm>
          </p:grpSpPr>
          <p:sp>
            <p:nvSpPr>
              <p:cNvPr id="37" name="任意多边形 208"/>
              <p:cNvSpPr/>
              <p:nvPr/>
            </p:nvSpPr>
            <p:spPr>
              <a:xfrm>
                <a:off x="1233203" y="2793488"/>
                <a:ext cx="71811" cy="7181"/>
              </a:xfrm>
              <a:custGeom>
                <a:avLst/>
                <a:gdLst>
                  <a:gd name="rtl" fmla="*/ -3327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solidFill>
                <a:srgbClr val="FFFFFF"/>
              </a:solidFill>
              <a:ln w="7600" cap="rnd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100</a:t>
                </a:r>
              </a:p>
            </p:txBody>
          </p:sp>
          <p:sp>
            <p:nvSpPr>
              <p:cNvPr id="38" name="任意多边形 209"/>
              <p:cNvSpPr/>
              <p:nvPr/>
            </p:nvSpPr>
            <p:spPr>
              <a:xfrm>
                <a:off x="1233203" y="3269394"/>
                <a:ext cx="71811" cy="7181"/>
              </a:xfrm>
              <a:custGeom>
                <a:avLst/>
                <a:gdLst>
                  <a:gd name="rtl" fmla="*/ -2719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solidFill>
                <a:srgbClr val="FFFFFF"/>
              </a:solidFill>
              <a:ln w="7600" cap="rnd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80</a:t>
                </a:r>
              </a:p>
            </p:txBody>
          </p:sp>
          <p:sp>
            <p:nvSpPr>
              <p:cNvPr id="39" name="任意多边形 210"/>
              <p:cNvSpPr/>
              <p:nvPr/>
            </p:nvSpPr>
            <p:spPr>
              <a:xfrm>
                <a:off x="1233203" y="3745297"/>
                <a:ext cx="71811" cy="7181"/>
              </a:xfrm>
              <a:custGeom>
                <a:avLst/>
                <a:gdLst>
                  <a:gd name="rtl" fmla="*/ -2719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solidFill>
                <a:srgbClr val="FFFFFF"/>
              </a:solidFill>
              <a:ln w="7600" cap="rnd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60</a:t>
                </a:r>
              </a:p>
            </p:txBody>
          </p:sp>
          <p:sp>
            <p:nvSpPr>
              <p:cNvPr id="40" name="任意多边形 211"/>
              <p:cNvSpPr/>
              <p:nvPr/>
            </p:nvSpPr>
            <p:spPr>
              <a:xfrm>
                <a:off x="1233203" y="4221209"/>
                <a:ext cx="71811" cy="7181"/>
              </a:xfrm>
              <a:custGeom>
                <a:avLst/>
                <a:gdLst>
                  <a:gd name="rtl" fmla="*/ -2871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solidFill>
                <a:srgbClr val="FFFFFF"/>
              </a:solidFill>
              <a:ln w="7600" cap="rnd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40</a:t>
                </a:r>
              </a:p>
            </p:txBody>
          </p:sp>
          <p:sp>
            <p:nvSpPr>
              <p:cNvPr id="41" name="任意多边形 212"/>
              <p:cNvSpPr/>
              <p:nvPr/>
            </p:nvSpPr>
            <p:spPr>
              <a:xfrm>
                <a:off x="1233203" y="4697113"/>
                <a:ext cx="71811" cy="7181"/>
              </a:xfrm>
              <a:custGeom>
                <a:avLst/>
                <a:gdLst>
                  <a:gd name="rtl" fmla="*/ -2871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solidFill>
                <a:srgbClr val="FFFFFF"/>
              </a:solidFill>
              <a:ln w="7600" cap="rnd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20</a:t>
                </a: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981612" y="2472597"/>
              <a:ext cx="628347" cy="2704012"/>
              <a:chOff x="1457612" y="2472597"/>
              <a:chExt cx="628347" cy="2704012"/>
            </a:xfrm>
          </p:grpSpPr>
          <p:sp>
            <p:nvSpPr>
              <p:cNvPr id="33" name="任意多边形 214"/>
              <p:cNvSpPr/>
              <p:nvPr/>
            </p:nvSpPr>
            <p:spPr>
              <a:xfrm>
                <a:off x="1457612" y="3701296"/>
                <a:ext cx="209449" cy="1475312"/>
              </a:xfrm>
              <a:custGeom>
                <a:avLst/>
                <a:gdLst>
                  <a:gd name="rtl" fmla="*/ -16876 w 209449"/>
                  <a:gd name="rtt" fmla="*/ -143622 h 1475312"/>
                  <a:gd name="rtr" fmla="*/ 226324 w 209449"/>
                  <a:gd name="rtb" fmla="*/ 0 h 1475312"/>
                </a:gdLst>
                <a:ahLst/>
                <a:cxnLst/>
                <a:rect l="rtl" t="rtt" r="rtr" b="rtb"/>
                <a:pathLst>
                  <a:path w="209449" h="1475312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475312"/>
                    </a:lnTo>
                    <a:lnTo>
                      <a:pt x="0" y="14753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7AFF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62</a:t>
                </a:r>
              </a:p>
            </p:txBody>
          </p:sp>
          <p:sp>
            <p:nvSpPr>
              <p:cNvPr id="34" name="任意多边形 215"/>
              <p:cNvSpPr/>
              <p:nvPr/>
            </p:nvSpPr>
            <p:spPr>
              <a:xfrm>
                <a:off x="1667061" y="3320574"/>
                <a:ext cx="209449" cy="1856034"/>
              </a:xfrm>
              <a:custGeom>
                <a:avLst/>
                <a:gdLst>
                  <a:gd name="rtl" fmla="*/ -16876 w 209449"/>
                  <a:gd name="rtt" fmla="*/ -143622 h 1856034"/>
                  <a:gd name="rtr" fmla="*/ 226324 w 209449"/>
                  <a:gd name="rtb" fmla="*/ 0 h 1856034"/>
                </a:gdLst>
                <a:ahLst/>
                <a:cxnLst/>
                <a:rect l="rtl" t="rtt" r="rtr" b="rtb"/>
                <a:pathLst>
                  <a:path w="209449" h="1856034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856034"/>
                    </a:lnTo>
                    <a:lnTo>
                      <a:pt x="0" y="18560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78</a:t>
                </a:r>
              </a:p>
            </p:txBody>
          </p:sp>
          <p:sp>
            <p:nvSpPr>
              <p:cNvPr id="35" name="任意多边形 216"/>
              <p:cNvSpPr/>
              <p:nvPr/>
            </p:nvSpPr>
            <p:spPr>
              <a:xfrm>
                <a:off x="1876510" y="2963648"/>
                <a:ext cx="209449" cy="2212960"/>
              </a:xfrm>
              <a:custGeom>
                <a:avLst/>
                <a:gdLst>
                  <a:gd name="rtl" fmla="*/ -16876 w 209449"/>
                  <a:gd name="rtt" fmla="*/ -143622 h 2212960"/>
                  <a:gd name="rtr" fmla="*/ 226324 w 209449"/>
                  <a:gd name="rtb" fmla="*/ 0 h 2212960"/>
                </a:gdLst>
                <a:ahLst/>
                <a:cxnLst/>
                <a:rect l="rtl" t="rtt" r="rtr" b="rtb"/>
                <a:pathLst>
                  <a:path w="209449" h="2212960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2212960"/>
                    </a:lnTo>
                    <a:lnTo>
                      <a:pt x="0" y="22129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7AFF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93</a:t>
                </a:r>
              </a:p>
            </p:txBody>
          </p:sp>
          <p:sp>
            <p:nvSpPr>
              <p:cNvPr id="36" name="Text 149"/>
              <p:cNvSpPr txBox="1"/>
              <p:nvPr/>
            </p:nvSpPr>
            <p:spPr>
              <a:xfrm>
                <a:off x="1433585" y="5207008"/>
                <a:ext cx="676400" cy="205200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Category 1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798459" y="2472597"/>
              <a:ext cx="628347" cy="2704012"/>
              <a:chOff x="2274459" y="2472597"/>
              <a:chExt cx="628347" cy="2704012"/>
            </a:xfrm>
          </p:grpSpPr>
          <p:sp>
            <p:nvSpPr>
              <p:cNvPr id="29" name="任意多边形 218"/>
              <p:cNvSpPr/>
              <p:nvPr/>
            </p:nvSpPr>
            <p:spPr>
              <a:xfrm>
                <a:off x="2274459" y="3867866"/>
                <a:ext cx="209449" cy="1308743"/>
              </a:xfrm>
              <a:custGeom>
                <a:avLst/>
                <a:gdLst>
                  <a:gd name="rtl" fmla="*/ -16876 w 209449"/>
                  <a:gd name="rtt" fmla="*/ -143622 h 1308743"/>
                  <a:gd name="rtr" fmla="*/ 226324 w 209449"/>
                  <a:gd name="rtb" fmla="*/ 0 h 1308743"/>
                </a:gdLst>
                <a:ahLst/>
                <a:cxnLst/>
                <a:rect l="rtl" t="rtt" r="rtr" b="rtb"/>
                <a:pathLst>
                  <a:path w="209449" h="1308743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308743"/>
                    </a:lnTo>
                    <a:lnTo>
                      <a:pt x="0" y="13087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7AFF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55</a:t>
                </a:r>
              </a:p>
            </p:txBody>
          </p:sp>
          <p:sp>
            <p:nvSpPr>
              <p:cNvPr id="30" name="任意多边形 219"/>
              <p:cNvSpPr/>
              <p:nvPr/>
            </p:nvSpPr>
            <p:spPr>
              <a:xfrm>
                <a:off x="2483908" y="4105822"/>
                <a:ext cx="209449" cy="1070787"/>
              </a:xfrm>
              <a:custGeom>
                <a:avLst/>
                <a:gdLst>
                  <a:gd name="rtl" fmla="*/ -16876 w 209449"/>
                  <a:gd name="rtt" fmla="*/ -143622 h 1070787"/>
                  <a:gd name="rtr" fmla="*/ 226324 w 209449"/>
                  <a:gd name="rtb" fmla="*/ 0 h 1070787"/>
                </a:gdLst>
                <a:ahLst/>
                <a:cxnLst/>
                <a:rect l="rtl" t="rtt" r="rtr" b="rtb"/>
                <a:pathLst>
                  <a:path w="209449" h="1070787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070787"/>
                    </a:lnTo>
                    <a:lnTo>
                      <a:pt x="0" y="10707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45</a:t>
                </a:r>
              </a:p>
            </p:txBody>
          </p:sp>
          <p:sp>
            <p:nvSpPr>
              <p:cNvPr id="31" name="任意多边形 220"/>
              <p:cNvSpPr/>
              <p:nvPr/>
            </p:nvSpPr>
            <p:spPr>
              <a:xfrm>
                <a:off x="2693357" y="2916057"/>
                <a:ext cx="209449" cy="2260552"/>
              </a:xfrm>
              <a:custGeom>
                <a:avLst/>
                <a:gdLst>
                  <a:gd name="rtl" fmla="*/ -16876 w 209449"/>
                  <a:gd name="rtt" fmla="*/ -143622 h 2260552"/>
                  <a:gd name="rtr" fmla="*/ 226324 w 209449"/>
                  <a:gd name="rtb" fmla="*/ 0 h 2260552"/>
                </a:gdLst>
                <a:ahLst/>
                <a:cxnLst/>
                <a:rect l="rtl" t="rtt" r="rtr" b="rtb"/>
                <a:pathLst>
                  <a:path w="209449" h="2260552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2260552"/>
                    </a:lnTo>
                    <a:lnTo>
                      <a:pt x="0" y="22605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7AFF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95</a:t>
                </a:r>
              </a:p>
            </p:txBody>
          </p:sp>
          <p:sp>
            <p:nvSpPr>
              <p:cNvPr id="32" name="Text 150"/>
              <p:cNvSpPr txBox="1"/>
              <p:nvPr/>
            </p:nvSpPr>
            <p:spPr>
              <a:xfrm>
                <a:off x="2250433" y="5207008"/>
                <a:ext cx="676400" cy="205200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Category 2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615315" y="2472597"/>
              <a:ext cx="628347" cy="2704012"/>
              <a:chOff x="3091315" y="2472597"/>
              <a:chExt cx="628347" cy="2704012"/>
            </a:xfrm>
          </p:grpSpPr>
          <p:sp>
            <p:nvSpPr>
              <p:cNvPr id="25" name="任意多边形 222"/>
              <p:cNvSpPr/>
              <p:nvPr/>
            </p:nvSpPr>
            <p:spPr>
              <a:xfrm>
                <a:off x="3091315" y="4248595"/>
                <a:ext cx="209449" cy="928013"/>
              </a:xfrm>
              <a:custGeom>
                <a:avLst/>
                <a:gdLst>
                  <a:gd name="rtl" fmla="*/ -16876 w 209449"/>
                  <a:gd name="rtt" fmla="*/ -143622 h 928013"/>
                  <a:gd name="rtr" fmla="*/ 226324 w 209449"/>
                  <a:gd name="rtb" fmla="*/ 0 h 928013"/>
                </a:gdLst>
                <a:ahLst/>
                <a:cxnLst/>
                <a:rect l="rtl" t="rtt" r="rtr" b="rtb"/>
                <a:pathLst>
                  <a:path w="209449" h="928013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928013"/>
                    </a:lnTo>
                    <a:lnTo>
                      <a:pt x="0" y="9280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7AFF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39</a:t>
                </a:r>
              </a:p>
            </p:txBody>
          </p:sp>
          <p:sp>
            <p:nvSpPr>
              <p:cNvPr id="26" name="任意多边形 223"/>
              <p:cNvSpPr/>
              <p:nvPr/>
            </p:nvSpPr>
            <p:spPr>
              <a:xfrm>
                <a:off x="3300764" y="4581726"/>
                <a:ext cx="209449" cy="594882"/>
              </a:xfrm>
              <a:custGeom>
                <a:avLst/>
                <a:gdLst>
                  <a:gd name="rtl" fmla="*/ -16876 w 209449"/>
                  <a:gd name="rtt" fmla="*/ -143622 h 594882"/>
                  <a:gd name="rtr" fmla="*/ 226324 w 209449"/>
                  <a:gd name="rtb" fmla="*/ 0 h 594882"/>
                </a:gdLst>
                <a:ahLst/>
                <a:cxnLst/>
                <a:rect l="rtl" t="rtt" r="rtr" b="rtb"/>
                <a:pathLst>
                  <a:path w="209449" h="594882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594882"/>
                    </a:lnTo>
                    <a:lnTo>
                      <a:pt x="0" y="5948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25</a:t>
                </a:r>
              </a:p>
            </p:txBody>
          </p:sp>
          <p:sp>
            <p:nvSpPr>
              <p:cNvPr id="27" name="任意多边形 224"/>
              <p:cNvSpPr/>
              <p:nvPr/>
            </p:nvSpPr>
            <p:spPr>
              <a:xfrm>
                <a:off x="3510212" y="3201596"/>
                <a:ext cx="209449" cy="1975012"/>
              </a:xfrm>
              <a:custGeom>
                <a:avLst/>
                <a:gdLst>
                  <a:gd name="rtl" fmla="*/ -16876 w 209449"/>
                  <a:gd name="rtt" fmla="*/ -143622 h 1975012"/>
                  <a:gd name="rtr" fmla="*/ 226324 w 209449"/>
                  <a:gd name="rtb" fmla="*/ 0 h 1975012"/>
                </a:gdLst>
                <a:ahLst/>
                <a:cxnLst/>
                <a:rect l="rtl" t="rtt" r="rtr" b="rtb"/>
                <a:pathLst>
                  <a:path w="209449" h="1975012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975012"/>
                    </a:lnTo>
                    <a:lnTo>
                      <a:pt x="0" y="19750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7AFF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83</a:t>
                </a:r>
              </a:p>
            </p:txBody>
          </p:sp>
          <p:sp>
            <p:nvSpPr>
              <p:cNvPr id="28" name="Text 151"/>
              <p:cNvSpPr txBox="1"/>
              <p:nvPr/>
            </p:nvSpPr>
            <p:spPr>
              <a:xfrm>
                <a:off x="3067288" y="5207008"/>
                <a:ext cx="676400" cy="205200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Category 3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432163" y="2472597"/>
              <a:ext cx="628347" cy="2704012"/>
              <a:chOff x="3908163" y="2472597"/>
              <a:chExt cx="628347" cy="2704012"/>
            </a:xfrm>
          </p:grpSpPr>
          <p:sp>
            <p:nvSpPr>
              <p:cNvPr id="21" name="任意多边形 226"/>
              <p:cNvSpPr/>
              <p:nvPr/>
            </p:nvSpPr>
            <p:spPr>
              <a:xfrm>
                <a:off x="3908163" y="4177208"/>
                <a:ext cx="209449" cy="999400"/>
              </a:xfrm>
              <a:custGeom>
                <a:avLst/>
                <a:gdLst>
                  <a:gd name="rtl" fmla="*/ -16876 w 209449"/>
                  <a:gd name="rtt" fmla="*/ -143622 h 999400"/>
                  <a:gd name="rtr" fmla="*/ 226324 w 209449"/>
                  <a:gd name="rtb" fmla="*/ 0 h 999400"/>
                </a:gdLst>
                <a:ahLst/>
                <a:cxnLst/>
                <a:rect l="rtl" t="rtt" r="rtr" b="rtb"/>
                <a:pathLst>
                  <a:path w="209449" h="999400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999400"/>
                    </a:lnTo>
                    <a:lnTo>
                      <a:pt x="0" y="9994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7AFF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42</a:t>
                </a:r>
              </a:p>
            </p:txBody>
          </p:sp>
          <p:sp>
            <p:nvSpPr>
              <p:cNvPr id="22" name="任意多边形 227"/>
              <p:cNvSpPr/>
              <p:nvPr/>
            </p:nvSpPr>
            <p:spPr>
              <a:xfrm>
                <a:off x="4117612" y="4343770"/>
                <a:ext cx="209449" cy="832838"/>
              </a:xfrm>
              <a:custGeom>
                <a:avLst/>
                <a:gdLst>
                  <a:gd name="rtl" fmla="*/ -16876 w 209449"/>
                  <a:gd name="rtt" fmla="*/ -143622 h 832838"/>
                  <a:gd name="rtr" fmla="*/ 226324 w 209449"/>
                  <a:gd name="rtb" fmla="*/ 0 h 832838"/>
                </a:gdLst>
                <a:ahLst/>
                <a:cxnLst/>
                <a:rect l="rtl" t="rtt" r="rtr" b="rtb"/>
                <a:pathLst>
                  <a:path w="209449" h="832838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832838"/>
                    </a:lnTo>
                    <a:lnTo>
                      <a:pt x="0" y="8328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35</a:t>
                </a:r>
              </a:p>
            </p:txBody>
          </p:sp>
          <p:sp>
            <p:nvSpPr>
              <p:cNvPr id="23" name="任意多边形 228"/>
              <p:cNvSpPr/>
              <p:nvPr/>
            </p:nvSpPr>
            <p:spPr>
              <a:xfrm>
                <a:off x="4327060" y="3439552"/>
                <a:ext cx="209449" cy="1737056"/>
              </a:xfrm>
              <a:custGeom>
                <a:avLst/>
                <a:gdLst>
                  <a:gd name="rtl" fmla="*/ -16876 w 209449"/>
                  <a:gd name="rtt" fmla="*/ -143622 h 1737056"/>
                  <a:gd name="rtr" fmla="*/ 226324 w 209449"/>
                  <a:gd name="rtb" fmla="*/ 0 h 1737056"/>
                </a:gdLst>
                <a:ahLst/>
                <a:cxnLst/>
                <a:rect l="rtl" t="rtt" r="rtr" b="rtb"/>
                <a:pathLst>
                  <a:path w="209449" h="1737056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737056"/>
                    </a:lnTo>
                    <a:lnTo>
                      <a:pt x="0" y="17370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7AFF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73</a:t>
                </a:r>
              </a:p>
            </p:txBody>
          </p:sp>
          <p:sp>
            <p:nvSpPr>
              <p:cNvPr id="24" name="Text 152"/>
              <p:cNvSpPr txBox="1"/>
              <p:nvPr/>
            </p:nvSpPr>
            <p:spPr>
              <a:xfrm>
                <a:off x="3884136" y="5207008"/>
                <a:ext cx="676400" cy="205200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Category 4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249011" y="2472597"/>
              <a:ext cx="628347" cy="2704012"/>
              <a:chOff x="4725011" y="2472597"/>
              <a:chExt cx="628347" cy="2704012"/>
            </a:xfrm>
          </p:grpSpPr>
          <p:sp>
            <p:nvSpPr>
              <p:cNvPr id="17" name="任意多边形 230"/>
              <p:cNvSpPr/>
              <p:nvPr/>
            </p:nvSpPr>
            <p:spPr>
              <a:xfrm>
                <a:off x="4725011" y="3939252"/>
                <a:ext cx="209449" cy="1237356"/>
              </a:xfrm>
              <a:custGeom>
                <a:avLst/>
                <a:gdLst>
                  <a:gd name="rtl" fmla="*/ -16876 w 209449"/>
                  <a:gd name="rtt" fmla="*/ -143622 h 1237356"/>
                  <a:gd name="rtr" fmla="*/ 226324 w 209449"/>
                  <a:gd name="rtb" fmla="*/ 0 h 1237356"/>
                </a:gdLst>
                <a:ahLst/>
                <a:cxnLst/>
                <a:rect l="rtl" t="rtt" r="rtr" b="rtb"/>
                <a:pathLst>
                  <a:path w="209449" h="1237356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237356"/>
                    </a:lnTo>
                    <a:lnTo>
                      <a:pt x="0" y="12373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7AFF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52</a:t>
                </a:r>
              </a:p>
            </p:txBody>
          </p:sp>
          <p:sp>
            <p:nvSpPr>
              <p:cNvPr id="18" name="任意多边形 231"/>
              <p:cNvSpPr/>
              <p:nvPr/>
            </p:nvSpPr>
            <p:spPr>
              <a:xfrm>
                <a:off x="4934460" y="4272383"/>
                <a:ext cx="209449" cy="904225"/>
              </a:xfrm>
              <a:custGeom>
                <a:avLst/>
                <a:gdLst>
                  <a:gd name="rtl" fmla="*/ -16876 w 209449"/>
                  <a:gd name="rtt" fmla="*/ -143622 h 904225"/>
                  <a:gd name="rtr" fmla="*/ 226324 w 209449"/>
                  <a:gd name="rtb" fmla="*/ 0 h 904225"/>
                </a:gdLst>
                <a:ahLst/>
                <a:cxnLst/>
                <a:rect l="rtl" t="rtt" r="rtr" b="rtb"/>
                <a:pathLst>
                  <a:path w="209449" h="904225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904225"/>
                    </a:lnTo>
                    <a:lnTo>
                      <a:pt x="0" y="9042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38</a:t>
                </a:r>
              </a:p>
            </p:txBody>
          </p:sp>
          <p:sp>
            <p:nvSpPr>
              <p:cNvPr id="19" name="任意多边形 232"/>
              <p:cNvSpPr/>
              <p:nvPr/>
            </p:nvSpPr>
            <p:spPr>
              <a:xfrm>
                <a:off x="5143908" y="3558530"/>
                <a:ext cx="209449" cy="1618078"/>
              </a:xfrm>
              <a:custGeom>
                <a:avLst/>
                <a:gdLst>
                  <a:gd name="rtl" fmla="*/ -16876 w 209449"/>
                  <a:gd name="rtt" fmla="*/ -143622 h 1618078"/>
                  <a:gd name="rtr" fmla="*/ 226324 w 209449"/>
                  <a:gd name="rtb" fmla="*/ 0 h 1618078"/>
                </a:gdLst>
                <a:ahLst/>
                <a:cxnLst/>
                <a:rect l="rtl" t="rtt" r="rtr" b="rtb"/>
                <a:pathLst>
                  <a:path w="209449" h="1618078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618078"/>
                    </a:lnTo>
                    <a:lnTo>
                      <a:pt x="0" y="161807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7AFF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68</a:t>
                </a:r>
              </a:p>
            </p:txBody>
          </p:sp>
          <p:sp>
            <p:nvSpPr>
              <p:cNvPr id="20" name="Text 153"/>
              <p:cNvSpPr txBox="1"/>
              <p:nvPr/>
            </p:nvSpPr>
            <p:spPr>
              <a:xfrm>
                <a:off x="4700984" y="5207008"/>
                <a:ext cx="676400" cy="205200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Category 5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065866" y="2472597"/>
              <a:ext cx="628347" cy="2704012"/>
              <a:chOff x="5541866" y="2472597"/>
              <a:chExt cx="628347" cy="2704012"/>
            </a:xfrm>
          </p:grpSpPr>
          <p:sp>
            <p:nvSpPr>
              <p:cNvPr id="13" name="任意多边形 234"/>
              <p:cNvSpPr/>
              <p:nvPr/>
            </p:nvSpPr>
            <p:spPr>
              <a:xfrm>
                <a:off x="5541866" y="3320574"/>
                <a:ext cx="209449" cy="1856034"/>
              </a:xfrm>
              <a:custGeom>
                <a:avLst/>
                <a:gdLst>
                  <a:gd name="rtl" fmla="*/ -16876 w 209449"/>
                  <a:gd name="rtt" fmla="*/ -143622 h 1856034"/>
                  <a:gd name="rtr" fmla="*/ 226324 w 209449"/>
                  <a:gd name="rtb" fmla="*/ 0 h 1856034"/>
                </a:gdLst>
                <a:ahLst/>
                <a:cxnLst/>
                <a:rect l="rtl" t="rtt" r="rtr" b="rtb"/>
                <a:pathLst>
                  <a:path w="209449" h="1856034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856034"/>
                    </a:lnTo>
                    <a:lnTo>
                      <a:pt x="0" y="18560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7AFF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78</a:t>
                </a:r>
              </a:p>
            </p:txBody>
          </p:sp>
          <p:sp>
            <p:nvSpPr>
              <p:cNvPr id="14" name="任意多边形 235"/>
              <p:cNvSpPr/>
              <p:nvPr/>
            </p:nvSpPr>
            <p:spPr>
              <a:xfrm>
                <a:off x="5751316" y="3796479"/>
                <a:ext cx="209449" cy="1380130"/>
              </a:xfrm>
              <a:custGeom>
                <a:avLst/>
                <a:gdLst>
                  <a:gd name="rtl" fmla="*/ -16876 w 209449"/>
                  <a:gd name="rtt" fmla="*/ -143622 h 1380130"/>
                  <a:gd name="rtr" fmla="*/ 226324 w 209449"/>
                  <a:gd name="rtb" fmla="*/ 0 h 1380130"/>
                </a:gdLst>
                <a:ahLst/>
                <a:cxnLst/>
                <a:rect l="rtl" t="rtt" r="rtr" b="rtb"/>
                <a:pathLst>
                  <a:path w="209449" h="1380130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380130"/>
                    </a:lnTo>
                    <a:lnTo>
                      <a:pt x="0" y="13801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58</a:t>
                </a:r>
              </a:p>
            </p:txBody>
          </p:sp>
          <p:sp>
            <p:nvSpPr>
              <p:cNvPr id="15" name="任意多边形 236"/>
              <p:cNvSpPr/>
              <p:nvPr/>
            </p:nvSpPr>
            <p:spPr>
              <a:xfrm>
                <a:off x="5960764" y="3154005"/>
                <a:ext cx="209449" cy="2022603"/>
              </a:xfrm>
              <a:custGeom>
                <a:avLst/>
                <a:gdLst>
                  <a:gd name="rtl" fmla="*/ -16876 w 209449"/>
                  <a:gd name="rtt" fmla="*/ -143622 h 2022603"/>
                  <a:gd name="rtr" fmla="*/ 226324 w 209449"/>
                  <a:gd name="rtb" fmla="*/ 0 h 2022603"/>
                </a:gdLst>
                <a:ahLst/>
                <a:cxnLst/>
                <a:rect l="rtl" t="rtt" r="rtr" b="rtb"/>
                <a:pathLst>
                  <a:path w="209449" h="2022603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2022603"/>
                    </a:lnTo>
                    <a:lnTo>
                      <a:pt x="0" y="20226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7AFF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85</a:t>
                </a:r>
              </a:p>
            </p:txBody>
          </p:sp>
          <p:sp>
            <p:nvSpPr>
              <p:cNvPr id="16" name="Text 154"/>
              <p:cNvSpPr txBox="1"/>
              <p:nvPr/>
            </p:nvSpPr>
            <p:spPr>
              <a:xfrm>
                <a:off x="5517840" y="5207008"/>
                <a:ext cx="676400" cy="205200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Category 6</a:t>
                </a:r>
              </a:p>
            </p:txBody>
          </p:sp>
        </p:grpSp>
        <p:sp>
          <p:nvSpPr>
            <p:cNvPr id="12" name="任意多边形 241"/>
            <p:cNvSpPr/>
            <p:nvPr/>
          </p:nvSpPr>
          <p:spPr>
            <a:xfrm>
              <a:off x="2793108" y="2472597"/>
              <a:ext cx="5044758" cy="2704012"/>
            </a:xfrm>
            <a:custGeom>
              <a:avLst/>
              <a:gdLst/>
              <a:ahLst/>
              <a:cxnLst/>
              <a:rect l="0" t="0" r="0" b="0"/>
              <a:pathLst>
                <a:path w="5044758" h="2704012" fill="none">
                  <a:moveTo>
                    <a:pt x="0" y="0"/>
                  </a:moveTo>
                  <a:lnTo>
                    <a:pt x="0" y="2704012"/>
                  </a:lnTo>
                  <a:lnTo>
                    <a:pt x="5044758" y="2704012"/>
                  </a:lnTo>
                </a:path>
              </a:pathLst>
            </a:custGeom>
            <a:solidFill>
              <a:srgbClr val="FFFFFF"/>
            </a:solidFill>
            <a:ln w="7600" cap="rnd">
              <a:solidFill>
                <a:schemeClr val="bg1">
                  <a:lumMod val="85000"/>
                </a:schemeClr>
              </a:solidFill>
              <a:bevel/>
              <a:headEnd type="arrow" w="med" len="med"/>
              <a:tailEnd type="arrow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2" name="圆角矩形 227"/>
          <p:cNvSpPr/>
          <p:nvPr/>
        </p:nvSpPr>
        <p:spPr>
          <a:xfrm>
            <a:off x="7905430" y="3961442"/>
            <a:ext cx="3507171" cy="1502688"/>
          </a:xfrm>
          <a:prstGeom prst="roundRect">
            <a:avLst>
              <a:gd name="adj" fmla="val 0"/>
            </a:avLst>
          </a:prstGeom>
          <a:solidFill>
            <a:srgbClr val="F7F7F7"/>
          </a:solidFill>
          <a:ln w="9525" cap="flat">
            <a:solidFill>
              <a:schemeClr val="bg1">
                <a:lumMod val="75000"/>
              </a:schemeClr>
            </a:solidFill>
            <a:custDash>
              <a:ds d="380000" sp="120000"/>
            </a:custDash>
            <a:bevel/>
          </a:ln>
          <a:effectLst/>
        </p:spPr>
        <p:txBody>
          <a:bodyPr wrap="square" lIns="0" tIns="0" rIns="0" bIns="0" rtlCol="0" anchor="ctr"/>
          <a:lstStyle/>
          <a:p>
            <a:endParaRPr sz="910" dirty="0">
              <a:solidFill>
                <a:srgbClr val="3E3938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210460" y="4263345"/>
            <a:ext cx="3022432" cy="10307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圆角矩形 227"/>
          <p:cNvSpPr/>
          <p:nvPr/>
        </p:nvSpPr>
        <p:spPr>
          <a:xfrm>
            <a:off x="7905430" y="2291134"/>
            <a:ext cx="3507171" cy="1502688"/>
          </a:xfrm>
          <a:prstGeom prst="roundRect">
            <a:avLst>
              <a:gd name="adj" fmla="val 0"/>
            </a:avLst>
          </a:prstGeom>
          <a:solidFill>
            <a:srgbClr val="F7F7F7"/>
          </a:solidFill>
          <a:ln w="9525" cap="flat">
            <a:solidFill>
              <a:schemeClr val="bg1">
                <a:lumMod val="75000"/>
              </a:schemeClr>
            </a:solidFill>
            <a:custDash>
              <a:ds d="380000" sp="120000"/>
            </a:custDash>
            <a:bevel/>
          </a:ln>
          <a:effectLst/>
        </p:spPr>
        <p:txBody>
          <a:bodyPr wrap="square" lIns="0" tIns="0" rIns="0" bIns="0" rtlCol="0" anchor="ctr"/>
          <a:lstStyle/>
          <a:p>
            <a:endParaRPr sz="910" dirty="0">
              <a:solidFill>
                <a:srgbClr val="3E3938"/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210460" y="2593037"/>
            <a:ext cx="3022432" cy="10307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14520" y="-25400"/>
            <a:ext cx="2012089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sz="2800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完成进度汇报</a:t>
            </a:r>
            <a:endParaRPr kumimoji="1" lang="zh-CN" altLang="en-US" sz="28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71925"/>
            <a:ext cx="12192000" cy="48860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769471" y="1956556"/>
            <a:ext cx="2084570" cy="1829915"/>
            <a:chOff x="580730" y="461108"/>
            <a:chExt cx="2084570" cy="1829915"/>
          </a:xfrm>
        </p:grpSpPr>
        <p:grpSp>
          <p:nvGrpSpPr>
            <p:cNvPr id="3" name="组合 2"/>
            <p:cNvGrpSpPr/>
            <p:nvPr/>
          </p:nvGrpSpPr>
          <p:grpSpPr>
            <a:xfrm>
              <a:off x="580730" y="461108"/>
              <a:ext cx="2084570" cy="1829915"/>
              <a:chOff x="3625380" y="812801"/>
              <a:chExt cx="5960552" cy="5232400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4315368" y="812801"/>
                <a:ext cx="5270564" cy="5232400"/>
                <a:chOff x="3846981" y="246942"/>
                <a:chExt cx="6410534" cy="6364117"/>
              </a:xfrm>
            </p:grpSpPr>
            <p:sp>
              <p:nvSpPr>
                <p:cNvPr id="44" name="等腰三角形 43"/>
                <p:cNvSpPr/>
                <p:nvPr/>
              </p:nvSpPr>
              <p:spPr>
                <a:xfrm rot="5400000">
                  <a:off x="4042019" y="395561"/>
                  <a:ext cx="6364116" cy="6066877"/>
                </a:xfrm>
                <a:prstGeom prst="triangle">
                  <a:avLst/>
                </a:prstGeom>
                <a:noFill/>
                <a:ln>
                  <a:solidFill>
                    <a:srgbClr val="BBBBB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等腰三角形 45"/>
                <p:cNvSpPr/>
                <p:nvPr/>
              </p:nvSpPr>
              <p:spPr>
                <a:xfrm rot="5400000">
                  <a:off x="3698362" y="395562"/>
                  <a:ext cx="6364116" cy="6066877"/>
                </a:xfrm>
                <a:prstGeom prst="triangle">
                  <a:avLst/>
                </a:prstGeom>
                <a:noFill/>
                <a:ln w="25400">
                  <a:solidFill>
                    <a:srgbClr val="BBBBB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3625380" y="1003519"/>
                <a:ext cx="4988142" cy="4850961"/>
                <a:chOff x="3445079" y="778079"/>
                <a:chExt cx="5451774" cy="5301842"/>
              </a:xfrm>
            </p:grpSpPr>
            <p:sp>
              <p:nvSpPr>
                <p:cNvPr id="2" name="椭圆 1"/>
                <p:cNvSpPr/>
                <p:nvPr/>
              </p:nvSpPr>
              <p:spPr>
                <a:xfrm>
                  <a:off x="3445079" y="778079"/>
                  <a:ext cx="5301842" cy="5301842"/>
                </a:xfrm>
                <a:prstGeom prst="ellipse">
                  <a:avLst/>
                </a:prstGeom>
                <a:gradFill>
                  <a:gsLst>
                    <a:gs pos="0">
                      <a:srgbClr val="4C7AFF"/>
                    </a:gs>
                    <a:gs pos="100000">
                      <a:srgbClr val="3580D3"/>
                    </a:gs>
                  </a:gsLst>
                  <a:lin ang="2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8323151" y="4926006"/>
                  <a:ext cx="573702" cy="573702"/>
                </a:xfrm>
                <a:prstGeom prst="ellipse">
                  <a:avLst/>
                </a:prstGeom>
                <a:solidFill>
                  <a:srgbClr val="4C7A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658210" y="707440"/>
              <a:ext cx="1634532" cy="1162752"/>
              <a:chOff x="5246256" y="2121198"/>
              <a:chExt cx="1634532" cy="1162752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5246256" y="2121198"/>
                <a:ext cx="1634532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5400" dirty="0" smtClean="0">
                    <a:solidFill>
                      <a:schemeClr val="bg1"/>
                    </a:solidFill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ea"/>
                    <a:sym typeface="+mn-lt"/>
                  </a:rPr>
                  <a:t>03</a:t>
                </a: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5593618" y="3006951"/>
                <a:ext cx="84683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en-GB" altLang="zh-CN" sz="1200" i="1" dirty="0">
                    <a:solidFill>
                      <a:schemeClr val="bg1"/>
                    </a:solidFill>
                    <a:cs typeface="+mn-ea"/>
                    <a:sym typeface="+mn-lt"/>
                  </a:rPr>
                  <a:t>PART</a:t>
                </a:r>
                <a:endParaRPr kumimoji="1" lang="zh-CN" altLang="en-US" sz="1200" i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5034760" y="1223038"/>
            <a:ext cx="332014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sz="4800" dirty="0" smtClean="0">
                <a:solidFill>
                  <a:srgbClr val="4C7A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取得成绩展示</a:t>
            </a:r>
            <a:endParaRPr kumimoji="1" lang="zh-CN" altLang="en-US" sz="4800" dirty="0">
              <a:solidFill>
                <a:srgbClr val="4C7AFF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034759" y="2940030"/>
            <a:ext cx="408958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4C7A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C7AFF"/>
                </a:solidFill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rgbClr val="4C7AFF"/>
              </a:solidFill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567938" y="4549359"/>
            <a:ext cx="4850962" cy="4850962"/>
          </a:xfrm>
          <a:prstGeom prst="ellipse">
            <a:avLst/>
          </a:prstGeom>
          <a:gradFill>
            <a:gsLst>
              <a:gs pos="0">
                <a:srgbClr val="4C7AFF"/>
              </a:gs>
              <a:gs pos="100000">
                <a:srgbClr val="3580D3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 flipV="1">
            <a:off x="8870991" y="5674642"/>
            <a:ext cx="579819" cy="579819"/>
          </a:xfrm>
          <a:prstGeom prst="ellipse">
            <a:avLst/>
          </a:prstGeom>
          <a:gradFill>
            <a:gsLst>
              <a:gs pos="0">
                <a:srgbClr val="4C7AFF"/>
              </a:gs>
              <a:gs pos="100000">
                <a:srgbClr val="3580D3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72102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76976" y="2911937"/>
            <a:ext cx="5554261" cy="1353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6" name="矩形 5"/>
          <p:cNvSpPr/>
          <p:nvPr/>
        </p:nvSpPr>
        <p:spPr>
          <a:xfrm>
            <a:off x="1601616" y="1696661"/>
            <a:ext cx="3214687" cy="4214813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72151" y="2139281"/>
            <a:ext cx="3296992" cy="547201"/>
          </a:xfrm>
          <a:prstGeom prst="rect">
            <a:avLst/>
          </a:prstGeom>
          <a:solidFill>
            <a:srgbClr val="4C7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4520" y="-25400"/>
            <a:ext cx="2012089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sz="2800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取得成绩展示</a:t>
            </a:r>
            <a:endParaRPr kumimoji="1" lang="zh-CN" altLang="en-US" sz="28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41091" y="2240950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276976" y="4401199"/>
            <a:ext cx="555426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</a:t>
            </a:r>
            <a:r>
              <a:rPr kumimoji="1"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kumimoji="1"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759063" y="2028628"/>
            <a:ext cx="2710420" cy="2710418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306205" y="1575771"/>
            <a:ext cx="3616135" cy="3616132"/>
          </a:xfrm>
          <a:prstGeom prst="ellipse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704831" y="4782462"/>
            <a:ext cx="818880" cy="818880"/>
          </a:xfrm>
          <a:prstGeom prst="ellipse">
            <a:avLst/>
          </a:prstGeom>
          <a:solidFill>
            <a:srgbClr val="4C7A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Oval 6"/>
          <p:cNvSpPr/>
          <p:nvPr/>
        </p:nvSpPr>
        <p:spPr>
          <a:xfrm>
            <a:off x="5928506" y="5027454"/>
            <a:ext cx="371529" cy="328895"/>
          </a:xfrm>
          <a:custGeom>
            <a:avLst/>
            <a:gdLst>
              <a:gd name="T0" fmla="*/ 450 w 891"/>
              <a:gd name="T1" fmla="*/ 115 h 790"/>
              <a:gd name="T2" fmla="*/ 76 w 891"/>
              <a:gd name="T3" fmla="*/ 2 h 790"/>
              <a:gd name="T4" fmla="*/ 56 w 891"/>
              <a:gd name="T5" fmla="*/ 17 h 790"/>
              <a:gd name="T6" fmla="*/ 16 w 891"/>
              <a:gd name="T7" fmla="*/ 115 h 790"/>
              <a:gd name="T8" fmla="*/ 0 w 891"/>
              <a:gd name="T9" fmla="*/ 681 h 790"/>
              <a:gd name="T10" fmla="*/ 338 w 891"/>
              <a:gd name="T11" fmla="*/ 697 h 790"/>
              <a:gd name="T12" fmla="*/ 279 w 891"/>
              <a:gd name="T13" fmla="*/ 759 h 790"/>
              <a:gd name="T14" fmla="*/ 279 w 891"/>
              <a:gd name="T15" fmla="*/ 790 h 790"/>
              <a:gd name="T16" fmla="*/ 612 w 891"/>
              <a:gd name="T17" fmla="*/ 774 h 790"/>
              <a:gd name="T18" fmla="*/ 553 w 891"/>
              <a:gd name="T19" fmla="*/ 759 h 790"/>
              <a:gd name="T20" fmla="*/ 875 w 891"/>
              <a:gd name="T21" fmla="*/ 697 h 790"/>
              <a:gd name="T22" fmla="*/ 891 w 891"/>
              <a:gd name="T23" fmla="*/ 131 h 790"/>
              <a:gd name="T24" fmla="*/ 87 w 891"/>
              <a:gd name="T25" fmla="*/ 115 h 790"/>
              <a:gd name="T26" fmla="*/ 343 w 891"/>
              <a:gd name="T27" fmla="*/ 115 h 790"/>
              <a:gd name="T28" fmla="*/ 430 w 891"/>
              <a:gd name="T29" fmla="*/ 142 h 790"/>
              <a:gd name="T30" fmla="*/ 430 w 891"/>
              <a:gd name="T31" fmla="*/ 660 h 790"/>
              <a:gd name="T32" fmla="*/ 87 w 891"/>
              <a:gd name="T33" fmla="*/ 147 h 790"/>
              <a:gd name="T34" fmla="*/ 87 w 891"/>
              <a:gd name="T35" fmla="*/ 115 h 790"/>
              <a:gd name="T36" fmla="*/ 461 w 891"/>
              <a:gd name="T37" fmla="*/ 666 h 790"/>
              <a:gd name="T38" fmla="*/ 522 w 891"/>
              <a:gd name="T39" fmla="*/ 147 h 790"/>
              <a:gd name="T40" fmla="*/ 553 w 891"/>
              <a:gd name="T41" fmla="*/ 185 h 790"/>
              <a:gd name="T42" fmla="*/ 583 w 891"/>
              <a:gd name="T43" fmla="*/ 147 h 790"/>
              <a:gd name="T44" fmla="*/ 860 w 891"/>
              <a:gd name="T45" fmla="*/ 666 h 790"/>
              <a:gd name="T46" fmla="*/ 860 w 891"/>
              <a:gd name="T47" fmla="*/ 666 h 790"/>
              <a:gd name="T48" fmla="*/ 256 w 891"/>
              <a:gd name="T49" fmla="*/ 205 h 790"/>
              <a:gd name="T50" fmla="*/ 377 w 891"/>
              <a:gd name="T51" fmla="*/ 221 h 790"/>
              <a:gd name="T52" fmla="*/ 377 w 891"/>
              <a:gd name="T53" fmla="*/ 320 h 790"/>
              <a:gd name="T54" fmla="*/ 256 w 891"/>
              <a:gd name="T55" fmla="*/ 262 h 790"/>
              <a:gd name="T56" fmla="*/ 377 w 891"/>
              <a:gd name="T57" fmla="*/ 320 h 790"/>
              <a:gd name="T58" fmla="*/ 134 w 891"/>
              <a:gd name="T59" fmla="*/ 325 h 790"/>
              <a:gd name="T60" fmla="*/ 377 w 891"/>
              <a:gd name="T61" fmla="*/ 378 h 790"/>
              <a:gd name="T62" fmla="*/ 377 w 891"/>
              <a:gd name="T63" fmla="*/ 477 h 790"/>
              <a:gd name="T64" fmla="*/ 134 w 891"/>
              <a:gd name="T65" fmla="*/ 383 h 790"/>
              <a:gd name="T66" fmla="*/ 377 w 891"/>
              <a:gd name="T67" fmla="*/ 477 h 790"/>
              <a:gd name="T68" fmla="*/ 134 w 891"/>
              <a:gd name="T69" fmla="*/ 482 h 790"/>
              <a:gd name="T70" fmla="*/ 377 w 891"/>
              <a:gd name="T71" fmla="*/ 535 h 790"/>
              <a:gd name="T72" fmla="*/ 155 w 891"/>
              <a:gd name="T73" fmla="*/ 258 h 790"/>
              <a:gd name="T74" fmla="*/ 198 w 891"/>
              <a:gd name="T75" fmla="*/ 249 h 790"/>
              <a:gd name="T76" fmla="*/ 215 w 891"/>
              <a:gd name="T77" fmla="*/ 277 h 790"/>
              <a:gd name="T78" fmla="*/ 192 w 891"/>
              <a:gd name="T79" fmla="*/ 159 h 790"/>
              <a:gd name="T80" fmla="*/ 168 w 891"/>
              <a:gd name="T81" fmla="*/ 152 h 790"/>
              <a:gd name="T82" fmla="*/ 145 w 891"/>
              <a:gd name="T83" fmla="*/ 255 h 790"/>
              <a:gd name="T84" fmla="*/ 180 w 891"/>
              <a:gd name="T85" fmla="*/ 180 h 790"/>
              <a:gd name="T86" fmla="*/ 167 w 891"/>
              <a:gd name="T87" fmla="*/ 220 h 790"/>
              <a:gd name="T88" fmla="*/ 528 w 891"/>
              <a:gd name="T89" fmla="*/ 243 h 790"/>
              <a:gd name="T90" fmla="*/ 810 w 891"/>
              <a:gd name="T91" fmla="*/ 263 h 790"/>
              <a:gd name="T92" fmla="*/ 528 w 891"/>
              <a:gd name="T93" fmla="*/ 243 h 790"/>
              <a:gd name="T94" fmla="*/ 810 w 891"/>
              <a:gd name="T95" fmla="*/ 321 h 790"/>
              <a:gd name="T96" fmla="*/ 528 w 891"/>
              <a:gd name="T97" fmla="*/ 341 h 790"/>
              <a:gd name="T98" fmla="*/ 531 w 891"/>
              <a:gd name="T99" fmla="*/ 400 h 790"/>
              <a:gd name="T100" fmla="*/ 810 w 891"/>
              <a:gd name="T101" fmla="*/ 420 h 790"/>
              <a:gd name="T102" fmla="*/ 531 w 891"/>
              <a:gd name="T103" fmla="*/ 400 h 790"/>
              <a:gd name="T104" fmla="*/ 810 w 891"/>
              <a:gd name="T105" fmla="*/ 478 h 790"/>
              <a:gd name="T106" fmla="*/ 531 w 891"/>
              <a:gd name="T107" fmla="*/ 498 h 790"/>
              <a:gd name="T108" fmla="*/ 531 w 891"/>
              <a:gd name="T109" fmla="*/ 557 h 790"/>
              <a:gd name="T110" fmla="*/ 810 w 891"/>
              <a:gd name="T111" fmla="*/ 577 h 790"/>
              <a:gd name="T112" fmla="*/ 531 w 891"/>
              <a:gd name="T113" fmla="*/ 557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1" h="790">
                <a:moveTo>
                  <a:pt x="875" y="115"/>
                </a:moveTo>
                <a:lnTo>
                  <a:pt x="450" y="115"/>
                </a:lnTo>
                <a:lnTo>
                  <a:pt x="450" y="115"/>
                </a:lnTo>
                <a:lnTo>
                  <a:pt x="76" y="2"/>
                </a:lnTo>
                <a:cubicBezTo>
                  <a:pt x="72" y="0"/>
                  <a:pt x="66" y="1"/>
                  <a:pt x="63" y="4"/>
                </a:cubicBezTo>
                <a:cubicBezTo>
                  <a:pt x="59" y="7"/>
                  <a:pt x="56" y="12"/>
                  <a:pt x="56" y="17"/>
                </a:cubicBezTo>
                <a:lnTo>
                  <a:pt x="56" y="115"/>
                </a:lnTo>
                <a:lnTo>
                  <a:pt x="16" y="115"/>
                </a:lnTo>
                <a:cubicBezTo>
                  <a:pt x="7" y="115"/>
                  <a:pt x="0" y="122"/>
                  <a:pt x="0" y="131"/>
                </a:cubicBezTo>
                <a:lnTo>
                  <a:pt x="0" y="681"/>
                </a:lnTo>
                <a:cubicBezTo>
                  <a:pt x="0" y="690"/>
                  <a:pt x="7" y="697"/>
                  <a:pt x="16" y="697"/>
                </a:cubicBezTo>
                <a:lnTo>
                  <a:pt x="338" y="697"/>
                </a:lnTo>
                <a:lnTo>
                  <a:pt x="338" y="759"/>
                </a:lnTo>
                <a:lnTo>
                  <a:pt x="279" y="759"/>
                </a:lnTo>
                <a:lnTo>
                  <a:pt x="279" y="774"/>
                </a:lnTo>
                <a:lnTo>
                  <a:pt x="279" y="790"/>
                </a:lnTo>
                <a:lnTo>
                  <a:pt x="612" y="790"/>
                </a:lnTo>
                <a:lnTo>
                  <a:pt x="612" y="774"/>
                </a:lnTo>
                <a:lnTo>
                  <a:pt x="612" y="759"/>
                </a:lnTo>
                <a:lnTo>
                  <a:pt x="553" y="759"/>
                </a:lnTo>
                <a:lnTo>
                  <a:pt x="553" y="697"/>
                </a:lnTo>
                <a:lnTo>
                  <a:pt x="875" y="697"/>
                </a:lnTo>
                <a:cubicBezTo>
                  <a:pt x="884" y="697"/>
                  <a:pt x="891" y="690"/>
                  <a:pt x="891" y="681"/>
                </a:cubicBezTo>
                <a:lnTo>
                  <a:pt x="891" y="131"/>
                </a:lnTo>
                <a:cubicBezTo>
                  <a:pt x="891" y="122"/>
                  <a:pt x="884" y="115"/>
                  <a:pt x="875" y="115"/>
                </a:cubicBezTo>
                <a:close/>
                <a:moveTo>
                  <a:pt x="87" y="115"/>
                </a:moveTo>
                <a:lnTo>
                  <a:pt x="87" y="38"/>
                </a:lnTo>
                <a:lnTo>
                  <a:pt x="343" y="115"/>
                </a:lnTo>
                <a:lnTo>
                  <a:pt x="394" y="131"/>
                </a:lnTo>
                <a:lnTo>
                  <a:pt x="430" y="142"/>
                </a:lnTo>
                <a:lnTo>
                  <a:pt x="430" y="147"/>
                </a:lnTo>
                <a:lnTo>
                  <a:pt x="430" y="660"/>
                </a:lnTo>
                <a:lnTo>
                  <a:pt x="87" y="556"/>
                </a:lnTo>
                <a:lnTo>
                  <a:pt x="87" y="147"/>
                </a:lnTo>
                <a:lnTo>
                  <a:pt x="87" y="131"/>
                </a:lnTo>
                <a:lnTo>
                  <a:pt x="87" y="115"/>
                </a:lnTo>
                <a:close/>
                <a:moveTo>
                  <a:pt x="860" y="666"/>
                </a:moveTo>
                <a:lnTo>
                  <a:pt x="461" y="666"/>
                </a:lnTo>
                <a:lnTo>
                  <a:pt x="461" y="147"/>
                </a:lnTo>
                <a:lnTo>
                  <a:pt x="522" y="147"/>
                </a:lnTo>
                <a:lnTo>
                  <a:pt x="522" y="204"/>
                </a:lnTo>
                <a:lnTo>
                  <a:pt x="553" y="185"/>
                </a:lnTo>
                <a:lnTo>
                  <a:pt x="583" y="204"/>
                </a:lnTo>
                <a:lnTo>
                  <a:pt x="583" y="147"/>
                </a:lnTo>
                <a:lnTo>
                  <a:pt x="860" y="147"/>
                </a:lnTo>
                <a:lnTo>
                  <a:pt x="860" y="666"/>
                </a:lnTo>
                <a:lnTo>
                  <a:pt x="860" y="666"/>
                </a:lnTo>
                <a:lnTo>
                  <a:pt x="860" y="666"/>
                </a:lnTo>
                <a:close/>
                <a:moveTo>
                  <a:pt x="377" y="242"/>
                </a:moveTo>
                <a:lnTo>
                  <a:pt x="256" y="205"/>
                </a:lnTo>
                <a:lnTo>
                  <a:pt x="256" y="184"/>
                </a:lnTo>
                <a:lnTo>
                  <a:pt x="377" y="221"/>
                </a:lnTo>
                <a:lnTo>
                  <a:pt x="377" y="242"/>
                </a:lnTo>
                <a:close/>
                <a:moveTo>
                  <a:pt x="377" y="320"/>
                </a:moveTo>
                <a:lnTo>
                  <a:pt x="256" y="283"/>
                </a:lnTo>
                <a:lnTo>
                  <a:pt x="256" y="262"/>
                </a:lnTo>
                <a:lnTo>
                  <a:pt x="377" y="299"/>
                </a:lnTo>
                <a:lnTo>
                  <a:pt x="377" y="320"/>
                </a:lnTo>
                <a:close/>
                <a:moveTo>
                  <a:pt x="377" y="399"/>
                </a:moveTo>
                <a:lnTo>
                  <a:pt x="134" y="325"/>
                </a:lnTo>
                <a:lnTo>
                  <a:pt x="134" y="304"/>
                </a:lnTo>
                <a:lnTo>
                  <a:pt x="377" y="378"/>
                </a:lnTo>
                <a:lnTo>
                  <a:pt x="377" y="399"/>
                </a:lnTo>
                <a:close/>
                <a:moveTo>
                  <a:pt x="377" y="477"/>
                </a:moveTo>
                <a:lnTo>
                  <a:pt x="134" y="403"/>
                </a:lnTo>
                <a:lnTo>
                  <a:pt x="134" y="383"/>
                </a:lnTo>
                <a:lnTo>
                  <a:pt x="377" y="456"/>
                </a:lnTo>
                <a:lnTo>
                  <a:pt x="377" y="477"/>
                </a:lnTo>
                <a:close/>
                <a:moveTo>
                  <a:pt x="377" y="556"/>
                </a:moveTo>
                <a:lnTo>
                  <a:pt x="134" y="482"/>
                </a:lnTo>
                <a:lnTo>
                  <a:pt x="134" y="461"/>
                </a:lnTo>
                <a:lnTo>
                  <a:pt x="377" y="535"/>
                </a:lnTo>
                <a:lnTo>
                  <a:pt x="377" y="556"/>
                </a:lnTo>
                <a:close/>
                <a:moveTo>
                  <a:pt x="155" y="258"/>
                </a:moveTo>
                <a:lnTo>
                  <a:pt x="161" y="238"/>
                </a:lnTo>
                <a:lnTo>
                  <a:pt x="198" y="249"/>
                </a:lnTo>
                <a:lnTo>
                  <a:pt x="205" y="273"/>
                </a:lnTo>
                <a:lnTo>
                  <a:pt x="215" y="277"/>
                </a:lnTo>
                <a:lnTo>
                  <a:pt x="226" y="280"/>
                </a:lnTo>
                <a:lnTo>
                  <a:pt x="192" y="159"/>
                </a:lnTo>
                <a:lnTo>
                  <a:pt x="180" y="155"/>
                </a:lnTo>
                <a:lnTo>
                  <a:pt x="168" y="152"/>
                </a:lnTo>
                <a:lnTo>
                  <a:pt x="134" y="252"/>
                </a:lnTo>
                <a:lnTo>
                  <a:pt x="145" y="255"/>
                </a:lnTo>
                <a:lnTo>
                  <a:pt x="155" y="258"/>
                </a:lnTo>
                <a:close/>
                <a:moveTo>
                  <a:pt x="180" y="180"/>
                </a:moveTo>
                <a:lnTo>
                  <a:pt x="193" y="228"/>
                </a:lnTo>
                <a:lnTo>
                  <a:pt x="167" y="220"/>
                </a:lnTo>
                <a:lnTo>
                  <a:pt x="180" y="180"/>
                </a:lnTo>
                <a:close/>
                <a:moveTo>
                  <a:pt x="528" y="243"/>
                </a:moveTo>
                <a:lnTo>
                  <a:pt x="810" y="243"/>
                </a:lnTo>
                <a:lnTo>
                  <a:pt x="810" y="263"/>
                </a:lnTo>
                <a:lnTo>
                  <a:pt x="528" y="263"/>
                </a:lnTo>
                <a:lnTo>
                  <a:pt x="528" y="243"/>
                </a:lnTo>
                <a:close/>
                <a:moveTo>
                  <a:pt x="528" y="321"/>
                </a:moveTo>
                <a:lnTo>
                  <a:pt x="810" y="321"/>
                </a:lnTo>
                <a:lnTo>
                  <a:pt x="810" y="341"/>
                </a:lnTo>
                <a:lnTo>
                  <a:pt x="528" y="341"/>
                </a:lnTo>
                <a:lnTo>
                  <a:pt x="528" y="321"/>
                </a:lnTo>
                <a:close/>
                <a:moveTo>
                  <a:pt x="531" y="400"/>
                </a:moveTo>
                <a:lnTo>
                  <a:pt x="810" y="400"/>
                </a:lnTo>
                <a:lnTo>
                  <a:pt x="810" y="420"/>
                </a:lnTo>
                <a:lnTo>
                  <a:pt x="531" y="420"/>
                </a:lnTo>
                <a:lnTo>
                  <a:pt x="531" y="400"/>
                </a:lnTo>
                <a:close/>
                <a:moveTo>
                  <a:pt x="531" y="478"/>
                </a:moveTo>
                <a:lnTo>
                  <a:pt x="810" y="478"/>
                </a:lnTo>
                <a:lnTo>
                  <a:pt x="810" y="498"/>
                </a:lnTo>
                <a:lnTo>
                  <a:pt x="531" y="498"/>
                </a:lnTo>
                <a:lnTo>
                  <a:pt x="531" y="478"/>
                </a:lnTo>
                <a:close/>
                <a:moveTo>
                  <a:pt x="531" y="557"/>
                </a:moveTo>
                <a:lnTo>
                  <a:pt x="810" y="557"/>
                </a:lnTo>
                <a:lnTo>
                  <a:pt x="810" y="577"/>
                </a:lnTo>
                <a:lnTo>
                  <a:pt x="531" y="577"/>
                </a:lnTo>
                <a:lnTo>
                  <a:pt x="531" y="5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998183" y="3544547"/>
            <a:ext cx="818880" cy="818880"/>
          </a:xfrm>
          <a:prstGeom prst="ellipse">
            <a:avLst/>
          </a:prstGeom>
          <a:solidFill>
            <a:srgbClr val="4C7A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Oval 10"/>
          <p:cNvSpPr/>
          <p:nvPr/>
        </p:nvSpPr>
        <p:spPr>
          <a:xfrm>
            <a:off x="4239168" y="3768222"/>
            <a:ext cx="336910" cy="371529"/>
          </a:xfrm>
          <a:custGeom>
            <a:avLst/>
            <a:gdLst>
              <a:gd name="T0" fmla="*/ 4729 w 4950"/>
              <a:gd name="T1" fmla="*/ 4345 h 5467"/>
              <a:gd name="T2" fmla="*/ 4092 w 4950"/>
              <a:gd name="T3" fmla="*/ 1833 h 5467"/>
              <a:gd name="T4" fmla="*/ 4377 w 4950"/>
              <a:gd name="T5" fmla="*/ 1164 h 5467"/>
              <a:gd name="T6" fmla="*/ 4712 w 4950"/>
              <a:gd name="T7" fmla="*/ 540 h 5467"/>
              <a:gd name="T8" fmla="*/ 4087 w 4950"/>
              <a:gd name="T9" fmla="*/ 0 h 5467"/>
              <a:gd name="T10" fmla="*/ 3608 w 4950"/>
              <a:gd name="T11" fmla="*/ 394 h 5467"/>
              <a:gd name="T12" fmla="*/ 3448 w 4950"/>
              <a:gd name="T13" fmla="*/ 367 h 5467"/>
              <a:gd name="T14" fmla="*/ 1554 w 4950"/>
              <a:gd name="T15" fmla="*/ 2064 h 5467"/>
              <a:gd name="T16" fmla="*/ 1300 w 4950"/>
              <a:gd name="T17" fmla="*/ 2702 h 5467"/>
              <a:gd name="T18" fmla="*/ 1300 w 4950"/>
              <a:gd name="T19" fmla="*/ 3375 h 5467"/>
              <a:gd name="T20" fmla="*/ 1733 w 4950"/>
              <a:gd name="T21" fmla="*/ 3611 h 5467"/>
              <a:gd name="T22" fmla="*/ 2211 w 4950"/>
              <a:gd name="T23" fmla="*/ 3329 h 5467"/>
              <a:gd name="T24" fmla="*/ 2708 w 4950"/>
              <a:gd name="T25" fmla="*/ 3218 h 5467"/>
              <a:gd name="T26" fmla="*/ 3134 w 4950"/>
              <a:gd name="T27" fmla="*/ 2918 h 5467"/>
              <a:gd name="T28" fmla="*/ 2626 w 4950"/>
              <a:gd name="T29" fmla="*/ 4345 h 5467"/>
              <a:gd name="T30" fmla="*/ 719 w 4950"/>
              <a:gd name="T31" fmla="*/ 4156 h 5467"/>
              <a:gd name="T32" fmla="*/ 2578 w 4950"/>
              <a:gd name="T33" fmla="*/ 3952 h 5467"/>
              <a:gd name="T34" fmla="*/ 220 w 4950"/>
              <a:gd name="T35" fmla="*/ 3748 h 5467"/>
              <a:gd name="T36" fmla="*/ 77 w 4950"/>
              <a:gd name="T37" fmla="*/ 4097 h 5467"/>
              <a:gd name="T38" fmla="*/ 647 w 4950"/>
              <a:gd name="T39" fmla="*/ 5263 h 5467"/>
              <a:gd name="T40" fmla="*/ 4746 w 4950"/>
              <a:gd name="T41" fmla="*/ 5467 h 5467"/>
              <a:gd name="T42" fmla="*/ 4950 w 4950"/>
              <a:gd name="T43" fmla="*/ 4549 h 5467"/>
              <a:gd name="T44" fmla="*/ 1639 w 4950"/>
              <a:gd name="T45" fmla="*/ 5059 h 5467"/>
              <a:gd name="T46" fmla="*/ 2956 w 4950"/>
              <a:gd name="T47" fmla="*/ 4753 h 5467"/>
              <a:gd name="T48" fmla="*/ 1639 w 4950"/>
              <a:gd name="T49" fmla="*/ 5059 h 5467"/>
              <a:gd name="T50" fmla="*/ 1781 w 4950"/>
              <a:gd name="T51" fmla="*/ 3183 h 5467"/>
              <a:gd name="T52" fmla="*/ 1685 w 4950"/>
              <a:gd name="T53" fmla="*/ 3183 h 5467"/>
              <a:gd name="T54" fmla="*/ 1568 w 4950"/>
              <a:gd name="T55" fmla="*/ 3039 h 5467"/>
              <a:gd name="T56" fmla="*/ 1698 w 4950"/>
              <a:gd name="T57" fmla="*/ 2881 h 5467"/>
              <a:gd name="T58" fmla="*/ 1781 w 4950"/>
              <a:gd name="T59" fmla="*/ 3183 h 5467"/>
              <a:gd name="T60" fmla="*/ 2801 w 4950"/>
              <a:gd name="T61" fmla="*/ 2547 h 5467"/>
              <a:gd name="T62" fmla="*/ 2371 w 4950"/>
              <a:gd name="T63" fmla="*/ 2949 h 5467"/>
              <a:gd name="T64" fmla="*/ 1842 w 4950"/>
              <a:gd name="T65" fmla="*/ 2448 h 5467"/>
              <a:gd name="T66" fmla="*/ 3400 w 4950"/>
              <a:gd name="T67" fmla="*/ 794 h 5467"/>
              <a:gd name="T68" fmla="*/ 3496 w 4950"/>
              <a:gd name="T69" fmla="*/ 794 h 5467"/>
              <a:gd name="T70" fmla="*/ 3664 w 4950"/>
              <a:gd name="T71" fmla="*/ 963 h 5467"/>
              <a:gd name="T72" fmla="*/ 3785 w 4950"/>
              <a:gd name="T73" fmla="*/ 1083 h 5467"/>
              <a:gd name="T74" fmla="*/ 3855 w 4950"/>
              <a:gd name="T75" fmla="*/ 1153 h 5467"/>
              <a:gd name="T76" fmla="*/ 3977 w 4950"/>
              <a:gd name="T77" fmla="*/ 1371 h 5467"/>
              <a:gd name="T78" fmla="*/ 3487 w 4950"/>
              <a:gd name="T79" fmla="*/ 1522 h 5467"/>
              <a:gd name="T80" fmla="*/ 3722 w 4950"/>
              <a:gd name="T81" fmla="*/ 4929 h 5467"/>
              <a:gd name="T82" fmla="*/ 3722 w 4950"/>
              <a:gd name="T83" fmla="*/ 4155 h 5467"/>
              <a:gd name="T84" fmla="*/ 3722 w 4950"/>
              <a:gd name="T85" fmla="*/ 4929 h 5467"/>
              <a:gd name="T86" fmla="*/ 4325 w 4950"/>
              <a:gd name="T87" fmla="*/ 5059 h 5467"/>
              <a:gd name="T88" fmla="*/ 4542 w 4950"/>
              <a:gd name="T89" fmla="*/ 4753 h 5467"/>
              <a:gd name="T90" fmla="*/ 4542 w 4950"/>
              <a:gd name="T91" fmla="*/ 5059 h 5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50" h="5467">
                <a:moveTo>
                  <a:pt x="4746" y="4345"/>
                </a:moveTo>
                <a:lnTo>
                  <a:pt x="4729" y="4345"/>
                </a:lnTo>
                <a:cubicBezTo>
                  <a:pt x="4871" y="3179"/>
                  <a:pt x="4492" y="2471"/>
                  <a:pt x="4216" y="2124"/>
                </a:cubicBezTo>
                <a:cubicBezTo>
                  <a:pt x="4196" y="2016"/>
                  <a:pt x="4153" y="1918"/>
                  <a:pt x="4092" y="1833"/>
                </a:cubicBezTo>
                <a:lnTo>
                  <a:pt x="4265" y="1660"/>
                </a:lnTo>
                <a:cubicBezTo>
                  <a:pt x="4399" y="1526"/>
                  <a:pt x="4437" y="1331"/>
                  <a:pt x="4377" y="1164"/>
                </a:cubicBezTo>
                <a:lnTo>
                  <a:pt x="4712" y="829"/>
                </a:lnTo>
                <a:cubicBezTo>
                  <a:pt x="4791" y="749"/>
                  <a:pt x="4791" y="620"/>
                  <a:pt x="4712" y="540"/>
                </a:cubicBezTo>
                <a:lnTo>
                  <a:pt x="4231" y="60"/>
                </a:lnTo>
                <a:cubicBezTo>
                  <a:pt x="4193" y="21"/>
                  <a:pt x="4141" y="0"/>
                  <a:pt x="4087" y="0"/>
                </a:cubicBezTo>
                <a:cubicBezTo>
                  <a:pt x="4033" y="0"/>
                  <a:pt x="3981" y="21"/>
                  <a:pt x="3942" y="60"/>
                </a:cubicBezTo>
                <a:lnTo>
                  <a:pt x="3608" y="394"/>
                </a:lnTo>
                <a:cubicBezTo>
                  <a:pt x="3557" y="376"/>
                  <a:pt x="3503" y="367"/>
                  <a:pt x="3448" y="367"/>
                </a:cubicBezTo>
                <a:lnTo>
                  <a:pt x="3448" y="367"/>
                </a:lnTo>
                <a:cubicBezTo>
                  <a:pt x="3321" y="367"/>
                  <a:pt x="3201" y="416"/>
                  <a:pt x="3112" y="506"/>
                </a:cubicBezTo>
                <a:lnTo>
                  <a:pt x="1554" y="2064"/>
                </a:lnTo>
                <a:cubicBezTo>
                  <a:pt x="1420" y="2198"/>
                  <a:pt x="1383" y="2392"/>
                  <a:pt x="1442" y="2560"/>
                </a:cubicBezTo>
                <a:lnTo>
                  <a:pt x="1300" y="2702"/>
                </a:lnTo>
                <a:cubicBezTo>
                  <a:pt x="1210" y="2792"/>
                  <a:pt x="1161" y="2912"/>
                  <a:pt x="1161" y="3039"/>
                </a:cubicBezTo>
                <a:cubicBezTo>
                  <a:pt x="1161" y="3166"/>
                  <a:pt x="1210" y="3285"/>
                  <a:pt x="1300" y="3375"/>
                </a:cubicBezTo>
                <a:lnTo>
                  <a:pt x="1396" y="3471"/>
                </a:lnTo>
                <a:cubicBezTo>
                  <a:pt x="1486" y="3561"/>
                  <a:pt x="1605" y="3611"/>
                  <a:pt x="1733" y="3611"/>
                </a:cubicBezTo>
                <a:cubicBezTo>
                  <a:pt x="1860" y="3611"/>
                  <a:pt x="1979" y="3561"/>
                  <a:pt x="2069" y="3471"/>
                </a:cubicBezTo>
                <a:lnTo>
                  <a:pt x="2211" y="3329"/>
                </a:lnTo>
                <a:cubicBezTo>
                  <a:pt x="2262" y="3348"/>
                  <a:pt x="2316" y="3357"/>
                  <a:pt x="2371" y="3357"/>
                </a:cubicBezTo>
                <a:cubicBezTo>
                  <a:pt x="2498" y="3357"/>
                  <a:pt x="2618" y="3307"/>
                  <a:pt x="2708" y="3218"/>
                </a:cubicBezTo>
                <a:lnTo>
                  <a:pt x="3056" y="2869"/>
                </a:lnTo>
                <a:cubicBezTo>
                  <a:pt x="3081" y="2887"/>
                  <a:pt x="3107" y="2903"/>
                  <a:pt x="3134" y="2918"/>
                </a:cubicBezTo>
                <a:cubicBezTo>
                  <a:pt x="3219" y="3256"/>
                  <a:pt x="3161" y="3596"/>
                  <a:pt x="2961" y="3930"/>
                </a:cubicBezTo>
                <a:cubicBezTo>
                  <a:pt x="2841" y="4131"/>
                  <a:pt x="2700" y="4276"/>
                  <a:pt x="2626" y="4345"/>
                </a:cubicBezTo>
                <a:lnTo>
                  <a:pt x="912" y="4345"/>
                </a:lnTo>
                <a:lnTo>
                  <a:pt x="719" y="4156"/>
                </a:lnTo>
                <a:lnTo>
                  <a:pt x="2374" y="4156"/>
                </a:lnTo>
                <a:cubicBezTo>
                  <a:pt x="2487" y="4156"/>
                  <a:pt x="2578" y="4064"/>
                  <a:pt x="2578" y="3952"/>
                </a:cubicBezTo>
                <a:cubicBezTo>
                  <a:pt x="2578" y="3839"/>
                  <a:pt x="2487" y="3748"/>
                  <a:pt x="2374" y="3748"/>
                </a:cubicBezTo>
                <a:lnTo>
                  <a:pt x="220" y="3748"/>
                </a:lnTo>
                <a:cubicBezTo>
                  <a:pt x="137" y="3748"/>
                  <a:pt x="63" y="3798"/>
                  <a:pt x="32" y="3874"/>
                </a:cubicBezTo>
                <a:cubicBezTo>
                  <a:pt x="0" y="3951"/>
                  <a:pt x="18" y="4039"/>
                  <a:pt x="77" y="4097"/>
                </a:cubicBezTo>
                <a:lnTo>
                  <a:pt x="647" y="4656"/>
                </a:lnTo>
                <a:lnTo>
                  <a:pt x="647" y="5263"/>
                </a:lnTo>
                <a:cubicBezTo>
                  <a:pt x="647" y="5375"/>
                  <a:pt x="738" y="5467"/>
                  <a:pt x="851" y="5467"/>
                </a:cubicBezTo>
                <a:lnTo>
                  <a:pt x="4746" y="5467"/>
                </a:lnTo>
                <a:cubicBezTo>
                  <a:pt x="4859" y="5467"/>
                  <a:pt x="4950" y="5375"/>
                  <a:pt x="4950" y="5263"/>
                </a:cubicBezTo>
                <a:lnTo>
                  <a:pt x="4950" y="4549"/>
                </a:lnTo>
                <a:cubicBezTo>
                  <a:pt x="4950" y="4436"/>
                  <a:pt x="4859" y="4345"/>
                  <a:pt x="4746" y="4345"/>
                </a:cubicBezTo>
                <a:close/>
                <a:moveTo>
                  <a:pt x="1639" y="5059"/>
                </a:moveTo>
                <a:lnTo>
                  <a:pt x="1327" y="4753"/>
                </a:lnTo>
                <a:lnTo>
                  <a:pt x="2956" y="4753"/>
                </a:lnTo>
                <a:cubicBezTo>
                  <a:pt x="2987" y="4867"/>
                  <a:pt x="3043" y="4971"/>
                  <a:pt x="3118" y="5059"/>
                </a:cubicBezTo>
                <a:lnTo>
                  <a:pt x="1639" y="5059"/>
                </a:lnTo>
                <a:lnTo>
                  <a:pt x="1639" y="5059"/>
                </a:lnTo>
                <a:close/>
                <a:moveTo>
                  <a:pt x="1781" y="3183"/>
                </a:moveTo>
                <a:cubicBezTo>
                  <a:pt x="1763" y="3200"/>
                  <a:pt x="1743" y="3203"/>
                  <a:pt x="1733" y="3203"/>
                </a:cubicBezTo>
                <a:cubicBezTo>
                  <a:pt x="1722" y="3203"/>
                  <a:pt x="1702" y="3200"/>
                  <a:pt x="1685" y="3183"/>
                </a:cubicBezTo>
                <a:lnTo>
                  <a:pt x="1588" y="3087"/>
                </a:lnTo>
                <a:cubicBezTo>
                  <a:pt x="1571" y="3070"/>
                  <a:pt x="1568" y="3049"/>
                  <a:pt x="1568" y="3039"/>
                </a:cubicBezTo>
                <a:cubicBezTo>
                  <a:pt x="1568" y="3028"/>
                  <a:pt x="1571" y="3008"/>
                  <a:pt x="1588" y="2991"/>
                </a:cubicBezTo>
                <a:lnTo>
                  <a:pt x="1698" y="2881"/>
                </a:lnTo>
                <a:lnTo>
                  <a:pt x="1890" y="3073"/>
                </a:lnTo>
                <a:lnTo>
                  <a:pt x="1781" y="3183"/>
                </a:lnTo>
                <a:close/>
                <a:moveTo>
                  <a:pt x="2745" y="2264"/>
                </a:moveTo>
                <a:cubicBezTo>
                  <a:pt x="2745" y="2363"/>
                  <a:pt x="2765" y="2459"/>
                  <a:pt x="2801" y="2547"/>
                </a:cubicBezTo>
                <a:lnTo>
                  <a:pt x="2419" y="2929"/>
                </a:lnTo>
                <a:cubicBezTo>
                  <a:pt x="2402" y="2946"/>
                  <a:pt x="2382" y="2949"/>
                  <a:pt x="2371" y="2949"/>
                </a:cubicBezTo>
                <a:cubicBezTo>
                  <a:pt x="2361" y="2949"/>
                  <a:pt x="2340" y="2946"/>
                  <a:pt x="2323" y="2929"/>
                </a:cubicBezTo>
                <a:lnTo>
                  <a:pt x="1842" y="2448"/>
                </a:lnTo>
                <a:cubicBezTo>
                  <a:pt x="1816" y="2422"/>
                  <a:pt x="1816" y="2379"/>
                  <a:pt x="1842" y="2352"/>
                </a:cubicBezTo>
                <a:lnTo>
                  <a:pt x="3400" y="794"/>
                </a:lnTo>
                <a:cubicBezTo>
                  <a:pt x="3417" y="777"/>
                  <a:pt x="3438" y="775"/>
                  <a:pt x="3448" y="775"/>
                </a:cubicBezTo>
                <a:cubicBezTo>
                  <a:pt x="3459" y="775"/>
                  <a:pt x="3479" y="777"/>
                  <a:pt x="3496" y="794"/>
                </a:cubicBezTo>
                <a:lnTo>
                  <a:pt x="3618" y="917"/>
                </a:lnTo>
                <a:cubicBezTo>
                  <a:pt x="3634" y="933"/>
                  <a:pt x="3649" y="948"/>
                  <a:pt x="3664" y="963"/>
                </a:cubicBezTo>
                <a:cubicBezTo>
                  <a:pt x="3671" y="970"/>
                  <a:pt x="3679" y="977"/>
                  <a:pt x="3687" y="985"/>
                </a:cubicBezTo>
                <a:lnTo>
                  <a:pt x="3785" y="1083"/>
                </a:lnTo>
                <a:cubicBezTo>
                  <a:pt x="3793" y="1091"/>
                  <a:pt x="3801" y="1099"/>
                  <a:pt x="3809" y="1107"/>
                </a:cubicBezTo>
                <a:cubicBezTo>
                  <a:pt x="3823" y="1122"/>
                  <a:pt x="3839" y="1138"/>
                  <a:pt x="3855" y="1153"/>
                </a:cubicBezTo>
                <a:lnTo>
                  <a:pt x="3977" y="1275"/>
                </a:lnTo>
                <a:cubicBezTo>
                  <a:pt x="4003" y="1302"/>
                  <a:pt x="4003" y="1345"/>
                  <a:pt x="3977" y="1371"/>
                </a:cubicBezTo>
                <a:lnTo>
                  <a:pt x="3771" y="1578"/>
                </a:lnTo>
                <a:cubicBezTo>
                  <a:pt x="3683" y="1542"/>
                  <a:pt x="3587" y="1522"/>
                  <a:pt x="3487" y="1522"/>
                </a:cubicBezTo>
                <a:cubicBezTo>
                  <a:pt x="3078" y="1522"/>
                  <a:pt x="2745" y="1855"/>
                  <a:pt x="2745" y="2264"/>
                </a:cubicBezTo>
                <a:close/>
                <a:moveTo>
                  <a:pt x="3722" y="4929"/>
                </a:moveTo>
                <a:cubicBezTo>
                  <a:pt x="3508" y="4929"/>
                  <a:pt x="3335" y="4756"/>
                  <a:pt x="3335" y="4542"/>
                </a:cubicBezTo>
                <a:cubicBezTo>
                  <a:pt x="3335" y="4329"/>
                  <a:pt x="3508" y="4155"/>
                  <a:pt x="3722" y="4155"/>
                </a:cubicBezTo>
                <a:cubicBezTo>
                  <a:pt x="3935" y="4155"/>
                  <a:pt x="4109" y="4329"/>
                  <a:pt x="4109" y="4542"/>
                </a:cubicBezTo>
                <a:cubicBezTo>
                  <a:pt x="4109" y="4756"/>
                  <a:pt x="3935" y="4929"/>
                  <a:pt x="3722" y="4929"/>
                </a:cubicBezTo>
                <a:close/>
                <a:moveTo>
                  <a:pt x="4542" y="5059"/>
                </a:moveTo>
                <a:lnTo>
                  <a:pt x="4325" y="5059"/>
                </a:lnTo>
                <a:cubicBezTo>
                  <a:pt x="4400" y="4971"/>
                  <a:pt x="4457" y="4867"/>
                  <a:pt x="4488" y="4753"/>
                </a:cubicBezTo>
                <a:lnTo>
                  <a:pt x="4542" y="4753"/>
                </a:lnTo>
                <a:lnTo>
                  <a:pt x="4542" y="5059"/>
                </a:lnTo>
                <a:lnTo>
                  <a:pt x="4542" y="5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306204" y="1732714"/>
            <a:ext cx="818880" cy="818880"/>
          </a:xfrm>
          <a:prstGeom prst="ellipse">
            <a:avLst/>
          </a:prstGeom>
          <a:solidFill>
            <a:srgbClr val="4C7A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Oval 13"/>
          <p:cNvSpPr/>
          <p:nvPr/>
        </p:nvSpPr>
        <p:spPr>
          <a:xfrm>
            <a:off x="4557407" y="1956389"/>
            <a:ext cx="316474" cy="371529"/>
          </a:xfrm>
          <a:custGeom>
            <a:avLst/>
            <a:gdLst>
              <a:gd name="T0" fmla="*/ 2311 w 2389"/>
              <a:gd name="T1" fmla="*/ 1022 h 2809"/>
              <a:gd name="T2" fmla="*/ 1628 w 2389"/>
              <a:gd name="T3" fmla="*/ 1143 h 2809"/>
              <a:gd name="T4" fmla="*/ 1793 w 2389"/>
              <a:gd name="T5" fmla="*/ 746 h 2809"/>
              <a:gd name="T6" fmla="*/ 1740 w 2389"/>
              <a:gd name="T7" fmla="*/ 597 h 2809"/>
              <a:gd name="T8" fmla="*/ 1228 w 2389"/>
              <a:gd name="T9" fmla="*/ 0 h 2809"/>
              <a:gd name="T10" fmla="*/ 844 w 2389"/>
              <a:gd name="T11" fmla="*/ 207 h 2809"/>
              <a:gd name="T12" fmla="*/ 641 w 2389"/>
              <a:gd name="T13" fmla="*/ 650 h 2809"/>
              <a:gd name="T14" fmla="*/ 593 w 2389"/>
              <a:gd name="T15" fmla="*/ 746 h 2809"/>
              <a:gd name="T16" fmla="*/ 750 w 2389"/>
              <a:gd name="T17" fmla="*/ 1141 h 2809"/>
              <a:gd name="T18" fmla="*/ 24 w 2389"/>
              <a:gd name="T19" fmla="*/ 1036 h 2809"/>
              <a:gd name="T20" fmla="*/ 0 w 2389"/>
              <a:gd name="T21" fmla="*/ 2491 h 2809"/>
              <a:gd name="T22" fmla="*/ 983 w 2389"/>
              <a:gd name="T23" fmla="*/ 2722 h 2809"/>
              <a:gd name="T24" fmla="*/ 1049 w 2389"/>
              <a:gd name="T25" fmla="*/ 2809 h 2809"/>
              <a:gd name="T26" fmla="*/ 1407 w 2389"/>
              <a:gd name="T27" fmla="*/ 2742 h 2809"/>
              <a:gd name="T28" fmla="*/ 2334 w 2389"/>
              <a:gd name="T29" fmla="*/ 2557 h 2809"/>
              <a:gd name="T30" fmla="*/ 2389 w 2389"/>
              <a:gd name="T31" fmla="*/ 1087 h 2809"/>
              <a:gd name="T32" fmla="*/ 1274 w 2389"/>
              <a:gd name="T33" fmla="*/ 2676 h 2809"/>
              <a:gd name="T34" fmla="*/ 1116 w 2389"/>
              <a:gd name="T35" fmla="*/ 1362 h 2809"/>
              <a:gd name="T36" fmla="*/ 1274 w 2389"/>
              <a:gd name="T37" fmla="*/ 2676 h 2809"/>
              <a:gd name="T38" fmla="*/ 926 w 2389"/>
              <a:gd name="T39" fmla="*/ 1172 h 2809"/>
              <a:gd name="T40" fmla="*/ 804 w 2389"/>
              <a:gd name="T41" fmla="*/ 1009 h 2809"/>
              <a:gd name="T42" fmla="*/ 786 w 2389"/>
              <a:gd name="T43" fmla="*/ 1012 h 2809"/>
              <a:gd name="T44" fmla="*/ 718 w 2389"/>
              <a:gd name="T45" fmla="*/ 808 h 2809"/>
              <a:gd name="T46" fmla="*/ 772 w 2389"/>
              <a:gd name="T47" fmla="*/ 736 h 2809"/>
              <a:gd name="T48" fmla="*/ 927 w 2389"/>
              <a:gd name="T49" fmla="*/ 567 h 2809"/>
              <a:gd name="T50" fmla="*/ 1142 w 2389"/>
              <a:gd name="T51" fmla="*/ 571 h 2809"/>
              <a:gd name="T52" fmla="*/ 1614 w 2389"/>
              <a:gd name="T53" fmla="*/ 736 h 2809"/>
              <a:gd name="T54" fmla="*/ 1681 w 2389"/>
              <a:gd name="T55" fmla="*/ 819 h 2809"/>
              <a:gd name="T56" fmla="*/ 1600 w 2389"/>
              <a:gd name="T57" fmla="*/ 1012 h 2809"/>
              <a:gd name="T58" fmla="*/ 1525 w 2389"/>
              <a:gd name="T59" fmla="*/ 1049 h 2809"/>
              <a:gd name="T60" fmla="*/ 1194 w 2389"/>
              <a:gd name="T61" fmla="*/ 1220 h 2809"/>
              <a:gd name="T62" fmla="*/ 1528 w 2389"/>
              <a:gd name="T63" fmla="*/ 1974 h 2809"/>
              <a:gd name="T64" fmla="*/ 1450 w 2389"/>
              <a:gd name="T65" fmla="*/ 1922 h 2809"/>
              <a:gd name="T66" fmla="*/ 2155 w 2389"/>
              <a:gd name="T67" fmla="*/ 1715 h 2809"/>
              <a:gd name="T68" fmla="*/ 2181 w 2389"/>
              <a:gd name="T69" fmla="*/ 1845 h 2809"/>
              <a:gd name="T70" fmla="*/ 1528 w 2389"/>
              <a:gd name="T71" fmla="*/ 1628 h 2809"/>
              <a:gd name="T72" fmla="*/ 1450 w 2389"/>
              <a:gd name="T73" fmla="*/ 1576 h 2809"/>
              <a:gd name="T74" fmla="*/ 2155 w 2389"/>
              <a:gd name="T75" fmla="*/ 1368 h 2809"/>
              <a:gd name="T76" fmla="*/ 2181 w 2389"/>
              <a:gd name="T77" fmla="*/ 1499 h 2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89" h="2809">
                <a:moveTo>
                  <a:pt x="2365" y="1036"/>
                </a:moveTo>
                <a:cubicBezTo>
                  <a:pt x="2350" y="1023"/>
                  <a:pt x="2330" y="1018"/>
                  <a:pt x="2311" y="1022"/>
                </a:cubicBezTo>
                <a:lnTo>
                  <a:pt x="1628" y="1143"/>
                </a:lnTo>
                <a:cubicBezTo>
                  <a:pt x="1628" y="1143"/>
                  <a:pt x="1628" y="1143"/>
                  <a:pt x="1628" y="1143"/>
                </a:cubicBezTo>
                <a:cubicBezTo>
                  <a:pt x="1680" y="1134"/>
                  <a:pt x="1771" y="1097"/>
                  <a:pt x="1810" y="947"/>
                </a:cubicBezTo>
                <a:cubicBezTo>
                  <a:pt x="1832" y="865"/>
                  <a:pt x="1826" y="797"/>
                  <a:pt x="1793" y="746"/>
                </a:cubicBezTo>
                <a:cubicBezTo>
                  <a:pt x="1779" y="725"/>
                  <a:pt x="1763" y="710"/>
                  <a:pt x="1748" y="700"/>
                </a:cubicBezTo>
                <a:cubicBezTo>
                  <a:pt x="1748" y="674"/>
                  <a:pt x="1746" y="638"/>
                  <a:pt x="1740" y="597"/>
                </a:cubicBezTo>
                <a:cubicBezTo>
                  <a:pt x="1744" y="541"/>
                  <a:pt x="1758" y="254"/>
                  <a:pt x="1580" y="123"/>
                </a:cubicBezTo>
                <a:cubicBezTo>
                  <a:pt x="1471" y="43"/>
                  <a:pt x="1349" y="0"/>
                  <a:pt x="1228" y="0"/>
                </a:cubicBezTo>
                <a:cubicBezTo>
                  <a:pt x="1129" y="0"/>
                  <a:pt x="1034" y="28"/>
                  <a:pt x="962" y="79"/>
                </a:cubicBezTo>
                <a:cubicBezTo>
                  <a:pt x="900" y="123"/>
                  <a:pt x="864" y="171"/>
                  <a:pt x="844" y="207"/>
                </a:cubicBezTo>
                <a:cubicBezTo>
                  <a:pt x="786" y="210"/>
                  <a:pt x="673" y="236"/>
                  <a:pt x="622" y="382"/>
                </a:cubicBezTo>
                <a:cubicBezTo>
                  <a:pt x="578" y="510"/>
                  <a:pt x="606" y="601"/>
                  <a:pt x="641" y="650"/>
                </a:cubicBezTo>
                <a:cubicBezTo>
                  <a:pt x="639" y="669"/>
                  <a:pt x="638" y="686"/>
                  <a:pt x="638" y="700"/>
                </a:cubicBezTo>
                <a:cubicBezTo>
                  <a:pt x="623" y="710"/>
                  <a:pt x="607" y="725"/>
                  <a:pt x="593" y="746"/>
                </a:cubicBezTo>
                <a:cubicBezTo>
                  <a:pt x="560" y="797"/>
                  <a:pt x="554" y="865"/>
                  <a:pt x="576" y="947"/>
                </a:cubicBezTo>
                <a:cubicBezTo>
                  <a:pt x="613" y="1090"/>
                  <a:pt x="697" y="1130"/>
                  <a:pt x="750" y="1141"/>
                </a:cubicBezTo>
                <a:lnTo>
                  <a:pt x="78" y="1022"/>
                </a:lnTo>
                <a:cubicBezTo>
                  <a:pt x="59" y="1018"/>
                  <a:pt x="39" y="1023"/>
                  <a:pt x="24" y="1036"/>
                </a:cubicBezTo>
                <a:cubicBezTo>
                  <a:pt x="9" y="1049"/>
                  <a:pt x="0" y="1067"/>
                  <a:pt x="0" y="1087"/>
                </a:cubicBezTo>
                <a:lnTo>
                  <a:pt x="0" y="2491"/>
                </a:lnTo>
                <a:cubicBezTo>
                  <a:pt x="0" y="2524"/>
                  <a:pt x="23" y="2551"/>
                  <a:pt x="55" y="2557"/>
                </a:cubicBezTo>
                <a:lnTo>
                  <a:pt x="983" y="2722"/>
                </a:lnTo>
                <a:lnTo>
                  <a:pt x="983" y="2742"/>
                </a:lnTo>
                <a:cubicBezTo>
                  <a:pt x="983" y="2779"/>
                  <a:pt x="1012" y="2809"/>
                  <a:pt x="1049" y="2809"/>
                </a:cubicBezTo>
                <a:lnTo>
                  <a:pt x="1341" y="2809"/>
                </a:lnTo>
                <a:cubicBezTo>
                  <a:pt x="1378" y="2809"/>
                  <a:pt x="1407" y="2779"/>
                  <a:pt x="1407" y="2742"/>
                </a:cubicBezTo>
                <a:lnTo>
                  <a:pt x="1407" y="2722"/>
                </a:lnTo>
                <a:lnTo>
                  <a:pt x="2334" y="2557"/>
                </a:lnTo>
                <a:cubicBezTo>
                  <a:pt x="2366" y="2551"/>
                  <a:pt x="2389" y="2524"/>
                  <a:pt x="2389" y="2491"/>
                </a:cubicBezTo>
                <a:lnTo>
                  <a:pt x="2389" y="1087"/>
                </a:lnTo>
                <a:cubicBezTo>
                  <a:pt x="2389" y="1067"/>
                  <a:pt x="2380" y="1049"/>
                  <a:pt x="2365" y="1036"/>
                </a:cubicBezTo>
                <a:close/>
                <a:moveTo>
                  <a:pt x="1274" y="2676"/>
                </a:moveTo>
                <a:lnTo>
                  <a:pt x="1116" y="2676"/>
                </a:lnTo>
                <a:lnTo>
                  <a:pt x="1116" y="1362"/>
                </a:lnTo>
                <a:lnTo>
                  <a:pt x="1274" y="1362"/>
                </a:lnTo>
                <a:lnTo>
                  <a:pt x="1274" y="2676"/>
                </a:lnTo>
                <a:close/>
                <a:moveTo>
                  <a:pt x="1194" y="1220"/>
                </a:moveTo>
                <a:lnTo>
                  <a:pt x="926" y="1172"/>
                </a:lnTo>
                <a:cubicBezTo>
                  <a:pt x="897" y="1124"/>
                  <a:pt x="872" y="1074"/>
                  <a:pt x="861" y="1049"/>
                </a:cubicBezTo>
                <a:cubicBezTo>
                  <a:pt x="849" y="1025"/>
                  <a:pt x="828" y="1009"/>
                  <a:pt x="804" y="1009"/>
                </a:cubicBezTo>
                <a:cubicBezTo>
                  <a:pt x="799" y="1009"/>
                  <a:pt x="793" y="1010"/>
                  <a:pt x="788" y="1012"/>
                </a:cubicBezTo>
                <a:cubicBezTo>
                  <a:pt x="787" y="1012"/>
                  <a:pt x="787" y="1012"/>
                  <a:pt x="786" y="1012"/>
                </a:cubicBezTo>
                <a:cubicBezTo>
                  <a:pt x="751" y="1012"/>
                  <a:pt x="721" y="976"/>
                  <a:pt x="705" y="914"/>
                </a:cubicBezTo>
                <a:cubicBezTo>
                  <a:pt x="690" y="857"/>
                  <a:pt x="695" y="815"/>
                  <a:pt x="718" y="808"/>
                </a:cubicBezTo>
                <a:cubicBezTo>
                  <a:pt x="735" y="806"/>
                  <a:pt x="748" y="798"/>
                  <a:pt x="760" y="785"/>
                </a:cubicBezTo>
                <a:cubicBezTo>
                  <a:pt x="771" y="771"/>
                  <a:pt x="774" y="754"/>
                  <a:pt x="772" y="736"/>
                </a:cubicBezTo>
                <a:cubicBezTo>
                  <a:pt x="772" y="736"/>
                  <a:pt x="771" y="712"/>
                  <a:pt x="773" y="675"/>
                </a:cubicBezTo>
                <a:cubicBezTo>
                  <a:pt x="813" y="657"/>
                  <a:pt x="875" y="623"/>
                  <a:pt x="927" y="567"/>
                </a:cubicBezTo>
                <a:cubicBezTo>
                  <a:pt x="951" y="540"/>
                  <a:pt x="970" y="508"/>
                  <a:pt x="984" y="477"/>
                </a:cubicBezTo>
                <a:cubicBezTo>
                  <a:pt x="1023" y="507"/>
                  <a:pt x="1075" y="542"/>
                  <a:pt x="1142" y="571"/>
                </a:cubicBezTo>
                <a:cubicBezTo>
                  <a:pt x="1264" y="625"/>
                  <a:pt x="1504" y="652"/>
                  <a:pt x="1613" y="661"/>
                </a:cubicBezTo>
                <a:cubicBezTo>
                  <a:pt x="1616" y="706"/>
                  <a:pt x="1614" y="735"/>
                  <a:pt x="1614" y="736"/>
                </a:cubicBezTo>
                <a:cubicBezTo>
                  <a:pt x="1611" y="771"/>
                  <a:pt x="1635" y="802"/>
                  <a:pt x="1669" y="808"/>
                </a:cubicBezTo>
                <a:cubicBezTo>
                  <a:pt x="1669" y="808"/>
                  <a:pt x="1676" y="811"/>
                  <a:pt x="1681" y="819"/>
                </a:cubicBezTo>
                <a:cubicBezTo>
                  <a:pt x="1692" y="836"/>
                  <a:pt x="1692" y="871"/>
                  <a:pt x="1681" y="914"/>
                </a:cubicBezTo>
                <a:cubicBezTo>
                  <a:pt x="1665" y="976"/>
                  <a:pt x="1635" y="1012"/>
                  <a:pt x="1600" y="1012"/>
                </a:cubicBezTo>
                <a:cubicBezTo>
                  <a:pt x="1599" y="1012"/>
                  <a:pt x="1599" y="1012"/>
                  <a:pt x="1598" y="1012"/>
                </a:cubicBezTo>
                <a:cubicBezTo>
                  <a:pt x="1567" y="1003"/>
                  <a:pt x="1539" y="1020"/>
                  <a:pt x="1525" y="1049"/>
                </a:cubicBezTo>
                <a:cubicBezTo>
                  <a:pt x="1514" y="1074"/>
                  <a:pt x="1489" y="1124"/>
                  <a:pt x="1459" y="1173"/>
                </a:cubicBezTo>
                <a:lnTo>
                  <a:pt x="1194" y="1220"/>
                </a:lnTo>
                <a:close/>
                <a:moveTo>
                  <a:pt x="2181" y="1845"/>
                </a:moveTo>
                <a:lnTo>
                  <a:pt x="1528" y="1974"/>
                </a:lnTo>
                <a:cubicBezTo>
                  <a:pt x="1524" y="1975"/>
                  <a:pt x="1519" y="1976"/>
                  <a:pt x="1515" y="1976"/>
                </a:cubicBezTo>
                <a:cubicBezTo>
                  <a:pt x="1484" y="1976"/>
                  <a:pt x="1456" y="1954"/>
                  <a:pt x="1450" y="1922"/>
                </a:cubicBezTo>
                <a:cubicBezTo>
                  <a:pt x="1442" y="1886"/>
                  <a:pt x="1466" y="1851"/>
                  <a:pt x="1502" y="1844"/>
                </a:cubicBezTo>
                <a:lnTo>
                  <a:pt x="2155" y="1715"/>
                </a:lnTo>
                <a:cubicBezTo>
                  <a:pt x="2191" y="1707"/>
                  <a:pt x="2227" y="1731"/>
                  <a:pt x="2234" y="1767"/>
                </a:cubicBezTo>
                <a:cubicBezTo>
                  <a:pt x="2241" y="1803"/>
                  <a:pt x="2217" y="1838"/>
                  <a:pt x="2181" y="1845"/>
                </a:cubicBezTo>
                <a:close/>
                <a:moveTo>
                  <a:pt x="2181" y="1499"/>
                </a:moveTo>
                <a:lnTo>
                  <a:pt x="1528" y="1628"/>
                </a:lnTo>
                <a:cubicBezTo>
                  <a:pt x="1524" y="1629"/>
                  <a:pt x="1519" y="1629"/>
                  <a:pt x="1515" y="1629"/>
                </a:cubicBezTo>
                <a:cubicBezTo>
                  <a:pt x="1484" y="1629"/>
                  <a:pt x="1456" y="1607"/>
                  <a:pt x="1450" y="1576"/>
                </a:cubicBezTo>
                <a:cubicBezTo>
                  <a:pt x="1442" y="1540"/>
                  <a:pt x="1466" y="1504"/>
                  <a:pt x="1502" y="1497"/>
                </a:cubicBezTo>
                <a:lnTo>
                  <a:pt x="2155" y="1368"/>
                </a:lnTo>
                <a:cubicBezTo>
                  <a:pt x="2191" y="1361"/>
                  <a:pt x="2227" y="1385"/>
                  <a:pt x="2234" y="1421"/>
                </a:cubicBezTo>
                <a:cubicBezTo>
                  <a:pt x="2241" y="1457"/>
                  <a:pt x="2217" y="1492"/>
                  <a:pt x="2181" y="14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512898" y="3544547"/>
            <a:ext cx="818880" cy="818880"/>
          </a:xfrm>
          <a:prstGeom prst="ellipse">
            <a:avLst/>
          </a:prstGeom>
          <a:solidFill>
            <a:srgbClr val="4C7A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Oval 19"/>
          <p:cNvSpPr/>
          <p:nvPr/>
        </p:nvSpPr>
        <p:spPr>
          <a:xfrm>
            <a:off x="7736573" y="3769078"/>
            <a:ext cx="371529" cy="369818"/>
          </a:xfrm>
          <a:custGeom>
            <a:avLst/>
            <a:gdLst>
              <a:gd name="T0" fmla="*/ 6215 w 6887"/>
              <a:gd name="T1" fmla="*/ 4656 h 6866"/>
              <a:gd name="T2" fmla="*/ 6161 w 6887"/>
              <a:gd name="T3" fmla="*/ 4568 h 6866"/>
              <a:gd name="T4" fmla="*/ 5045 w 6887"/>
              <a:gd name="T5" fmla="*/ 3452 h 6866"/>
              <a:gd name="T6" fmla="*/ 6799 w 6887"/>
              <a:gd name="T7" fmla="*/ 1699 h 6866"/>
              <a:gd name="T8" fmla="*/ 6799 w 6887"/>
              <a:gd name="T9" fmla="*/ 1380 h 6866"/>
              <a:gd name="T10" fmla="*/ 5523 w 6887"/>
              <a:gd name="T11" fmla="*/ 105 h 6866"/>
              <a:gd name="T12" fmla="*/ 5364 w 6887"/>
              <a:gd name="T13" fmla="*/ 39 h 6866"/>
              <a:gd name="T14" fmla="*/ 5205 w 6887"/>
              <a:gd name="T15" fmla="*/ 105 h 6866"/>
              <a:gd name="T16" fmla="*/ 4726 w 6887"/>
              <a:gd name="T17" fmla="*/ 583 h 6866"/>
              <a:gd name="T18" fmla="*/ 5364 w 6887"/>
              <a:gd name="T19" fmla="*/ 1221 h 6866"/>
              <a:gd name="T20" fmla="*/ 5364 w 6887"/>
              <a:gd name="T21" fmla="*/ 1540 h 6866"/>
              <a:gd name="T22" fmla="*/ 5205 w 6887"/>
              <a:gd name="T23" fmla="*/ 1606 h 6866"/>
              <a:gd name="T24" fmla="*/ 5045 w 6887"/>
              <a:gd name="T25" fmla="*/ 1540 h 6866"/>
              <a:gd name="T26" fmla="*/ 4408 w 6887"/>
              <a:gd name="T27" fmla="*/ 902 h 6866"/>
              <a:gd name="T28" fmla="*/ 4089 w 6887"/>
              <a:gd name="T29" fmla="*/ 1221 h 6866"/>
              <a:gd name="T30" fmla="*/ 4726 w 6887"/>
              <a:gd name="T31" fmla="*/ 1858 h 6866"/>
              <a:gd name="T32" fmla="*/ 4726 w 6887"/>
              <a:gd name="T33" fmla="*/ 2177 h 6866"/>
              <a:gd name="T34" fmla="*/ 4567 w 6887"/>
              <a:gd name="T35" fmla="*/ 2243 h 6866"/>
              <a:gd name="T36" fmla="*/ 4408 w 6887"/>
              <a:gd name="T37" fmla="*/ 2177 h 6866"/>
              <a:gd name="T38" fmla="*/ 3770 w 6887"/>
              <a:gd name="T39" fmla="*/ 1540 h 6866"/>
              <a:gd name="T40" fmla="*/ 3451 w 6887"/>
              <a:gd name="T41" fmla="*/ 1858 h 6866"/>
              <a:gd name="T42" fmla="*/ 1857 w 6887"/>
              <a:gd name="T43" fmla="*/ 265 h 6866"/>
              <a:gd name="T44" fmla="*/ 901 w 6887"/>
              <a:gd name="T45" fmla="*/ 265 h 6866"/>
              <a:gd name="T46" fmla="*/ 263 w 6887"/>
              <a:gd name="T47" fmla="*/ 902 h 6866"/>
              <a:gd name="T48" fmla="*/ 263 w 6887"/>
              <a:gd name="T49" fmla="*/ 1858 h 6866"/>
              <a:gd name="T50" fmla="*/ 1857 w 6887"/>
              <a:gd name="T51" fmla="*/ 3452 h 6866"/>
              <a:gd name="T52" fmla="*/ 1539 w 6887"/>
              <a:gd name="T53" fmla="*/ 3771 h 6866"/>
              <a:gd name="T54" fmla="*/ 2176 w 6887"/>
              <a:gd name="T55" fmla="*/ 4409 h 6866"/>
              <a:gd name="T56" fmla="*/ 2176 w 6887"/>
              <a:gd name="T57" fmla="*/ 4727 h 6866"/>
              <a:gd name="T58" fmla="*/ 2017 w 6887"/>
              <a:gd name="T59" fmla="*/ 4794 h 6866"/>
              <a:gd name="T60" fmla="*/ 1857 w 6887"/>
              <a:gd name="T61" fmla="*/ 4727 h 6866"/>
              <a:gd name="T62" fmla="*/ 1220 w 6887"/>
              <a:gd name="T63" fmla="*/ 4090 h 6866"/>
              <a:gd name="T64" fmla="*/ 901 w 6887"/>
              <a:gd name="T65" fmla="*/ 4409 h 6866"/>
              <a:gd name="T66" fmla="*/ 1539 w 6887"/>
              <a:gd name="T67" fmla="*/ 5046 h 6866"/>
              <a:gd name="T68" fmla="*/ 1539 w 6887"/>
              <a:gd name="T69" fmla="*/ 5365 h 6866"/>
              <a:gd name="T70" fmla="*/ 1379 w 6887"/>
              <a:gd name="T71" fmla="*/ 5431 h 6866"/>
              <a:gd name="T72" fmla="*/ 1220 w 6887"/>
              <a:gd name="T73" fmla="*/ 5365 h 6866"/>
              <a:gd name="T74" fmla="*/ 582 w 6887"/>
              <a:gd name="T75" fmla="*/ 4728 h 6866"/>
              <a:gd name="T76" fmla="*/ 104 w 6887"/>
              <a:gd name="T77" fmla="*/ 5206 h 6866"/>
              <a:gd name="T78" fmla="*/ 104 w 6887"/>
              <a:gd name="T79" fmla="*/ 5525 h 6866"/>
              <a:gd name="T80" fmla="*/ 1379 w 6887"/>
              <a:gd name="T81" fmla="*/ 6800 h 6866"/>
              <a:gd name="T82" fmla="*/ 1539 w 6887"/>
              <a:gd name="T83" fmla="*/ 6866 h 6866"/>
              <a:gd name="T84" fmla="*/ 1698 w 6887"/>
              <a:gd name="T85" fmla="*/ 6800 h 6866"/>
              <a:gd name="T86" fmla="*/ 3451 w 6887"/>
              <a:gd name="T87" fmla="*/ 5046 h 6866"/>
              <a:gd name="T88" fmla="*/ 4567 w 6887"/>
              <a:gd name="T89" fmla="*/ 6162 h 6866"/>
              <a:gd name="T90" fmla="*/ 4655 w 6887"/>
              <a:gd name="T91" fmla="*/ 6217 h 6866"/>
              <a:gd name="T92" fmla="*/ 6568 w 6887"/>
              <a:gd name="T93" fmla="*/ 6854 h 6866"/>
              <a:gd name="T94" fmla="*/ 6639 w 6887"/>
              <a:gd name="T95" fmla="*/ 6866 h 6866"/>
              <a:gd name="T96" fmla="*/ 6799 w 6887"/>
              <a:gd name="T97" fmla="*/ 6800 h 6866"/>
              <a:gd name="T98" fmla="*/ 6853 w 6887"/>
              <a:gd name="T99" fmla="*/ 6569 h 6866"/>
              <a:gd name="T100" fmla="*/ 6215 w 6887"/>
              <a:gd name="T101" fmla="*/ 4656 h 6866"/>
              <a:gd name="T102" fmla="*/ 4726 w 6887"/>
              <a:gd name="T103" fmla="*/ 5684 h 6866"/>
              <a:gd name="T104" fmla="*/ 1379 w 6887"/>
              <a:gd name="T105" fmla="*/ 2337 h 6866"/>
              <a:gd name="T106" fmla="*/ 1698 w 6887"/>
              <a:gd name="T107" fmla="*/ 2018 h 6866"/>
              <a:gd name="T108" fmla="*/ 5045 w 6887"/>
              <a:gd name="T109" fmla="*/ 5365 h 6866"/>
              <a:gd name="T110" fmla="*/ 4726 w 6887"/>
              <a:gd name="T111" fmla="*/ 5684 h 6866"/>
              <a:gd name="T112" fmla="*/ 5364 w 6887"/>
              <a:gd name="T113" fmla="*/ 5046 h 6866"/>
              <a:gd name="T114" fmla="*/ 2017 w 6887"/>
              <a:gd name="T115" fmla="*/ 1699 h 6866"/>
              <a:gd name="T116" fmla="*/ 2336 w 6887"/>
              <a:gd name="T117" fmla="*/ 1380 h 6866"/>
              <a:gd name="T118" fmla="*/ 5683 w 6887"/>
              <a:gd name="T119" fmla="*/ 4728 h 6866"/>
              <a:gd name="T120" fmla="*/ 5364 w 6887"/>
              <a:gd name="T121" fmla="*/ 5046 h 6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666875" y="1903974"/>
            <a:ext cx="2533892" cy="807942"/>
            <a:chOff x="1653996" y="2225946"/>
            <a:chExt cx="2533892" cy="807942"/>
          </a:xfrm>
        </p:grpSpPr>
        <p:sp>
          <p:nvSpPr>
            <p:cNvPr id="16" name="文本框 15"/>
            <p:cNvSpPr txBox="1"/>
            <p:nvPr/>
          </p:nvSpPr>
          <p:spPr>
            <a:xfrm>
              <a:off x="2938828" y="2225946"/>
              <a:ext cx="12490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53996" y="2572223"/>
              <a:ext cx="25338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429831" y="3829549"/>
            <a:ext cx="2512433" cy="800013"/>
            <a:chOff x="1416952" y="4151521"/>
            <a:chExt cx="2512433" cy="800013"/>
          </a:xfrm>
        </p:grpSpPr>
        <p:sp>
          <p:nvSpPr>
            <p:cNvPr id="19" name="文本框 18"/>
            <p:cNvSpPr txBox="1"/>
            <p:nvPr/>
          </p:nvSpPr>
          <p:spPr>
            <a:xfrm>
              <a:off x="2680325" y="4151521"/>
              <a:ext cx="12490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16952" y="4489869"/>
              <a:ext cx="24881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460364" y="3797251"/>
            <a:ext cx="2512435" cy="814082"/>
            <a:chOff x="8447485" y="4119223"/>
            <a:chExt cx="2512435" cy="814082"/>
          </a:xfrm>
        </p:grpSpPr>
        <p:sp>
          <p:nvSpPr>
            <p:cNvPr id="22" name="文本框 21"/>
            <p:cNvSpPr txBox="1"/>
            <p:nvPr/>
          </p:nvSpPr>
          <p:spPr>
            <a:xfrm>
              <a:off x="8447486" y="4119223"/>
              <a:ext cx="12490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447485" y="4471640"/>
              <a:ext cx="25124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694752" y="5235319"/>
            <a:ext cx="2650215" cy="791877"/>
            <a:chOff x="6681873" y="5557291"/>
            <a:chExt cx="2650215" cy="791877"/>
          </a:xfrm>
        </p:grpSpPr>
        <p:sp>
          <p:nvSpPr>
            <p:cNvPr id="25" name="文本框 24"/>
            <p:cNvSpPr txBox="1"/>
            <p:nvPr/>
          </p:nvSpPr>
          <p:spPr>
            <a:xfrm>
              <a:off x="6693067" y="5557291"/>
              <a:ext cx="12490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681873" y="5918281"/>
              <a:ext cx="265021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27" name="矩形: 圆角 21"/>
          <p:cNvSpPr/>
          <p:nvPr/>
        </p:nvSpPr>
        <p:spPr>
          <a:xfrm>
            <a:off x="7240172" y="1732714"/>
            <a:ext cx="2498865" cy="818880"/>
          </a:xfrm>
          <a:prstGeom prst="roundRect">
            <a:avLst>
              <a:gd name="adj" fmla="val 50000"/>
            </a:avLst>
          </a:prstGeom>
          <a:solidFill>
            <a:srgbClr val="4C7A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609158" y="1942333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spc="300" dirty="0">
                <a:solidFill>
                  <a:schemeClr val="bg1"/>
                </a:solidFill>
                <a:cs typeface="+mn-ea"/>
                <a:sym typeface="+mn-lt"/>
              </a:rPr>
              <a:t>标题添加</a:t>
            </a:r>
          </a:p>
        </p:txBody>
      </p:sp>
      <p:sp>
        <p:nvSpPr>
          <p:cNvPr id="29" name="Oval 28"/>
          <p:cNvSpPr/>
          <p:nvPr/>
        </p:nvSpPr>
        <p:spPr>
          <a:xfrm>
            <a:off x="9127720" y="1956389"/>
            <a:ext cx="316694" cy="371530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46797" y="2620723"/>
            <a:ext cx="25939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14520" y="-25400"/>
            <a:ext cx="2012089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sz="2800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取得成绩展示</a:t>
            </a:r>
            <a:endParaRPr kumimoji="1" lang="zh-CN" altLang="en-US" sz="28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195979" y="3833933"/>
            <a:ext cx="2301924" cy="154996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6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7578" y="3833933"/>
            <a:ext cx="2301924" cy="154996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6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34796" y="3833933"/>
            <a:ext cx="2301924" cy="1549968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6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044891" y="3833933"/>
            <a:ext cx="2301924" cy="1549968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60">
              <a:cs typeface="+mn-ea"/>
              <a:sym typeface="+mn-lt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195979" y="2198197"/>
            <a:ext cx="2047012" cy="29594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输入标题文本</a:t>
            </a:r>
            <a:endParaRPr lang="en-US" altLang="zh-CN" cap="all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781896" y="2198197"/>
            <a:ext cx="2047012" cy="29594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输入标题文本</a:t>
            </a:r>
            <a:endParaRPr lang="en-US" altLang="zh-CN" cap="all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434797" y="2198197"/>
            <a:ext cx="2047012" cy="29594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输入标题文本</a:t>
            </a:r>
            <a:endParaRPr lang="en-US" altLang="zh-CN" cap="all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9044892" y="2198197"/>
            <a:ext cx="2047012" cy="29594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输入标题文本</a:t>
            </a:r>
            <a:endParaRPr lang="en-US" altLang="zh-CN" cap="all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8" name="直接连接符 14"/>
          <p:cNvCxnSpPr/>
          <p:nvPr/>
        </p:nvCxnSpPr>
        <p:spPr>
          <a:xfrm>
            <a:off x="1233236" y="2564351"/>
            <a:ext cx="205256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15"/>
          <p:cNvCxnSpPr/>
          <p:nvPr/>
        </p:nvCxnSpPr>
        <p:spPr>
          <a:xfrm>
            <a:off x="3819153" y="2564351"/>
            <a:ext cx="205256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6"/>
          <p:cNvCxnSpPr/>
          <p:nvPr/>
        </p:nvCxnSpPr>
        <p:spPr>
          <a:xfrm>
            <a:off x="6472054" y="2564351"/>
            <a:ext cx="205256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17"/>
          <p:cNvCxnSpPr/>
          <p:nvPr/>
        </p:nvCxnSpPr>
        <p:spPr>
          <a:xfrm>
            <a:off x="9082149" y="2564351"/>
            <a:ext cx="205256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195980" y="1719307"/>
            <a:ext cx="752090" cy="43102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en-US" altLang="zh-CN" sz="2800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01.</a:t>
            </a: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781897" y="1719307"/>
            <a:ext cx="752090" cy="43102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en-US" altLang="zh-CN" sz="2800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02.</a:t>
            </a: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6434798" y="1719307"/>
            <a:ext cx="752090" cy="43102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en-US" altLang="zh-CN" sz="2800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03.</a:t>
            </a: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9044893" y="1719307"/>
            <a:ext cx="752090" cy="43102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en-US" altLang="zh-CN" sz="2800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04.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120671" y="2648350"/>
            <a:ext cx="2377232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1"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702270" y="2648350"/>
            <a:ext cx="2377232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1"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373580" y="2648350"/>
            <a:ext cx="2377232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1"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9007237" y="2648350"/>
            <a:ext cx="2377232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1"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14520" y="-25400"/>
            <a:ext cx="2012089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sz="2800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取得成绩展示</a:t>
            </a:r>
            <a:endParaRPr kumimoji="1" lang="zh-CN" altLang="en-US" sz="28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71925"/>
            <a:ext cx="12192000" cy="48860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769471" y="1956556"/>
            <a:ext cx="2084570" cy="1829915"/>
            <a:chOff x="580730" y="461108"/>
            <a:chExt cx="2084570" cy="1829915"/>
          </a:xfrm>
        </p:grpSpPr>
        <p:grpSp>
          <p:nvGrpSpPr>
            <p:cNvPr id="3" name="组合 2"/>
            <p:cNvGrpSpPr/>
            <p:nvPr/>
          </p:nvGrpSpPr>
          <p:grpSpPr>
            <a:xfrm>
              <a:off x="580730" y="461108"/>
              <a:ext cx="2084570" cy="1829915"/>
              <a:chOff x="3625380" y="812801"/>
              <a:chExt cx="5960552" cy="5232400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4315368" y="812801"/>
                <a:ext cx="5270564" cy="5232400"/>
                <a:chOff x="3846981" y="246942"/>
                <a:chExt cx="6410534" cy="6364117"/>
              </a:xfrm>
            </p:grpSpPr>
            <p:sp>
              <p:nvSpPr>
                <p:cNvPr id="44" name="等腰三角形 43"/>
                <p:cNvSpPr/>
                <p:nvPr/>
              </p:nvSpPr>
              <p:spPr>
                <a:xfrm rot="5400000">
                  <a:off x="4042019" y="395561"/>
                  <a:ext cx="6364116" cy="6066877"/>
                </a:xfrm>
                <a:prstGeom prst="triangle">
                  <a:avLst/>
                </a:prstGeom>
                <a:noFill/>
                <a:ln>
                  <a:solidFill>
                    <a:srgbClr val="BBBBB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等腰三角形 45"/>
                <p:cNvSpPr/>
                <p:nvPr/>
              </p:nvSpPr>
              <p:spPr>
                <a:xfrm rot="5400000">
                  <a:off x="3698362" y="395562"/>
                  <a:ext cx="6364116" cy="6066877"/>
                </a:xfrm>
                <a:prstGeom prst="triangle">
                  <a:avLst/>
                </a:prstGeom>
                <a:noFill/>
                <a:ln w="25400">
                  <a:solidFill>
                    <a:srgbClr val="BBBBB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3625380" y="1003519"/>
                <a:ext cx="4988142" cy="4850961"/>
                <a:chOff x="3445079" y="778079"/>
                <a:chExt cx="5451774" cy="5301842"/>
              </a:xfrm>
            </p:grpSpPr>
            <p:sp>
              <p:nvSpPr>
                <p:cNvPr id="2" name="椭圆 1"/>
                <p:cNvSpPr/>
                <p:nvPr/>
              </p:nvSpPr>
              <p:spPr>
                <a:xfrm>
                  <a:off x="3445079" y="778079"/>
                  <a:ext cx="5301842" cy="5301842"/>
                </a:xfrm>
                <a:prstGeom prst="ellipse">
                  <a:avLst/>
                </a:prstGeom>
                <a:gradFill>
                  <a:gsLst>
                    <a:gs pos="0">
                      <a:srgbClr val="4C7AFF"/>
                    </a:gs>
                    <a:gs pos="100000">
                      <a:srgbClr val="3580D3"/>
                    </a:gs>
                  </a:gsLst>
                  <a:lin ang="2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8323151" y="4926006"/>
                  <a:ext cx="573702" cy="573702"/>
                </a:xfrm>
                <a:prstGeom prst="ellipse">
                  <a:avLst/>
                </a:prstGeom>
                <a:solidFill>
                  <a:srgbClr val="4C7A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658210" y="707440"/>
              <a:ext cx="1634532" cy="1162752"/>
              <a:chOff x="5246256" y="2121198"/>
              <a:chExt cx="1634532" cy="1162752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5246256" y="2121198"/>
                <a:ext cx="1634532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5400" dirty="0" smtClean="0">
                    <a:solidFill>
                      <a:schemeClr val="bg1"/>
                    </a:solidFill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ea"/>
                    <a:sym typeface="+mn-lt"/>
                  </a:rPr>
                  <a:t>04</a:t>
                </a: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5593618" y="3006951"/>
                <a:ext cx="84683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en-GB" altLang="zh-CN" sz="1200" i="1" dirty="0">
                    <a:solidFill>
                      <a:schemeClr val="bg1"/>
                    </a:solidFill>
                    <a:cs typeface="+mn-ea"/>
                    <a:sym typeface="+mn-lt"/>
                  </a:rPr>
                  <a:t>PART</a:t>
                </a:r>
                <a:endParaRPr kumimoji="1" lang="zh-CN" altLang="en-US" sz="1200" i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5034760" y="1223038"/>
            <a:ext cx="332014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sz="4800" dirty="0" smtClean="0">
                <a:solidFill>
                  <a:srgbClr val="4C7A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未来工作方向</a:t>
            </a:r>
            <a:endParaRPr kumimoji="1" lang="zh-CN" altLang="en-US" sz="4800" dirty="0">
              <a:solidFill>
                <a:srgbClr val="4C7AFF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034759" y="2940030"/>
            <a:ext cx="408958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4C7A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C7AFF"/>
                </a:solidFill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rgbClr val="4C7AFF"/>
              </a:solidFill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567938" y="4549359"/>
            <a:ext cx="4850962" cy="4850962"/>
          </a:xfrm>
          <a:prstGeom prst="ellipse">
            <a:avLst/>
          </a:prstGeom>
          <a:gradFill>
            <a:gsLst>
              <a:gs pos="0">
                <a:srgbClr val="4C7AFF"/>
              </a:gs>
              <a:gs pos="100000">
                <a:srgbClr val="3580D3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 flipV="1">
            <a:off x="8870991" y="5674642"/>
            <a:ext cx="579819" cy="579819"/>
          </a:xfrm>
          <a:prstGeom prst="ellipse">
            <a:avLst/>
          </a:prstGeom>
          <a:gradFill>
            <a:gsLst>
              <a:gs pos="0">
                <a:srgbClr val="4C7AFF"/>
              </a:gs>
              <a:gs pos="100000">
                <a:srgbClr val="3580D3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78898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/>
          <p:cNvSpPr/>
          <p:nvPr/>
        </p:nvSpPr>
        <p:spPr>
          <a:xfrm>
            <a:off x="4414119" y="2749274"/>
            <a:ext cx="1415351" cy="1415351"/>
          </a:xfrm>
          <a:prstGeom prst="diamond">
            <a:avLst/>
          </a:prstGeom>
          <a:solidFill>
            <a:srgbClr val="4C7A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9961" y="3233734"/>
            <a:ext cx="398636" cy="399861"/>
          </a:xfrm>
          <a:prstGeom prst="rect">
            <a:avLst/>
          </a:prstGeom>
        </p:spPr>
      </p:pic>
      <p:sp>
        <p:nvSpPr>
          <p:cNvPr id="6" name="菱形 5"/>
          <p:cNvSpPr/>
          <p:nvPr/>
        </p:nvSpPr>
        <p:spPr>
          <a:xfrm>
            <a:off x="5273877" y="1798313"/>
            <a:ext cx="1415351" cy="1415351"/>
          </a:xfrm>
          <a:prstGeom prst="diamond">
            <a:avLst/>
          </a:prstGeom>
          <a:solidFill>
            <a:srgbClr val="4C7A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0416" y="2304632"/>
            <a:ext cx="401476" cy="402711"/>
          </a:xfrm>
          <a:prstGeom prst="rect">
            <a:avLst/>
          </a:prstGeom>
        </p:spPr>
      </p:pic>
      <p:sp>
        <p:nvSpPr>
          <p:cNvPr id="8" name="菱形 7"/>
          <p:cNvSpPr/>
          <p:nvPr/>
        </p:nvSpPr>
        <p:spPr>
          <a:xfrm>
            <a:off x="5273877" y="3603047"/>
            <a:ext cx="1415351" cy="1415351"/>
          </a:xfrm>
          <a:prstGeom prst="diamond">
            <a:avLst/>
          </a:prstGeom>
          <a:solidFill>
            <a:srgbClr val="4C7A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2470" y="4059483"/>
            <a:ext cx="517208" cy="474455"/>
          </a:xfrm>
          <a:prstGeom prst="rect">
            <a:avLst/>
          </a:prstGeom>
        </p:spPr>
      </p:pic>
      <p:sp>
        <p:nvSpPr>
          <p:cNvPr id="10" name="菱形 9"/>
          <p:cNvSpPr/>
          <p:nvPr/>
        </p:nvSpPr>
        <p:spPr>
          <a:xfrm>
            <a:off x="6125120" y="2749274"/>
            <a:ext cx="1415351" cy="1415351"/>
          </a:xfrm>
          <a:prstGeom prst="diamond">
            <a:avLst/>
          </a:prstGeom>
          <a:solidFill>
            <a:srgbClr val="4C7A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2716" y="3235931"/>
            <a:ext cx="390428" cy="44203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205236" y="1954660"/>
            <a:ext cx="163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274441" y="3935172"/>
            <a:ext cx="163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008862" y="1959666"/>
            <a:ext cx="163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078067" y="3919858"/>
            <a:ext cx="163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323151" y="2377224"/>
            <a:ext cx="2580640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332801" y="4330401"/>
            <a:ext cx="2580640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006540" y="2369707"/>
            <a:ext cx="2580640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006540" y="4289190"/>
            <a:ext cx="2580640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14520" y="-25400"/>
            <a:ext cx="2012089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sz="2800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未来工作方向</a:t>
            </a:r>
            <a:endParaRPr kumimoji="1" lang="zh-CN" altLang="en-US" sz="28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981879" y="2219775"/>
            <a:ext cx="879226" cy="879226"/>
          </a:xfrm>
          <a:prstGeom prst="ellipse">
            <a:avLst/>
          </a:prstGeom>
          <a:solidFill>
            <a:srgbClr val="4C7A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465592" y="2219775"/>
            <a:ext cx="879226" cy="879226"/>
          </a:xfrm>
          <a:prstGeom prst="ellipse">
            <a:avLst/>
          </a:prstGeom>
          <a:solidFill>
            <a:srgbClr val="4C7A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928167" y="2219775"/>
            <a:ext cx="879226" cy="879226"/>
          </a:xfrm>
          <a:prstGeom prst="ellipse">
            <a:avLst/>
          </a:prstGeom>
          <a:solidFill>
            <a:srgbClr val="4C7A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426117" y="2219775"/>
            <a:ext cx="879226" cy="879226"/>
          </a:xfrm>
          <a:prstGeom prst="ellipse">
            <a:avLst/>
          </a:prstGeom>
          <a:solidFill>
            <a:srgbClr val="4C7A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KSO_Shape"/>
          <p:cNvSpPr/>
          <p:nvPr/>
        </p:nvSpPr>
        <p:spPr bwMode="auto">
          <a:xfrm>
            <a:off x="9616006" y="2422199"/>
            <a:ext cx="513822" cy="500116"/>
          </a:xfrm>
          <a:custGeom>
            <a:avLst/>
            <a:gdLst>
              <a:gd name="T0" fmla="*/ 666817 w 2390775"/>
              <a:gd name="T1" fmla="*/ 1651200 h 2327275"/>
              <a:gd name="T2" fmla="*/ 566198 w 2390775"/>
              <a:gd name="T3" fmla="*/ 1648988 h 2327275"/>
              <a:gd name="T4" fmla="*/ 521900 w 2390775"/>
              <a:gd name="T5" fmla="*/ 1642352 h 2327275"/>
              <a:gd name="T6" fmla="*/ 451657 w 2390775"/>
              <a:gd name="T7" fmla="*/ 1625606 h 2327275"/>
              <a:gd name="T8" fmla="*/ 414954 w 2390775"/>
              <a:gd name="T9" fmla="*/ 1611703 h 2327275"/>
              <a:gd name="T10" fmla="*/ 386794 w 2390775"/>
              <a:gd name="T11" fmla="*/ 1596536 h 2327275"/>
              <a:gd name="T12" fmla="*/ 361480 w 2390775"/>
              <a:gd name="T13" fmla="*/ 1577261 h 2327275"/>
              <a:gd name="T14" fmla="*/ 340280 w 2390775"/>
              <a:gd name="T15" fmla="*/ 1553247 h 2327275"/>
              <a:gd name="T16" fmla="*/ 888937 w 2390775"/>
              <a:gd name="T17" fmla="*/ 1206621 h 2327275"/>
              <a:gd name="T18" fmla="*/ 1840488 w 2390775"/>
              <a:gd name="T19" fmla="*/ 1219287 h 2327275"/>
              <a:gd name="T20" fmla="*/ 1623069 w 2390775"/>
              <a:gd name="T21" fmla="*/ 1586618 h 2327275"/>
              <a:gd name="T22" fmla="*/ 1603447 w 2390775"/>
              <a:gd name="T23" fmla="*/ 1604668 h 2327275"/>
              <a:gd name="T24" fmla="*/ 1586041 w 2390775"/>
              <a:gd name="T25" fmla="*/ 1615435 h 2327275"/>
              <a:gd name="T26" fmla="*/ 1564203 w 2390775"/>
              <a:gd name="T27" fmla="*/ 1624302 h 2327275"/>
              <a:gd name="T28" fmla="*/ 1537619 w 2390775"/>
              <a:gd name="T29" fmla="*/ 1631584 h 2327275"/>
              <a:gd name="T30" fmla="*/ 1504706 w 2390775"/>
              <a:gd name="T31" fmla="*/ 1636335 h 2327275"/>
              <a:gd name="T32" fmla="*/ 1344252 w 2390775"/>
              <a:gd name="T33" fmla="*/ 1642035 h 2327275"/>
              <a:gd name="T34" fmla="*/ 1310389 w 2390775"/>
              <a:gd name="T35" fmla="*/ 991605 h 2327275"/>
              <a:gd name="T36" fmla="*/ 441594 w 2390775"/>
              <a:gd name="T37" fmla="*/ 1195662 h 2327275"/>
              <a:gd name="T38" fmla="*/ 81238 w 2390775"/>
              <a:gd name="T39" fmla="*/ 1104844 h 2327275"/>
              <a:gd name="T40" fmla="*/ 72704 w 2390775"/>
              <a:gd name="T41" fmla="*/ 1075414 h 2327275"/>
              <a:gd name="T42" fmla="*/ 71439 w 2390775"/>
              <a:gd name="T43" fmla="*/ 1055795 h 2327275"/>
              <a:gd name="T44" fmla="*/ 73335 w 2390775"/>
              <a:gd name="T45" fmla="*/ 1033327 h 2327275"/>
              <a:gd name="T46" fmla="*/ 79342 w 2390775"/>
              <a:gd name="T47" fmla="*/ 1007378 h 2327275"/>
              <a:gd name="T48" fmla="*/ 89773 w 2390775"/>
              <a:gd name="T49" fmla="*/ 977316 h 2327275"/>
              <a:gd name="T50" fmla="*/ 110320 w 2390775"/>
              <a:gd name="T51" fmla="*/ 933964 h 2327275"/>
              <a:gd name="T52" fmla="*/ 509555 w 2390775"/>
              <a:gd name="T53" fmla="*/ 642520 h 2327275"/>
              <a:gd name="T54" fmla="*/ 1847476 w 2390775"/>
              <a:gd name="T55" fmla="*/ 860382 h 2327275"/>
              <a:gd name="T56" fmla="*/ 1866124 w 2390775"/>
              <a:gd name="T57" fmla="*/ 899590 h 2327275"/>
              <a:gd name="T58" fmla="*/ 1881611 w 2390775"/>
              <a:gd name="T59" fmla="*/ 941329 h 2327275"/>
              <a:gd name="T60" fmla="*/ 1899627 w 2390775"/>
              <a:gd name="T61" fmla="*/ 1008363 h 2327275"/>
              <a:gd name="T62" fmla="*/ 1904368 w 2390775"/>
              <a:gd name="T63" fmla="*/ 1046940 h 2327275"/>
              <a:gd name="T64" fmla="*/ 1904052 w 2390775"/>
              <a:gd name="T65" fmla="*/ 1078876 h 2327275"/>
              <a:gd name="T66" fmla="*/ 1898679 w 2390775"/>
              <a:gd name="T67" fmla="*/ 1110496 h 2327275"/>
              <a:gd name="T68" fmla="*/ 1886036 w 2390775"/>
              <a:gd name="T69" fmla="*/ 1139903 h 2327275"/>
              <a:gd name="T70" fmla="*/ 1704931 w 2390775"/>
              <a:gd name="T71" fmla="*/ 607105 h 2327275"/>
              <a:gd name="T72" fmla="*/ 1269206 w 2390775"/>
              <a:gd name="T73" fmla="*/ 633 h 2327275"/>
              <a:gd name="T74" fmla="*/ 1298604 w 2390775"/>
              <a:gd name="T75" fmla="*/ 7913 h 2327275"/>
              <a:gd name="T76" fmla="*/ 1316622 w 2390775"/>
              <a:gd name="T77" fmla="*/ 16460 h 2327275"/>
              <a:gd name="T78" fmla="*/ 1334957 w 2390775"/>
              <a:gd name="T79" fmla="*/ 29437 h 2327275"/>
              <a:gd name="T80" fmla="*/ 1354556 w 2390775"/>
              <a:gd name="T81" fmla="*/ 47796 h 2327275"/>
              <a:gd name="T82" fmla="*/ 1374787 w 2390775"/>
              <a:gd name="T83" fmla="*/ 71853 h 2327275"/>
              <a:gd name="T84" fmla="*/ 1402289 w 2390775"/>
              <a:gd name="T85" fmla="*/ 111420 h 2327275"/>
              <a:gd name="T86" fmla="*/ 1454131 w 2390775"/>
              <a:gd name="T87" fmla="*/ 603311 h 2327275"/>
              <a:gd name="T88" fmla="*/ 851305 w 2390775"/>
              <a:gd name="T89" fmla="*/ 0 h 2327275"/>
              <a:gd name="T90" fmla="*/ 776986 w 2390775"/>
              <a:gd name="T91" fmla="*/ 648844 h 2327275"/>
              <a:gd name="T92" fmla="*/ 537523 w 2390775"/>
              <a:gd name="T93" fmla="*/ 174396 h 2327275"/>
              <a:gd name="T94" fmla="*/ 561912 w 2390775"/>
              <a:gd name="T95" fmla="*/ 138631 h 2327275"/>
              <a:gd name="T96" fmla="*/ 590420 w 2390775"/>
              <a:gd name="T97" fmla="*/ 103815 h 2327275"/>
              <a:gd name="T98" fmla="*/ 639199 w 2390775"/>
              <a:gd name="T99" fmla="*/ 54439 h 2327275"/>
              <a:gd name="T100" fmla="*/ 670241 w 2390775"/>
              <a:gd name="T101" fmla="*/ 30701 h 2327275"/>
              <a:gd name="T102" fmla="*/ 698115 w 2390775"/>
              <a:gd name="T103" fmla="*/ 15192 h 2327275"/>
              <a:gd name="T104" fmla="*/ 728206 w 2390775"/>
              <a:gd name="T105" fmla="*/ 4114 h 2327275"/>
              <a:gd name="T106" fmla="*/ 759565 w 2390775"/>
              <a:gd name="T107" fmla="*/ 0 h 2327275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390775" h="2327275">
                <a:moveTo>
                  <a:pt x="1115616" y="1514475"/>
                </a:moveTo>
                <a:lnTo>
                  <a:pt x="1116013" y="2073275"/>
                </a:lnTo>
                <a:lnTo>
                  <a:pt x="959557" y="2072879"/>
                </a:lnTo>
                <a:lnTo>
                  <a:pt x="836855" y="2072482"/>
                </a:lnTo>
                <a:lnTo>
                  <a:pt x="750685" y="2072085"/>
                </a:lnTo>
                <a:lnTo>
                  <a:pt x="737978" y="2071689"/>
                </a:lnTo>
                <a:lnTo>
                  <a:pt x="724080" y="2070896"/>
                </a:lnTo>
                <a:lnTo>
                  <a:pt x="710579" y="2069706"/>
                </a:lnTo>
                <a:lnTo>
                  <a:pt x="696680" y="2067723"/>
                </a:lnTo>
                <a:lnTo>
                  <a:pt x="682782" y="2065740"/>
                </a:lnTo>
                <a:lnTo>
                  <a:pt x="668487" y="2063757"/>
                </a:lnTo>
                <a:lnTo>
                  <a:pt x="654985" y="2061377"/>
                </a:lnTo>
                <a:lnTo>
                  <a:pt x="641087" y="2058998"/>
                </a:lnTo>
                <a:lnTo>
                  <a:pt x="614482" y="2053049"/>
                </a:lnTo>
                <a:lnTo>
                  <a:pt x="589465" y="2046703"/>
                </a:lnTo>
                <a:lnTo>
                  <a:pt x="566830" y="2040358"/>
                </a:lnTo>
                <a:lnTo>
                  <a:pt x="556903" y="2037185"/>
                </a:lnTo>
                <a:lnTo>
                  <a:pt x="547769" y="2034012"/>
                </a:lnTo>
                <a:lnTo>
                  <a:pt x="529503" y="2026874"/>
                </a:lnTo>
                <a:lnTo>
                  <a:pt x="520767" y="2022908"/>
                </a:lnTo>
                <a:lnTo>
                  <a:pt x="512031" y="2018149"/>
                </a:lnTo>
                <a:lnTo>
                  <a:pt x="502898" y="2013786"/>
                </a:lnTo>
                <a:lnTo>
                  <a:pt x="493765" y="2009027"/>
                </a:lnTo>
                <a:lnTo>
                  <a:pt x="485426" y="2003871"/>
                </a:lnTo>
                <a:lnTo>
                  <a:pt x="477087" y="1998319"/>
                </a:lnTo>
                <a:lnTo>
                  <a:pt x="468747" y="1992370"/>
                </a:lnTo>
                <a:lnTo>
                  <a:pt x="461203" y="1986421"/>
                </a:lnTo>
                <a:lnTo>
                  <a:pt x="453658" y="1979679"/>
                </a:lnTo>
                <a:lnTo>
                  <a:pt x="446113" y="1972541"/>
                </a:lnTo>
                <a:lnTo>
                  <a:pt x="439362" y="1965402"/>
                </a:lnTo>
                <a:lnTo>
                  <a:pt x="433009" y="1957470"/>
                </a:lnTo>
                <a:lnTo>
                  <a:pt x="427052" y="1949538"/>
                </a:lnTo>
                <a:lnTo>
                  <a:pt x="421890" y="1941210"/>
                </a:lnTo>
                <a:lnTo>
                  <a:pt x="400050" y="1903930"/>
                </a:lnTo>
                <a:lnTo>
                  <a:pt x="616864" y="1518045"/>
                </a:lnTo>
                <a:lnTo>
                  <a:pt x="1115616" y="1514475"/>
                </a:lnTo>
                <a:close/>
                <a:moveTo>
                  <a:pt x="1644538" y="1244600"/>
                </a:moveTo>
                <a:lnTo>
                  <a:pt x="1644538" y="1533950"/>
                </a:lnTo>
                <a:lnTo>
                  <a:pt x="1919386" y="1532757"/>
                </a:lnTo>
                <a:lnTo>
                  <a:pt x="2309813" y="1530372"/>
                </a:lnTo>
                <a:lnTo>
                  <a:pt x="2054824" y="1965986"/>
                </a:lnTo>
                <a:lnTo>
                  <a:pt x="2049263" y="1974333"/>
                </a:lnTo>
                <a:lnTo>
                  <a:pt x="2043703" y="1983077"/>
                </a:lnTo>
                <a:lnTo>
                  <a:pt x="2036951" y="1991423"/>
                </a:lnTo>
                <a:lnTo>
                  <a:pt x="2029802" y="1999373"/>
                </a:lnTo>
                <a:lnTo>
                  <a:pt x="2021858" y="2006924"/>
                </a:lnTo>
                <a:lnTo>
                  <a:pt x="2017092" y="2010501"/>
                </a:lnTo>
                <a:lnTo>
                  <a:pt x="2012326" y="2014078"/>
                </a:lnTo>
                <a:lnTo>
                  <a:pt x="2007162" y="2017656"/>
                </a:lnTo>
                <a:lnTo>
                  <a:pt x="2001999" y="2020835"/>
                </a:lnTo>
                <a:lnTo>
                  <a:pt x="1996439" y="2024412"/>
                </a:lnTo>
                <a:lnTo>
                  <a:pt x="1990481" y="2027592"/>
                </a:lnTo>
                <a:lnTo>
                  <a:pt x="1984126" y="2030772"/>
                </a:lnTo>
                <a:lnTo>
                  <a:pt x="1977771" y="2033554"/>
                </a:lnTo>
                <a:lnTo>
                  <a:pt x="1970622" y="2036336"/>
                </a:lnTo>
                <a:lnTo>
                  <a:pt x="1963075" y="2038721"/>
                </a:lnTo>
                <a:lnTo>
                  <a:pt x="1955132" y="2041503"/>
                </a:lnTo>
                <a:lnTo>
                  <a:pt x="1947188" y="2043490"/>
                </a:lnTo>
                <a:lnTo>
                  <a:pt x="1938450" y="2045875"/>
                </a:lnTo>
                <a:lnTo>
                  <a:pt x="1929712" y="2047862"/>
                </a:lnTo>
                <a:lnTo>
                  <a:pt x="1919783" y="2049452"/>
                </a:lnTo>
                <a:lnTo>
                  <a:pt x="1909853" y="2051042"/>
                </a:lnTo>
                <a:lnTo>
                  <a:pt x="1899527" y="2052632"/>
                </a:lnTo>
                <a:lnTo>
                  <a:pt x="1888406" y="2053824"/>
                </a:lnTo>
                <a:lnTo>
                  <a:pt x="1877285" y="2055017"/>
                </a:lnTo>
                <a:lnTo>
                  <a:pt x="1864972" y="2055812"/>
                </a:lnTo>
                <a:lnTo>
                  <a:pt x="1839155" y="2057004"/>
                </a:lnTo>
                <a:lnTo>
                  <a:pt x="1687036" y="2060979"/>
                </a:lnTo>
                <a:lnTo>
                  <a:pt x="1642552" y="2062171"/>
                </a:lnTo>
                <a:lnTo>
                  <a:pt x="1644140" y="2327275"/>
                </a:lnTo>
                <a:lnTo>
                  <a:pt x="1273175" y="1801439"/>
                </a:lnTo>
                <a:lnTo>
                  <a:pt x="1644538" y="1244600"/>
                </a:lnTo>
                <a:close/>
                <a:moveTo>
                  <a:pt x="639492" y="806450"/>
                </a:moveTo>
                <a:lnTo>
                  <a:pt x="939800" y="1403808"/>
                </a:lnTo>
                <a:lnTo>
                  <a:pt x="688684" y="1261221"/>
                </a:lnTo>
                <a:lnTo>
                  <a:pt x="554200" y="1500720"/>
                </a:lnTo>
                <a:lnTo>
                  <a:pt x="363781" y="1841500"/>
                </a:lnTo>
                <a:lnTo>
                  <a:pt x="111078" y="1404603"/>
                </a:lnTo>
                <a:lnTo>
                  <a:pt x="106318" y="1395865"/>
                </a:lnTo>
                <a:lnTo>
                  <a:pt x="101954" y="1386730"/>
                </a:lnTo>
                <a:lnTo>
                  <a:pt x="97987" y="1376403"/>
                </a:lnTo>
                <a:lnTo>
                  <a:pt x="94813" y="1366473"/>
                </a:lnTo>
                <a:lnTo>
                  <a:pt x="92036" y="1355750"/>
                </a:lnTo>
                <a:lnTo>
                  <a:pt x="91243" y="1349792"/>
                </a:lnTo>
                <a:lnTo>
                  <a:pt x="90449" y="1344231"/>
                </a:lnTo>
                <a:lnTo>
                  <a:pt x="90053" y="1337877"/>
                </a:lnTo>
                <a:lnTo>
                  <a:pt x="89656" y="1331919"/>
                </a:lnTo>
                <a:lnTo>
                  <a:pt x="89656" y="1325167"/>
                </a:lnTo>
                <a:lnTo>
                  <a:pt x="89656" y="1318415"/>
                </a:lnTo>
                <a:lnTo>
                  <a:pt x="90053" y="1311265"/>
                </a:lnTo>
                <a:lnTo>
                  <a:pt x="90846" y="1304116"/>
                </a:lnTo>
                <a:lnTo>
                  <a:pt x="92036" y="1296967"/>
                </a:lnTo>
                <a:lnTo>
                  <a:pt x="93226" y="1289421"/>
                </a:lnTo>
                <a:lnTo>
                  <a:pt x="95210" y="1281080"/>
                </a:lnTo>
                <a:lnTo>
                  <a:pt x="97193" y="1272739"/>
                </a:lnTo>
                <a:lnTo>
                  <a:pt x="99574" y="1264398"/>
                </a:lnTo>
                <a:lnTo>
                  <a:pt x="101954" y="1255263"/>
                </a:lnTo>
                <a:lnTo>
                  <a:pt x="105127" y="1246128"/>
                </a:lnTo>
                <a:lnTo>
                  <a:pt x="108698" y="1236596"/>
                </a:lnTo>
                <a:lnTo>
                  <a:pt x="112665" y="1226666"/>
                </a:lnTo>
                <a:lnTo>
                  <a:pt x="116632" y="1216737"/>
                </a:lnTo>
                <a:lnTo>
                  <a:pt x="121392" y="1206013"/>
                </a:lnTo>
                <a:lnTo>
                  <a:pt x="126550" y="1195289"/>
                </a:lnTo>
                <a:lnTo>
                  <a:pt x="138451" y="1172253"/>
                </a:lnTo>
                <a:lnTo>
                  <a:pt x="209462" y="1038006"/>
                </a:lnTo>
                <a:lnTo>
                  <a:pt x="230884" y="998685"/>
                </a:lnTo>
                <a:lnTo>
                  <a:pt x="0" y="869205"/>
                </a:lnTo>
                <a:lnTo>
                  <a:pt x="639492" y="806450"/>
                </a:lnTo>
                <a:close/>
                <a:moveTo>
                  <a:pt x="2139688" y="762000"/>
                </a:moveTo>
                <a:lnTo>
                  <a:pt x="2216641" y="898525"/>
                </a:lnTo>
                <a:lnTo>
                  <a:pt x="2276537" y="1004887"/>
                </a:lnTo>
                <a:lnTo>
                  <a:pt x="2318583" y="1079897"/>
                </a:lnTo>
                <a:lnTo>
                  <a:pt x="2324533" y="1091406"/>
                </a:lnTo>
                <a:lnTo>
                  <a:pt x="2330483" y="1103709"/>
                </a:lnTo>
                <a:lnTo>
                  <a:pt x="2336432" y="1116409"/>
                </a:lnTo>
                <a:lnTo>
                  <a:pt x="2341986" y="1129109"/>
                </a:lnTo>
                <a:lnTo>
                  <a:pt x="2347142" y="1141809"/>
                </a:lnTo>
                <a:lnTo>
                  <a:pt x="2352299" y="1155303"/>
                </a:lnTo>
                <a:lnTo>
                  <a:pt x="2357059" y="1168400"/>
                </a:lnTo>
                <a:lnTo>
                  <a:pt x="2361422" y="1181497"/>
                </a:lnTo>
                <a:lnTo>
                  <a:pt x="2369355" y="1207690"/>
                </a:lnTo>
                <a:lnTo>
                  <a:pt x="2376099" y="1232297"/>
                </a:lnTo>
                <a:lnTo>
                  <a:pt x="2382048" y="1255315"/>
                </a:lnTo>
                <a:lnTo>
                  <a:pt x="2384032" y="1265634"/>
                </a:lnTo>
                <a:lnTo>
                  <a:pt x="2385618" y="1275556"/>
                </a:lnTo>
                <a:lnTo>
                  <a:pt x="2388395" y="1294606"/>
                </a:lnTo>
                <a:lnTo>
                  <a:pt x="2389188" y="1304528"/>
                </a:lnTo>
                <a:lnTo>
                  <a:pt x="2389982" y="1314053"/>
                </a:lnTo>
                <a:lnTo>
                  <a:pt x="2390378" y="1323975"/>
                </a:lnTo>
                <a:lnTo>
                  <a:pt x="2390775" y="1334294"/>
                </a:lnTo>
                <a:lnTo>
                  <a:pt x="2390378" y="1344215"/>
                </a:lnTo>
                <a:lnTo>
                  <a:pt x="2389585" y="1354137"/>
                </a:lnTo>
                <a:lnTo>
                  <a:pt x="2388792" y="1364059"/>
                </a:lnTo>
                <a:lnTo>
                  <a:pt x="2387205" y="1373981"/>
                </a:lnTo>
                <a:lnTo>
                  <a:pt x="2385222" y="1384300"/>
                </a:lnTo>
                <a:lnTo>
                  <a:pt x="2382842" y="1393825"/>
                </a:lnTo>
                <a:lnTo>
                  <a:pt x="2379272" y="1403350"/>
                </a:lnTo>
                <a:lnTo>
                  <a:pt x="2375702" y="1412478"/>
                </a:lnTo>
                <a:lnTo>
                  <a:pt x="2371735" y="1421606"/>
                </a:lnTo>
                <a:lnTo>
                  <a:pt x="2366975" y="1430734"/>
                </a:lnTo>
                <a:lnTo>
                  <a:pt x="2345556" y="1467644"/>
                </a:lnTo>
                <a:lnTo>
                  <a:pt x="1902485" y="1470025"/>
                </a:lnTo>
                <a:lnTo>
                  <a:pt x="1654175" y="1038225"/>
                </a:lnTo>
                <a:lnTo>
                  <a:pt x="2139688" y="762000"/>
                </a:lnTo>
                <a:close/>
                <a:moveTo>
                  <a:pt x="1068388" y="0"/>
                </a:moveTo>
                <a:lnTo>
                  <a:pt x="1572620" y="0"/>
                </a:lnTo>
                <a:lnTo>
                  <a:pt x="1582538" y="0"/>
                </a:lnTo>
                <a:lnTo>
                  <a:pt x="1592853" y="794"/>
                </a:lnTo>
                <a:lnTo>
                  <a:pt x="1603565" y="2384"/>
                </a:lnTo>
                <a:lnTo>
                  <a:pt x="1613879" y="4767"/>
                </a:lnTo>
                <a:lnTo>
                  <a:pt x="1624591" y="7946"/>
                </a:lnTo>
                <a:lnTo>
                  <a:pt x="1629748" y="9932"/>
                </a:lnTo>
                <a:lnTo>
                  <a:pt x="1635302" y="11919"/>
                </a:lnTo>
                <a:lnTo>
                  <a:pt x="1640856" y="14700"/>
                </a:lnTo>
                <a:lnTo>
                  <a:pt x="1646807" y="17481"/>
                </a:lnTo>
                <a:lnTo>
                  <a:pt x="1652361" y="20659"/>
                </a:lnTo>
                <a:lnTo>
                  <a:pt x="1657915" y="24235"/>
                </a:lnTo>
                <a:lnTo>
                  <a:pt x="1663866" y="27810"/>
                </a:lnTo>
                <a:lnTo>
                  <a:pt x="1669420" y="32181"/>
                </a:lnTo>
                <a:lnTo>
                  <a:pt x="1675371" y="36948"/>
                </a:lnTo>
                <a:lnTo>
                  <a:pt x="1681322" y="41716"/>
                </a:lnTo>
                <a:lnTo>
                  <a:pt x="1687273" y="47675"/>
                </a:lnTo>
                <a:lnTo>
                  <a:pt x="1693620" y="53634"/>
                </a:lnTo>
                <a:lnTo>
                  <a:pt x="1699968" y="59991"/>
                </a:lnTo>
                <a:lnTo>
                  <a:pt x="1706315" y="66745"/>
                </a:lnTo>
                <a:lnTo>
                  <a:pt x="1712663" y="73896"/>
                </a:lnTo>
                <a:lnTo>
                  <a:pt x="1719010" y="81445"/>
                </a:lnTo>
                <a:lnTo>
                  <a:pt x="1725358" y="90185"/>
                </a:lnTo>
                <a:lnTo>
                  <a:pt x="1732102" y="98926"/>
                </a:lnTo>
                <a:lnTo>
                  <a:pt x="1739243" y="108063"/>
                </a:lnTo>
                <a:lnTo>
                  <a:pt x="1745987" y="117996"/>
                </a:lnTo>
                <a:lnTo>
                  <a:pt x="1759873" y="139847"/>
                </a:lnTo>
                <a:lnTo>
                  <a:pt x="1840010" y="268569"/>
                </a:lnTo>
                <a:lnTo>
                  <a:pt x="1863417" y="306709"/>
                </a:lnTo>
                <a:lnTo>
                  <a:pt x="2090738" y="171233"/>
                </a:lnTo>
                <a:lnTo>
                  <a:pt x="1824935" y="757238"/>
                </a:lnTo>
                <a:lnTo>
                  <a:pt x="1158047" y="718303"/>
                </a:lnTo>
                <a:lnTo>
                  <a:pt x="1407188" y="572100"/>
                </a:lnTo>
                <a:lnTo>
                  <a:pt x="1267145" y="335711"/>
                </a:lnTo>
                <a:lnTo>
                  <a:pt x="1068388" y="0"/>
                </a:lnTo>
                <a:close/>
                <a:moveTo>
                  <a:pt x="953254" y="0"/>
                </a:moveTo>
                <a:lnTo>
                  <a:pt x="996186" y="0"/>
                </a:lnTo>
                <a:lnTo>
                  <a:pt x="1222376" y="381372"/>
                </a:lnTo>
                <a:lnTo>
                  <a:pt x="975117" y="814388"/>
                </a:lnTo>
                <a:lnTo>
                  <a:pt x="490538" y="534318"/>
                </a:lnTo>
                <a:lnTo>
                  <a:pt x="569247" y="398851"/>
                </a:lnTo>
                <a:lnTo>
                  <a:pt x="630863" y="293180"/>
                </a:lnTo>
                <a:lnTo>
                  <a:pt x="674591" y="218891"/>
                </a:lnTo>
                <a:lnTo>
                  <a:pt x="681349" y="207768"/>
                </a:lnTo>
                <a:lnTo>
                  <a:pt x="689299" y="196645"/>
                </a:lnTo>
                <a:lnTo>
                  <a:pt x="697249" y="185521"/>
                </a:lnTo>
                <a:lnTo>
                  <a:pt x="705200" y="174001"/>
                </a:lnTo>
                <a:lnTo>
                  <a:pt x="713945" y="162877"/>
                </a:lnTo>
                <a:lnTo>
                  <a:pt x="722691" y="151754"/>
                </a:lnTo>
                <a:lnTo>
                  <a:pt x="731834" y="141028"/>
                </a:lnTo>
                <a:lnTo>
                  <a:pt x="740977" y="130302"/>
                </a:lnTo>
                <a:lnTo>
                  <a:pt x="759263" y="110439"/>
                </a:lnTo>
                <a:lnTo>
                  <a:pt x="777549" y="92165"/>
                </a:lnTo>
                <a:lnTo>
                  <a:pt x="794245" y="75480"/>
                </a:lnTo>
                <a:lnTo>
                  <a:pt x="802195" y="68329"/>
                </a:lnTo>
                <a:lnTo>
                  <a:pt x="809748" y="61973"/>
                </a:lnTo>
                <a:lnTo>
                  <a:pt x="824854" y="50452"/>
                </a:lnTo>
                <a:lnTo>
                  <a:pt x="832804" y="44493"/>
                </a:lnTo>
                <a:lnTo>
                  <a:pt x="841152" y="38534"/>
                </a:lnTo>
                <a:lnTo>
                  <a:pt x="849500" y="33370"/>
                </a:lnTo>
                <a:lnTo>
                  <a:pt x="857848" y="28206"/>
                </a:lnTo>
                <a:lnTo>
                  <a:pt x="866991" y="23438"/>
                </a:lnTo>
                <a:lnTo>
                  <a:pt x="876134" y="19068"/>
                </a:lnTo>
                <a:lnTo>
                  <a:pt x="884880" y="14699"/>
                </a:lnTo>
                <a:lnTo>
                  <a:pt x="894420" y="11123"/>
                </a:lnTo>
                <a:lnTo>
                  <a:pt x="903961" y="7945"/>
                </a:lnTo>
                <a:lnTo>
                  <a:pt x="913899" y="5164"/>
                </a:lnTo>
                <a:lnTo>
                  <a:pt x="923439" y="2781"/>
                </a:lnTo>
                <a:lnTo>
                  <a:pt x="933377" y="1192"/>
                </a:lnTo>
                <a:lnTo>
                  <a:pt x="943316" y="397"/>
                </a:lnTo>
                <a:lnTo>
                  <a:pt x="9532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26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7157940" y="2352568"/>
            <a:ext cx="454896" cy="577034"/>
          </a:xfrm>
          <a:custGeom>
            <a:avLst/>
            <a:gdLst>
              <a:gd name="T0" fmla="*/ 259322 w 2665412"/>
              <a:gd name="T1" fmla="*/ 2895285 h 3382963"/>
              <a:gd name="T2" fmla="*/ 511017 w 2665412"/>
              <a:gd name="T3" fmla="*/ 3155147 h 3382963"/>
              <a:gd name="T4" fmla="*/ 770965 w 2665412"/>
              <a:gd name="T5" fmla="*/ 2903852 h 3382963"/>
              <a:gd name="T6" fmla="*/ 519587 w 2665412"/>
              <a:gd name="T7" fmla="*/ 2643989 h 3382963"/>
              <a:gd name="T8" fmla="*/ 875071 w 2665412"/>
              <a:gd name="T9" fmla="*/ 2732514 h 3382963"/>
              <a:gd name="T10" fmla="*/ 732560 w 2665412"/>
              <a:gd name="T11" fmla="*/ 3231615 h 3382963"/>
              <a:gd name="T12" fmla="*/ 265987 w 2665412"/>
              <a:gd name="T13" fmla="*/ 3315697 h 3382963"/>
              <a:gd name="T14" fmla="*/ 147598 w 2665412"/>
              <a:gd name="T15" fmla="*/ 2750917 h 3382963"/>
              <a:gd name="T16" fmla="*/ 1831415 w 2665412"/>
              <a:gd name="T17" fmla="*/ 2257426 h 3382963"/>
              <a:gd name="T18" fmla="*/ 1993961 w 2665412"/>
              <a:gd name="T19" fmla="*/ 2438401 h 3382963"/>
              <a:gd name="T20" fmla="*/ 1847258 w 2665412"/>
              <a:gd name="T21" fmla="*/ 2409508 h 3382963"/>
              <a:gd name="T22" fmla="*/ 1685662 w 2665412"/>
              <a:gd name="T23" fmla="*/ 2468563 h 3382963"/>
              <a:gd name="T24" fmla="*/ 1995229 w 2665412"/>
              <a:gd name="T25" fmla="*/ 2640966 h 3382963"/>
              <a:gd name="T26" fmla="*/ 1952137 w 2665412"/>
              <a:gd name="T27" fmla="*/ 2838768 h 3382963"/>
              <a:gd name="T28" fmla="*/ 1735409 w 2665412"/>
              <a:gd name="T29" fmla="*/ 2918143 h 3382963"/>
              <a:gd name="T30" fmla="*/ 1580784 w 2665412"/>
              <a:gd name="T31" fmla="*/ 2728596 h 3382963"/>
              <a:gd name="T32" fmla="*/ 1742380 w 2665412"/>
              <a:gd name="T33" fmla="*/ 2773998 h 3382963"/>
              <a:gd name="T34" fmla="*/ 1881478 w 2665412"/>
              <a:gd name="T35" fmla="*/ 2691766 h 3382963"/>
              <a:gd name="T36" fmla="*/ 1563357 w 2665412"/>
              <a:gd name="T37" fmla="*/ 2467293 h 3382963"/>
              <a:gd name="T38" fmla="*/ 1692634 w 2665412"/>
              <a:gd name="T39" fmla="*/ 2322831 h 3382963"/>
              <a:gd name="T40" fmla="*/ 1625723 w 2665412"/>
              <a:gd name="T41" fmla="*/ 2198771 h 3382963"/>
              <a:gd name="T42" fmla="*/ 1410098 w 2665412"/>
              <a:gd name="T43" fmla="*/ 2430592 h 3382963"/>
              <a:gd name="T44" fmla="*/ 1421847 w 2665412"/>
              <a:gd name="T45" fmla="*/ 2757048 h 3382963"/>
              <a:gd name="T46" fmla="*/ 1653351 w 2665412"/>
              <a:gd name="T47" fmla="*/ 2972991 h 3382963"/>
              <a:gd name="T48" fmla="*/ 1980125 w 2665412"/>
              <a:gd name="T49" fmla="*/ 2960924 h 3382963"/>
              <a:gd name="T50" fmla="*/ 2195433 w 2665412"/>
              <a:gd name="T51" fmla="*/ 2729420 h 3382963"/>
              <a:gd name="T52" fmla="*/ 2184001 w 2665412"/>
              <a:gd name="T53" fmla="*/ 2402964 h 3382963"/>
              <a:gd name="T54" fmla="*/ 1952179 w 2665412"/>
              <a:gd name="T55" fmla="*/ 2187021 h 3382963"/>
              <a:gd name="T56" fmla="*/ 2156055 w 2665412"/>
              <a:gd name="T57" fmla="*/ 2032367 h 3382963"/>
              <a:gd name="T58" fmla="*/ 2395816 w 2665412"/>
              <a:gd name="T59" fmla="*/ 2850094 h 3382963"/>
              <a:gd name="T60" fmla="*/ 1619054 w 2665412"/>
              <a:gd name="T61" fmla="*/ 3205130 h 3382963"/>
              <a:gd name="T62" fmla="*/ 1161763 w 2665412"/>
              <a:gd name="T63" fmla="*/ 2697981 h 3382963"/>
              <a:gd name="T64" fmla="*/ 1590474 w 2665412"/>
              <a:gd name="T65" fmla="*/ 1963774 h 3382963"/>
              <a:gd name="T66" fmla="*/ 247746 w 2665412"/>
              <a:gd name="T67" fmla="*/ 2374875 h 3382963"/>
              <a:gd name="T68" fmla="*/ 90506 w 2665412"/>
              <a:gd name="T69" fmla="*/ 2382501 h 3382963"/>
              <a:gd name="T70" fmla="*/ 82882 w 2665412"/>
              <a:gd name="T71" fmla="*/ 2224911 h 3382963"/>
              <a:gd name="T72" fmla="*/ 1925231 w 2665412"/>
              <a:gd name="T73" fmla="*/ 1275421 h 3382963"/>
              <a:gd name="T74" fmla="*/ 2142932 w 2665412"/>
              <a:gd name="T75" fmla="*/ 1565745 h 3382963"/>
              <a:gd name="T76" fmla="*/ 2433411 w 2665412"/>
              <a:gd name="T77" fmla="*/ 1348081 h 3382963"/>
              <a:gd name="T78" fmla="*/ 2215710 w 2665412"/>
              <a:gd name="T79" fmla="*/ 1057758 h 3382963"/>
              <a:gd name="T80" fmla="*/ 2557039 w 2665412"/>
              <a:gd name="T81" fmla="*/ 1184676 h 3382963"/>
              <a:gd name="T82" fmla="*/ 2359043 w 2665412"/>
              <a:gd name="T83" fmla="*/ 1666644 h 3382963"/>
              <a:gd name="T84" fmla="*/ 1943029 w 2665412"/>
              <a:gd name="T85" fmla="*/ 1631742 h 3382963"/>
              <a:gd name="T86" fmla="*/ 1831795 w 2665412"/>
              <a:gd name="T87" fmla="*/ 1117727 h 3382963"/>
              <a:gd name="T88" fmla="*/ 1543971 w 2665412"/>
              <a:gd name="T89" fmla="*/ 596250 h 3382963"/>
              <a:gd name="T90" fmla="*/ 1297460 w 2665412"/>
              <a:gd name="T91" fmla="*/ 948099 h 3382963"/>
              <a:gd name="T92" fmla="*/ 1031888 w 2665412"/>
              <a:gd name="T93" fmla="*/ 755548 h 3382963"/>
              <a:gd name="T94" fmla="*/ 814631 w 2665412"/>
              <a:gd name="T95" fmla="*/ 602286 h 3382963"/>
              <a:gd name="T96" fmla="*/ 863801 w 2665412"/>
              <a:gd name="T97" fmla="*/ 640380 h 3382963"/>
              <a:gd name="T98" fmla="*/ 958650 w 2665412"/>
              <a:gd name="T99" fmla="*/ 731486 h 3382963"/>
              <a:gd name="T100" fmla="*/ 915825 w 2665412"/>
              <a:gd name="T101" fmla="*/ 1047026 h 3382963"/>
              <a:gd name="T102" fmla="*/ 1093788 w 2665412"/>
              <a:gd name="T103" fmla="*/ 1742545 h 3382963"/>
              <a:gd name="T104" fmla="*/ 941203 w 2665412"/>
              <a:gd name="T105" fmla="*/ 2331086 h 3382963"/>
              <a:gd name="T106" fmla="*/ 804162 w 2665412"/>
              <a:gd name="T107" fmla="*/ 2246646 h 3382963"/>
              <a:gd name="T108" fmla="*/ 518978 w 2665412"/>
              <a:gd name="T109" fmla="*/ 1458116 h 3382963"/>
              <a:gd name="T110" fmla="*/ 425714 w 2665412"/>
              <a:gd name="T111" fmla="*/ 1302568 h 3382963"/>
              <a:gd name="T112" fmla="*/ 154488 w 2665412"/>
              <a:gd name="T113" fmla="*/ 951475 h 3382963"/>
              <a:gd name="T114" fmla="*/ 4758 w 2665412"/>
              <a:gd name="T115" fmla="*/ 912429 h 3382963"/>
              <a:gd name="T116" fmla="*/ 912333 w 2665412"/>
              <a:gd name="T117" fmla="*/ 0 h 3382963"/>
              <a:gd name="T118" fmla="*/ 1112519 w 2665412"/>
              <a:gd name="T119" fmla="*/ 199433 h 3382963"/>
              <a:gd name="T120" fmla="*/ 953005 w 2665412"/>
              <a:gd name="T121" fmla="*/ 526732 h 3382963"/>
              <a:gd name="T122" fmla="*/ 719772 w 2665412"/>
              <a:gd name="T123" fmla="*/ 209293 h 3382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65412" h="3382963">
                <a:moveTo>
                  <a:pt x="506574" y="2643989"/>
                </a:moveTo>
                <a:lnTo>
                  <a:pt x="493243" y="2644624"/>
                </a:lnTo>
                <a:lnTo>
                  <a:pt x="480230" y="2646210"/>
                </a:lnTo>
                <a:lnTo>
                  <a:pt x="467217" y="2648431"/>
                </a:lnTo>
                <a:lnTo>
                  <a:pt x="454521" y="2650970"/>
                </a:lnTo>
                <a:lnTo>
                  <a:pt x="442460" y="2654460"/>
                </a:lnTo>
                <a:lnTo>
                  <a:pt x="430399" y="2658585"/>
                </a:lnTo>
                <a:lnTo>
                  <a:pt x="418655" y="2663027"/>
                </a:lnTo>
                <a:lnTo>
                  <a:pt x="407229" y="2667786"/>
                </a:lnTo>
                <a:lnTo>
                  <a:pt x="396120" y="2673180"/>
                </a:lnTo>
                <a:lnTo>
                  <a:pt x="385328" y="2679526"/>
                </a:lnTo>
                <a:lnTo>
                  <a:pt x="374854" y="2685872"/>
                </a:lnTo>
                <a:lnTo>
                  <a:pt x="364380" y="2692852"/>
                </a:lnTo>
                <a:lnTo>
                  <a:pt x="354858" y="2700784"/>
                </a:lnTo>
                <a:lnTo>
                  <a:pt x="345336" y="2708717"/>
                </a:lnTo>
                <a:lnTo>
                  <a:pt x="336449" y="2717284"/>
                </a:lnTo>
                <a:lnTo>
                  <a:pt x="327562" y="2725533"/>
                </a:lnTo>
                <a:lnTo>
                  <a:pt x="319310" y="2735052"/>
                </a:lnTo>
                <a:lnTo>
                  <a:pt x="312010" y="2744571"/>
                </a:lnTo>
                <a:lnTo>
                  <a:pt x="304710" y="2754724"/>
                </a:lnTo>
                <a:lnTo>
                  <a:pt x="298044" y="2764878"/>
                </a:lnTo>
                <a:lnTo>
                  <a:pt x="291696" y="2775348"/>
                </a:lnTo>
                <a:lnTo>
                  <a:pt x="285983" y="2786136"/>
                </a:lnTo>
                <a:lnTo>
                  <a:pt x="280905" y="2797241"/>
                </a:lnTo>
                <a:lnTo>
                  <a:pt x="276144" y="2808981"/>
                </a:lnTo>
                <a:lnTo>
                  <a:pt x="272018" y="2820721"/>
                </a:lnTo>
                <a:lnTo>
                  <a:pt x="268209" y="2832461"/>
                </a:lnTo>
                <a:lnTo>
                  <a:pt x="265353" y="2844835"/>
                </a:lnTo>
                <a:lnTo>
                  <a:pt x="263131" y="2857210"/>
                </a:lnTo>
                <a:lnTo>
                  <a:pt x="261226" y="2869584"/>
                </a:lnTo>
                <a:lnTo>
                  <a:pt x="259957" y="2882276"/>
                </a:lnTo>
                <a:lnTo>
                  <a:pt x="259322" y="2895285"/>
                </a:lnTo>
                <a:lnTo>
                  <a:pt x="259639" y="2908294"/>
                </a:lnTo>
                <a:lnTo>
                  <a:pt x="260274" y="2921620"/>
                </a:lnTo>
                <a:lnTo>
                  <a:pt x="261861" y="2934629"/>
                </a:lnTo>
                <a:lnTo>
                  <a:pt x="264083" y="2947638"/>
                </a:lnTo>
                <a:lnTo>
                  <a:pt x="266622" y="2960330"/>
                </a:lnTo>
                <a:lnTo>
                  <a:pt x="270113" y="2972704"/>
                </a:lnTo>
                <a:lnTo>
                  <a:pt x="273922" y="2984444"/>
                </a:lnTo>
                <a:lnTo>
                  <a:pt x="278366" y="2996501"/>
                </a:lnTo>
                <a:lnTo>
                  <a:pt x="283444" y="3007924"/>
                </a:lnTo>
                <a:lnTo>
                  <a:pt x="288840" y="3019029"/>
                </a:lnTo>
                <a:lnTo>
                  <a:pt x="294870" y="3029817"/>
                </a:lnTo>
                <a:lnTo>
                  <a:pt x="301536" y="3040605"/>
                </a:lnTo>
                <a:lnTo>
                  <a:pt x="308836" y="3050441"/>
                </a:lnTo>
                <a:lnTo>
                  <a:pt x="316136" y="3060277"/>
                </a:lnTo>
                <a:lnTo>
                  <a:pt x="323753" y="3069478"/>
                </a:lnTo>
                <a:lnTo>
                  <a:pt x="332323" y="3078680"/>
                </a:lnTo>
                <a:lnTo>
                  <a:pt x="341210" y="3087247"/>
                </a:lnTo>
                <a:lnTo>
                  <a:pt x="350732" y="3095496"/>
                </a:lnTo>
                <a:lnTo>
                  <a:pt x="360254" y="3103429"/>
                </a:lnTo>
                <a:lnTo>
                  <a:pt x="370411" y="3110409"/>
                </a:lnTo>
                <a:lnTo>
                  <a:pt x="380250" y="3117072"/>
                </a:lnTo>
                <a:lnTo>
                  <a:pt x="391041" y="3123418"/>
                </a:lnTo>
                <a:lnTo>
                  <a:pt x="401833" y="3128812"/>
                </a:lnTo>
                <a:lnTo>
                  <a:pt x="412942" y="3134206"/>
                </a:lnTo>
                <a:lnTo>
                  <a:pt x="424685" y="3138965"/>
                </a:lnTo>
                <a:lnTo>
                  <a:pt x="436429" y="3143090"/>
                </a:lnTo>
                <a:lnTo>
                  <a:pt x="448173" y="3146580"/>
                </a:lnTo>
                <a:lnTo>
                  <a:pt x="460551" y="3149753"/>
                </a:lnTo>
                <a:lnTo>
                  <a:pt x="472930" y="3151974"/>
                </a:lnTo>
                <a:lnTo>
                  <a:pt x="485626" y="3153878"/>
                </a:lnTo>
                <a:lnTo>
                  <a:pt x="498004" y="3154830"/>
                </a:lnTo>
                <a:lnTo>
                  <a:pt x="511017" y="3155147"/>
                </a:lnTo>
                <a:lnTo>
                  <a:pt x="524030" y="3155147"/>
                </a:lnTo>
                <a:lnTo>
                  <a:pt x="537044" y="3154513"/>
                </a:lnTo>
                <a:lnTo>
                  <a:pt x="550374" y="3152926"/>
                </a:lnTo>
                <a:lnTo>
                  <a:pt x="563070" y="3150705"/>
                </a:lnTo>
                <a:lnTo>
                  <a:pt x="575766" y="3148167"/>
                </a:lnTo>
                <a:lnTo>
                  <a:pt x="588462" y="3144994"/>
                </a:lnTo>
                <a:lnTo>
                  <a:pt x="600206" y="3141186"/>
                </a:lnTo>
                <a:lnTo>
                  <a:pt x="612267" y="3136744"/>
                </a:lnTo>
                <a:lnTo>
                  <a:pt x="623693" y="3131668"/>
                </a:lnTo>
                <a:lnTo>
                  <a:pt x="634802" y="3125956"/>
                </a:lnTo>
                <a:lnTo>
                  <a:pt x="645593" y="3119928"/>
                </a:lnTo>
                <a:lnTo>
                  <a:pt x="656067" y="3113265"/>
                </a:lnTo>
                <a:lnTo>
                  <a:pt x="665907" y="3106284"/>
                </a:lnTo>
                <a:lnTo>
                  <a:pt x="676063" y="3098986"/>
                </a:lnTo>
                <a:lnTo>
                  <a:pt x="685268" y="3090737"/>
                </a:lnTo>
                <a:lnTo>
                  <a:pt x="694155" y="3082487"/>
                </a:lnTo>
                <a:lnTo>
                  <a:pt x="702725" y="3073603"/>
                </a:lnTo>
                <a:lnTo>
                  <a:pt x="710977" y="3064402"/>
                </a:lnTo>
                <a:lnTo>
                  <a:pt x="718594" y="3054566"/>
                </a:lnTo>
                <a:lnTo>
                  <a:pt x="725894" y="3045047"/>
                </a:lnTo>
                <a:lnTo>
                  <a:pt x="732560" y="3034576"/>
                </a:lnTo>
                <a:lnTo>
                  <a:pt x="738908" y="3023788"/>
                </a:lnTo>
                <a:lnTo>
                  <a:pt x="744621" y="3013000"/>
                </a:lnTo>
                <a:lnTo>
                  <a:pt x="750017" y="3001895"/>
                </a:lnTo>
                <a:lnTo>
                  <a:pt x="754460" y="2990472"/>
                </a:lnTo>
                <a:lnTo>
                  <a:pt x="758586" y="2979050"/>
                </a:lnTo>
                <a:lnTo>
                  <a:pt x="762078" y="2966676"/>
                </a:lnTo>
                <a:lnTo>
                  <a:pt x="765252" y="2954618"/>
                </a:lnTo>
                <a:lnTo>
                  <a:pt x="767473" y="2942244"/>
                </a:lnTo>
                <a:lnTo>
                  <a:pt x="769378" y="2929870"/>
                </a:lnTo>
                <a:lnTo>
                  <a:pt x="770330" y="2916861"/>
                </a:lnTo>
                <a:lnTo>
                  <a:pt x="770965" y="2903852"/>
                </a:lnTo>
                <a:lnTo>
                  <a:pt x="770647" y="2890843"/>
                </a:lnTo>
                <a:lnTo>
                  <a:pt x="770013" y="2877834"/>
                </a:lnTo>
                <a:lnTo>
                  <a:pt x="768426" y="2864507"/>
                </a:lnTo>
                <a:lnTo>
                  <a:pt x="766521" y="2851816"/>
                </a:lnTo>
                <a:lnTo>
                  <a:pt x="763982" y="2839441"/>
                </a:lnTo>
                <a:lnTo>
                  <a:pt x="760808" y="2827067"/>
                </a:lnTo>
                <a:lnTo>
                  <a:pt x="756682" y="2814692"/>
                </a:lnTo>
                <a:lnTo>
                  <a:pt x="752238" y="2802953"/>
                </a:lnTo>
                <a:lnTo>
                  <a:pt x="747160" y="2791530"/>
                </a:lnTo>
                <a:lnTo>
                  <a:pt x="741764" y="2780108"/>
                </a:lnTo>
                <a:lnTo>
                  <a:pt x="735416" y="2769637"/>
                </a:lnTo>
                <a:lnTo>
                  <a:pt x="729068" y="2759166"/>
                </a:lnTo>
                <a:lnTo>
                  <a:pt x="722086" y="2749013"/>
                </a:lnTo>
                <a:lnTo>
                  <a:pt x="714468" y="2739177"/>
                </a:lnTo>
                <a:lnTo>
                  <a:pt x="706533" y="2729658"/>
                </a:lnTo>
                <a:lnTo>
                  <a:pt x="697964" y="2720774"/>
                </a:lnTo>
                <a:lnTo>
                  <a:pt x="689394" y="2712207"/>
                </a:lnTo>
                <a:lnTo>
                  <a:pt x="680189" y="2704275"/>
                </a:lnTo>
                <a:lnTo>
                  <a:pt x="670350" y="2696342"/>
                </a:lnTo>
                <a:lnTo>
                  <a:pt x="660511" y="2689362"/>
                </a:lnTo>
                <a:lnTo>
                  <a:pt x="650037" y="2682382"/>
                </a:lnTo>
                <a:lnTo>
                  <a:pt x="639563" y="2676353"/>
                </a:lnTo>
                <a:lnTo>
                  <a:pt x="628771" y="2670324"/>
                </a:lnTo>
                <a:lnTo>
                  <a:pt x="617662" y="2665248"/>
                </a:lnTo>
                <a:lnTo>
                  <a:pt x="606236" y="2660171"/>
                </a:lnTo>
                <a:lnTo>
                  <a:pt x="594175" y="2656364"/>
                </a:lnTo>
                <a:lnTo>
                  <a:pt x="582431" y="2652873"/>
                </a:lnTo>
                <a:lnTo>
                  <a:pt x="570053" y="2650018"/>
                </a:lnTo>
                <a:lnTo>
                  <a:pt x="557992" y="2647479"/>
                </a:lnTo>
                <a:lnTo>
                  <a:pt x="545296" y="2645576"/>
                </a:lnTo>
                <a:lnTo>
                  <a:pt x="532600" y="2644306"/>
                </a:lnTo>
                <a:lnTo>
                  <a:pt x="519587" y="2643989"/>
                </a:lnTo>
                <a:lnTo>
                  <a:pt x="506574" y="2643989"/>
                </a:lnTo>
                <a:close/>
                <a:moveTo>
                  <a:pt x="552279" y="2413000"/>
                </a:moveTo>
                <a:lnTo>
                  <a:pt x="560214" y="2505650"/>
                </a:lnTo>
                <a:lnTo>
                  <a:pt x="569736" y="2506602"/>
                </a:lnTo>
                <a:lnTo>
                  <a:pt x="578940" y="2508188"/>
                </a:lnTo>
                <a:lnTo>
                  <a:pt x="588779" y="2510092"/>
                </a:lnTo>
                <a:lnTo>
                  <a:pt x="597984" y="2511678"/>
                </a:lnTo>
                <a:lnTo>
                  <a:pt x="607506" y="2513582"/>
                </a:lnTo>
                <a:lnTo>
                  <a:pt x="617028" y="2516120"/>
                </a:lnTo>
                <a:lnTo>
                  <a:pt x="626232" y="2518976"/>
                </a:lnTo>
                <a:lnTo>
                  <a:pt x="635119" y="2521514"/>
                </a:lnTo>
                <a:lnTo>
                  <a:pt x="644006" y="2524370"/>
                </a:lnTo>
                <a:lnTo>
                  <a:pt x="653211" y="2527860"/>
                </a:lnTo>
                <a:lnTo>
                  <a:pt x="661780" y="2531033"/>
                </a:lnTo>
                <a:lnTo>
                  <a:pt x="670668" y="2534841"/>
                </a:lnTo>
                <a:lnTo>
                  <a:pt x="679237" y="2538648"/>
                </a:lnTo>
                <a:lnTo>
                  <a:pt x="687807" y="2542773"/>
                </a:lnTo>
                <a:lnTo>
                  <a:pt x="696377" y="2547215"/>
                </a:lnTo>
                <a:lnTo>
                  <a:pt x="704629" y="2551657"/>
                </a:lnTo>
                <a:lnTo>
                  <a:pt x="764299" y="2480266"/>
                </a:lnTo>
                <a:lnTo>
                  <a:pt x="884275" y="2581165"/>
                </a:lnTo>
                <a:lnTo>
                  <a:pt x="824922" y="2651921"/>
                </a:lnTo>
                <a:lnTo>
                  <a:pt x="830953" y="2659219"/>
                </a:lnTo>
                <a:lnTo>
                  <a:pt x="836348" y="2666517"/>
                </a:lnTo>
                <a:lnTo>
                  <a:pt x="842062" y="2674449"/>
                </a:lnTo>
                <a:lnTo>
                  <a:pt x="847140" y="2682382"/>
                </a:lnTo>
                <a:lnTo>
                  <a:pt x="852536" y="2690314"/>
                </a:lnTo>
                <a:lnTo>
                  <a:pt x="857297" y="2698563"/>
                </a:lnTo>
                <a:lnTo>
                  <a:pt x="862057" y="2706813"/>
                </a:lnTo>
                <a:lnTo>
                  <a:pt x="866501" y="2715380"/>
                </a:lnTo>
                <a:lnTo>
                  <a:pt x="870945" y="2723947"/>
                </a:lnTo>
                <a:lnTo>
                  <a:pt x="875071" y="2732514"/>
                </a:lnTo>
                <a:lnTo>
                  <a:pt x="879197" y="2741398"/>
                </a:lnTo>
                <a:lnTo>
                  <a:pt x="883006" y="2750282"/>
                </a:lnTo>
                <a:lnTo>
                  <a:pt x="886497" y="2759166"/>
                </a:lnTo>
                <a:lnTo>
                  <a:pt x="889671" y="2768050"/>
                </a:lnTo>
                <a:lnTo>
                  <a:pt x="892845" y="2777252"/>
                </a:lnTo>
                <a:lnTo>
                  <a:pt x="896019" y="2786453"/>
                </a:lnTo>
                <a:lnTo>
                  <a:pt x="986794" y="2779156"/>
                </a:lnTo>
                <a:lnTo>
                  <a:pt x="1000125" y="2934629"/>
                </a:lnTo>
                <a:lnTo>
                  <a:pt x="909667" y="2942879"/>
                </a:lnTo>
                <a:lnTo>
                  <a:pt x="908397" y="2952397"/>
                </a:lnTo>
                <a:lnTo>
                  <a:pt x="907128" y="2962233"/>
                </a:lnTo>
                <a:lnTo>
                  <a:pt x="905541" y="2971752"/>
                </a:lnTo>
                <a:lnTo>
                  <a:pt x="903636" y="2981588"/>
                </a:lnTo>
                <a:lnTo>
                  <a:pt x="901415" y="2990790"/>
                </a:lnTo>
                <a:lnTo>
                  <a:pt x="899193" y="3000309"/>
                </a:lnTo>
                <a:lnTo>
                  <a:pt x="896654" y="3009827"/>
                </a:lnTo>
                <a:lnTo>
                  <a:pt x="893797" y="3019029"/>
                </a:lnTo>
                <a:lnTo>
                  <a:pt x="890623" y="3027913"/>
                </a:lnTo>
                <a:lnTo>
                  <a:pt x="887449" y="3036797"/>
                </a:lnTo>
                <a:lnTo>
                  <a:pt x="883958" y="3045999"/>
                </a:lnTo>
                <a:lnTo>
                  <a:pt x="880149" y="3054566"/>
                </a:lnTo>
                <a:lnTo>
                  <a:pt x="876658" y="3063450"/>
                </a:lnTo>
                <a:lnTo>
                  <a:pt x="872532" y="3072017"/>
                </a:lnTo>
                <a:lnTo>
                  <a:pt x="868088" y="3080584"/>
                </a:lnTo>
                <a:lnTo>
                  <a:pt x="863644" y="3089150"/>
                </a:lnTo>
                <a:lnTo>
                  <a:pt x="933154" y="3147532"/>
                </a:lnTo>
                <a:lnTo>
                  <a:pt x="831905" y="3267151"/>
                </a:lnTo>
                <a:lnTo>
                  <a:pt x="763347" y="3209404"/>
                </a:lnTo>
                <a:lnTo>
                  <a:pt x="755730" y="3215433"/>
                </a:lnTo>
                <a:lnTo>
                  <a:pt x="748112" y="3221144"/>
                </a:lnTo>
                <a:lnTo>
                  <a:pt x="740177" y="3226538"/>
                </a:lnTo>
                <a:lnTo>
                  <a:pt x="732560" y="3231615"/>
                </a:lnTo>
                <a:lnTo>
                  <a:pt x="724307" y="3237009"/>
                </a:lnTo>
                <a:lnTo>
                  <a:pt x="716055" y="3242085"/>
                </a:lnTo>
                <a:lnTo>
                  <a:pt x="707485" y="3246527"/>
                </a:lnTo>
                <a:lnTo>
                  <a:pt x="698916" y="3251287"/>
                </a:lnTo>
                <a:lnTo>
                  <a:pt x="690346" y="3256046"/>
                </a:lnTo>
                <a:lnTo>
                  <a:pt x="681459" y="3259854"/>
                </a:lnTo>
                <a:lnTo>
                  <a:pt x="672572" y="3263979"/>
                </a:lnTo>
                <a:lnTo>
                  <a:pt x="663685" y="3267786"/>
                </a:lnTo>
                <a:lnTo>
                  <a:pt x="654480" y="3271276"/>
                </a:lnTo>
                <a:lnTo>
                  <a:pt x="645593" y="3274449"/>
                </a:lnTo>
                <a:lnTo>
                  <a:pt x="635754" y="3277305"/>
                </a:lnTo>
                <a:lnTo>
                  <a:pt x="626549" y="3280478"/>
                </a:lnTo>
                <a:lnTo>
                  <a:pt x="634484" y="3369637"/>
                </a:lnTo>
                <a:lnTo>
                  <a:pt x="478008" y="3382963"/>
                </a:lnTo>
                <a:lnTo>
                  <a:pt x="470390" y="3293804"/>
                </a:lnTo>
                <a:lnTo>
                  <a:pt x="460551" y="3292535"/>
                </a:lnTo>
                <a:lnTo>
                  <a:pt x="451029" y="3291266"/>
                </a:lnTo>
                <a:lnTo>
                  <a:pt x="441190" y="3289362"/>
                </a:lnTo>
                <a:lnTo>
                  <a:pt x="431668" y="3287458"/>
                </a:lnTo>
                <a:lnTo>
                  <a:pt x="421829" y="3285237"/>
                </a:lnTo>
                <a:lnTo>
                  <a:pt x="412624" y="3283016"/>
                </a:lnTo>
                <a:lnTo>
                  <a:pt x="403420" y="3280478"/>
                </a:lnTo>
                <a:lnTo>
                  <a:pt x="394215" y="3277305"/>
                </a:lnTo>
                <a:lnTo>
                  <a:pt x="384693" y="3274449"/>
                </a:lnTo>
                <a:lnTo>
                  <a:pt x="375806" y="3271276"/>
                </a:lnTo>
                <a:lnTo>
                  <a:pt x="366919" y="3267786"/>
                </a:lnTo>
                <a:lnTo>
                  <a:pt x="358032" y="3263979"/>
                </a:lnTo>
                <a:lnTo>
                  <a:pt x="349145" y="3259854"/>
                </a:lnTo>
                <a:lnTo>
                  <a:pt x="340575" y="3256046"/>
                </a:lnTo>
                <a:lnTo>
                  <a:pt x="332006" y="3251921"/>
                </a:lnTo>
                <a:lnTo>
                  <a:pt x="323436" y="3246845"/>
                </a:lnTo>
                <a:lnTo>
                  <a:pt x="265987" y="3315697"/>
                </a:lnTo>
                <a:lnTo>
                  <a:pt x="146012" y="3214798"/>
                </a:lnTo>
                <a:lnTo>
                  <a:pt x="204412" y="3145628"/>
                </a:lnTo>
                <a:lnTo>
                  <a:pt x="198382" y="3138331"/>
                </a:lnTo>
                <a:lnTo>
                  <a:pt x="192669" y="3130398"/>
                </a:lnTo>
                <a:lnTo>
                  <a:pt x="187273" y="3122466"/>
                </a:lnTo>
                <a:lnTo>
                  <a:pt x="181877" y="3114851"/>
                </a:lnTo>
                <a:lnTo>
                  <a:pt x="176799" y="3106602"/>
                </a:lnTo>
                <a:lnTo>
                  <a:pt x="172038" y="3098352"/>
                </a:lnTo>
                <a:lnTo>
                  <a:pt x="167277" y="3089785"/>
                </a:lnTo>
                <a:lnTo>
                  <a:pt x="162834" y="3081853"/>
                </a:lnTo>
                <a:lnTo>
                  <a:pt x="158390" y="3072969"/>
                </a:lnTo>
                <a:lnTo>
                  <a:pt x="154264" y="3064402"/>
                </a:lnTo>
                <a:lnTo>
                  <a:pt x="150455" y="3055517"/>
                </a:lnTo>
                <a:lnTo>
                  <a:pt x="146646" y="3046633"/>
                </a:lnTo>
                <a:lnTo>
                  <a:pt x="143155" y="3037114"/>
                </a:lnTo>
                <a:lnTo>
                  <a:pt x="139664" y="3028230"/>
                </a:lnTo>
                <a:lnTo>
                  <a:pt x="136807" y="3018711"/>
                </a:lnTo>
                <a:lnTo>
                  <a:pt x="133633" y="3009193"/>
                </a:lnTo>
                <a:lnTo>
                  <a:pt x="43175" y="3017125"/>
                </a:lnTo>
                <a:lnTo>
                  <a:pt x="30162" y="2861334"/>
                </a:lnTo>
                <a:lnTo>
                  <a:pt x="121255" y="2853402"/>
                </a:lnTo>
                <a:lnTo>
                  <a:pt x="122207" y="2843249"/>
                </a:lnTo>
                <a:lnTo>
                  <a:pt x="123794" y="2833730"/>
                </a:lnTo>
                <a:lnTo>
                  <a:pt x="125698" y="2824529"/>
                </a:lnTo>
                <a:lnTo>
                  <a:pt x="127285" y="2814692"/>
                </a:lnTo>
                <a:lnTo>
                  <a:pt x="129824" y="2805491"/>
                </a:lnTo>
                <a:lnTo>
                  <a:pt x="132046" y="2796290"/>
                </a:lnTo>
                <a:lnTo>
                  <a:pt x="134903" y="2787088"/>
                </a:lnTo>
                <a:lnTo>
                  <a:pt x="137442" y="2777569"/>
                </a:lnTo>
                <a:lnTo>
                  <a:pt x="140298" y="2768685"/>
                </a:lnTo>
                <a:lnTo>
                  <a:pt x="143790" y="2759801"/>
                </a:lnTo>
                <a:lnTo>
                  <a:pt x="147598" y="2750917"/>
                </a:lnTo>
                <a:lnTo>
                  <a:pt x="151090" y="2742032"/>
                </a:lnTo>
                <a:lnTo>
                  <a:pt x="154899" y="2733466"/>
                </a:lnTo>
                <a:lnTo>
                  <a:pt x="159025" y="2724899"/>
                </a:lnTo>
                <a:lnTo>
                  <a:pt x="167912" y="2707765"/>
                </a:lnTo>
                <a:lnTo>
                  <a:pt x="97450" y="2648749"/>
                </a:lnTo>
                <a:lnTo>
                  <a:pt x="198382" y="2528812"/>
                </a:lnTo>
                <a:lnTo>
                  <a:pt x="269161" y="2588780"/>
                </a:lnTo>
                <a:lnTo>
                  <a:pt x="284079" y="2577675"/>
                </a:lnTo>
                <a:lnTo>
                  <a:pt x="299631" y="2566887"/>
                </a:lnTo>
                <a:lnTo>
                  <a:pt x="307884" y="2561493"/>
                </a:lnTo>
                <a:lnTo>
                  <a:pt x="315819" y="2556734"/>
                </a:lnTo>
                <a:lnTo>
                  <a:pt x="324388" y="2552292"/>
                </a:lnTo>
                <a:lnTo>
                  <a:pt x="332323" y="2547532"/>
                </a:lnTo>
                <a:lnTo>
                  <a:pt x="340893" y="2543407"/>
                </a:lnTo>
                <a:lnTo>
                  <a:pt x="349463" y="2539283"/>
                </a:lnTo>
                <a:lnTo>
                  <a:pt x="358350" y="2535158"/>
                </a:lnTo>
                <a:lnTo>
                  <a:pt x="367237" y="2531350"/>
                </a:lnTo>
                <a:lnTo>
                  <a:pt x="376124" y="2528177"/>
                </a:lnTo>
                <a:lnTo>
                  <a:pt x="385646" y="2524687"/>
                </a:lnTo>
                <a:lnTo>
                  <a:pt x="394533" y="2521832"/>
                </a:lnTo>
                <a:lnTo>
                  <a:pt x="403737" y="2518976"/>
                </a:lnTo>
                <a:lnTo>
                  <a:pt x="396120" y="2426327"/>
                </a:lnTo>
                <a:lnTo>
                  <a:pt x="552279" y="2413000"/>
                </a:lnTo>
                <a:close/>
                <a:moveTo>
                  <a:pt x="1753153" y="2246313"/>
                </a:moveTo>
                <a:lnTo>
                  <a:pt x="1813988" y="2246313"/>
                </a:lnTo>
                <a:lnTo>
                  <a:pt x="1817474" y="2246631"/>
                </a:lnTo>
                <a:lnTo>
                  <a:pt x="1820959" y="2247583"/>
                </a:lnTo>
                <a:lnTo>
                  <a:pt x="1823811" y="2248536"/>
                </a:lnTo>
                <a:lnTo>
                  <a:pt x="1826346" y="2250441"/>
                </a:lnTo>
                <a:lnTo>
                  <a:pt x="1828564" y="2252346"/>
                </a:lnTo>
                <a:lnTo>
                  <a:pt x="1830148" y="2254886"/>
                </a:lnTo>
                <a:lnTo>
                  <a:pt x="1831415" y="2257426"/>
                </a:lnTo>
                <a:lnTo>
                  <a:pt x="1831732" y="2259966"/>
                </a:lnTo>
                <a:lnTo>
                  <a:pt x="1831732" y="2310766"/>
                </a:lnTo>
                <a:lnTo>
                  <a:pt x="1842188" y="2312036"/>
                </a:lnTo>
                <a:lnTo>
                  <a:pt x="1852011" y="2313623"/>
                </a:lnTo>
                <a:lnTo>
                  <a:pt x="1862467" y="2315528"/>
                </a:lnTo>
                <a:lnTo>
                  <a:pt x="1871973" y="2317751"/>
                </a:lnTo>
                <a:lnTo>
                  <a:pt x="1880528" y="2319973"/>
                </a:lnTo>
                <a:lnTo>
                  <a:pt x="1889400" y="2322513"/>
                </a:lnTo>
                <a:lnTo>
                  <a:pt x="1897955" y="2325371"/>
                </a:lnTo>
                <a:lnTo>
                  <a:pt x="1907460" y="2328863"/>
                </a:lnTo>
                <a:lnTo>
                  <a:pt x="1916332" y="2332673"/>
                </a:lnTo>
                <a:lnTo>
                  <a:pt x="1925204" y="2336801"/>
                </a:lnTo>
                <a:lnTo>
                  <a:pt x="1934393" y="2341246"/>
                </a:lnTo>
                <a:lnTo>
                  <a:pt x="1942948" y="2345691"/>
                </a:lnTo>
                <a:lnTo>
                  <a:pt x="1951503" y="2350771"/>
                </a:lnTo>
                <a:lnTo>
                  <a:pt x="1960058" y="2355851"/>
                </a:lnTo>
                <a:lnTo>
                  <a:pt x="1967662" y="2361566"/>
                </a:lnTo>
                <a:lnTo>
                  <a:pt x="1975267" y="2367281"/>
                </a:lnTo>
                <a:lnTo>
                  <a:pt x="1982238" y="2372996"/>
                </a:lnTo>
                <a:lnTo>
                  <a:pt x="1988575" y="2379346"/>
                </a:lnTo>
                <a:lnTo>
                  <a:pt x="1994278" y="2385378"/>
                </a:lnTo>
                <a:lnTo>
                  <a:pt x="1999665" y="2392046"/>
                </a:lnTo>
                <a:lnTo>
                  <a:pt x="2002199" y="2396491"/>
                </a:lnTo>
                <a:lnTo>
                  <a:pt x="2004100" y="2401253"/>
                </a:lnTo>
                <a:lnTo>
                  <a:pt x="2005051" y="2406016"/>
                </a:lnTo>
                <a:lnTo>
                  <a:pt x="2005685" y="2411413"/>
                </a:lnTo>
                <a:lnTo>
                  <a:pt x="2005051" y="2416493"/>
                </a:lnTo>
                <a:lnTo>
                  <a:pt x="2003784" y="2421891"/>
                </a:lnTo>
                <a:lnTo>
                  <a:pt x="2001566" y="2427288"/>
                </a:lnTo>
                <a:lnTo>
                  <a:pt x="1998397" y="2432368"/>
                </a:lnTo>
                <a:lnTo>
                  <a:pt x="1996179" y="2435543"/>
                </a:lnTo>
                <a:lnTo>
                  <a:pt x="1993961" y="2438401"/>
                </a:lnTo>
                <a:lnTo>
                  <a:pt x="1991426" y="2441576"/>
                </a:lnTo>
                <a:lnTo>
                  <a:pt x="1988575" y="2444433"/>
                </a:lnTo>
                <a:lnTo>
                  <a:pt x="1985406" y="2447291"/>
                </a:lnTo>
                <a:lnTo>
                  <a:pt x="1982238" y="2449831"/>
                </a:lnTo>
                <a:lnTo>
                  <a:pt x="1978435" y="2452688"/>
                </a:lnTo>
                <a:lnTo>
                  <a:pt x="1974633" y="2454911"/>
                </a:lnTo>
                <a:lnTo>
                  <a:pt x="1971148" y="2457133"/>
                </a:lnTo>
                <a:lnTo>
                  <a:pt x="1967029" y="2459038"/>
                </a:lnTo>
                <a:lnTo>
                  <a:pt x="1962910" y="2460626"/>
                </a:lnTo>
                <a:lnTo>
                  <a:pt x="1958790" y="2462213"/>
                </a:lnTo>
                <a:lnTo>
                  <a:pt x="1954671" y="2463483"/>
                </a:lnTo>
                <a:lnTo>
                  <a:pt x="1950235" y="2464118"/>
                </a:lnTo>
                <a:lnTo>
                  <a:pt x="1945799" y="2464753"/>
                </a:lnTo>
                <a:lnTo>
                  <a:pt x="1941364" y="2464753"/>
                </a:lnTo>
                <a:lnTo>
                  <a:pt x="1936294" y="2464753"/>
                </a:lnTo>
                <a:lnTo>
                  <a:pt x="1931541" y="2464118"/>
                </a:lnTo>
                <a:lnTo>
                  <a:pt x="1926471" y="2462531"/>
                </a:lnTo>
                <a:lnTo>
                  <a:pt x="1922035" y="2460626"/>
                </a:lnTo>
                <a:lnTo>
                  <a:pt x="1917916" y="2458403"/>
                </a:lnTo>
                <a:lnTo>
                  <a:pt x="1914431" y="2455546"/>
                </a:lnTo>
                <a:lnTo>
                  <a:pt x="1910946" y="2452688"/>
                </a:lnTo>
                <a:lnTo>
                  <a:pt x="1908094" y="2448878"/>
                </a:lnTo>
                <a:lnTo>
                  <a:pt x="1904925" y="2445068"/>
                </a:lnTo>
                <a:lnTo>
                  <a:pt x="1903341" y="2443798"/>
                </a:lnTo>
                <a:lnTo>
                  <a:pt x="1897004" y="2438401"/>
                </a:lnTo>
                <a:lnTo>
                  <a:pt x="1890667" y="2433638"/>
                </a:lnTo>
                <a:lnTo>
                  <a:pt x="1883696" y="2429193"/>
                </a:lnTo>
                <a:lnTo>
                  <a:pt x="1876092" y="2424431"/>
                </a:lnTo>
                <a:lnTo>
                  <a:pt x="1868804" y="2419986"/>
                </a:lnTo>
                <a:lnTo>
                  <a:pt x="1861200" y="2415858"/>
                </a:lnTo>
                <a:lnTo>
                  <a:pt x="1853912" y="2412366"/>
                </a:lnTo>
                <a:lnTo>
                  <a:pt x="1847258" y="2409508"/>
                </a:lnTo>
                <a:lnTo>
                  <a:pt x="1840921" y="2407286"/>
                </a:lnTo>
                <a:lnTo>
                  <a:pt x="1834267" y="2405381"/>
                </a:lnTo>
                <a:lnTo>
                  <a:pt x="1827296" y="2403793"/>
                </a:lnTo>
                <a:lnTo>
                  <a:pt x="1820642" y="2402523"/>
                </a:lnTo>
                <a:lnTo>
                  <a:pt x="1813355" y="2401253"/>
                </a:lnTo>
                <a:lnTo>
                  <a:pt x="1806384" y="2400301"/>
                </a:lnTo>
                <a:lnTo>
                  <a:pt x="1799730" y="2399666"/>
                </a:lnTo>
                <a:lnTo>
                  <a:pt x="1792759" y="2399348"/>
                </a:lnTo>
                <a:lnTo>
                  <a:pt x="1786105" y="2399031"/>
                </a:lnTo>
                <a:lnTo>
                  <a:pt x="1776917" y="2399348"/>
                </a:lnTo>
                <a:lnTo>
                  <a:pt x="1767094" y="2400301"/>
                </a:lnTo>
                <a:lnTo>
                  <a:pt x="1756321" y="2401571"/>
                </a:lnTo>
                <a:lnTo>
                  <a:pt x="1745548" y="2404428"/>
                </a:lnTo>
                <a:lnTo>
                  <a:pt x="1740162" y="2405698"/>
                </a:lnTo>
                <a:lnTo>
                  <a:pt x="1734458" y="2407603"/>
                </a:lnTo>
                <a:lnTo>
                  <a:pt x="1729072" y="2409826"/>
                </a:lnTo>
                <a:lnTo>
                  <a:pt x="1723368" y="2412048"/>
                </a:lnTo>
                <a:lnTo>
                  <a:pt x="1717982" y="2414906"/>
                </a:lnTo>
                <a:lnTo>
                  <a:pt x="1712279" y="2418081"/>
                </a:lnTo>
                <a:lnTo>
                  <a:pt x="1706575" y="2421256"/>
                </a:lnTo>
                <a:lnTo>
                  <a:pt x="1701506" y="2425383"/>
                </a:lnTo>
                <a:lnTo>
                  <a:pt x="1698337" y="2427923"/>
                </a:lnTo>
                <a:lnTo>
                  <a:pt x="1695168" y="2431416"/>
                </a:lnTo>
                <a:lnTo>
                  <a:pt x="1692634" y="2434908"/>
                </a:lnTo>
                <a:lnTo>
                  <a:pt x="1690415" y="2438401"/>
                </a:lnTo>
                <a:lnTo>
                  <a:pt x="1688514" y="2442211"/>
                </a:lnTo>
                <a:lnTo>
                  <a:pt x="1686930" y="2446338"/>
                </a:lnTo>
                <a:lnTo>
                  <a:pt x="1686296" y="2450783"/>
                </a:lnTo>
                <a:lnTo>
                  <a:pt x="1685662" y="2455228"/>
                </a:lnTo>
                <a:lnTo>
                  <a:pt x="1685346" y="2459673"/>
                </a:lnTo>
                <a:lnTo>
                  <a:pt x="1685346" y="2464118"/>
                </a:lnTo>
                <a:lnTo>
                  <a:pt x="1685662" y="2468563"/>
                </a:lnTo>
                <a:lnTo>
                  <a:pt x="1686296" y="2473008"/>
                </a:lnTo>
                <a:lnTo>
                  <a:pt x="1687880" y="2477136"/>
                </a:lnTo>
                <a:lnTo>
                  <a:pt x="1689148" y="2481581"/>
                </a:lnTo>
                <a:lnTo>
                  <a:pt x="1691366" y="2485708"/>
                </a:lnTo>
                <a:lnTo>
                  <a:pt x="1693584" y="2489518"/>
                </a:lnTo>
                <a:lnTo>
                  <a:pt x="1698654" y="2495233"/>
                </a:lnTo>
                <a:lnTo>
                  <a:pt x="1703723" y="2500631"/>
                </a:lnTo>
                <a:lnTo>
                  <a:pt x="1709427" y="2505076"/>
                </a:lnTo>
                <a:lnTo>
                  <a:pt x="1715130" y="2508568"/>
                </a:lnTo>
                <a:lnTo>
                  <a:pt x="1721784" y="2512378"/>
                </a:lnTo>
                <a:lnTo>
                  <a:pt x="1729389" y="2515871"/>
                </a:lnTo>
                <a:lnTo>
                  <a:pt x="1745865" y="2522538"/>
                </a:lnTo>
                <a:lnTo>
                  <a:pt x="1750618" y="2524443"/>
                </a:lnTo>
                <a:lnTo>
                  <a:pt x="1778501" y="2534603"/>
                </a:lnTo>
                <a:lnTo>
                  <a:pt x="1797829" y="2542223"/>
                </a:lnTo>
                <a:lnTo>
                  <a:pt x="1816523" y="2549208"/>
                </a:lnTo>
                <a:lnTo>
                  <a:pt x="1827613" y="2553336"/>
                </a:lnTo>
                <a:lnTo>
                  <a:pt x="1854546" y="2562861"/>
                </a:lnTo>
                <a:lnTo>
                  <a:pt x="1868804" y="2568258"/>
                </a:lnTo>
                <a:lnTo>
                  <a:pt x="1882746" y="2573656"/>
                </a:lnTo>
                <a:lnTo>
                  <a:pt x="1897004" y="2579688"/>
                </a:lnTo>
                <a:lnTo>
                  <a:pt x="1911262" y="2585721"/>
                </a:lnTo>
                <a:lnTo>
                  <a:pt x="1925204" y="2592388"/>
                </a:lnTo>
                <a:lnTo>
                  <a:pt x="1938512" y="2599373"/>
                </a:lnTo>
                <a:lnTo>
                  <a:pt x="1951503" y="2606676"/>
                </a:lnTo>
                <a:lnTo>
                  <a:pt x="1964177" y="2614613"/>
                </a:lnTo>
                <a:lnTo>
                  <a:pt x="1969563" y="2618741"/>
                </a:lnTo>
                <a:lnTo>
                  <a:pt x="1975584" y="2622868"/>
                </a:lnTo>
                <a:lnTo>
                  <a:pt x="1980653" y="2627313"/>
                </a:lnTo>
                <a:lnTo>
                  <a:pt x="1986040" y="2631758"/>
                </a:lnTo>
                <a:lnTo>
                  <a:pt x="1990793" y="2636203"/>
                </a:lnTo>
                <a:lnTo>
                  <a:pt x="1995229" y="2640966"/>
                </a:lnTo>
                <a:lnTo>
                  <a:pt x="1999665" y="2645728"/>
                </a:lnTo>
                <a:lnTo>
                  <a:pt x="2003467" y="2651126"/>
                </a:lnTo>
                <a:lnTo>
                  <a:pt x="2006952" y="2656206"/>
                </a:lnTo>
                <a:lnTo>
                  <a:pt x="2010438" y="2661286"/>
                </a:lnTo>
                <a:lnTo>
                  <a:pt x="2012972" y="2667001"/>
                </a:lnTo>
                <a:lnTo>
                  <a:pt x="2015507" y="2672398"/>
                </a:lnTo>
                <a:lnTo>
                  <a:pt x="2017408" y="2677796"/>
                </a:lnTo>
                <a:lnTo>
                  <a:pt x="2019309" y="2682876"/>
                </a:lnTo>
                <a:lnTo>
                  <a:pt x="2020260" y="2688273"/>
                </a:lnTo>
                <a:lnTo>
                  <a:pt x="2021844" y="2693671"/>
                </a:lnTo>
                <a:lnTo>
                  <a:pt x="2022478" y="2699068"/>
                </a:lnTo>
                <a:lnTo>
                  <a:pt x="2023429" y="2704148"/>
                </a:lnTo>
                <a:lnTo>
                  <a:pt x="2023745" y="2709546"/>
                </a:lnTo>
                <a:lnTo>
                  <a:pt x="2024062" y="2714943"/>
                </a:lnTo>
                <a:lnTo>
                  <a:pt x="2024062" y="2720023"/>
                </a:lnTo>
                <a:lnTo>
                  <a:pt x="2024062" y="2725738"/>
                </a:lnTo>
                <a:lnTo>
                  <a:pt x="2023429" y="2730818"/>
                </a:lnTo>
                <a:lnTo>
                  <a:pt x="2022478" y="2736216"/>
                </a:lnTo>
                <a:lnTo>
                  <a:pt x="2021844" y="2741296"/>
                </a:lnTo>
                <a:lnTo>
                  <a:pt x="2020894" y="2746376"/>
                </a:lnTo>
                <a:lnTo>
                  <a:pt x="2019309" y="2751773"/>
                </a:lnTo>
                <a:lnTo>
                  <a:pt x="2017725" y="2756853"/>
                </a:lnTo>
                <a:lnTo>
                  <a:pt x="2014240" y="2767331"/>
                </a:lnTo>
                <a:lnTo>
                  <a:pt x="2009170" y="2777173"/>
                </a:lnTo>
                <a:lnTo>
                  <a:pt x="2004100" y="2787016"/>
                </a:lnTo>
                <a:lnTo>
                  <a:pt x="1997763" y="2796223"/>
                </a:lnTo>
                <a:lnTo>
                  <a:pt x="1990476" y="2805431"/>
                </a:lnTo>
                <a:lnTo>
                  <a:pt x="1982554" y="2814003"/>
                </a:lnTo>
                <a:lnTo>
                  <a:pt x="1973683" y="2822576"/>
                </a:lnTo>
                <a:lnTo>
                  <a:pt x="1964177" y="2830513"/>
                </a:lnTo>
                <a:lnTo>
                  <a:pt x="1958474" y="2834641"/>
                </a:lnTo>
                <a:lnTo>
                  <a:pt x="1952137" y="2838768"/>
                </a:lnTo>
                <a:lnTo>
                  <a:pt x="1945799" y="2842261"/>
                </a:lnTo>
                <a:lnTo>
                  <a:pt x="1938829" y="2845753"/>
                </a:lnTo>
                <a:lnTo>
                  <a:pt x="1931541" y="2848928"/>
                </a:lnTo>
                <a:lnTo>
                  <a:pt x="1923937" y="2852421"/>
                </a:lnTo>
                <a:lnTo>
                  <a:pt x="1915698" y="2854961"/>
                </a:lnTo>
                <a:lnTo>
                  <a:pt x="1907777" y="2857818"/>
                </a:lnTo>
                <a:lnTo>
                  <a:pt x="1899222" y="2860041"/>
                </a:lnTo>
                <a:lnTo>
                  <a:pt x="1890350" y="2862263"/>
                </a:lnTo>
                <a:lnTo>
                  <a:pt x="1880845" y="2864486"/>
                </a:lnTo>
                <a:lnTo>
                  <a:pt x="1871656" y="2866391"/>
                </a:lnTo>
                <a:lnTo>
                  <a:pt x="1862150" y="2867978"/>
                </a:lnTo>
                <a:lnTo>
                  <a:pt x="1852011" y="2869566"/>
                </a:lnTo>
                <a:lnTo>
                  <a:pt x="1842188" y="2870201"/>
                </a:lnTo>
                <a:lnTo>
                  <a:pt x="1831732" y="2871471"/>
                </a:lnTo>
                <a:lnTo>
                  <a:pt x="1831732" y="2918143"/>
                </a:lnTo>
                <a:lnTo>
                  <a:pt x="1831415" y="2921001"/>
                </a:lnTo>
                <a:lnTo>
                  <a:pt x="1830148" y="2923858"/>
                </a:lnTo>
                <a:lnTo>
                  <a:pt x="1828564" y="2926081"/>
                </a:lnTo>
                <a:lnTo>
                  <a:pt x="1826346" y="2928303"/>
                </a:lnTo>
                <a:lnTo>
                  <a:pt x="1823811" y="2929573"/>
                </a:lnTo>
                <a:lnTo>
                  <a:pt x="1820959" y="2931161"/>
                </a:lnTo>
                <a:lnTo>
                  <a:pt x="1817474" y="2931796"/>
                </a:lnTo>
                <a:lnTo>
                  <a:pt x="1813988" y="2932113"/>
                </a:lnTo>
                <a:lnTo>
                  <a:pt x="1753153" y="2932113"/>
                </a:lnTo>
                <a:lnTo>
                  <a:pt x="1749350" y="2931796"/>
                </a:lnTo>
                <a:lnTo>
                  <a:pt x="1745865" y="2931161"/>
                </a:lnTo>
                <a:lnTo>
                  <a:pt x="1743013" y="2929573"/>
                </a:lnTo>
                <a:lnTo>
                  <a:pt x="1740478" y="2928303"/>
                </a:lnTo>
                <a:lnTo>
                  <a:pt x="1738261" y="2926081"/>
                </a:lnTo>
                <a:lnTo>
                  <a:pt x="1736676" y="2923858"/>
                </a:lnTo>
                <a:lnTo>
                  <a:pt x="1735726" y="2921001"/>
                </a:lnTo>
                <a:lnTo>
                  <a:pt x="1735409" y="2918143"/>
                </a:lnTo>
                <a:lnTo>
                  <a:pt x="1735409" y="2867661"/>
                </a:lnTo>
                <a:lnTo>
                  <a:pt x="1722418" y="2865438"/>
                </a:lnTo>
                <a:lnTo>
                  <a:pt x="1708793" y="2863216"/>
                </a:lnTo>
                <a:lnTo>
                  <a:pt x="1696436" y="2860041"/>
                </a:lnTo>
                <a:lnTo>
                  <a:pt x="1683444" y="2857183"/>
                </a:lnTo>
                <a:lnTo>
                  <a:pt x="1670770" y="2853373"/>
                </a:lnTo>
                <a:lnTo>
                  <a:pt x="1658413" y="2849246"/>
                </a:lnTo>
                <a:lnTo>
                  <a:pt x="1646689" y="2844801"/>
                </a:lnTo>
                <a:lnTo>
                  <a:pt x="1635283" y="2840038"/>
                </a:lnTo>
                <a:lnTo>
                  <a:pt x="1624193" y="2834958"/>
                </a:lnTo>
                <a:lnTo>
                  <a:pt x="1613420" y="2829243"/>
                </a:lnTo>
                <a:lnTo>
                  <a:pt x="1603280" y="2823528"/>
                </a:lnTo>
                <a:lnTo>
                  <a:pt x="1594092" y="2816543"/>
                </a:lnTo>
                <a:lnTo>
                  <a:pt x="1585220" y="2809876"/>
                </a:lnTo>
                <a:lnTo>
                  <a:pt x="1576982" y="2802573"/>
                </a:lnTo>
                <a:lnTo>
                  <a:pt x="1569377" y="2794636"/>
                </a:lnTo>
                <a:lnTo>
                  <a:pt x="1566209" y="2790826"/>
                </a:lnTo>
                <a:lnTo>
                  <a:pt x="1563357" y="2786698"/>
                </a:lnTo>
                <a:lnTo>
                  <a:pt x="1560188" y="2782253"/>
                </a:lnTo>
                <a:lnTo>
                  <a:pt x="1558287" y="2777173"/>
                </a:lnTo>
                <a:lnTo>
                  <a:pt x="1557337" y="2772411"/>
                </a:lnTo>
                <a:lnTo>
                  <a:pt x="1557337" y="2767331"/>
                </a:lnTo>
                <a:lnTo>
                  <a:pt x="1557654" y="2761933"/>
                </a:lnTo>
                <a:lnTo>
                  <a:pt x="1559238" y="2756853"/>
                </a:lnTo>
                <a:lnTo>
                  <a:pt x="1561456" y="2751456"/>
                </a:lnTo>
                <a:lnTo>
                  <a:pt x="1564308" y="2746058"/>
                </a:lnTo>
                <a:lnTo>
                  <a:pt x="1566209" y="2743201"/>
                </a:lnTo>
                <a:lnTo>
                  <a:pt x="1568743" y="2740026"/>
                </a:lnTo>
                <a:lnTo>
                  <a:pt x="1571278" y="2737168"/>
                </a:lnTo>
                <a:lnTo>
                  <a:pt x="1574447" y="2734311"/>
                </a:lnTo>
                <a:lnTo>
                  <a:pt x="1577299" y="2731136"/>
                </a:lnTo>
                <a:lnTo>
                  <a:pt x="1580784" y="2728596"/>
                </a:lnTo>
                <a:lnTo>
                  <a:pt x="1583952" y="2726056"/>
                </a:lnTo>
                <a:lnTo>
                  <a:pt x="1587755" y="2723833"/>
                </a:lnTo>
                <a:lnTo>
                  <a:pt x="1591874" y="2721611"/>
                </a:lnTo>
                <a:lnTo>
                  <a:pt x="1595359" y="2719706"/>
                </a:lnTo>
                <a:lnTo>
                  <a:pt x="1599478" y="2717801"/>
                </a:lnTo>
                <a:lnTo>
                  <a:pt x="1603914" y="2716531"/>
                </a:lnTo>
                <a:lnTo>
                  <a:pt x="1608033" y="2715261"/>
                </a:lnTo>
                <a:lnTo>
                  <a:pt x="1612469" y="2714626"/>
                </a:lnTo>
                <a:lnTo>
                  <a:pt x="1616905" y="2713673"/>
                </a:lnTo>
                <a:lnTo>
                  <a:pt x="1621341" y="2713673"/>
                </a:lnTo>
                <a:lnTo>
                  <a:pt x="1626411" y="2713673"/>
                </a:lnTo>
                <a:lnTo>
                  <a:pt x="1631480" y="2714943"/>
                </a:lnTo>
                <a:lnTo>
                  <a:pt x="1635916" y="2715896"/>
                </a:lnTo>
                <a:lnTo>
                  <a:pt x="1640352" y="2717801"/>
                </a:lnTo>
                <a:lnTo>
                  <a:pt x="1644471" y="2720023"/>
                </a:lnTo>
                <a:lnTo>
                  <a:pt x="1648274" y="2723198"/>
                </a:lnTo>
                <a:lnTo>
                  <a:pt x="1651759" y="2726056"/>
                </a:lnTo>
                <a:lnTo>
                  <a:pt x="1654928" y="2729866"/>
                </a:lnTo>
                <a:lnTo>
                  <a:pt x="1657462" y="2733041"/>
                </a:lnTo>
                <a:lnTo>
                  <a:pt x="1658096" y="2733993"/>
                </a:lnTo>
                <a:lnTo>
                  <a:pt x="1659364" y="2734946"/>
                </a:lnTo>
                <a:lnTo>
                  <a:pt x="1665701" y="2740026"/>
                </a:lnTo>
                <a:lnTo>
                  <a:pt x="1671721" y="2744471"/>
                </a:lnTo>
                <a:lnTo>
                  <a:pt x="1678692" y="2748598"/>
                </a:lnTo>
                <a:lnTo>
                  <a:pt x="1685662" y="2752726"/>
                </a:lnTo>
                <a:lnTo>
                  <a:pt x="1692634" y="2756853"/>
                </a:lnTo>
                <a:lnTo>
                  <a:pt x="1699921" y="2760346"/>
                </a:lnTo>
                <a:lnTo>
                  <a:pt x="1707526" y="2763521"/>
                </a:lnTo>
                <a:lnTo>
                  <a:pt x="1714497" y="2766061"/>
                </a:lnTo>
                <a:lnTo>
                  <a:pt x="1720834" y="2768283"/>
                </a:lnTo>
                <a:lnTo>
                  <a:pt x="1731607" y="2771458"/>
                </a:lnTo>
                <a:lnTo>
                  <a:pt x="1742380" y="2773998"/>
                </a:lnTo>
                <a:lnTo>
                  <a:pt x="1753153" y="2776221"/>
                </a:lnTo>
                <a:lnTo>
                  <a:pt x="1764242" y="2778126"/>
                </a:lnTo>
                <a:lnTo>
                  <a:pt x="1775016" y="2779396"/>
                </a:lnTo>
                <a:lnTo>
                  <a:pt x="1785789" y="2780666"/>
                </a:lnTo>
                <a:lnTo>
                  <a:pt x="1795928" y="2780983"/>
                </a:lnTo>
                <a:lnTo>
                  <a:pt x="1806067" y="2781301"/>
                </a:lnTo>
                <a:lnTo>
                  <a:pt x="1817157" y="2780983"/>
                </a:lnTo>
                <a:lnTo>
                  <a:pt x="1827613" y="2780348"/>
                </a:lnTo>
                <a:lnTo>
                  <a:pt x="1837119" y="2778761"/>
                </a:lnTo>
                <a:lnTo>
                  <a:pt x="1845991" y="2776856"/>
                </a:lnTo>
                <a:lnTo>
                  <a:pt x="1854546" y="2774633"/>
                </a:lnTo>
                <a:lnTo>
                  <a:pt x="1862467" y="2771776"/>
                </a:lnTo>
                <a:lnTo>
                  <a:pt x="1869121" y="2768283"/>
                </a:lnTo>
                <a:lnTo>
                  <a:pt x="1875458" y="2764791"/>
                </a:lnTo>
                <a:lnTo>
                  <a:pt x="1879260" y="2761616"/>
                </a:lnTo>
                <a:lnTo>
                  <a:pt x="1882429" y="2758441"/>
                </a:lnTo>
                <a:lnTo>
                  <a:pt x="1885280" y="2754948"/>
                </a:lnTo>
                <a:lnTo>
                  <a:pt x="1888132" y="2751456"/>
                </a:lnTo>
                <a:lnTo>
                  <a:pt x="1890350" y="2747646"/>
                </a:lnTo>
                <a:lnTo>
                  <a:pt x="1892251" y="2743518"/>
                </a:lnTo>
                <a:lnTo>
                  <a:pt x="1893519" y="2739391"/>
                </a:lnTo>
                <a:lnTo>
                  <a:pt x="1894786" y="2734946"/>
                </a:lnTo>
                <a:lnTo>
                  <a:pt x="1895420" y="2730818"/>
                </a:lnTo>
                <a:lnTo>
                  <a:pt x="1895737" y="2726373"/>
                </a:lnTo>
                <a:lnTo>
                  <a:pt x="1895420" y="2721928"/>
                </a:lnTo>
                <a:lnTo>
                  <a:pt x="1895103" y="2717483"/>
                </a:lnTo>
                <a:lnTo>
                  <a:pt x="1893836" y="2713038"/>
                </a:lnTo>
                <a:lnTo>
                  <a:pt x="1892885" y="2708911"/>
                </a:lnTo>
                <a:lnTo>
                  <a:pt x="1890984" y="2704783"/>
                </a:lnTo>
                <a:lnTo>
                  <a:pt x="1888766" y="2700656"/>
                </a:lnTo>
                <a:lnTo>
                  <a:pt x="1885280" y="2696211"/>
                </a:lnTo>
                <a:lnTo>
                  <a:pt x="1881478" y="2691766"/>
                </a:lnTo>
                <a:lnTo>
                  <a:pt x="1876092" y="2687321"/>
                </a:lnTo>
                <a:lnTo>
                  <a:pt x="1870705" y="2682876"/>
                </a:lnTo>
                <a:lnTo>
                  <a:pt x="1864368" y="2678748"/>
                </a:lnTo>
                <a:lnTo>
                  <a:pt x="1857714" y="2674621"/>
                </a:lnTo>
                <a:lnTo>
                  <a:pt x="1850110" y="2671128"/>
                </a:lnTo>
                <a:lnTo>
                  <a:pt x="1842188" y="2667318"/>
                </a:lnTo>
                <a:lnTo>
                  <a:pt x="1817474" y="2657158"/>
                </a:lnTo>
                <a:lnTo>
                  <a:pt x="1720517" y="2617471"/>
                </a:lnTo>
                <a:lnTo>
                  <a:pt x="1673305" y="2597786"/>
                </a:lnTo>
                <a:lnTo>
                  <a:pt x="1644471" y="2585086"/>
                </a:lnTo>
                <a:lnTo>
                  <a:pt x="1639085" y="2582546"/>
                </a:lnTo>
                <a:lnTo>
                  <a:pt x="1634015" y="2580006"/>
                </a:lnTo>
                <a:lnTo>
                  <a:pt x="1624827" y="2574608"/>
                </a:lnTo>
                <a:lnTo>
                  <a:pt x="1615638" y="2567623"/>
                </a:lnTo>
                <a:lnTo>
                  <a:pt x="1607083" y="2560638"/>
                </a:lnTo>
                <a:lnTo>
                  <a:pt x="1598845" y="2552383"/>
                </a:lnTo>
                <a:lnTo>
                  <a:pt x="1591874" y="2544446"/>
                </a:lnTo>
                <a:lnTo>
                  <a:pt x="1588072" y="2540001"/>
                </a:lnTo>
                <a:lnTo>
                  <a:pt x="1585220" y="2534921"/>
                </a:lnTo>
                <a:lnTo>
                  <a:pt x="1581734" y="2530476"/>
                </a:lnTo>
                <a:lnTo>
                  <a:pt x="1579200" y="2525713"/>
                </a:lnTo>
                <a:lnTo>
                  <a:pt x="1576348" y="2520633"/>
                </a:lnTo>
                <a:lnTo>
                  <a:pt x="1574130" y="2515236"/>
                </a:lnTo>
                <a:lnTo>
                  <a:pt x="1571912" y="2510156"/>
                </a:lnTo>
                <a:lnTo>
                  <a:pt x="1570011" y="2505076"/>
                </a:lnTo>
                <a:lnTo>
                  <a:pt x="1568110" y="2499678"/>
                </a:lnTo>
                <a:lnTo>
                  <a:pt x="1566525" y="2494598"/>
                </a:lnTo>
                <a:lnTo>
                  <a:pt x="1565575" y="2488883"/>
                </a:lnTo>
                <a:lnTo>
                  <a:pt x="1564624" y="2483803"/>
                </a:lnTo>
                <a:lnTo>
                  <a:pt x="1563991" y="2478088"/>
                </a:lnTo>
                <a:lnTo>
                  <a:pt x="1563674" y="2473008"/>
                </a:lnTo>
                <a:lnTo>
                  <a:pt x="1563357" y="2467293"/>
                </a:lnTo>
                <a:lnTo>
                  <a:pt x="1563674" y="2461896"/>
                </a:lnTo>
                <a:lnTo>
                  <a:pt x="1563991" y="2456816"/>
                </a:lnTo>
                <a:lnTo>
                  <a:pt x="1564308" y="2451101"/>
                </a:lnTo>
                <a:lnTo>
                  <a:pt x="1565575" y="2446021"/>
                </a:lnTo>
                <a:lnTo>
                  <a:pt x="1566525" y="2440306"/>
                </a:lnTo>
                <a:lnTo>
                  <a:pt x="1567793" y="2435226"/>
                </a:lnTo>
                <a:lnTo>
                  <a:pt x="1569060" y="2429828"/>
                </a:lnTo>
                <a:lnTo>
                  <a:pt x="1570961" y="2424748"/>
                </a:lnTo>
                <a:lnTo>
                  <a:pt x="1573179" y="2419668"/>
                </a:lnTo>
                <a:lnTo>
                  <a:pt x="1575397" y="2414271"/>
                </a:lnTo>
                <a:lnTo>
                  <a:pt x="1577932" y="2409191"/>
                </a:lnTo>
                <a:lnTo>
                  <a:pt x="1580784" y="2404428"/>
                </a:lnTo>
                <a:lnTo>
                  <a:pt x="1583636" y="2399031"/>
                </a:lnTo>
                <a:lnTo>
                  <a:pt x="1586804" y="2394268"/>
                </a:lnTo>
                <a:lnTo>
                  <a:pt x="1590290" y="2389506"/>
                </a:lnTo>
                <a:lnTo>
                  <a:pt x="1594092" y="2385061"/>
                </a:lnTo>
                <a:lnTo>
                  <a:pt x="1598211" y="2379981"/>
                </a:lnTo>
                <a:lnTo>
                  <a:pt x="1602013" y="2375536"/>
                </a:lnTo>
                <a:lnTo>
                  <a:pt x="1606766" y="2371091"/>
                </a:lnTo>
                <a:lnTo>
                  <a:pt x="1611202" y="2367281"/>
                </a:lnTo>
                <a:lnTo>
                  <a:pt x="1615955" y="2363153"/>
                </a:lnTo>
                <a:lnTo>
                  <a:pt x="1621658" y="2358073"/>
                </a:lnTo>
                <a:lnTo>
                  <a:pt x="1627678" y="2353628"/>
                </a:lnTo>
                <a:lnTo>
                  <a:pt x="1634015" y="2349818"/>
                </a:lnTo>
                <a:lnTo>
                  <a:pt x="1640669" y="2345691"/>
                </a:lnTo>
                <a:lnTo>
                  <a:pt x="1647323" y="2341881"/>
                </a:lnTo>
                <a:lnTo>
                  <a:pt x="1654294" y="2338071"/>
                </a:lnTo>
                <a:lnTo>
                  <a:pt x="1661898" y="2334896"/>
                </a:lnTo>
                <a:lnTo>
                  <a:pt x="1669186" y="2331403"/>
                </a:lnTo>
                <a:lnTo>
                  <a:pt x="1676790" y="2328546"/>
                </a:lnTo>
                <a:lnTo>
                  <a:pt x="1684395" y="2325371"/>
                </a:lnTo>
                <a:lnTo>
                  <a:pt x="1692634" y="2322831"/>
                </a:lnTo>
                <a:lnTo>
                  <a:pt x="1700872" y="2320608"/>
                </a:lnTo>
                <a:lnTo>
                  <a:pt x="1709427" y="2318386"/>
                </a:lnTo>
                <a:lnTo>
                  <a:pt x="1717982" y="2316163"/>
                </a:lnTo>
                <a:lnTo>
                  <a:pt x="1726220" y="2314893"/>
                </a:lnTo>
                <a:lnTo>
                  <a:pt x="1735409" y="2312988"/>
                </a:lnTo>
                <a:lnTo>
                  <a:pt x="1735409" y="2259966"/>
                </a:lnTo>
                <a:lnTo>
                  <a:pt x="1735726" y="2257426"/>
                </a:lnTo>
                <a:lnTo>
                  <a:pt x="1736676" y="2254886"/>
                </a:lnTo>
                <a:lnTo>
                  <a:pt x="1738261" y="2252346"/>
                </a:lnTo>
                <a:lnTo>
                  <a:pt x="1740478" y="2250441"/>
                </a:lnTo>
                <a:lnTo>
                  <a:pt x="1743013" y="2248536"/>
                </a:lnTo>
                <a:lnTo>
                  <a:pt x="1745865" y="2247583"/>
                </a:lnTo>
                <a:lnTo>
                  <a:pt x="1749350" y="2246631"/>
                </a:lnTo>
                <a:lnTo>
                  <a:pt x="1753153" y="2246313"/>
                </a:lnTo>
                <a:close/>
                <a:moveTo>
                  <a:pt x="1796891" y="2159710"/>
                </a:moveTo>
                <a:lnTo>
                  <a:pt x="1786093" y="2160028"/>
                </a:lnTo>
                <a:lnTo>
                  <a:pt x="1775296" y="2160663"/>
                </a:lnTo>
                <a:lnTo>
                  <a:pt x="1764817" y="2161298"/>
                </a:lnTo>
                <a:lnTo>
                  <a:pt x="1754337" y="2162251"/>
                </a:lnTo>
                <a:lnTo>
                  <a:pt x="1743540" y="2163839"/>
                </a:lnTo>
                <a:lnTo>
                  <a:pt x="1733695" y="2165427"/>
                </a:lnTo>
                <a:lnTo>
                  <a:pt x="1723216" y="2167332"/>
                </a:lnTo>
                <a:lnTo>
                  <a:pt x="1712736" y="2169555"/>
                </a:lnTo>
                <a:lnTo>
                  <a:pt x="1702892" y="2171778"/>
                </a:lnTo>
                <a:lnTo>
                  <a:pt x="1692730" y="2174318"/>
                </a:lnTo>
                <a:lnTo>
                  <a:pt x="1683202" y="2177177"/>
                </a:lnTo>
                <a:lnTo>
                  <a:pt x="1673040" y="2180352"/>
                </a:lnTo>
                <a:lnTo>
                  <a:pt x="1663513" y="2183528"/>
                </a:lnTo>
                <a:lnTo>
                  <a:pt x="1653669" y="2187021"/>
                </a:lnTo>
                <a:lnTo>
                  <a:pt x="1644460" y="2190514"/>
                </a:lnTo>
                <a:lnTo>
                  <a:pt x="1635250" y="2194643"/>
                </a:lnTo>
                <a:lnTo>
                  <a:pt x="1625723" y="2198771"/>
                </a:lnTo>
                <a:lnTo>
                  <a:pt x="1616514" y="2203217"/>
                </a:lnTo>
                <a:lnTo>
                  <a:pt x="1607622" y="2207663"/>
                </a:lnTo>
                <a:lnTo>
                  <a:pt x="1598730" y="2213061"/>
                </a:lnTo>
                <a:lnTo>
                  <a:pt x="1589839" y="2217825"/>
                </a:lnTo>
                <a:lnTo>
                  <a:pt x="1581264" y="2222906"/>
                </a:lnTo>
                <a:lnTo>
                  <a:pt x="1572690" y="2228622"/>
                </a:lnTo>
                <a:lnTo>
                  <a:pt x="1564116" y="2234020"/>
                </a:lnTo>
                <a:lnTo>
                  <a:pt x="1555859" y="2240054"/>
                </a:lnTo>
                <a:lnTo>
                  <a:pt x="1547920" y="2246088"/>
                </a:lnTo>
                <a:lnTo>
                  <a:pt x="1539981" y="2252439"/>
                </a:lnTo>
                <a:lnTo>
                  <a:pt x="1532042" y="2258473"/>
                </a:lnTo>
                <a:lnTo>
                  <a:pt x="1524420" y="2265459"/>
                </a:lnTo>
                <a:lnTo>
                  <a:pt x="1517117" y="2272128"/>
                </a:lnTo>
                <a:lnTo>
                  <a:pt x="1509495" y="2279114"/>
                </a:lnTo>
                <a:lnTo>
                  <a:pt x="1502509" y="2286101"/>
                </a:lnTo>
                <a:lnTo>
                  <a:pt x="1495522" y="2293405"/>
                </a:lnTo>
                <a:lnTo>
                  <a:pt x="1488853" y="2301026"/>
                </a:lnTo>
                <a:lnTo>
                  <a:pt x="1482185" y="2308648"/>
                </a:lnTo>
                <a:lnTo>
                  <a:pt x="1475833" y="2316269"/>
                </a:lnTo>
                <a:lnTo>
                  <a:pt x="1469482" y="2324526"/>
                </a:lnTo>
                <a:lnTo>
                  <a:pt x="1463131" y="2332465"/>
                </a:lnTo>
                <a:lnTo>
                  <a:pt x="1457415" y="2340722"/>
                </a:lnTo>
                <a:lnTo>
                  <a:pt x="1451698" y="2348978"/>
                </a:lnTo>
                <a:lnTo>
                  <a:pt x="1446300" y="2357553"/>
                </a:lnTo>
                <a:lnTo>
                  <a:pt x="1440901" y="2366444"/>
                </a:lnTo>
                <a:lnTo>
                  <a:pt x="1435820" y="2375019"/>
                </a:lnTo>
                <a:lnTo>
                  <a:pt x="1431057" y="2383910"/>
                </a:lnTo>
                <a:lnTo>
                  <a:pt x="1426293" y="2393120"/>
                </a:lnTo>
                <a:lnTo>
                  <a:pt x="1421847" y="2402012"/>
                </a:lnTo>
                <a:lnTo>
                  <a:pt x="1417719" y="2411221"/>
                </a:lnTo>
                <a:lnTo>
                  <a:pt x="1413591" y="2421065"/>
                </a:lnTo>
                <a:lnTo>
                  <a:pt x="1410098" y="2430592"/>
                </a:lnTo>
                <a:lnTo>
                  <a:pt x="1406287" y="2440437"/>
                </a:lnTo>
                <a:lnTo>
                  <a:pt x="1403111" y="2449964"/>
                </a:lnTo>
                <a:lnTo>
                  <a:pt x="1399936" y="2460126"/>
                </a:lnTo>
                <a:lnTo>
                  <a:pt x="1397395" y="2469653"/>
                </a:lnTo>
                <a:lnTo>
                  <a:pt x="1394855" y="2480132"/>
                </a:lnTo>
                <a:lnTo>
                  <a:pt x="1391996" y="2490294"/>
                </a:lnTo>
                <a:lnTo>
                  <a:pt x="1390091" y="2500456"/>
                </a:lnTo>
                <a:lnTo>
                  <a:pt x="1388503" y="2510936"/>
                </a:lnTo>
                <a:lnTo>
                  <a:pt x="1386598" y="2521416"/>
                </a:lnTo>
                <a:lnTo>
                  <a:pt x="1385328" y="2532213"/>
                </a:lnTo>
                <a:lnTo>
                  <a:pt x="1384375" y="2542692"/>
                </a:lnTo>
                <a:lnTo>
                  <a:pt x="1383422" y="2553172"/>
                </a:lnTo>
                <a:lnTo>
                  <a:pt x="1382787" y="2564604"/>
                </a:lnTo>
                <a:lnTo>
                  <a:pt x="1382787" y="2575401"/>
                </a:lnTo>
                <a:lnTo>
                  <a:pt x="1382787" y="2585881"/>
                </a:lnTo>
                <a:lnTo>
                  <a:pt x="1382787" y="2596678"/>
                </a:lnTo>
                <a:lnTo>
                  <a:pt x="1383422" y="2607475"/>
                </a:lnTo>
                <a:lnTo>
                  <a:pt x="1384375" y="2617955"/>
                </a:lnTo>
                <a:lnTo>
                  <a:pt x="1385328" y="2628434"/>
                </a:lnTo>
                <a:lnTo>
                  <a:pt x="1386598" y="2638914"/>
                </a:lnTo>
                <a:lnTo>
                  <a:pt x="1388503" y="2649076"/>
                </a:lnTo>
                <a:lnTo>
                  <a:pt x="1390091" y="2659556"/>
                </a:lnTo>
                <a:lnTo>
                  <a:pt x="1391996" y="2669718"/>
                </a:lnTo>
                <a:lnTo>
                  <a:pt x="1394855" y="2680197"/>
                </a:lnTo>
                <a:lnTo>
                  <a:pt x="1397077" y="2690042"/>
                </a:lnTo>
                <a:lnTo>
                  <a:pt x="1399936" y="2699886"/>
                </a:lnTo>
                <a:lnTo>
                  <a:pt x="1402794" y="2709731"/>
                </a:lnTo>
                <a:lnTo>
                  <a:pt x="1406287" y="2719575"/>
                </a:lnTo>
                <a:lnTo>
                  <a:pt x="1409462" y="2729102"/>
                </a:lnTo>
                <a:lnTo>
                  <a:pt x="1413591" y="2738312"/>
                </a:lnTo>
                <a:lnTo>
                  <a:pt x="1417402" y="2748156"/>
                </a:lnTo>
                <a:lnTo>
                  <a:pt x="1421847" y="2757048"/>
                </a:lnTo>
                <a:lnTo>
                  <a:pt x="1425976" y="2766257"/>
                </a:lnTo>
                <a:lnTo>
                  <a:pt x="1430739" y="2775149"/>
                </a:lnTo>
                <a:lnTo>
                  <a:pt x="1435503" y="2784041"/>
                </a:lnTo>
                <a:lnTo>
                  <a:pt x="1440266" y="2792932"/>
                </a:lnTo>
                <a:lnTo>
                  <a:pt x="1445982" y="2801507"/>
                </a:lnTo>
                <a:lnTo>
                  <a:pt x="1451063" y="2810081"/>
                </a:lnTo>
                <a:lnTo>
                  <a:pt x="1456779" y="2818655"/>
                </a:lnTo>
                <a:lnTo>
                  <a:pt x="1462813" y="2826912"/>
                </a:lnTo>
                <a:lnTo>
                  <a:pt x="1468529" y="2834851"/>
                </a:lnTo>
                <a:lnTo>
                  <a:pt x="1474881" y="2842790"/>
                </a:lnTo>
                <a:lnTo>
                  <a:pt x="1481549" y="2850729"/>
                </a:lnTo>
                <a:lnTo>
                  <a:pt x="1487901" y="2858351"/>
                </a:lnTo>
                <a:lnTo>
                  <a:pt x="1494887" y="2865972"/>
                </a:lnTo>
                <a:lnTo>
                  <a:pt x="1501873" y="2873276"/>
                </a:lnTo>
                <a:lnTo>
                  <a:pt x="1509177" y="2880262"/>
                </a:lnTo>
                <a:lnTo>
                  <a:pt x="1516164" y="2887249"/>
                </a:lnTo>
                <a:lnTo>
                  <a:pt x="1524103" y="2894235"/>
                </a:lnTo>
                <a:lnTo>
                  <a:pt x="1531407" y="2900904"/>
                </a:lnTo>
                <a:lnTo>
                  <a:pt x="1539346" y="2907255"/>
                </a:lnTo>
                <a:lnTo>
                  <a:pt x="1546968" y="2913289"/>
                </a:lnTo>
                <a:lnTo>
                  <a:pt x="1555224" y="2919323"/>
                </a:lnTo>
                <a:lnTo>
                  <a:pt x="1563481" y="2925356"/>
                </a:lnTo>
                <a:lnTo>
                  <a:pt x="1572055" y="2930755"/>
                </a:lnTo>
                <a:lnTo>
                  <a:pt x="1580629" y="2936471"/>
                </a:lnTo>
                <a:lnTo>
                  <a:pt x="1589203" y="2941552"/>
                </a:lnTo>
                <a:lnTo>
                  <a:pt x="1598095" y="2946951"/>
                </a:lnTo>
                <a:lnTo>
                  <a:pt x="1606987" y="2951714"/>
                </a:lnTo>
                <a:lnTo>
                  <a:pt x="1615879" y="2956478"/>
                </a:lnTo>
                <a:lnTo>
                  <a:pt x="1625088" y="2960606"/>
                </a:lnTo>
                <a:lnTo>
                  <a:pt x="1634298" y="2965052"/>
                </a:lnTo>
                <a:lnTo>
                  <a:pt x="1643824" y="2969180"/>
                </a:lnTo>
                <a:lnTo>
                  <a:pt x="1653351" y="2972991"/>
                </a:lnTo>
                <a:lnTo>
                  <a:pt x="1662878" y="2976167"/>
                </a:lnTo>
                <a:lnTo>
                  <a:pt x="1672723" y="2979660"/>
                </a:lnTo>
                <a:lnTo>
                  <a:pt x="1682567" y="2982518"/>
                </a:lnTo>
                <a:lnTo>
                  <a:pt x="1692730" y="2985376"/>
                </a:lnTo>
                <a:lnTo>
                  <a:pt x="1702892" y="2988234"/>
                </a:lnTo>
                <a:lnTo>
                  <a:pt x="1713054" y="2990457"/>
                </a:lnTo>
                <a:lnTo>
                  <a:pt x="1723216" y="2992680"/>
                </a:lnTo>
                <a:lnTo>
                  <a:pt x="1733695" y="2994585"/>
                </a:lnTo>
                <a:lnTo>
                  <a:pt x="1744493" y="2995856"/>
                </a:lnTo>
                <a:lnTo>
                  <a:pt x="1754655" y="2997443"/>
                </a:lnTo>
                <a:lnTo>
                  <a:pt x="1765452" y="2998396"/>
                </a:lnTo>
                <a:lnTo>
                  <a:pt x="1776249" y="2999349"/>
                </a:lnTo>
                <a:lnTo>
                  <a:pt x="1787046" y="2999666"/>
                </a:lnTo>
                <a:lnTo>
                  <a:pt x="1797843" y="2999984"/>
                </a:lnTo>
                <a:lnTo>
                  <a:pt x="1808958" y="2999984"/>
                </a:lnTo>
                <a:lnTo>
                  <a:pt x="1819438" y="2999666"/>
                </a:lnTo>
                <a:lnTo>
                  <a:pt x="1830235" y="2999349"/>
                </a:lnTo>
                <a:lnTo>
                  <a:pt x="1841032" y="2998396"/>
                </a:lnTo>
                <a:lnTo>
                  <a:pt x="1851512" y="2997443"/>
                </a:lnTo>
                <a:lnTo>
                  <a:pt x="1861674" y="2995856"/>
                </a:lnTo>
                <a:lnTo>
                  <a:pt x="1872153" y="2994585"/>
                </a:lnTo>
                <a:lnTo>
                  <a:pt x="1882633" y="2992680"/>
                </a:lnTo>
                <a:lnTo>
                  <a:pt x="1892795" y="2990457"/>
                </a:lnTo>
                <a:lnTo>
                  <a:pt x="1902639" y="2988234"/>
                </a:lnTo>
                <a:lnTo>
                  <a:pt x="1912801" y="2985376"/>
                </a:lnTo>
                <a:lnTo>
                  <a:pt x="1922646" y="2982836"/>
                </a:lnTo>
                <a:lnTo>
                  <a:pt x="1932490" y="2979660"/>
                </a:lnTo>
                <a:lnTo>
                  <a:pt x="1942017" y="2976484"/>
                </a:lnTo>
                <a:lnTo>
                  <a:pt x="1951862" y="2972991"/>
                </a:lnTo>
                <a:lnTo>
                  <a:pt x="1961389" y="2969180"/>
                </a:lnTo>
                <a:lnTo>
                  <a:pt x="1970598" y="2965052"/>
                </a:lnTo>
                <a:lnTo>
                  <a:pt x="1980125" y="2960924"/>
                </a:lnTo>
                <a:lnTo>
                  <a:pt x="1989334" y="2956478"/>
                </a:lnTo>
                <a:lnTo>
                  <a:pt x="1998226" y="2952032"/>
                </a:lnTo>
                <a:lnTo>
                  <a:pt x="2007118" y="2947268"/>
                </a:lnTo>
                <a:lnTo>
                  <a:pt x="2016010" y="2942187"/>
                </a:lnTo>
                <a:lnTo>
                  <a:pt x="2024584" y="2936789"/>
                </a:lnTo>
                <a:lnTo>
                  <a:pt x="2033158" y="2931390"/>
                </a:lnTo>
                <a:lnTo>
                  <a:pt x="2041415" y="2925674"/>
                </a:lnTo>
                <a:lnTo>
                  <a:pt x="2049354" y="2919640"/>
                </a:lnTo>
                <a:lnTo>
                  <a:pt x="2057610" y="2913924"/>
                </a:lnTo>
                <a:lnTo>
                  <a:pt x="2065867" y="2907573"/>
                </a:lnTo>
                <a:lnTo>
                  <a:pt x="2073489" y="2901222"/>
                </a:lnTo>
                <a:lnTo>
                  <a:pt x="2081110" y="2894553"/>
                </a:lnTo>
                <a:lnTo>
                  <a:pt x="2088414" y="2887884"/>
                </a:lnTo>
                <a:lnTo>
                  <a:pt x="2096036" y="2880580"/>
                </a:lnTo>
                <a:lnTo>
                  <a:pt x="2103022" y="2873594"/>
                </a:lnTo>
                <a:lnTo>
                  <a:pt x="2110008" y="2866290"/>
                </a:lnTo>
                <a:lnTo>
                  <a:pt x="2116677" y="2858668"/>
                </a:lnTo>
                <a:lnTo>
                  <a:pt x="2123346" y="2851364"/>
                </a:lnTo>
                <a:lnTo>
                  <a:pt x="2130015" y="2843425"/>
                </a:lnTo>
                <a:lnTo>
                  <a:pt x="2136049" y="2835804"/>
                </a:lnTo>
                <a:lnTo>
                  <a:pt x="2142400" y="2827547"/>
                </a:lnTo>
                <a:lnTo>
                  <a:pt x="2148434" y="2819290"/>
                </a:lnTo>
                <a:lnTo>
                  <a:pt x="2153832" y="2810716"/>
                </a:lnTo>
                <a:lnTo>
                  <a:pt x="2159548" y="2802459"/>
                </a:lnTo>
                <a:lnTo>
                  <a:pt x="2164629" y="2793885"/>
                </a:lnTo>
                <a:lnTo>
                  <a:pt x="2169393" y="2784993"/>
                </a:lnTo>
                <a:lnTo>
                  <a:pt x="2174474" y="2775784"/>
                </a:lnTo>
                <a:lnTo>
                  <a:pt x="2179237" y="2766892"/>
                </a:lnTo>
                <a:lnTo>
                  <a:pt x="2183683" y="2757683"/>
                </a:lnTo>
                <a:lnTo>
                  <a:pt x="2187811" y="2748474"/>
                </a:lnTo>
                <a:lnTo>
                  <a:pt x="2191622" y="2739264"/>
                </a:lnTo>
                <a:lnTo>
                  <a:pt x="2195433" y="2729420"/>
                </a:lnTo>
                <a:lnTo>
                  <a:pt x="2199244" y="2719893"/>
                </a:lnTo>
                <a:lnTo>
                  <a:pt x="2202102" y="2710048"/>
                </a:lnTo>
                <a:lnTo>
                  <a:pt x="2205595" y="2700204"/>
                </a:lnTo>
                <a:lnTo>
                  <a:pt x="2208136" y="2690042"/>
                </a:lnTo>
                <a:lnTo>
                  <a:pt x="2210676" y="2680197"/>
                </a:lnTo>
                <a:lnTo>
                  <a:pt x="2213217" y="2669718"/>
                </a:lnTo>
                <a:lnTo>
                  <a:pt x="2215122" y="2659556"/>
                </a:lnTo>
                <a:lnTo>
                  <a:pt x="2217027" y="2649076"/>
                </a:lnTo>
                <a:lnTo>
                  <a:pt x="2218615" y="2638279"/>
                </a:lnTo>
                <a:lnTo>
                  <a:pt x="2219885" y="2628117"/>
                </a:lnTo>
                <a:lnTo>
                  <a:pt x="2221156" y="2617320"/>
                </a:lnTo>
                <a:lnTo>
                  <a:pt x="2221791" y="2606523"/>
                </a:lnTo>
                <a:lnTo>
                  <a:pt x="2222743" y="2595725"/>
                </a:lnTo>
                <a:lnTo>
                  <a:pt x="2222743" y="2584611"/>
                </a:lnTo>
                <a:lnTo>
                  <a:pt x="2222743" y="2573814"/>
                </a:lnTo>
                <a:lnTo>
                  <a:pt x="2222743" y="2563016"/>
                </a:lnTo>
                <a:lnTo>
                  <a:pt x="2221791" y="2552537"/>
                </a:lnTo>
                <a:lnTo>
                  <a:pt x="2221156" y="2541740"/>
                </a:lnTo>
                <a:lnTo>
                  <a:pt x="2219885" y="2531260"/>
                </a:lnTo>
                <a:lnTo>
                  <a:pt x="2218933" y="2521098"/>
                </a:lnTo>
                <a:lnTo>
                  <a:pt x="2217027" y="2510618"/>
                </a:lnTo>
                <a:lnTo>
                  <a:pt x="2215122" y="2500139"/>
                </a:lnTo>
                <a:lnTo>
                  <a:pt x="2213217" y="2490294"/>
                </a:lnTo>
                <a:lnTo>
                  <a:pt x="2210994" y="2479815"/>
                </a:lnTo>
                <a:lnTo>
                  <a:pt x="2208453" y="2469970"/>
                </a:lnTo>
                <a:lnTo>
                  <a:pt x="2205595" y="2460126"/>
                </a:lnTo>
                <a:lnTo>
                  <a:pt x="2202419" y="2449964"/>
                </a:lnTo>
                <a:lnTo>
                  <a:pt x="2199244" y="2440437"/>
                </a:lnTo>
                <a:lnTo>
                  <a:pt x="2195751" y="2430910"/>
                </a:lnTo>
                <a:lnTo>
                  <a:pt x="2192257" y="2421383"/>
                </a:lnTo>
                <a:lnTo>
                  <a:pt x="2188129" y="2412174"/>
                </a:lnTo>
                <a:lnTo>
                  <a:pt x="2184001" y="2402964"/>
                </a:lnTo>
                <a:lnTo>
                  <a:pt x="2179555" y="2393437"/>
                </a:lnTo>
                <a:lnTo>
                  <a:pt x="2174791" y="2384546"/>
                </a:lnTo>
                <a:lnTo>
                  <a:pt x="2169710" y="2375654"/>
                </a:lnTo>
                <a:lnTo>
                  <a:pt x="2164947" y="2366762"/>
                </a:lnTo>
                <a:lnTo>
                  <a:pt x="2159866" y="2358188"/>
                </a:lnTo>
                <a:lnTo>
                  <a:pt x="2154150" y="2349614"/>
                </a:lnTo>
                <a:lnTo>
                  <a:pt x="2148751" y="2341357"/>
                </a:lnTo>
                <a:lnTo>
                  <a:pt x="2142717" y="2333418"/>
                </a:lnTo>
                <a:lnTo>
                  <a:pt x="2136684" y="2325161"/>
                </a:lnTo>
                <a:lnTo>
                  <a:pt x="2130332" y="2316905"/>
                </a:lnTo>
                <a:lnTo>
                  <a:pt x="2124299" y="2309283"/>
                </a:lnTo>
                <a:lnTo>
                  <a:pt x="2117312" y="2301661"/>
                </a:lnTo>
                <a:lnTo>
                  <a:pt x="2110643" y="2294357"/>
                </a:lnTo>
                <a:lnTo>
                  <a:pt x="2103657" y="2286736"/>
                </a:lnTo>
                <a:lnTo>
                  <a:pt x="2096671" y="2279750"/>
                </a:lnTo>
                <a:lnTo>
                  <a:pt x="2089367" y="2272763"/>
                </a:lnTo>
                <a:lnTo>
                  <a:pt x="2081745" y="2265777"/>
                </a:lnTo>
                <a:lnTo>
                  <a:pt x="2074124" y="2259425"/>
                </a:lnTo>
                <a:lnTo>
                  <a:pt x="2066185" y="2252757"/>
                </a:lnTo>
                <a:lnTo>
                  <a:pt x="2058245" y="2246405"/>
                </a:lnTo>
                <a:lnTo>
                  <a:pt x="2050306" y="2240372"/>
                </a:lnTo>
                <a:lnTo>
                  <a:pt x="2042050" y="2234338"/>
                </a:lnTo>
                <a:lnTo>
                  <a:pt x="2033793" y="2228939"/>
                </a:lnTo>
                <a:lnTo>
                  <a:pt x="2025219" y="2223223"/>
                </a:lnTo>
                <a:lnTo>
                  <a:pt x="2016327" y="2218142"/>
                </a:lnTo>
                <a:lnTo>
                  <a:pt x="2007753" y="2213061"/>
                </a:lnTo>
                <a:lnTo>
                  <a:pt x="1998861" y="2207980"/>
                </a:lnTo>
                <a:lnTo>
                  <a:pt x="1989652" y="2203534"/>
                </a:lnTo>
                <a:lnTo>
                  <a:pt x="1980760" y="2199088"/>
                </a:lnTo>
                <a:lnTo>
                  <a:pt x="1971551" y="2194643"/>
                </a:lnTo>
                <a:lnTo>
                  <a:pt x="1961706" y="2190832"/>
                </a:lnTo>
                <a:lnTo>
                  <a:pt x="1952179" y="2187021"/>
                </a:lnTo>
                <a:lnTo>
                  <a:pt x="1942335" y="2183528"/>
                </a:lnTo>
                <a:lnTo>
                  <a:pt x="1932808" y="2180352"/>
                </a:lnTo>
                <a:lnTo>
                  <a:pt x="1922963" y="2177177"/>
                </a:lnTo>
                <a:lnTo>
                  <a:pt x="1913119" y="2174318"/>
                </a:lnTo>
                <a:lnTo>
                  <a:pt x="1902639" y="2171778"/>
                </a:lnTo>
                <a:lnTo>
                  <a:pt x="1892795" y="2169555"/>
                </a:lnTo>
                <a:lnTo>
                  <a:pt x="1882315" y="2167332"/>
                </a:lnTo>
                <a:lnTo>
                  <a:pt x="1871836" y="2165427"/>
                </a:lnTo>
                <a:lnTo>
                  <a:pt x="1861356" y="2163839"/>
                </a:lnTo>
                <a:lnTo>
                  <a:pt x="1850559" y="2162251"/>
                </a:lnTo>
                <a:lnTo>
                  <a:pt x="1840397" y="2161298"/>
                </a:lnTo>
                <a:lnTo>
                  <a:pt x="1829600" y="2160663"/>
                </a:lnTo>
                <a:lnTo>
                  <a:pt x="1818167" y="2160028"/>
                </a:lnTo>
                <a:lnTo>
                  <a:pt x="1807688" y="2159710"/>
                </a:lnTo>
                <a:lnTo>
                  <a:pt x="1796891" y="2159710"/>
                </a:lnTo>
                <a:close/>
                <a:moveTo>
                  <a:pt x="1703527" y="1784350"/>
                </a:moveTo>
                <a:lnTo>
                  <a:pt x="1960753" y="1793877"/>
                </a:lnTo>
                <a:lnTo>
                  <a:pt x="1955037" y="1945990"/>
                </a:lnTo>
                <a:lnTo>
                  <a:pt x="1970280" y="1950118"/>
                </a:lnTo>
                <a:lnTo>
                  <a:pt x="1985841" y="1954247"/>
                </a:lnTo>
                <a:lnTo>
                  <a:pt x="2000766" y="1959010"/>
                </a:lnTo>
                <a:lnTo>
                  <a:pt x="2016010" y="1963774"/>
                </a:lnTo>
                <a:lnTo>
                  <a:pt x="2030935" y="1969172"/>
                </a:lnTo>
                <a:lnTo>
                  <a:pt x="2045225" y="1975206"/>
                </a:lnTo>
                <a:lnTo>
                  <a:pt x="2059833" y="1980922"/>
                </a:lnTo>
                <a:lnTo>
                  <a:pt x="2074441" y="1987273"/>
                </a:lnTo>
                <a:lnTo>
                  <a:pt x="2088414" y="1993942"/>
                </a:lnTo>
                <a:lnTo>
                  <a:pt x="2102069" y="2001246"/>
                </a:lnTo>
                <a:lnTo>
                  <a:pt x="2116042" y="2008550"/>
                </a:lnTo>
                <a:lnTo>
                  <a:pt x="2129697" y="2016172"/>
                </a:lnTo>
                <a:lnTo>
                  <a:pt x="2143035" y="2024111"/>
                </a:lnTo>
                <a:lnTo>
                  <a:pt x="2156055" y="2032367"/>
                </a:lnTo>
                <a:lnTo>
                  <a:pt x="2169075" y="2041259"/>
                </a:lnTo>
                <a:lnTo>
                  <a:pt x="2181778" y="2050151"/>
                </a:lnTo>
                <a:lnTo>
                  <a:pt x="2293243" y="1945990"/>
                </a:lnTo>
                <a:lnTo>
                  <a:pt x="2468220" y="2134941"/>
                </a:lnTo>
                <a:lnTo>
                  <a:pt x="2357390" y="2237831"/>
                </a:lnTo>
                <a:lnTo>
                  <a:pt x="2365330" y="2251169"/>
                </a:lnTo>
                <a:lnTo>
                  <a:pt x="2373269" y="2264507"/>
                </a:lnTo>
                <a:lnTo>
                  <a:pt x="2380573" y="2278162"/>
                </a:lnTo>
                <a:lnTo>
                  <a:pt x="2387559" y="2292135"/>
                </a:lnTo>
                <a:lnTo>
                  <a:pt x="2394228" y="2306107"/>
                </a:lnTo>
                <a:lnTo>
                  <a:pt x="2400897" y="2320715"/>
                </a:lnTo>
                <a:lnTo>
                  <a:pt x="2406930" y="2335323"/>
                </a:lnTo>
                <a:lnTo>
                  <a:pt x="2412647" y="2349614"/>
                </a:lnTo>
                <a:lnTo>
                  <a:pt x="2418045" y="2364539"/>
                </a:lnTo>
                <a:lnTo>
                  <a:pt x="2423444" y="2379465"/>
                </a:lnTo>
                <a:lnTo>
                  <a:pt x="2427890" y="2394708"/>
                </a:lnTo>
                <a:lnTo>
                  <a:pt x="2432335" y="2409951"/>
                </a:lnTo>
                <a:lnTo>
                  <a:pt x="2435829" y="2425194"/>
                </a:lnTo>
                <a:lnTo>
                  <a:pt x="2439639" y="2440754"/>
                </a:lnTo>
                <a:lnTo>
                  <a:pt x="2443133" y="2456315"/>
                </a:lnTo>
                <a:lnTo>
                  <a:pt x="2445673" y="2472193"/>
                </a:lnTo>
                <a:lnTo>
                  <a:pt x="2595563" y="2477909"/>
                </a:lnTo>
                <a:lnTo>
                  <a:pt x="2586354" y="2735136"/>
                </a:lnTo>
                <a:lnTo>
                  <a:pt x="2437099" y="2729420"/>
                </a:lnTo>
                <a:lnTo>
                  <a:pt x="2432971" y="2744980"/>
                </a:lnTo>
                <a:lnTo>
                  <a:pt x="2428842" y="2760541"/>
                </a:lnTo>
                <a:lnTo>
                  <a:pt x="2424079" y="2776419"/>
                </a:lnTo>
                <a:lnTo>
                  <a:pt x="2419315" y="2791027"/>
                </a:lnTo>
                <a:lnTo>
                  <a:pt x="2413599" y="2806270"/>
                </a:lnTo>
                <a:lnTo>
                  <a:pt x="2408201" y="2821196"/>
                </a:lnTo>
                <a:lnTo>
                  <a:pt x="2402167" y="2835804"/>
                </a:lnTo>
                <a:lnTo>
                  <a:pt x="2395816" y="2850094"/>
                </a:lnTo>
                <a:lnTo>
                  <a:pt x="2388829" y="2864702"/>
                </a:lnTo>
                <a:lnTo>
                  <a:pt x="2381525" y="2878992"/>
                </a:lnTo>
                <a:lnTo>
                  <a:pt x="2374221" y="2892647"/>
                </a:lnTo>
                <a:lnTo>
                  <a:pt x="2366917" y="2906303"/>
                </a:lnTo>
                <a:lnTo>
                  <a:pt x="2358661" y="2919640"/>
                </a:lnTo>
                <a:lnTo>
                  <a:pt x="2350404" y="2932978"/>
                </a:lnTo>
                <a:lnTo>
                  <a:pt x="2341512" y="2945998"/>
                </a:lnTo>
                <a:lnTo>
                  <a:pt x="2332620" y="2958701"/>
                </a:lnTo>
                <a:lnTo>
                  <a:pt x="2433606" y="3067625"/>
                </a:lnTo>
                <a:lnTo>
                  <a:pt x="2245290" y="3242603"/>
                </a:lnTo>
                <a:lnTo>
                  <a:pt x="2144940" y="3134949"/>
                </a:lnTo>
                <a:lnTo>
                  <a:pt x="2131285" y="3143205"/>
                </a:lnTo>
                <a:lnTo>
                  <a:pt x="2117947" y="3150509"/>
                </a:lnTo>
                <a:lnTo>
                  <a:pt x="2103657" y="3157813"/>
                </a:lnTo>
                <a:lnTo>
                  <a:pt x="2089684" y="3165117"/>
                </a:lnTo>
                <a:lnTo>
                  <a:pt x="2075394" y="3172103"/>
                </a:lnTo>
                <a:lnTo>
                  <a:pt x="2061104" y="3178455"/>
                </a:lnTo>
                <a:lnTo>
                  <a:pt x="2046496" y="3184488"/>
                </a:lnTo>
                <a:lnTo>
                  <a:pt x="2031570" y="3190205"/>
                </a:lnTo>
                <a:lnTo>
                  <a:pt x="2016645" y="3195603"/>
                </a:lnTo>
                <a:lnTo>
                  <a:pt x="2001402" y="3200684"/>
                </a:lnTo>
                <a:lnTo>
                  <a:pt x="1986159" y="3205448"/>
                </a:lnTo>
                <a:lnTo>
                  <a:pt x="1970598" y="3209576"/>
                </a:lnTo>
                <a:lnTo>
                  <a:pt x="1955037" y="3213704"/>
                </a:lnTo>
                <a:lnTo>
                  <a:pt x="1939477" y="3217515"/>
                </a:lnTo>
                <a:lnTo>
                  <a:pt x="1923916" y="3220373"/>
                </a:lnTo>
                <a:lnTo>
                  <a:pt x="1908038" y="3223231"/>
                </a:lnTo>
                <a:lnTo>
                  <a:pt x="1902322" y="3370263"/>
                </a:lnTo>
                <a:lnTo>
                  <a:pt x="1645095" y="3360736"/>
                </a:lnTo>
                <a:lnTo>
                  <a:pt x="1650493" y="3213704"/>
                </a:lnTo>
                <a:lnTo>
                  <a:pt x="1634615" y="3209576"/>
                </a:lnTo>
                <a:lnTo>
                  <a:pt x="1619054" y="3205130"/>
                </a:lnTo>
                <a:lnTo>
                  <a:pt x="1603494" y="3200684"/>
                </a:lnTo>
                <a:lnTo>
                  <a:pt x="1588251" y="3195603"/>
                </a:lnTo>
                <a:lnTo>
                  <a:pt x="1573325" y="3189887"/>
                </a:lnTo>
                <a:lnTo>
                  <a:pt x="1558717" y="3184488"/>
                </a:lnTo>
                <a:lnTo>
                  <a:pt x="1543792" y="3178137"/>
                </a:lnTo>
                <a:lnTo>
                  <a:pt x="1529184" y="3171786"/>
                </a:lnTo>
                <a:lnTo>
                  <a:pt x="1515211" y="3164482"/>
                </a:lnTo>
                <a:lnTo>
                  <a:pt x="1500921" y="3157496"/>
                </a:lnTo>
                <a:lnTo>
                  <a:pt x="1486948" y="3150192"/>
                </a:lnTo>
                <a:lnTo>
                  <a:pt x="1472975" y="3142252"/>
                </a:lnTo>
                <a:lnTo>
                  <a:pt x="1459637" y="3134313"/>
                </a:lnTo>
                <a:lnTo>
                  <a:pt x="1446300" y="3125739"/>
                </a:lnTo>
                <a:lnTo>
                  <a:pt x="1433280" y="3117165"/>
                </a:lnTo>
                <a:lnTo>
                  <a:pt x="1420577" y="3107638"/>
                </a:lnTo>
                <a:lnTo>
                  <a:pt x="1312606" y="3207988"/>
                </a:lnTo>
                <a:lnTo>
                  <a:pt x="1137310" y="3019673"/>
                </a:lnTo>
                <a:lnTo>
                  <a:pt x="1245917" y="2918688"/>
                </a:lnTo>
                <a:lnTo>
                  <a:pt x="1238296" y="2905350"/>
                </a:lnTo>
                <a:lnTo>
                  <a:pt x="1230357" y="2891377"/>
                </a:lnTo>
                <a:lnTo>
                  <a:pt x="1223053" y="2877722"/>
                </a:lnTo>
                <a:lnTo>
                  <a:pt x="1216066" y="2863749"/>
                </a:lnTo>
                <a:lnTo>
                  <a:pt x="1209397" y="2849459"/>
                </a:lnTo>
                <a:lnTo>
                  <a:pt x="1203046" y="2834851"/>
                </a:lnTo>
                <a:lnTo>
                  <a:pt x="1197012" y="2820560"/>
                </a:lnTo>
                <a:lnTo>
                  <a:pt x="1191296" y="2805635"/>
                </a:lnTo>
                <a:lnTo>
                  <a:pt x="1186215" y="2790710"/>
                </a:lnTo>
                <a:lnTo>
                  <a:pt x="1181134" y="2775466"/>
                </a:lnTo>
                <a:lnTo>
                  <a:pt x="1176688" y="2760223"/>
                </a:lnTo>
                <a:lnTo>
                  <a:pt x="1172560" y="2744980"/>
                </a:lnTo>
                <a:lnTo>
                  <a:pt x="1168432" y="2729420"/>
                </a:lnTo>
                <a:lnTo>
                  <a:pt x="1164938" y="2713859"/>
                </a:lnTo>
                <a:lnTo>
                  <a:pt x="1161763" y="2697981"/>
                </a:lnTo>
                <a:lnTo>
                  <a:pt x="1159222" y="2682420"/>
                </a:lnTo>
                <a:lnTo>
                  <a:pt x="1009650" y="2676704"/>
                </a:lnTo>
                <a:lnTo>
                  <a:pt x="1019494" y="2419478"/>
                </a:lnTo>
                <a:lnTo>
                  <a:pt x="1169384" y="2425194"/>
                </a:lnTo>
                <a:lnTo>
                  <a:pt x="1173513" y="2409633"/>
                </a:lnTo>
                <a:lnTo>
                  <a:pt x="1177641" y="2393755"/>
                </a:lnTo>
                <a:lnTo>
                  <a:pt x="1182404" y="2378512"/>
                </a:lnTo>
                <a:lnTo>
                  <a:pt x="1187803" y="2363904"/>
                </a:lnTo>
                <a:lnTo>
                  <a:pt x="1193202" y="2348978"/>
                </a:lnTo>
                <a:lnTo>
                  <a:pt x="1198918" y="2334053"/>
                </a:lnTo>
                <a:lnTo>
                  <a:pt x="1205269" y="2319445"/>
                </a:lnTo>
                <a:lnTo>
                  <a:pt x="1211620" y="2305155"/>
                </a:lnTo>
                <a:lnTo>
                  <a:pt x="1218607" y="2290864"/>
                </a:lnTo>
                <a:lnTo>
                  <a:pt x="1225593" y="2277209"/>
                </a:lnTo>
                <a:lnTo>
                  <a:pt x="1233215" y="2263554"/>
                </a:lnTo>
                <a:lnTo>
                  <a:pt x="1240836" y="2249581"/>
                </a:lnTo>
                <a:lnTo>
                  <a:pt x="1248775" y="2236243"/>
                </a:lnTo>
                <a:lnTo>
                  <a:pt x="1257349" y="2223223"/>
                </a:lnTo>
                <a:lnTo>
                  <a:pt x="1265606" y="2210203"/>
                </a:lnTo>
                <a:lnTo>
                  <a:pt x="1274815" y="2197818"/>
                </a:lnTo>
                <a:lnTo>
                  <a:pt x="1171607" y="2086988"/>
                </a:lnTo>
                <a:lnTo>
                  <a:pt x="1360558" y="1912011"/>
                </a:lnTo>
                <a:lnTo>
                  <a:pt x="1464083" y="2023476"/>
                </a:lnTo>
                <a:lnTo>
                  <a:pt x="1477421" y="2015537"/>
                </a:lnTo>
                <a:lnTo>
                  <a:pt x="1491076" y="2007915"/>
                </a:lnTo>
                <a:lnTo>
                  <a:pt x="1504732" y="2000611"/>
                </a:lnTo>
                <a:lnTo>
                  <a:pt x="1518387" y="1993625"/>
                </a:lnTo>
                <a:lnTo>
                  <a:pt x="1532677" y="1986956"/>
                </a:lnTo>
                <a:lnTo>
                  <a:pt x="1546650" y="1980605"/>
                </a:lnTo>
                <a:lnTo>
                  <a:pt x="1561258" y="1974571"/>
                </a:lnTo>
                <a:lnTo>
                  <a:pt x="1575548" y="1969172"/>
                </a:lnTo>
                <a:lnTo>
                  <a:pt x="1590474" y="1963774"/>
                </a:lnTo>
                <a:lnTo>
                  <a:pt x="1605399" y="1958693"/>
                </a:lnTo>
                <a:lnTo>
                  <a:pt x="1620325" y="1954247"/>
                </a:lnTo>
                <a:lnTo>
                  <a:pt x="1635568" y="1950118"/>
                </a:lnTo>
                <a:lnTo>
                  <a:pt x="1650811" y="1945990"/>
                </a:lnTo>
                <a:lnTo>
                  <a:pt x="1666371" y="1942815"/>
                </a:lnTo>
                <a:lnTo>
                  <a:pt x="1681932" y="1939321"/>
                </a:lnTo>
                <a:lnTo>
                  <a:pt x="1697493" y="1936781"/>
                </a:lnTo>
                <a:lnTo>
                  <a:pt x="1703527" y="1784350"/>
                </a:lnTo>
                <a:close/>
                <a:moveTo>
                  <a:pt x="499967" y="1495425"/>
                </a:moveTo>
                <a:lnTo>
                  <a:pt x="512673" y="1507816"/>
                </a:lnTo>
                <a:lnTo>
                  <a:pt x="526015" y="1520207"/>
                </a:lnTo>
                <a:lnTo>
                  <a:pt x="540309" y="1532916"/>
                </a:lnTo>
                <a:lnTo>
                  <a:pt x="555557" y="1545307"/>
                </a:lnTo>
                <a:lnTo>
                  <a:pt x="571122" y="1557381"/>
                </a:lnTo>
                <a:lnTo>
                  <a:pt x="587958" y="1569136"/>
                </a:lnTo>
                <a:lnTo>
                  <a:pt x="596217" y="1574220"/>
                </a:lnTo>
                <a:lnTo>
                  <a:pt x="604794" y="1579939"/>
                </a:lnTo>
                <a:lnTo>
                  <a:pt x="613371" y="1584705"/>
                </a:lnTo>
                <a:lnTo>
                  <a:pt x="622265" y="1589788"/>
                </a:lnTo>
                <a:lnTo>
                  <a:pt x="639736" y="1608851"/>
                </a:lnTo>
                <a:lnTo>
                  <a:pt x="657525" y="1628868"/>
                </a:lnTo>
                <a:lnTo>
                  <a:pt x="692150" y="1668583"/>
                </a:lnTo>
                <a:lnTo>
                  <a:pt x="641960" y="1916723"/>
                </a:lnTo>
                <a:lnTo>
                  <a:pt x="640054" y="1924030"/>
                </a:lnTo>
                <a:lnTo>
                  <a:pt x="637830" y="1931338"/>
                </a:lnTo>
                <a:lnTo>
                  <a:pt x="635289" y="1938328"/>
                </a:lnTo>
                <a:lnTo>
                  <a:pt x="631795" y="1945000"/>
                </a:lnTo>
                <a:lnTo>
                  <a:pt x="628618" y="1951672"/>
                </a:lnTo>
                <a:lnTo>
                  <a:pt x="624489" y="1958026"/>
                </a:lnTo>
                <a:lnTo>
                  <a:pt x="620041" y="1963745"/>
                </a:lnTo>
                <a:lnTo>
                  <a:pt x="615277" y="1969464"/>
                </a:lnTo>
                <a:lnTo>
                  <a:pt x="247746" y="2374875"/>
                </a:lnTo>
                <a:lnTo>
                  <a:pt x="244252" y="2379323"/>
                </a:lnTo>
                <a:lnTo>
                  <a:pt x="240122" y="2382818"/>
                </a:lnTo>
                <a:lnTo>
                  <a:pt x="235675" y="2386631"/>
                </a:lnTo>
                <a:lnTo>
                  <a:pt x="231228" y="2390126"/>
                </a:lnTo>
                <a:lnTo>
                  <a:pt x="226781" y="2393303"/>
                </a:lnTo>
                <a:lnTo>
                  <a:pt x="222334" y="2395845"/>
                </a:lnTo>
                <a:lnTo>
                  <a:pt x="217251" y="2399022"/>
                </a:lnTo>
                <a:lnTo>
                  <a:pt x="212486" y="2401246"/>
                </a:lnTo>
                <a:lnTo>
                  <a:pt x="207404" y="2403470"/>
                </a:lnTo>
                <a:lnTo>
                  <a:pt x="202639" y="2405377"/>
                </a:lnTo>
                <a:lnTo>
                  <a:pt x="197239" y="2406965"/>
                </a:lnTo>
                <a:lnTo>
                  <a:pt x="192156" y="2408236"/>
                </a:lnTo>
                <a:lnTo>
                  <a:pt x="187074" y="2409189"/>
                </a:lnTo>
                <a:lnTo>
                  <a:pt x="181673" y="2410460"/>
                </a:lnTo>
                <a:lnTo>
                  <a:pt x="176273" y="2411095"/>
                </a:lnTo>
                <a:lnTo>
                  <a:pt x="170873" y="2411413"/>
                </a:lnTo>
                <a:lnTo>
                  <a:pt x="165473" y="2411413"/>
                </a:lnTo>
                <a:lnTo>
                  <a:pt x="160073" y="2411413"/>
                </a:lnTo>
                <a:lnTo>
                  <a:pt x="154990" y="2411095"/>
                </a:lnTo>
                <a:lnTo>
                  <a:pt x="149272" y="2410460"/>
                </a:lnTo>
                <a:lnTo>
                  <a:pt x="144190" y="2409825"/>
                </a:lnTo>
                <a:lnTo>
                  <a:pt x="139107" y="2408554"/>
                </a:lnTo>
                <a:lnTo>
                  <a:pt x="133707" y="2406965"/>
                </a:lnTo>
                <a:lnTo>
                  <a:pt x="128625" y="2405377"/>
                </a:lnTo>
                <a:lnTo>
                  <a:pt x="123224" y="2403470"/>
                </a:lnTo>
                <a:lnTo>
                  <a:pt x="118459" y="2401246"/>
                </a:lnTo>
                <a:lnTo>
                  <a:pt x="113377" y="2399022"/>
                </a:lnTo>
                <a:lnTo>
                  <a:pt x="108612" y="2395845"/>
                </a:lnTo>
                <a:lnTo>
                  <a:pt x="104165" y="2392985"/>
                </a:lnTo>
                <a:lnTo>
                  <a:pt x="99082" y="2390126"/>
                </a:lnTo>
                <a:lnTo>
                  <a:pt x="94635" y="2386313"/>
                </a:lnTo>
                <a:lnTo>
                  <a:pt x="90506" y="2382501"/>
                </a:lnTo>
                <a:lnTo>
                  <a:pt x="86058" y="2378688"/>
                </a:lnTo>
                <a:lnTo>
                  <a:pt x="82564" y="2374875"/>
                </a:lnTo>
                <a:lnTo>
                  <a:pt x="78752" y="2370427"/>
                </a:lnTo>
                <a:lnTo>
                  <a:pt x="75258" y="2365661"/>
                </a:lnTo>
                <a:lnTo>
                  <a:pt x="72081" y="2361213"/>
                </a:lnTo>
                <a:lnTo>
                  <a:pt x="69222" y="2356448"/>
                </a:lnTo>
                <a:lnTo>
                  <a:pt x="66364" y="2351999"/>
                </a:lnTo>
                <a:lnTo>
                  <a:pt x="64140" y="2346916"/>
                </a:lnTo>
                <a:lnTo>
                  <a:pt x="61916" y="2342150"/>
                </a:lnTo>
                <a:lnTo>
                  <a:pt x="60328" y="2336749"/>
                </a:lnTo>
                <a:lnTo>
                  <a:pt x="58422" y="2331983"/>
                </a:lnTo>
                <a:lnTo>
                  <a:pt x="57151" y="2326900"/>
                </a:lnTo>
                <a:lnTo>
                  <a:pt x="55563" y="2321498"/>
                </a:lnTo>
                <a:lnTo>
                  <a:pt x="54928" y="2316097"/>
                </a:lnTo>
                <a:lnTo>
                  <a:pt x="54293" y="2310696"/>
                </a:lnTo>
                <a:lnTo>
                  <a:pt x="53975" y="2305612"/>
                </a:lnTo>
                <a:lnTo>
                  <a:pt x="53975" y="2299893"/>
                </a:lnTo>
                <a:lnTo>
                  <a:pt x="53975" y="2294810"/>
                </a:lnTo>
                <a:lnTo>
                  <a:pt x="54293" y="2289726"/>
                </a:lnTo>
                <a:lnTo>
                  <a:pt x="54928" y="2284007"/>
                </a:lnTo>
                <a:lnTo>
                  <a:pt x="55563" y="2278924"/>
                </a:lnTo>
                <a:lnTo>
                  <a:pt x="56834" y="2273523"/>
                </a:lnTo>
                <a:lnTo>
                  <a:pt x="58422" y="2268439"/>
                </a:lnTo>
                <a:lnTo>
                  <a:pt x="60328" y="2263355"/>
                </a:lnTo>
                <a:lnTo>
                  <a:pt x="61916" y="2257954"/>
                </a:lnTo>
                <a:lnTo>
                  <a:pt x="64140" y="2253188"/>
                </a:lnTo>
                <a:lnTo>
                  <a:pt x="66364" y="2248105"/>
                </a:lnTo>
                <a:lnTo>
                  <a:pt x="69222" y="2243021"/>
                </a:lnTo>
                <a:lnTo>
                  <a:pt x="72081" y="2238573"/>
                </a:lnTo>
                <a:lnTo>
                  <a:pt x="75258" y="2233807"/>
                </a:lnTo>
                <a:lnTo>
                  <a:pt x="78752" y="2229359"/>
                </a:lnTo>
                <a:lnTo>
                  <a:pt x="82882" y="2224911"/>
                </a:lnTo>
                <a:lnTo>
                  <a:pt x="429129" y="1842376"/>
                </a:lnTo>
                <a:lnTo>
                  <a:pt x="499967" y="1495425"/>
                </a:lnTo>
                <a:close/>
                <a:moveTo>
                  <a:pt x="2178844" y="1055220"/>
                </a:moveTo>
                <a:lnTo>
                  <a:pt x="2166450" y="1055537"/>
                </a:lnTo>
                <a:lnTo>
                  <a:pt x="2154055" y="1056172"/>
                </a:lnTo>
                <a:lnTo>
                  <a:pt x="2141978" y="1058076"/>
                </a:lnTo>
                <a:lnTo>
                  <a:pt x="2129584" y="1059979"/>
                </a:lnTo>
                <a:lnTo>
                  <a:pt x="2117507" y="1062518"/>
                </a:lnTo>
                <a:lnTo>
                  <a:pt x="2105430" y="1066008"/>
                </a:lnTo>
                <a:lnTo>
                  <a:pt x="2093671" y="1070133"/>
                </a:lnTo>
                <a:lnTo>
                  <a:pt x="2081594" y="1074575"/>
                </a:lnTo>
                <a:lnTo>
                  <a:pt x="2070153" y="1079334"/>
                </a:lnTo>
                <a:lnTo>
                  <a:pt x="2058712" y="1085363"/>
                </a:lnTo>
                <a:lnTo>
                  <a:pt x="2047588" y="1091709"/>
                </a:lnTo>
                <a:lnTo>
                  <a:pt x="2036783" y="1098372"/>
                </a:lnTo>
                <a:lnTo>
                  <a:pt x="2025977" y="1105987"/>
                </a:lnTo>
                <a:lnTo>
                  <a:pt x="2015490" y="1114236"/>
                </a:lnTo>
                <a:lnTo>
                  <a:pt x="2005320" y="1122803"/>
                </a:lnTo>
                <a:lnTo>
                  <a:pt x="1996103" y="1132005"/>
                </a:lnTo>
                <a:lnTo>
                  <a:pt x="1987204" y="1141206"/>
                </a:lnTo>
                <a:lnTo>
                  <a:pt x="1978941" y="1151042"/>
                </a:lnTo>
                <a:lnTo>
                  <a:pt x="1971314" y="1161513"/>
                </a:lnTo>
                <a:lnTo>
                  <a:pt x="1964322" y="1171666"/>
                </a:lnTo>
                <a:lnTo>
                  <a:pt x="1957330" y="1182454"/>
                </a:lnTo>
                <a:lnTo>
                  <a:pt x="1951610" y="1193242"/>
                </a:lnTo>
                <a:lnTo>
                  <a:pt x="1945889" y="1204348"/>
                </a:lnTo>
                <a:lnTo>
                  <a:pt x="1941122" y="1216088"/>
                </a:lnTo>
                <a:lnTo>
                  <a:pt x="1936673" y="1227510"/>
                </a:lnTo>
                <a:lnTo>
                  <a:pt x="1932859" y="1239250"/>
                </a:lnTo>
                <a:lnTo>
                  <a:pt x="1929999" y="1251307"/>
                </a:lnTo>
                <a:lnTo>
                  <a:pt x="1927456" y="1263047"/>
                </a:lnTo>
                <a:lnTo>
                  <a:pt x="1925231" y="1275421"/>
                </a:lnTo>
                <a:lnTo>
                  <a:pt x="1923642" y="1287796"/>
                </a:lnTo>
                <a:lnTo>
                  <a:pt x="1923007" y="1299853"/>
                </a:lnTo>
                <a:lnTo>
                  <a:pt x="1922371" y="1312545"/>
                </a:lnTo>
                <a:lnTo>
                  <a:pt x="1923007" y="1324919"/>
                </a:lnTo>
                <a:lnTo>
                  <a:pt x="1923642" y="1336976"/>
                </a:lnTo>
                <a:lnTo>
                  <a:pt x="1925231" y="1349351"/>
                </a:lnTo>
                <a:lnTo>
                  <a:pt x="1927456" y="1361408"/>
                </a:lnTo>
                <a:lnTo>
                  <a:pt x="1929999" y="1373465"/>
                </a:lnTo>
                <a:lnTo>
                  <a:pt x="1933177" y="1385522"/>
                </a:lnTo>
                <a:lnTo>
                  <a:pt x="1936990" y="1397579"/>
                </a:lnTo>
                <a:lnTo>
                  <a:pt x="1941440" y="1409002"/>
                </a:lnTo>
                <a:lnTo>
                  <a:pt x="1946843" y="1420424"/>
                </a:lnTo>
                <a:lnTo>
                  <a:pt x="1952563" y="1432164"/>
                </a:lnTo>
                <a:lnTo>
                  <a:pt x="1958919" y="1443269"/>
                </a:lnTo>
                <a:lnTo>
                  <a:pt x="1965593" y="1454375"/>
                </a:lnTo>
                <a:lnTo>
                  <a:pt x="1973539" y="1465163"/>
                </a:lnTo>
                <a:lnTo>
                  <a:pt x="1981802" y="1475633"/>
                </a:lnTo>
                <a:lnTo>
                  <a:pt x="1990065" y="1485152"/>
                </a:lnTo>
                <a:lnTo>
                  <a:pt x="1999281" y="1494671"/>
                </a:lnTo>
                <a:lnTo>
                  <a:pt x="2008816" y="1503872"/>
                </a:lnTo>
                <a:lnTo>
                  <a:pt x="2018350" y="1511805"/>
                </a:lnTo>
                <a:lnTo>
                  <a:pt x="2028838" y="1519737"/>
                </a:lnTo>
                <a:lnTo>
                  <a:pt x="2039325" y="1526717"/>
                </a:lnTo>
                <a:lnTo>
                  <a:pt x="2049813" y="1533381"/>
                </a:lnTo>
                <a:lnTo>
                  <a:pt x="2060937" y="1539409"/>
                </a:lnTo>
                <a:lnTo>
                  <a:pt x="2072060" y="1544803"/>
                </a:lnTo>
                <a:lnTo>
                  <a:pt x="2083501" y="1549880"/>
                </a:lnTo>
                <a:lnTo>
                  <a:pt x="2094942" y="1554005"/>
                </a:lnTo>
                <a:lnTo>
                  <a:pt x="2107019" y="1557812"/>
                </a:lnTo>
                <a:lnTo>
                  <a:pt x="2118778" y="1560985"/>
                </a:lnTo>
                <a:lnTo>
                  <a:pt x="2130855" y="1563523"/>
                </a:lnTo>
                <a:lnTo>
                  <a:pt x="2142932" y="1565745"/>
                </a:lnTo>
                <a:lnTo>
                  <a:pt x="2155326" y="1567331"/>
                </a:lnTo>
                <a:lnTo>
                  <a:pt x="2167721" y="1567966"/>
                </a:lnTo>
                <a:lnTo>
                  <a:pt x="2179798" y="1568283"/>
                </a:lnTo>
                <a:lnTo>
                  <a:pt x="2192510" y="1567966"/>
                </a:lnTo>
                <a:lnTo>
                  <a:pt x="2204905" y="1567014"/>
                </a:lnTo>
                <a:lnTo>
                  <a:pt x="2216982" y="1565427"/>
                </a:lnTo>
                <a:lnTo>
                  <a:pt x="2229058" y="1563206"/>
                </a:lnTo>
                <a:lnTo>
                  <a:pt x="2241135" y="1560668"/>
                </a:lnTo>
                <a:lnTo>
                  <a:pt x="2253212" y="1557178"/>
                </a:lnTo>
                <a:lnTo>
                  <a:pt x="2264971" y="1553370"/>
                </a:lnTo>
                <a:lnTo>
                  <a:pt x="2277048" y="1548928"/>
                </a:lnTo>
                <a:lnTo>
                  <a:pt x="2288489" y="1543851"/>
                </a:lnTo>
                <a:lnTo>
                  <a:pt x="2299930" y="1538140"/>
                </a:lnTo>
                <a:lnTo>
                  <a:pt x="2311053" y="1532111"/>
                </a:lnTo>
                <a:lnTo>
                  <a:pt x="2321859" y="1524814"/>
                </a:lnTo>
                <a:lnTo>
                  <a:pt x="2332665" y="1517516"/>
                </a:lnTo>
                <a:lnTo>
                  <a:pt x="2343152" y="1509266"/>
                </a:lnTo>
                <a:lnTo>
                  <a:pt x="2353322" y="1500382"/>
                </a:lnTo>
                <a:lnTo>
                  <a:pt x="2362539" y="1491498"/>
                </a:lnTo>
                <a:lnTo>
                  <a:pt x="2371437" y="1482296"/>
                </a:lnTo>
                <a:lnTo>
                  <a:pt x="2379701" y="1472143"/>
                </a:lnTo>
                <a:lnTo>
                  <a:pt x="2387328" y="1462307"/>
                </a:lnTo>
                <a:lnTo>
                  <a:pt x="2394955" y="1451836"/>
                </a:lnTo>
                <a:lnTo>
                  <a:pt x="2400994" y="1441048"/>
                </a:lnTo>
                <a:lnTo>
                  <a:pt x="2407350" y="1430260"/>
                </a:lnTo>
                <a:lnTo>
                  <a:pt x="2412753" y="1419155"/>
                </a:lnTo>
                <a:lnTo>
                  <a:pt x="2417520" y="1407415"/>
                </a:lnTo>
                <a:lnTo>
                  <a:pt x="2421969" y="1395993"/>
                </a:lnTo>
                <a:lnTo>
                  <a:pt x="2425783" y="1384253"/>
                </a:lnTo>
                <a:lnTo>
                  <a:pt x="2428961" y="1372196"/>
                </a:lnTo>
                <a:lnTo>
                  <a:pt x="2431504" y="1360139"/>
                </a:lnTo>
                <a:lnTo>
                  <a:pt x="2433411" y="1348081"/>
                </a:lnTo>
                <a:lnTo>
                  <a:pt x="2435000" y="1336024"/>
                </a:lnTo>
                <a:lnTo>
                  <a:pt x="2435635" y="1323333"/>
                </a:lnTo>
                <a:lnTo>
                  <a:pt x="2435953" y="1310958"/>
                </a:lnTo>
                <a:lnTo>
                  <a:pt x="2435635" y="1298901"/>
                </a:lnTo>
                <a:lnTo>
                  <a:pt x="2435000" y="1286527"/>
                </a:lnTo>
                <a:lnTo>
                  <a:pt x="2433411" y="1274152"/>
                </a:lnTo>
                <a:lnTo>
                  <a:pt x="2431186" y="1262095"/>
                </a:lnTo>
                <a:lnTo>
                  <a:pt x="2428643" y="1250038"/>
                </a:lnTo>
                <a:lnTo>
                  <a:pt x="2425465" y="1237981"/>
                </a:lnTo>
                <a:lnTo>
                  <a:pt x="2421652" y="1225924"/>
                </a:lnTo>
                <a:lnTo>
                  <a:pt x="2416884" y="1214501"/>
                </a:lnTo>
                <a:lnTo>
                  <a:pt x="2411799" y="1203079"/>
                </a:lnTo>
                <a:lnTo>
                  <a:pt x="2406079" y="1191339"/>
                </a:lnTo>
                <a:lnTo>
                  <a:pt x="2399723" y="1180233"/>
                </a:lnTo>
                <a:lnTo>
                  <a:pt x="2393049" y="1169128"/>
                </a:lnTo>
                <a:lnTo>
                  <a:pt x="2385103" y="1158657"/>
                </a:lnTo>
                <a:lnTo>
                  <a:pt x="2376840" y="1148187"/>
                </a:lnTo>
                <a:lnTo>
                  <a:pt x="2368259" y="1138351"/>
                </a:lnTo>
                <a:lnTo>
                  <a:pt x="2359043" y="1128832"/>
                </a:lnTo>
                <a:lnTo>
                  <a:pt x="2349826" y="1120265"/>
                </a:lnTo>
                <a:lnTo>
                  <a:pt x="2340292" y="1111698"/>
                </a:lnTo>
                <a:lnTo>
                  <a:pt x="2329804" y="1103766"/>
                </a:lnTo>
                <a:lnTo>
                  <a:pt x="2319317" y="1096785"/>
                </a:lnTo>
                <a:lnTo>
                  <a:pt x="2308829" y="1090122"/>
                </a:lnTo>
                <a:lnTo>
                  <a:pt x="2297705" y="1084094"/>
                </a:lnTo>
                <a:lnTo>
                  <a:pt x="2286582" y="1078700"/>
                </a:lnTo>
                <a:lnTo>
                  <a:pt x="2275141" y="1073623"/>
                </a:lnTo>
                <a:lnTo>
                  <a:pt x="2263700" y="1069181"/>
                </a:lnTo>
                <a:lnTo>
                  <a:pt x="2251623" y="1065691"/>
                </a:lnTo>
                <a:lnTo>
                  <a:pt x="2239864" y="1062518"/>
                </a:lnTo>
                <a:lnTo>
                  <a:pt x="2227787" y="1059979"/>
                </a:lnTo>
                <a:lnTo>
                  <a:pt x="2215710" y="1057758"/>
                </a:lnTo>
                <a:lnTo>
                  <a:pt x="2203316" y="1056172"/>
                </a:lnTo>
                <a:lnTo>
                  <a:pt x="2190921" y="1055537"/>
                </a:lnTo>
                <a:lnTo>
                  <a:pt x="2178844" y="1055220"/>
                </a:lnTo>
                <a:close/>
                <a:moveTo>
                  <a:pt x="2144839" y="823913"/>
                </a:moveTo>
                <a:lnTo>
                  <a:pt x="2301519" y="838826"/>
                </a:lnTo>
                <a:lnTo>
                  <a:pt x="2292938" y="930841"/>
                </a:lnTo>
                <a:lnTo>
                  <a:pt x="2302155" y="933379"/>
                </a:lnTo>
                <a:lnTo>
                  <a:pt x="2311053" y="936235"/>
                </a:lnTo>
                <a:lnTo>
                  <a:pt x="2319952" y="939725"/>
                </a:lnTo>
                <a:lnTo>
                  <a:pt x="2328851" y="943215"/>
                </a:lnTo>
                <a:lnTo>
                  <a:pt x="2338067" y="946706"/>
                </a:lnTo>
                <a:lnTo>
                  <a:pt x="2346330" y="950513"/>
                </a:lnTo>
                <a:lnTo>
                  <a:pt x="2354911" y="954638"/>
                </a:lnTo>
                <a:lnTo>
                  <a:pt x="2363492" y="959080"/>
                </a:lnTo>
                <a:lnTo>
                  <a:pt x="2372073" y="963522"/>
                </a:lnTo>
                <a:lnTo>
                  <a:pt x="2380654" y="968282"/>
                </a:lnTo>
                <a:lnTo>
                  <a:pt x="2388917" y="973358"/>
                </a:lnTo>
                <a:lnTo>
                  <a:pt x="2397180" y="978752"/>
                </a:lnTo>
                <a:lnTo>
                  <a:pt x="2405125" y="983829"/>
                </a:lnTo>
                <a:lnTo>
                  <a:pt x="2413071" y="989540"/>
                </a:lnTo>
                <a:lnTo>
                  <a:pt x="2420698" y="995569"/>
                </a:lnTo>
                <a:lnTo>
                  <a:pt x="2428643" y="1001280"/>
                </a:lnTo>
                <a:lnTo>
                  <a:pt x="2499197" y="943215"/>
                </a:lnTo>
                <a:lnTo>
                  <a:pt x="2599625" y="1063787"/>
                </a:lnTo>
                <a:lnTo>
                  <a:pt x="2529389" y="1122169"/>
                </a:lnTo>
                <a:lnTo>
                  <a:pt x="2533839" y="1130736"/>
                </a:lnTo>
                <a:lnTo>
                  <a:pt x="2538288" y="1139620"/>
                </a:lnTo>
                <a:lnTo>
                  <a:pt x="2542420" y="1148504"/>
                </a:lnTo>
                <a:lnTo>
                  <a:pt x="2546551" y="1157388"/>
                </a:lnTo>
                <a:lnTo>
                  <a:pt x="2550365" y="1166590"/>
                </a:lnTo>
                <a:lnTo>
                  <a:pt x="2553543" y="1175474"/>
                </a:lnTo>
                <a:lnTo>
                  <a:pt x="2557039" y="1184676"/>
                </a:lnTo>
                <a:lnTo>
                  <a:pt x="2559899" y="1193560"/>
                </a:lnTo>
                <a:lnTo>
                  <a:pt x="2562442" y="1203079"/>
                </a:lnTo>
                <a:lnTo>
                  <a:pt x="2564984" y="1212280"/>
                </a:lnTo>
                <a:lnTo>
                  <a:pt x="2567527" y="1221799"/>
                </a:lnTo>
                <a:lnTo>
                  <a:pt x="2569116" y="1231318"/>
                </a:lnTo>
                <a:lnTo>
                  <a:pt x="2571022" y="1240519"/>
                </a:lnTo>
                <a:lnTo>
                  <a:pt x="2572612" y="1249721"/>
                </a:lnTo>
                <a:lnTo>
                  <a:pt x="2574201" y="1259557"/>
                </a:lnTo>
                <a:lnTo>
                  <a:pt x="2575154" y="1269075"/>
                </a:lnTo>
                <a:lnTo>
                  <a:pt x="2665412" y="1277325"/>
                </a:lnTo>
                <a:lnTo>
                  <a:pt x="2650793" y="1433433"/>
                </a:lnTo>
                <a:lnTo>
                  <a:pt x="2561170" y="1425501"/>
                </a:lnTo>
                <a:lnTo>
                  <a:pt x="2558310" y="1434385"/>
                </a:lnTo>
                <a:lnTo>
                  <a:pt x="2555132" y="1443587"/>
                </a:lnTo>
                <a:lnTo>
                  <a:pt x="2552272" y="1452471"/>
                </a:lnTo>
                <a:lnTo>
                  <a:pt x="2548458" y="1461355"/>
                </a:lnTo>
                <a:lnTo>
                  <a:pt x="2544644" y="1470239"/>
                </a:lnTo>
                <a:lnTo>
                  <a:pt x="2540513" y="1479124"/>
                </a:lnTo>
                <a:lnTo>
                  <a:pt x="2536381" y="1488008"/>
                </a:lnTo>
                <a:lnTo>
                  <a:pt x="2531932" y="1496575"/>
                </a:lnTo>
                <a:lnTo>
                  <a:pt x="2527482" y="1505142"/>
                </a:lnTo>
                <a:lnTo>
                  <a:pt x="2522715" y="1513708"/>
                </a:lnTo>
                <a:lnTo>
                  <a:pt x="2517630" y="1521958"/>
                </a:lnTo>
                <a:lnTo>
                  <a:pt x="2512228" y="1530208"/>
                </a:lnTo>
                <a:lnTo>
                  <a:pt x="2506825" y="1538140"/>
                </a:lnTo>
                <a:lnTo>
                  <a:pt x="2501104" y="1546390"/>
                </a:lnTo>
                <a:lnTo>
                  <a:pt x="2495384" y="1554322"/>
                </a:lnTo>
                <a:lnTo>
                  <a:pt x="2489027" y="1561937"/>
                </a:lnTo>
                <a:lnTo>
                  <a:pt x="2546233" y="1631107"/>
                </a:lnTo>
                <a:lnTo>
                  <a:pt x="2425465" y="1731372"/>
                </a:lnTo>
                <a:lnTo>
                  <a:pt x="2367624" y="1662202"/>
                </a:lnTo>
                <a:lnTo>
                  <a:pt x="2359043" y="1666644"/>
                </a:lnTo>
                <a:lnTo>
                  <a:pt x="2350144" y="1671086"/>
                </a:lnTo>
                <a:lnTo>
                  <a:pt x="2341245" y="1675211"/>
                </a:lnTo>
                <a:lnTo>
                  <a:pt x="2332029" y="1679018"/>
                </a:lnTo>
                <a:lnTo>
                  <a:pt x="2323130" y="1682826"/>
                </a:lnTo>
                <a:lnTo>
                  <a:pt x="2313596" y="1685999"/>
                </a:lnTo>
                <a:lnTo>
                  <a:pt x="2304697" y="1689489"/>
                </a:lnTo>
                <a:lnTo>
                  <a:pt x="2295481" y="1692344"/>
                </a:lnTo>
                <a:lnTo>
                  <a:pt x="2286264" y="1694883"/>
                </a:lnTo>
                <a:lnTo>
                  <a:pt x="2277048" y="1697421"/>
                </a:lnTo>
                <a:lnTo>
                  <a:pt x="2267196" y="1699642"/>
                </a:lnTo>
                <a:lnTo>
                  <a:pt x="2257979" y="1701546"/>
                </a:lnTo>
                <a:lnTo>
                  <a:pt x="2248763" y="1703450"/>
                </a:lnTo>
                <a:lnTo>
                  <a:pt x="2238910" y="1705036"/>
                </a:lnTo>
                <a:lnTo>
                  <a:pt x="2229376" y="1706623"/>
                </a:lnTo>
                <a:lnTo>
                  <a:pt x="2220160" y="1707575"/>
                </a:lnTo>
                <a:lnTo>
                  <a:pt x="2211579" y="1797051"/>
                </a:lnTo>
                <a:lnTo>
                  <a:pt x="2054898" y="1782138"/>
                </a:lnTo>
                <a:lnTo>
                  <a:pt x="2063161" y="1692027"/>
                </a:lnTo>
                <a:lnTo>
                  <a:pt x="2054263" y="1689172"/>
                </a:lnTo>
                <a:lnTo>
                  <a:pt x="2045364" y="1685999"/>
                </a:lnTo>
                <a:lnTo>
                  <a:pt x="2035830" y="1682826"/>
                </a:lnTo>
                <a:lnTo>
                  <a:pt x="2027249" y="1679335"/>
                </a:lnTo>
                <a:lnTo>
                  <a:pt x="2018350" y="1675528"/>
                </a:lnTo>
                <a:lnTo>
                  <a:pt x="2009451" y="1671720"/>
                </a:lnTo>
                <a:lnTo>
                  <a:pt x="2000870" y="1667596"/>
                </a:lnTo>
                <a:lnTo>
                  <a:pt x="1992289" y="1663154"/>
                </a:lnTo>
                <a:lnTo>
                  <a:pt x="1984026" y="1658077"/>
                </a:lnTo>
                <a:lnTo>
                  <a:pt x="1975445" y="1653317"/>
                </a:lnTo>
                <a:lnTo>
                  <a:pt x="1967182" y="1648241"/>
                </a:lnTo>
                <a:lnTo>
                  <a:pt x="1958919" y="1642847"/>
                </a:lnTo>
                <a:lnTo>
                  <a:pt x="1950656" y="1637453"/>
                </a:lnTo>
                <a:lnTo>
                  <a:pt x="1943029" y="1631742"/>
                </a:lnTo>
                <a:lnTo>
                  <a:pt x="1935084" y="1626030"/>
                </a:lnTo>
                <a:lnTo>
                  <a:pt x="1927456" y="1620002"/>
                </a:lnTo>
                <a:lnTo>
                  <a:pt x="1857220" y="1678384"/>
                </a:lnTo>
                <a:lnTo>
                  <a:pt x="1756792" y="1556860"/>
                </a:lnTo>
                <a:lnTo>
                  <a:pt x="1827346" y="1498478"/>
                </a:lnTo>
                <a:lnTo>
                  <a:pt x="1822896" y="1489594"/>
                </a:lnTo>
                <a:lnTo>
                  <a:pt x="1818765" y="1481027"/>
                </a:lnTo>
                <a:lnTo>
                  <a:pt x="1814633" y="1472143"/>
                </a:lnTo>
                <a:lnTo>
                  <a:pt x="1810820" y="1463259"/>
                </a:lnTo>
                <a:lnTo>
                  <a:pt x="1807324" y="1454057"/>
                </a:lnTo>
                <a:lnTo>
                  <a:pt x="1803828" y="1445173"/>
                </a:lnTo>
                <a:lnTo>
                  <a:pt x="1800968" y="1436289"/>
                </a:lnTo>
                <a:lnTo>
                  <a:pt x="1797789" y="1426770"/>
                </a:lnTo>
                <a:lnTo>
                  <a:pt x="1795247" y="1417569"/>
                </a:lnTo>
                <a:lnTo>
                  <a:pt x="1792704" y="1408367"/>
                </a:lnTo>
                <a:lnTo>
                  <a:pt x="1790480" y="1399166"/>
                </a:lnTo>
                <a:lnTo>
                  <a:pt x="1788573" y="1389647"/>
                </a:lnTo>
                <a:lnTo>
                  <a:pt x="1786666" y="1380445"/>
                </a:lnTo>
                <a:lnTo>
                  <a:pt x="1785395" y="1371244"/>
                </a:lnTo>
                <a:lnTo>
                  <a:pt x="1783170" y="1352206"/>
                </a:lnTo>
                <a:lnTo>
                  <a:pt x="1690687" y="1343639"/>
                </a:lnTo>
                <a:lnTo>
                  <a:pt x="1705624" y="1186897"/>
                </a:lnTo>
                <a:lnTo>
                  <a:pt x="1798425" y="1195781"/>
                </a:lnTo>
                <a:lnTo>
                  <a:pt x="1801285" y="1186897"/>
                </a:lnTo>
                <a:lnTo>
                  <a:pt x="1804146" y="1178012"/>
                </a:lnTo>
                <a:lnTo>
                  <a:pt x="1807642" y="1169128"/>
                </a:lnTo>
                <a:lnTo>
                  <a:pt x="1810820" y="1160244"/>
                </a:lnTo>
                <a:lnTo>
                  <a:pt x="1814633" y="1151677"/>
                </a:lnTo>
                <a:lnTo>
                  <a:pt x="1818765" y="1142793"/>
                </a:lnTo>
                <a:lnTo>
                  <a:pt x="1822896" y="1134226"/>
                </a:lnTo>
                <a:lnTo>
                  <a:pt x="1827346" y="1125659"/>
                </a:lnTo>
                <a:lnTo>
                  <a:pt x="1831795" y="1117727"/>
                </a:lnTo>
                <a:lnTo>
                  <a:pt x="1836562" y="1109160"/>
                </a:lnTo>
                <a:lnTo>
                  <a:pt x="1841329" y="1100910"/>
                </a:lnTo>
                <a:lnTo>
                  <a:pt x="1846732" y="1092661"/>
                </a:lnTo>
                <a:lnTo>
                  <a:pt x="1852135" y="1085045"/>
                </a:lnTo>
                <a:lnTo>
                  <a:pt x="1857856" y="1077113"/>
                </a:lnTo>
                <a:lnTo>
                  <a:pt x="1863894" y="1069181"/>
                </a:lnTo>
                <a:lnTo>
                  <a:pt x="1869615" y="1061566"/>
                </a:lnTo>
                <a:lnTo>
                  <a:pt x="1810184" y="989858"/>
                </a:lnTo>
                <a:lnTo>
                  <a:pt x="1931588" y="889593"/>
                </a:lnTo>
                <a:lnTo>
                  <a:pt x="1990700" y="961301"/>
                </a:lnTo>
                <a:lnTo>
                  <a:pt x="1999599" y="956859"/>
                </a:lnTo>
                <a:lnTo>
                  <a:pt x="2008180" y="952734"/>
                </a:lnTo>
                <a:lnTo>
                  <a:pt x="2017079" y="948609"/>
                </a:lnTo>
                <a:lnTo>
                  <a:pt x="2025977" y="944485"/>
                </a:lnTo>
                <a:lnTo>
                  <a:pt x="2034876" y="941312"/>
                </a:lnTo>
                <a:lnTo>
                  <a:pt x="2043775" y="937504"/>
                </a:lnTo>
                <a:lnTo>
                  <a:pt x="2052673" y="934649"/>
                </a:lnTo>
                <a:lnTo>
                  <a:pt x="2061890" y="931476"/>
                </a:lnTo>
                <a:lnTo>
                  <a:pt x="2071424" y="928937"/>
                </a:lnTo>
                <a:lnTo>
                  <a:pt x="2080641" y="926399"/>
                </a:lnTo>
                <a:lnTo>
                  <a:pt x="2089539" y="924178"/>
                </a:lnTo>
                <a:lnTo>
                  <a:pt x="2099074" y="922274"/>
                </a:lnTo>
                <a:lnTo>
                  <a:pt x="2108608" y="920370"/>
                </a:lnTo>
                <a:lnTo>
                  <a:pt x="2117825" y="918784"/>
                </a:lnTo>
                <a:lnTo>
                  <a:pt x="2127041" y="917515"/>
                </a:lnTo>
                <a:lnTo>
                  <a:pt x="2136258" y="916246"/>
                </a:lnTo>
                <a:lnTo>
                  <a:pt x="2144839" y="823913"/>
                </a:lnTo>
                <a:close/>
                <a:moveTo>
                  <a:pt x="1509345" y="590550"/>
                </a:moveTo>
                <a:lnTo>
                  <a:pt x="1518239" y="590550"/>
                </a:lnTo>
                <a:lnTo>
                  <a:pt x="1526817" y="591817"/>
                </a:lnTo>
                <a:lnTo>
                  <a:pt x="1535394" y="593400"/>
                </a:lnTo>
                <a:lnTo>
                  <a:pt x="1543971" y="596250"/>
                </a:lnTo>
                <a:lnTo>
                  <a:pt x="1551912" y="599417"/>
                </a:lnTo>
                <a:lnTo>
                  <a:pt x="1559854" y="603534"/>
                </a:lnTo>
                <a:lnTo>
                  <a:pt x="1566843" y="608601"/>
                </a:lnTo>
                <a:lnTo>
                  <a:pt x="1570655" y="611452"/>
                </a:lnTo>
                <a:lnTo>
                  <a:pt x="1574149" y="614302"/>
                </a:lnTo>
                <a:lnTo>
                  <a:pt x="1577326" y="617469"/>
                </a:lnTo>
                <a:lnTo>
                  <a:pt x="1580185" y="620953"/>
                </a:lnTo>
                <a:lnTo>
                  <a:pt x="1583362" y="624753"/>
                </a:lnTo>
                <a:lnTo>
                  <a:pt x="1586221" y="628237"/>
                </a:lnTo>
                <a:lnTo>
                  <a:pt x="1588762" y="632037"/>
                </a:lnTo>
                <a:lnTo>
                  <a:pt x="1591621" y="636154"/>
                </a:lnTo>
                <a:lnTo>
                  <a:pt x="1593845" y="640271"/>
                </a:lnTo>
                <a:lnTo>
                  <a:pt x="1595433" y="644388"/>
                </a:lnTo>
                <a:lnTo>
                  <a:pt x="1597339" y="648505"/>
                </a:lnTo>
                <a:lnTo>
                  <a:pt x="1598927" y="652305"/>
                </a:lnTo>
                <a:lnTo>
                  <a:pt x="1601151" y="660856"/>
                </a:lnTo>
                <a:lnTo>
                  <a:pt x="1603057" y="669724"/>
                </a:lnTo>
                <a:lnTo>
                  <a:pt x="1603375" y="678274"/>
                </a:lnTo>
                <a:lnTo>
                  <a:pt x="1603375" y="687142"/>
                </a:lnTo>
                <a:lnTo>
                  <a:pt x="1602104" y="696326"/>
                </a:lnTo>
                <a:lnTo>
                  <a:pt x="1600516" y="704560"/>
                </a:lnTo>
                <a:lnTo>
                  <a:pt x="1597657" y="712794"/>
                </a:lnTo>
                <a:lnTo>
                  <a:pt x="1594480" y="721028"/>
                </a:lnTo>
                <a:lnTo>
                  <a:pt x="1590350" y="728629"/>
                </a:lnTo>
                <a:lnTo>
                  <a:pt x="1585268" y="736229"/>
                </a:lnTo>
                <a:lnTo>
                  <a:pt x="1582409" y="739396"/>
                </a:lnTo>
                <a:lnTo>
                  <a:pt x="1579550" y="742880"/>
                </a:lnTo>
                <a:lnTo>
                  <a:pt x="1576373" y="746047"/>
                </a:lnTo>
                <a:lnTo>
                  <a:pt x="1572879" y="749531"/>
                </a:lnTo>
                <a:lnTo>
                  <a:pt x="1569384" y="752381"/>
                </a:lnTo>
                <a:lnTo>
                  <a:pt x="1565572" y="755231"/>
                </a:lnTo>
                <a:lnTo>
                  <a:pt x="1297460" y="948099"/>
                </a:lnTo>
                <a:lnTo>
                  <a:pt x="1293012" y="951266"/>
                </a:lnTo>
                <a:lnTo>
                  <a:pt x="1288247" y="953799"/>
                </a:lnTo>
                <a:lnTo>
                  <a:pt x="1283164" y="956333"/>
                </a:lnTo>
                <a:lnTo>
                  <a:pt x="1278399" y="958550"/>
                </a:lnTo>
                <a:lnTo>
                  <a:pt x="1273634" y="960450"/>
                </a:lnTo>
                <a:lnTo>
                  <a:pt x="1268869" y="962033"/>
                </a:lnTo>
                <a:lnTo>
                  <a:pt x="1263469" y="962983"/>
                </a:lnTo>
                <a:lnTo>
                  <a:pt x="1258386" y="964250"/>
                </a:lnTo>
                <a:lnTo>
                  <a:pt x="1253304" y="964884"/>
                </a:lnTo>
                <a:lnTo>
                  <a:pt x="1247903" y="965200"/>
                </a:lnTo>
                <a:lnTo>
                  <a:pt x="1242820" y="965200"/>
                </a:lnTo>
                <a:lnTo>
                  <a:pt x="1237102" y="964884"/>
                </a:lnTo>
                <a:lnTo>
                  <a:pt x="1232020" y="964567"/>
                </a:lnTo>
                <a:lnTo>
                  <a:pt x="1226937" y="963617"/>
                </a:lnTo>
                <a:lnTo>
                  <a:pt x="1221537" y="962667"/>
                </a:lnTo>
                <a:lnTo>
                  <a:pt x="1216454" y="961083"/>
                </a:lnTo>
                <a:lnTo>
                  <a:pt x="1006475" y="894894"/>
                </a:lnTo>
                <a:lnTo>
                  <a:pt x="1009652" y="885393"/>
                </a:lnTo>
                <a:lnTo>
                  <a:pt x="1013464" y="875259"/>
                </a:lnTo>
                <a:lnTo>
                  <a:pt x="1017911" y="862591"/>
                </a:lnTo>
                <a:lnTo>
                  <a:pt x="1022676" y="847706"/>
                </a:lnTo>
                <a:lnTo>
                  <a:pt x="1027123" y="832188"/>
                </a:lnTo>
                <a:lnTo>
                  <a:pt x="1029029" y="824271"/>
                </a:lnTo>
                <a:lnTo>
                  <a:pt x="1030935" y="816353"/>
                </a:lnTo>
                <a:lnTo>
                  <a:pt x="1031888" y="808753"/>
                </a:lnTo>
                <a:lnTo>
                  <a:pt x="1033159" y="801469"/>
                </a:lnTo>
                <a:lnTo>
                  <a:pt x="1033794" y="793868"/>
                </a:lnTo>
                <a:lnTo>
                  <a:pt x="1033794" y="786584"/>
                </a:lnTo>
                <a:lnTo>
                  <a:pt x="1033794" y="778666"/>
                </a:lnTo>
                <a:lnTo>
                  <a:pt x="1033477" y="770749"/>
                </a:lnTo>
                <a:lnTo>
                  <a:pt x="1032841" y="762832"/>
                </a:lnTo>
                <a:lnTo>
                  <a:pt x="1031888" y="755548"/>
                </a:lnTo>
                <a:lnTo>
                  <a:pt x="1029665" y="740980"/>
                </a:lnTo>
                <a:lnTo>
                  <a:pt x="1027441" y="727995"/>
                </a:lnTo>
                <a:lnTo>
                  <a:pt x="1025217" y="718178"/>
                </a:lnTo>
                <a:lnTo>
                  <a:pt x="1022994" y="708994"/>
                </a:lnTo>
                <a:lnTo>
                  <a:pt x="1227572" y="773599"/>
                </a:lnTo>
                <a:lnTo>
                  <a:pt x="1458835" y="607651"/>
                </a:lnTo>
                <a:lnTo>
                  <a:pt x="1462965" y="605118"/>
                </a:lnTo>
                <a:lnTo>
                  <a:pt x="1467095" y="602268"/>
                </a:lnTo>
                <a:lnTo>
                  <a:pt x="1470589" y="600051"/>
                </a:lnTo>
                <a:lnTo>
                  <a:pt x="1474719" y="598467"/>
                </a:lnTo>
                <a:lnTo>
                  <a:pt x="1479166" y="596567"/>
                </a:lnTo>
                <a:lnTo>
                  <a:pt x="1483296" y="594984"/>
                </a:lnTo>
                <a:lnTo>
                  <a:pt x="1491873" y="592767"/>
                </a:lnTo>
                <a:lnTo>
                  <a:pt x="1500768" y="591183"/>
                </a:lnTo>
                <a:lnTo>
                  <a:pt x="1509345" y="590550"/>
                </a:lnTo>
                <a:close/>
                <a:moveTo>
                  <a:pt x="690596" y="539750"/>
                </a:moveTo>
                <a:lnTo>
                  <a:pt x="691548" y="539750"/>
                </a:lnTo>
                <a:lnTo>
                  <a:pt x="693769" y="540067"/>
                </a:lnTo>
                <a:lnTo>
                  <a:pt x="702016" y="540702"/>
                </a:lnTo>
                <a:lnTo>
                  <a:pt x="727394" y="541020"/>
                </a:lnTo>
                <a:lnTo>
                  <a:pt x="757531" y="541655"/>
                </a:lnTo>
                <a:lnTo>
                  <a:pt x="770854" y="541972"/>
                </a:lnTo>
                <a:lnTo>
                  <a:pt x="781640" y="543242"/>
                </a:lnTo>
                <a:lnTo>
                  <a:pt x="781957" y="543242"/>
                </a:lnTo>
                <a:lnTo>
                  <a:pt x="785763" y="546734"/>
                </a:lnTo>
                <a:lnTo>
                  <a:pt x="789887" y="552130"/>
                </a:lnTo>
                <a:lnTo>
                  <a:pt x="794646" y="558479"/>
                </a:lnTo>
                <a:lnTo>
                  <a:pt x="799404" y="566415"/>
                </a:lnTo>
                <a:lnTo>
                  <a:pt x="804797" y="576573"/>
                </a:lnTo>
                <a:lnTo>
                  <a:pt x="809872" y="588001"/>
                </a:lnTo>
                <a:lnTo>
                  <a:pt x="812093" y="594668"/>
                </a:lnTo>
                <a:lnTo>
                  <a:pt x="814631" y="602286"/>
                </a:lnTo>
                <a:lnTo>
                  <a:pt x="817169" y="609905"/>
                </a:lnTo>
                <a:lnTo>
                  <a:pt x="820024" y="618476"/>
                </a:lnTo>
                <a:lnTo>
                  <a:pt x="822244" y="627364"/>
                </a:lnTo>
                <a:lnTo>
                  <a:pt x="824465" y="637205"/>
                </a:lnTo>
                <a:lnTo>
                  <a:pt x="826685" y="647681"/>
                </a:lnTo>
                <a:lnTo>
                  <a:pt x="828906" y="658791"/>
                </a:lnTo>
                <a:lnTo>
                  <a:pt x="830809" y="670537"/>
                </a:lnTo>
                <a:lnTo>
                  <a:pt x="832395" y="683235"/>
                </a:lnTo>
                <a:lnTo>
                  <a:pt x="834299" y="696567"/>
                </a:lnTo>
                <a:lnTo>
                  <a:pt x="835885" y="710535"/>
                </a:lnTo>
                <a:lnTo>
                  <a:pt x="836836" y="725454"/>
                </a:lnTo>
                <a:lnTo>
                  <a:pt x="838105" y="741644"/>
                </a:lnTo>
                <a:lnTo>
                  <a:pt x="839057" y="757834"/>
                </a:lnTo>
                <a:lnTo>
                  <a:pt x="840009" y="775611"/>
                </a:lnTo>
                <a:lnTo>
                  <a:pt x="840326" y="794022"/>
                </a:lnTo>
                <a:lnTo>
                  <a:pt x="840643" y="813069"/>
                </a:lnTo>
                <a:lnTo>
                  <a:pt x="840326" y="833703"/>
                </a:lnTo>
                <a:lnTo>
                  <a:pt x="840326" y="854972"/>
                </a:lnTo>
                <a:lnTo>
                  <a:pt x="844767" y="839735"/>
                </a:lnTo>
                <a:lnTo>
                  <a:pt x="849208" y="824497"/>
                </a:lnTo>
                <a:lnTo>
                  <a:pt x="857456" y="794975"/>
                </a:lnTo>
                <a:lnTo>
                  <a:pt x="864435" y="767992"/>
                </a:lnTo>
                <a:lnTo>
                  <a:pt x="870145" y="742914"/>
                </a:lnTo>
                <a:lnTo>
                  <a:pt x="878710" y="705456"/>
                </a:lnTo>
                <a:lnTo>
                  <a:pt x="881248" y="694028"/>
                </a:lnTo>
                <a:lnTo>
                  <a:pt x="882517" y="688314"/>
                </a:lnTo>
                <a:lnTo>
                  <a:pt x="878076" y="679425"/>
                </a:lnTo>
                <a:lnTo>
                  <a:pt x="874586" y="670854"/>
                </a:lnTo>
                <a:lnTo>
                  <a:pt x="871097" y="663236"/>
                </a:lnTo>
                <a:lnTo>
                  <a:pt x="868559" y="655617"/>
                </a:lnTo>
                <a:lnTo>
                  <a:pt x="864752" y="644506"/>
                </a:lnTo>
                <a:lnTo>
                  <a:pt x="863801" y="640380"/>
                </a:lnTo>
                <a:lnTo>
                  <a:pt x="867290" y="637205"/>
                </a:lnTo>
                <a:lnTo>
                  <a:pt x="876489" y="629269"/>
                </a:lnTo>
                <a:lnTo>
                  <a:pt x="881882" y="624507"/>
                </a:lnTo>
                <a:lnTo>
                  <a:pt x="888227" y="619746"/>
                </a:lnTo>
                <a:lnTo>
                  <a:pt x="894571" y="615619"/>
                </a:lnTo>
                <a:lnTo>
                  <a:pt x="900598" y="611810"/>
                </a:lnTo>
                <a:lnTo>
                  <a:pt x="921535" y="619746"/>
                </a:lnTo>
                <a:lnTo>
                  <a:pt x="939300" y="659426"/>
                </a:lnTo>
                <a:lnTo>
                  <a:pt x="934224" y="671172"/>
                </a:lnTo>
                <a:lnTo>
                  <a:pt x="928514" y="683235"/>
                </a:lnTo>
                <a:lnTo>
                  <a:pt x="922487" y="695932"/>
                </a:lnTo>
                <a:lnTo>
                  <a:pt x="923439" y="707043"/>
                </a:lnTo>
                <a:lnTo>
                  <a:pt x="924073" y="720693"/>
                </a:lnTo>
                <a:lnTo>
                  <a:pt x="924708" y="736248"/>
                </a:lnTo>
                <a:lnTo>
                  <a:pt x="924073" y="753390"/>
                </a:lnTo>
                <a:lnTo>
                  <a:pt x="923439" y="790213"/>
                </a:lnTo>
                <a:lnTo>
                  <a:pt x="921852" y="827354"/>
                </a:lnTo>
                <a:lnTo>
                  <a:pt x="920266" y="862273"/>
                </a:lnTo>
                <a:lnTo>
                  <a:pt x="918680" y="891161"/>
                </a:lnTo>
                <a:lnTo>
                  <a:pt x="916777" y="918461"/>
                </a:lnTo>
                <a:lnTo>
                  <a:pt x="918680" y="913382"/>
                </a:lnTo>
                <a:lnTo>
                  <a:pt x="923756" y="899097"/>
                </a:lnTo>
                <a:lnTo>
                  <a:pt x="927245" y="888621"/>
                </a:lnTo>
                <a:lnTo>
                  <a:pt x="931369" y="876241"/>
                </a:lnTo>
                <a:lnTo>
                  <a:pt x="935493" y="862273"/>
                </a:lnTo>
                <a:lnTo>
                  <a:pt x="939934" y="846401"/>
                </a:lnTo>
                <a:lnTo>
                  <a:pt x="943741" y="828307"/>
                </a:lnTo>
                <a:lnTo>
                  <a:pt x="947865" y="809260"/>
                </a:lnTo>
                <a:lnTo>
                  <a:pt x="951672" y="788626"/>
                </a:lnTo>
                <a:lnTo>
                  <a:pt x="955161" y="766722"/>
                </a:lnTo>
                <a:lnTo>
                  <a:pt x="957699" y="743866"/>
                </a:lnTo>
                <a:lnTo>
                  <a:pt x="958650" y="731486"/>
                </a:lnTo>
                <a:lnTo>
                  <a:pt x="959919" y="719106"/>
                </a:lnTo>
                <a:lnTo>
                  <a:pt x="960554" y="707043"/>
                </a:lnTo>
                <a:lnTo>
                  <a:pt x="960871" y="694345"/>
                </a:lnTo>
                <a:lnTo>
                  <a:pt x="961188" y="681330"/>
                </a:lnTo>
                <a:lnTo>
                  <a:pt x="961188" y="668315"/>
                </a:lnTo>
                <a:lnTo>
                  <a:pt x="969119" y="649268"/>
                </a:lnTo>
                <a:lnTo>
                  <a:pt x="970705" y="651173"/>
                </a:lnTo>
                <a:lnTo>
                  <a:pt x="973877" y="656887"/>
                </a:lnTo>
                <a:lnTo>
                  <a:pt x="976098" y="661331"/>
                </a:lnTo>
                <a:lnTo>
                  <a:pt x="978636" y="666727"/>
                </a:lnTo>
                <a:lnTo>
                  <a:pt x="981808" y="673076"/>
                </a:lnTo>
                <a:lnTo>
                  <a:pt x="984663" y="681012"/>
                </a:lnTo>
                <a:lnTo>
                  <a:pt x="988152" y="690218"/>
                </a:lnTo>
                <a:lnTo>
                  <a:pt x="991007" y="700377"/>
                </a:lnTo>
                <a:lnTo>
                  <a:pt x="993862" y="712122"/>
                </a:lnTo>
                <a:lnTo>
                  <a:pt x="997035" y="724820"/>
                </a:lnTo>
                <a:lnTo>
                  <a:pt x="999572" y="739422"/>
                </a:lnTo>
                <a:lnTo>
                  <a:pt x="1002110" y="754977"/>
                </a:lnTo>
                <a:lnTo>
                  <a:pt x="1004013" y="772436"/>
                </a:lnTo>
                <a:lnTo>
                  <a:pt x="1005600" y="790848"/>
                </a:lnTo>
                <a:lnTo>
                  <a:pt x="1005282" y="796244"/>
                </a:lnTo>
                <a:lnTo>
                  <a:pt x="1004331" y="801958"/>
                </a:lnTo>
                <a:lnTo>
                  <a:pt x="1003062" y="809260"/>
                </a:lnTo>
                <a:lnTo>
                  <a:pt x="1000841" y="817196"/>
                </a:lnTo>
                <a:lnTo>
                  <a:pt x="997669" y="826085"/>
                </a:lnTo>
                <a:lnTo>
                  <a:pt x="994497" y="836243"/>
                </a:lnTo>
                <a:lnTo>
                  <a:pt x="985932" y="858781"/>
                </a:lnTo>
                <a:lnTo>
                  <a:pt x="964043" y="914969"/>
                </a:lnTo>
                <a:lnTo>
                  <a:pt x="951037" y="948301"/>
                </a:lnTo>
                <a:lnTo>
                  <a:pt x="937079" y="985442"/>
                </a:lnTo>
                <a:lnTo>
                  <a:pt x="922804" y="1025757"/>
                </a:lnTo>
                <a:lnTo>
                  <a:pt x="915825" y="1047026"/>
                </a:lnTo>
                <a:lnTo>
                  <a:pt x="908212" y="1068929"/>
                </a:lnTo>
                <a:lnTo>
                  <a:pt x="901233" y="1091785"/>
                </a:lnTo>
                <a:lnTo>
                  <a:pt x="894254" y="1115594"/>
                </a:lnTo>
                <a:lnTo>
                  <a:pt x="886958" y="1139719"/>
                </a:lnTo>
                <a:lnTo>
                  <a:pt x="880296" y="1165115"/>
                </a:lnTo>
                <a:lnTo>
                  <a:pt x="873634" y="1190510"/>
                </a:lnTo>
                <a:lnTo>
                  <a:pt x="867290" y="1217493"/>
                </a:lnTo>
                <a:lnTo>
                  <a:pt x="861580" y="1244476"/>
                </a:lnTo>
                <a:lnTo>
                  <a:pt x="855553" y="1272728"/>
                </a:lnTo>
                <a:lnTo>
                  <a:pt x="850477" y="1301298"/>
                </a:lnTo>
                <a:lnTo>
                  <a:pt x="845402" y="1330821"/>
                </a:lnTo>
                <a:lnTo>
                  <a:pt x="840960" y="1360343"/>
                </a:lnTo>
                <a:lnTo>
                  <a:pt x="836836" y="1391135"/>
                </a:lnTo>
                <a:lnTo>
                  <a:pt x="874586" y="1434307"/>
                </a:lnTo>
                <a:lnTo>
                  <a:pt x="949768" y="1522239"/>
                </a:lnTo>
                <a:lnTo>
                  <a:pt x="990373" y="1569856"/>
                </a:lnTo>
                <a:lnTo>
                  <a:pt x="1026219" y="1613028"/>
                </a:lnTo>
                <a:lnTo>
                  <a:pt x="1041129" y="1631122"/>
                </a:lnTo>
                <a:lnTo>
                  <a:pt x="1053500" y="1646042"/>
                </a:lnTo>
                <a:lnTo>
                  <a:pt x="1062065" y="1657470"/>
                </a:lnTo>
                <a:lnTo>
                  <a:pt x="1066824" y="1664137"/>
                </a:lnTo>
                <a:lnTo>
                  <a:pt x="1071582" y="1671755"/>
                </a:lnTo>
                <a:lnTo>
                  <a:pt x="1077292" y="1680326"/>
                </a:lnTo>
                <a:lnTo>
                  <a:pt x="1080147" y="1685088"/>
                </a:lnTo>
                <a:lnTo>
                  <a:pt x="1083002" y="1689850"/>
                </a:lnTo>
                <a:lnTo>
                  <a:pt x="1085540" y="1695564"/>
                </a:lnTo>
                <a:lnTo>
                  <a:pt x="1088395" y="1701913"/>
                </a:lnTo>
                <a:lnTo>
                  <a:pt x="1090616" y="1708579"/>
                </a:lnTo>
                <a:lnTo>
                  <a:pt x="1091884" y="1715880"/>
                </a:lnTo>
                <a:lnTo>
                  <a:pt x="1093471" y="1724134"/>
                </a:lnTo>
                <a:lnTo>
                  <a:pt x="1093788" y="1733022"/>
                </a:lnTo>
                <a:lnTo>
                  <a:pt x="1093788" y="1742545"/>
                </a:lnTo>
                <a:lnTo>
                  <a:pt x="1092836" y="1753021"/>
                </a:lnTo>
                <a:lnTo>
                  <a:pt x="1090933" y="1765084"/>
                </a:lnTo>
                <a:lnTo>
                  <a:pt x="1087761" y="1777147"/>
                </a:lnTo>
                <a:lnTo>
                  <a:pt x="1086809" y="1785083"/>
                </a:lnTo>
                <a:lnTo>
                  <a:pt x="1084271" y="1801272"/>
                </a:lnTo>
                <a:lnTo>
                  <a:pt x="1076340" y="1854920"/>
                </a:lnTo>
                <a:lnTo>
                  <a:pt x="1054452" y="2009516"/>
                </a:lnTo>
                <a:lnTo>
                  <a:pt x="1023681" y="2230139"/>
                </a:lnTo>
                <a:lnTo>
                  <a:pt x="1022730" y="2236488"/>
                </a:lnTo>
                <a:lnTo>
                  <a:pt x="1021461" y="2242520"/>
                </a:lnTo>
                <a:lnTo>
                  <a:pt x="1019875" y="2248551"/>
                </a:lnTo>
                <a:lnTo>
                  <a:pt x="1018289" y="2254582"/>
                </a:lnTo>
                <a:lnTo>
                  <a:pt x="1015751" y="2259979"/>
                </a:lnTo>
                <a:lnTo>
                  <a:pt x="1013530" y="2265693"/>
                </a:lnTo>
                <a:lnTo>
                  <a:pt x="1011310" y="2271407"/>
                </a:lnTo>
                <a:lnTo>
                  <a:pt x="1008455" y="2276486"/>
                </a:lnTo>
                <a:lnTo>
                  <a:pt x="1005917" y="2281248"/>
                </a:lnTo>
                <a:lnTo>
                  <a:pt x="1002427" y="2286009"/>
                </a:lnTo>
                <a:lnTo>
                  <a:pt x="999255" y="2291088"/>
                </a:lnTo>
                <a:lnTo>
                  <a:pt x="995766" y="2295533"/>
                </a:lnTo>
                <a:lnTo>
                  <a:pt x="992276" y="2299659"/>
                </a:lnTo>
                <a:lnTo>
                  <a:pt x="988470" y="2303469"/>
                </a:lnTo>
                <a:lnTo>
                  <a:pt x="984346" y="2307278"/>
                </a:lnTo>
                <a:lnTo>
                  <a:pt x="980222" y="2311087"/>
                </a:lnTo>
                <a:lnTo>
                  <a:pt x="975781" y="2314262"/>
                </a:lnTo>
                <a:lnTo>
                  <a:pt x="971339" y="2317436"/>
                </a:lnTo>
                <a:lnTo>
                  <a:pt x="966581" y="2320293"/>
                </a:lnTo>
                <a:lnTo>
                  <a:pt x="961823" y="2322833"/>
                </a:lnTo>
                <a:lnTo>
                  <a:pt x="956747" y="2325372"/>
                </a:lnTo>
                <a:lnTo>
                  <a:pt x="951989" y="2327277"/>
                </a:lnTo>
                <a:lnTo>
                  <a:pt x="946913" y="2329182"/>
                </a:lnTo>
                <a:lnTo>
                  <a:pt x="941203" y="2331086"/>
                </a:lnTo>
                <a:lnTo>
                  <a:pt x="936128" y="2332674"/>
                </a:lnTo>
                <a:lnTo>
                  <a:pt x="930418" y="2333309"/>
                </a:lnTo>
                <a:lnTo>
                  <a:pt x="925025" y="2334578"/>
                </a:lnTo>
                <a:lnTo>
                  <a:pt x="919315" y="2334896"/>
                </a:lnTo>
                <a:lnTo>
                  <a:pt x="913605" y="2335213"/>
                </a:lnTo>
                <a:lnTo>
                  <a:pt x="907577" y="2335213"/>
                </a:lnTo>
                <a:lnTo>
                  <a:pt x="901550" y="2334896"/>
                </a:lnTo>
                <a:lnTo>
                  <a:pt x="895523" y="2333943"/>
                </a:lnTo>
                <a:lnTo>
                  <a:pt x="889813" y="2333309"/>
                </a:lnTo>
                <a:lnTo>
                  <a:pt x="883786" y="2332356"/>
                </a:lnTo>
                <a:lnTo>
                  <a:pt x="878076" y="2330769"/>
                </a:lnTo>
                <a:lnTo>
                  <a:pt x="872683" y="2328864"/>
                </a:lnTo>
                <a:lnTo>
                  <a:pt x="867290" y="2326642"/>
                </a:lnTo>
                <a:lnTo>
                  <a:pt x="862214" y="2324420"/>
                </a:lnTo>
                <a:lnTo>
                  <a:pt x="857456" y="2321881"/>
                </a:lnTo>
                <a:lnTo>
                  <a:pt x="852698" y="2319341"/>
                </a:lnTo>
                <a:lnTo>
                  <a:pt x="848257" y="2316167"/>
                </a:lnTo>
                <a:lnTo>
                  <a:pt x="843815" y="2312992"/>
                </a:lnTo>
                <a:lnTo>
                  <a:pt x="839692" y="2309183"/>
                </a:lnTo>
                <a:lnTo>
                  <a:pt x="835568" y="2305373"/>
                </a:lnTo>
                <a:lnTo>
                  <a:pt x="831761" y="2301882"/>
                </a:lnTo>
                <a:lnTo>
                  <a:pt x="827954" y="2297755"/>
                </a:lnTo>
                <a:lnTo>
                  <a:pt x="824782" y="2293311"/>
                </a:lnTo>
                <a:lnTo>
                  <a:pt x="821293" y="2288866"/>
                </a:lnTo>
                <a:lnTo>
                  <a:pt x="818755" y="2283787"/>
                </a:lnTo>
                <a:lnTo>
                  <a:pt x="815900" y="2279026"/>
                </a:lnTo>
                <a:lnTo>
                  <a:pt x="813362" y="2274264"/>
                </a:lnTo>
                <a:lnTo>
                  <a:pt x="811141" y="2269185"/>
                </a:lnTo>
                <a:lnTo>
                  <a:pt x="809238" y="2263471"/>
                </a:lnTo>
                <a:lnTo>
                  <a:pt x="807335" y="2258392"/>
                </a:lnTo>
                <a:lnTo>
                  <a:pt x="805749" y="2252678"/>
                </a:lnTo>
                <a:lnTo>
                  <a:pt x="804162" y="2246646"/>
                </a:lnTo>
                <a:lnTo>
                  <a:pt x="803211" y="2241250"/>
                </a:lnTo>
                <a:lnTo>
                  <a:pt x="802576" y="2234901"/>
                </a:lnTo>
                <a:lnTo>
                  <a:pt x="801942" y="2228869"/>
                </a:lnTo>
                <a:lnTo>
                  <a:pt x="801625" y="2222838"/>
                </a:lnTo>
                <a:lnTo>
                  <a:pt x="801625" y="2216807"/>
                </a:lnTo>
                <a:lnTo>
                  <a:pt x="801942" y="2210458"/>
                </a:lnTo>
                <a:lnTo>
                  <a:pt x="802576" y="2204109"/>
                </a:lnTo>
                <a:lnTo>
                  <a:pt x="803211" y="2197443"/>
                </a:lnTo>
                <a:lnTo>
                  <a:pt x="833981" y="1990152"/>
                </a:lnTo>
                <a:lnTo>
                  <a:pt x="855235" y="1846032"/>
                </a:lnTo>
                <a:lnTo>
                  <a:pt x="861897" y="1797146"/>
                </a:lnTo>
                <a:lnTo>
                  <a:pt x="863801" y="1783178"/>
                </a:lnTo>
                <a:lnTo>
                  <a:pt x="864435" y="1777147"/>
                </a:lnTo>
                <a:lnTo>
                  <a:pt x="861897" y="1774290"/>
                </a:lnTo>
                <a:lnTo>
                  <a:pt x="855553" y="1767623"/>
                </a:lnTo>
                <a:lnTo>
                  <a:pt x="833030" y="1744133"/>
                </a:lnTo>
                <a:lnTo>
                  <a:pt x="763558" y="1673343"/>
                </a:lnTo>
                <a:lnTo>
                  <a:pt x="687424" y="1595886"/>
                </a:lnTo>
                <a:lnTo>
                  <a:pt x="657288" y="1564777"/>
                </a:lnTo>
                <a:lnTo>
                  <a:pt x="637620" y="1543825"/>
                </a:lnTo>
                <a:lnTo>
                  <a:pt x="624931" y="1537159"/>
                </a:lnTo>
                <a:lnTo>
                  <a:pt x="612876" y="1530175"/>
                </a:lnTo>
                <a:lnTo>
                  <a:pt x="600822" y="1523192"/>
                </a:lnTo>
                <a:lnTo>
                  <a:pt x="589719" y="1516208"/>
                </a:lnTo>
                <a:lnTo>
                  <a:pt x="578933" y="1508907"/>
                </a:lnTo>
                <a:lnTo>
                  <a:pt x="569100" y="1501605"/>
                </a:lnTo>
                <a:lnTo>
                  <a:pt x="559266" y="1494622"/>
                </a:lnTo>
                <a:lnTo>
                  <a:pt x="550383" y="1487003"/>
                </a:lnTo>
                <a:lnTo>
                  <a:pt x="541818" y="1480019"/>
                </a:lnTo>
                <a:lnTo>
                  <a:pt x="533570" y="1472718"/>
                </a:lnTo>
                <a:lnTo>
                  <a:pt x="525957" y="1465099"/>
                </a:lnTo>
                <a:lnTo>
                  <a:pt x="518978" y="1458116"/>
                </a:lnTo>
                <a:lnTo>
                  <a:pt x="511682" y="1451132"/>
                </a:lnTo>
                <a:lnTo>
                  <a:pt x="505655" y="1444148"/>
                </a:lnTo>
                <a:lnTo>
                  <a:pt x="499945" y="1436847"/>
                </a:lnTo>
                <a:lnTo>
                  <a:pt x="494235" y="1430181"/>
                </a:lnTo>
                <a:lnTo>
                  <a:pt x="489159" y="1423514"/>
                </a:lnTo>
                <a:lnTo>
                  <a:pt x="484718" y="1416848"/>
                </a:lnTo>
                <a:lnTo>
                  <a:pt x="480277" y="1410499"/>
                </a:lnTo>
                <a:lnTo>
                  <a:pt x="476470" y="1404150"/>
                </a:lnTo>
                <a:lnTo>
                  <a:pt x="473298" y="1397801"/>
                </a:lnTo>
                <a:lnTo>
                  <a:pt x="469808" y="1392405"/>
                </a:lnTo>
                <a:lnTo>
                  <a:pt x="464733" y="1381294"/>
                </a:lnTo>
                <a:lnTo>
                  <a:pt x="460926" y="1371453"/>
                </a:lnTo>
                <a:lnTo>
                  <a:pt x="458706" y="1362565"/>
                </a:lnTo>
                <a:lnTo>
                  <a:pt x="457754" y="1359073"/>
                </a:lnTo>
                <a:lnTo>
                  <a:pt x="457119" y="1355264"/>
                </a:lnTo>
                <a:lnTo>
                  <a:pt x="457119" y="1352089"/>
                </a:lnTo>
                <a:lnTo>
                  <a:pt x="457119" y="1349550"/>
                </a:lnTo>
                <a:lnTo>
                  <a:pt x="456802" y="1347010"/>
                </a:lnTo>
                <a:lnTo>
                  <a:pt x="456168" y="1344788"/>
                </a:lnTo>
                <a:lnTo>
                  <a:pt x="454264" y="1342566"/>
                </a:lnTo>
                <a:lnTo>
                  <a:pt x="452361" y="1340344"/>
                </a:lnTo>
                <a:lnTo>
                  <a:pt x="449823" y="1338439"/>
                </a:lnTo>
                <a:lnTo>
                  <a:pt x="446968" y="1336217"/>
                </a:lnTo>
                <a:lnTo>
                  <a:pt x="440624" y="1332408"/>
                </a:lnTo>
                <a:lnTo>
                  <a:pt x="434279" y="1328598"/>
                </a:lnTo>
                <a:lnTo>
                  <a:pt x="431107" y="1326376"/>
                </a:lnTo>
                <a:lnTo>
                  <a:pt x="428887" y="1324472"/>
                </a:lnTo>
                <a:lnTo>
                  <a:pt x="426666" y="1322250"/>
                </a:lnTo>
                <a:lnTo>
                  <a:pt x="425397" y="1319393"/>
                </a:lnTo>
                <a:lnTo>
                  <a:pt x="424128" y="1317170"/>
                </a:lnTo>
                <a:lnTo>
                  <a:pt x="424128" y="1314631"/>
                </a:lnTo>
                <a:lnTo>
                  <a:pt x="425714" y="1302568"/>
                </a:lnTo>
                <a:lnTo>
                  <a:pt x="427618" y="1289553"/>
                </a:lnTo>
                <a:lnTo>
                  <a:pt x="429521" y="1275268"/>
                </a:lnTo>
                <a:lnTo>
                  <a:pt x="432059" y="1260983"/>
                </a:lnTo>
                <a:lnTo>
                  <a:pt x="438086" y="1229873"/>
                </a:lnTo>
                <a:lnTo>
                  <a:pt x="445382" y="1196542"/>
                </a:lnTo>
                <a:lnTo>
                  <a:pt x="453313" y="1161623"/>
                </a:lnTo>
                <a:lnTo>
                  <a:pt x="462195" y="1125117"/>
                </a:lnTo>
                <a:lnTo>
                  <a:pt x="471712" y="1087658"/>
                </a:lnTo>
                <a:lnTo>
                  <a:pt x="481229" y="1049883"/>
                </a:lnTo>
                <a:lnTo>
                  <a:pt x="501531" y="974014"/>
                </a:lnTo>
                <a:lnTo>
                  <a:pt x="521199" y="901001"/>
                </a:lnTo>
                <a:lnTo>
                  <a:pt x="538963" y="833386"/>
                </a:lnTo>
                <a:lnTo>
                  <a:pt x="546577" y="803228"/>
                </a:lnTo>
                <a:lnTo>
                  <a:pt x="553238" y="775293"/>
                </a:lnTo>
                <a:lnTo>
                  <a:pt x="622710" y="754659"/>
                </a:lnTo>
                <a:lnTo>
                  <a:pt x="591305" y="753072"/>
                </a:lnTo>
                <a:lnTo>
                  <a:pt x="520881" y="750215"/>
                </a:lnTo>
                <a:lnTo>
                  <a:pt x="482497" y="748628"/>
                </a:lnTo>
                <a:lnTo>
                  <a:pt x="448554" y="747358"/>
                </a:lnTo>
                <a:lnTo>
                  <a:pt x="423494" y="747041"/>
                </a:lnTo>
                <a:lnTo>
                  <a:pt x="415563" y="747358"/>
                </a:lnTo>
                <a:lnTo>
                  <a:pt x="411439" y="747993"/>
                </a:lnTo>
                <a:lnTo>
                  <a:pt x="409853" y="748628"/>
                </a:lnTo>
                <a:lnTo>
                  <a:pt x="406364" y="750850"/>
                </a:lnTo>
                <a:lnTo>
                  <a:pt x="396847" y="757516"/>
                </a:lnTo>
                <a:lnTo>
                  <a:pt x="382889" y="767992"/>
                </a:lnTo>
                <a:lnTo>
                  <a:pt x="366393" y="781007"/>
                </a:lnTo>
                <a:lnTo>
                  <a:pt x="325472" y="812752"/>
                </a:lnTo>
                <a:lnTo>
                  <a:pt x="279791" y="849258"/>
                </a:lnTo>
                <a:lnTo>
                  <a:pt x="195093" y="917826"/>
                </a:lnTo>
                <a:lnTo>
                  <a:pt x="154805" y="951158"/>
                </a:lnTo>
                <a:lnTo>
                  <a:pt x="154488" y="951475"/>
                </a:lnTo>
                <a:lnTo>
                  <a:pt x="150681" y="954332"/>
                </a:lnTo>
                <a:lnTo>
                  <a:pt x="146875" y="957506"/>
                </a:lnTo>
                <a:lnTo>
                  <a:pt x="143068" y="960046"/>
                </a:lnTo>
                <a:lnTo>
                  <a:pt x="139261" y="962586"/>
                </a:lnTo>
                <a:lnTo>
                  <a:pt x="135454" y="964808"/>
                </a:lnTo>
                <a:lnTo>
                  <a:pt x="131013" y="966712"/>
                </a:lnTo>
                <a:lnTo>
                  <a:pt x="126889" y="968617"/>
                </a:lnTo>
                <a:lnTo>
                  <a:pt x="122766" y="969887"/>
                </a:lnTo>
                <a:lnTo>
                  <a:pt x="113883" y="972426"/>
                </a:lnTo>
                <a:lnTo>
                  <a:pt x="105318" y="974014"/>
                </a:lnTo>
                <a:lnTo>
                  <a:pt x="96436" y="975283"/>
                </a:lnTo>
                <a:lnTo>
                  <a:pt x="87554" y="974966"/>
                </a:lnTo>
                <a:lnTo>
                  <a:pt x="78671" y="974014"/>
                </a:lnTo>
                <a:lnTo>
                  <a:pt x="70106" y="972109"/>
                </a:lnTo>
                <a:lnTo>
                  <a:pt x="61541" y="969569"/>
                </a:lnTo>
                <a:lnTo>
                  <a:pt x="52976" y="966395"/>
                </a:lnTo>
                <a:lnTo>
                  <a:pt x="48852" y="964490"/>
                </a:lnTo>
                <a:lnTo>
                  <a:pt x="45363" y="962268"/>
                </a:lnTo>
                <a:lnTo>
                  <a:pt x="41239" y="959729"/>
                </a:lnTo>
                <a:lnTo>
                  <a:pt x="37432" y="956872"/>
                </a:lnTo>
                <a:lnTo>
                  <a:pt x="33626" y="954015"/>
                </a:lnTo>
                <a:lnTo>
                  <a:pt x="30453" y="951158"/>
                </a:lnTo>
                <a:lnTo>
                  <a:pt x="26647" y="947666"/>
                </a:lnTo>
                <a:lnTo>
                  <a:pt x="23792" y="944491"/>
                </a:lnTo>
                <a:lnTo>
                  <a:pt x="20302" y="940682"/>
                </a:lnTo>
                <a:lnTo>
                  <a:pt x="17764" y="936873"/>
                </a:lnTo>
                <a:lnTo>
                  <a:pt x="14909" y="933063"/>
                </a:lnTo>
                <a:lnTo>
                  <a:pt x="12689" y="929254"/>
                </a:lnTo>
                <a:lnTo>
                  <a:pt x="10468" y="925127"/>
                </a:lnTo>
                <a:lnTo>
                  <a:pt x="8248" y="921000"/>
                </a:lnTo>
                <a:lnTo>
                  <a:pt x="6662" y="916874"/>
                </a:lnTo>
                <a:lnTo>
                  <a:pt x="4758" y="912429"/>
                </a:lnTo>
                <a:lnTo>
                  <a:pt x="2538" y="903858"/>
                </a:lnTo>
                <a:lnTo>
                  <a:pt x="634" y="894970"/>
                </a:lnTo>
                <a:lnTo>
                  <a:pt x="0" y="886399"/>
                </a:lnTo>
                <a:lnTo>
                  <a:pt x="0" y="877511"/>
                </a:lnTo>
                <a:lnTo>
                  <a:pt x="952" y="868622"/>
                </a:lnTo>
                <a:lnTo>
                  <a:pt x="2538" y="859734"/>
                </a:lnTo>
                <a:lnTo>
                  <a:pt x="5075" y="851163"/>
                </a:lnTo>
                <a:lnTo>
                  <a:pt x="8882" y="842909"/>
                </a:lnTo>
                <a:lnTo>
                  <a:pt x="10785" y="838782"/>
                </a:lnTo>
                <a:lnTo>
                  <a:pt x="13006" y="834656"/>
                </a:lnTo>
                <a:lnTo>
                  <a:pt x="15544" y="831164"/>
                </a:lnTo>
                <a:lnTo>
                  <a:pt x="18082" y="827354"/>
                </a:lnTo>
                <a:lnTo>
                  <a:pt x="20937" y="823545"/>
                </a:lnTo>
                <a:lnTo>
                  <a:pt x="24109" y="820053"/>
                </a:lnTo>
                <a:lnTo>
                  <a:pt x="27281" y="816561"/>
                </a:lnTo>
                <a:lnTo>
                  <a:pt x="30771" y="813069"/>
                </a:lnTo>
                <a:lnTo>
                  <a:pt x="80575" y="775611"/>
                </a:lnTo>
                <a:lnTo>
                  <a:pt x="189700" y="694028"/>
                </a:lnTo>
                <a:lnTo>
                  <a:pt x="248386" y="650220"/>
                </a:lnTo>
                <a:lnTo>
                  <a:pt x="300094" y="612127"/>
                </a:lnTo>
                <a:lnTo>
                  <a:pt x="321348" y="596572"/>
                </a:lnTo>
                <a:lnTo>
                  <a:pt x="337843" y="585144"/>
                </a:lnTo>
                <a:lnTo>
                  <a:pt x="349263" y="577208"/>
                </a:lnTo>
                <a:lnTo>
                  <a:pt x="352436" y="574986"/>
                </a:lnTo>
                <a:lnTo>
                  <a:pt x="354022" y="574351"/>
                </a:lnTo>
                <a:lnTo>
                  <a:pt x="460926" y="562606"/>
                </a:lnTo>
                <a:lnTo>
                  <a:pt x="554190" y="552448"/>
                </a:lnTo>
                <a:lnTo>
                  <a:pt x="595112" y="548003"/>
                </a:lnTo>
                <a:lnTo>
                  <a:pt x="631275" y="544512"/>
                </a:lnTo>
                <a:lnTo>
                  <a:pt x="663315" y="541655"/>
                </a:lnTo>
                <a:lnTo>
                  <a:pt x="690596" y="539750"/>
                </a:lnTo>
                <a:close/>
                <a:moveTo>
                  <a:pt x="912333" y="0"/>
                </a:moveTo>
                <a:lnTo>
                  <a:pt x="923772" y="0"/>
                </a:lnTo>
                <a:lnTo>
                  <a:pt x="935529" y="0"/>
                </a:lnTo>
                <a:lnTo>
                  <a:pt x="943791" y="636"/>
                </a:lnTo>
                <a:lnTo>
                  <a:pt x="952052" y="1908"/>
                </a:lnTo>
                <a:lnTo>
                  <a:pt x="960632" y="3817"/>
                </a:lnTo>
                <a:lnTo>
                  <a:pt x="969211" y="5407"/>
                </a:lnTo>
                <a:lnTo>
                  <a:pt x="977473" y="8270"/>
                </a:lnTo>
                <a:lnTo>
                  <a:pt x="986052" y="11451"/>
                </a:lnTo>
                <a:lnTo>
                  <a:pt x="993996" y="14949"/>
                </a:lnTo>
                <a:lnTo>
                  <a:pt x="1001940" y="19084"/>
                </a:lnTo>
                <a:lnTo>
                  <a:pt x="1010202" y="22901"/>
                </a:lnTo>
                <a:lnTo>
                  <a:pt x="1017828" y="27990"/>
                </a:lnTo>
                <a:lnTo>
                  <a:pt x="1025454" y="33080"/>
                </a:lnTo>
                <a:lnTo>
                  <a:pt x="1032762" y="39123"/>
                </a:lnTo>
                <a:lnTo>
                  <a:pt x="1039753" y="44848"/>
                </a:lnTo>
                <a:lnTo>
                  <a:pt x="1047061" y="51210"/>
                </a:lnTo>
                <a:lnTo>
                  <a:pt x="1053734" y="57889"/>
                </a:lnTo>
                <a:lnTo>
                  <a:pt x="1060407" y="65523"/>
                </a:lnTo>
                <a:lnTo>
                  <a:pt x="1066127" y="72839"/>
                </a:lnTo>
                <a:lnTo>
                  <a:pt x="1072164" y="80791"/>
                </a:lnTo>
                <a:lnTo>
                  <a:pt x="1077884" y="89061"/>
                </a:lnTo>
                <a:lnTo>
                  <a:pt x="1082968" y="97331"/>
                </a:lnTo>
                <a:lnTo>
                  <a:pt x="1087734" y="106555"/>
                </a:lnTo>
                <a:lnTo>
                  <a:pt x="1092183" y="115779"/>
                </a:lnTo>
                <a:lnTo>
                  <a:pt x="1096313" y="125003"/>
                </a:lnTo>
                <a:lnTo>
                  <a:pt x="1100127" y="134546"/>
                </a:lnTo>
                <a:lnTo>
                  <a:pt x="1103304" y="145042"/>
                </a:lnTo>
                <a:lnTo>
                  <a:pt x="1106164" y="155220"/>
                </a:lnTo>
                <a:lnTo>
                  <a:pt x="1108706" y="166035"/>
                </a:lnTo>
                <a:lnTo>
                  <a:pt x="1110612" y="176849"/>
                </a:lnTo>
                <a:lnTo>
                  <a:pt x="1111566" y="187982"/>
                </a:lnTo>
                <a:lnTo>
                  <a:pt x="1112519" y="199433"/>
                </a:lnTo>
                <a:lnTo>
                  <a:pt x="1112837" y="210883"/>
                </a:lnTo>
                <a:lnTo>
                  <a:pt x="1112519" y="222970"/>
                </a:lnTo>
                <a:lnTo>
                  <a:pt x="1110930" y="247144"/>
                </a:lnTo>
                <a:lnTo>
                  <a:pt x="1109024" y="271636"/>
                </a:lnTo>
                <a:lnTo>
                  <a:pt x="1106164" y="296764"/>
                </a:lnTo>
                <a:lnTo>
                  <a:pt x="1104575" y="308851"/>
                </a:lnTo>
                <a:lnTo>
                  <a:pt x="1102351" y="321574"/>
                </a:lnTo>
                <a:lnTo>
                  <a:pt x="1100444" y="333978"/>
                </a:lnTo>
                <a:lnTo>
                  <a:pt x="1097902" y="345747"/>
                </a:lnTo>
                <a:lnTo>
                  <a:pt x="1095360" y="358152"/>
                </a:lnTo>
                <a:lnTo>
                  <a:pt x="1092183" y="369921"/>
                </a:lnTo>
                <a:lnTo>
                  <a:pt x="1089323" y="381372"/>
                </a:lnTo>
                <a:lnTo>
                  <a:pt x="1085510" y="393140"/>
                </a:lnTo>
                <a:lnTo>
                  <a:pt x="1082014" y="404273"/>
                </a:lnTo>
                <a:lnTo>
                  <a:pt x="1077884" y="415406"/>
                </a:lnTo>
                <a:lnTo>
                  <a:pt x="1073753" y="425902"/>
                </a:lnTo>
                <a:lnTo>
                  <a:pt x="1068986" y="436080"/>
                </a:lnTo>
                <a:lnTo>
                  <a:pt x="1063585" y="445941"/>
                </a:lnTo>
                <a:lnTo>
                  <a:pt x="1058501" y="455483"/>
                </a:lnTo>
                <a:lnTo>
                  <a:pt x="1052463" y="464389"/>
                </a:lnTo>
                <a:lnTo>
                  <a:pt x="1046108" y="472977"/>
                </a:lnTo>
                <a:lnTo>
                  <a:pt x="1039753" y="481247"/>
                </a:lnTo>
                <a:lnTo>
                  <a:pt x="1032762" y="488563"/>
                </a:lnTo>
                <a:lnTo>
                  <a:pt x="1025454" y="495242"/>
                </a:lnTo>
                <a:lnTo>
                  <a:pt x="1017510" y="501922"/>
                </a:lnTo>
                <a:lnTo>
                  <a:pt x="1009248" y="507647"/>
                </a:lnTo>
                <a:lnTo>
                  <a:pt x="1000351" y="512736"/>
                </a:lnTo>
                <a:lnTo>
                  <a:pt x="991454" y="516871"/>
                </a:lnTo>
                <a:lnTo>
                  <a:pt x="981921" y="520688"/>
                </a:lnTo>
                <a:lnTo>
                  <a:pt x="971435" y="523551"/>
                </a:lnTo>
                <a:lnTo>
                  <a:pt x="960949" y="525778"/>
                </a:lnTo>
                <a:lnTo>
                  <a:pt x="953005" y="526732"/>
                </a:lnTo>
                <a:lnTo>
                  <a:pt x="944426" y="527050"/>
                </a:lnTo>
                <a:lnTo>
                  <a:pt x="935847" y="526414"/>
                </a:lnTo>
                <a:lnTo>
                  <a:pt x="926314" y="525141"/>
                </a:lnTo>
                <a:lnTo>
                  <a:pt x="917099" y="523233"/>
                </a:lnTo>
                <a:lnTo>
                  <a:pt x="907884" y="520688"/>
                </a:lnTo>
                <a:lnTo>
                  <a:pt x="898669" y="517190"/>
                </a:lnTo>
                <a:lnTo>
                  <a:pt x="888819" y="513373"/>
                </a:lnTo>
                <a:lnTo>
                  <a:pt x="879286" y="508283"/>
                </a:lnTo>
                <a:lnTo>
                  <a:pt x="869118" y="503194"/>
                </a:lnTo>
                <a:lnTo>
                  <a:pt x="859585" y="496833"/>
                </a:lnTo>
                <a:lnTo>
                  <a:pt x="849735" y="490153"/>
                </a:lnTo>
                <a:lnTo>
                  <a:pt x="840202" y="482837"/>
                </a:lnTo>
                <a:lnTo>
                  <a:pt x="830987" y="474886"/>
                </a:lnTo>
                <a:lnTo>
                  <a:pt x="821454" y="465979"/>
                </a:lnTo>
                <a:lnTo>
                  <a:pt x="812239" y="456755"/>
                </a:lnTo>
                <a:lnTo>
                  <a:pt x="803342" y="446577"/>
                </a:lnTo>
                <a:lnTo>
                  <a:pt x="794445" y="435762"/>
                </a:lnTo>
                <a:lnTo>
                  <a:pt x="786183" y="424630"/>
                </a:lnTo>
                <a:lnTo>
                  <a:pt x="778240" y="412225"/>
                </a:lnTo>
                <a:lnTo>
                  <a:pt x="770296" y="400138"/>
                </a:lnTo>
                <a:lnTo>
                  <a:pt x="762987" y="386779"/>
                </a:lnTo>
                <a:lnTo>
                  <a:pt x="756314" y="372784"/>
                </a:lnTo>
                <a:lnTo>
                  <a:pt x="749324" y="358470"/>
                </a:lnTo>
                <a:lnTo>
                  <a:pt x="743604" y="343203"/>
                </a:lnTo>
                <a:lnTo>
                  <a:pt x="738202" y="327617"/>
                </a:lnTo>
                <a:lnTo>
                  <a:pt x="733436" y="311077"/>
                </a:lnTo>
                <a:lnTo>
                  <a:pt x="728987" y="294219"/>
                </a:lnTo>
                <a:lnTo>
                  <a:pt x="725810" y="276725"/>
                </a:lnTo>
                <a:lnTo>
                  <a:pt x="722632" y="258595"/>
                </a:lnTo>
                <a:lnTo>
                  <a:pt x="720408" y="240146"/>
                </a:lnTo>
                <a:lnTo>
                  <a:pt x="719137" y="221062"/>
                </a:lnTo>
                <a:lnTo>
                  <a:pt x="719772" y="209293"/>
                </a:lnTo>
                <a:lnTo>
                  <a:pt x="721361" y="197206"/>
                </a:lnTo>
                <a:lnTo>
                  <a:pt x="722632" y="185756"/>
                </a:lnTo>
                <a:lnTo>
                  <a:pt x="724856" y="174623"/>
                </a:lnTo>
                <a:lnTo>
                  <a:pt x="727399" y="163490"/>
                </a:lnTo>
                <a:lnTo>
                  <a:pt x="730576" y="152676"/>
                </a:lnTo>
                <a:lnTo>
                  <a:pt x="734389" y="142179"/>
                </a:lnTo>
                <a:lnTo>
                  <a:pt x="737884" y="131683"/>
                </a:lnTo>
                <a:lnTo>
                  <a:pt x="742333" y="121823"/>
                </a:lnTo>
                <a:lnTo>
                  <a:pt x="746782" y="111962"/>
                </a:lnTo>
                <a:lnTo>
                  <a:pt x="752184" y="102420"/>
                </a:lnTo>
                <a:lnTo>
                  <a:pt x="757268" y="93514"/>
                </a:lnTo>
                <a:lnTo>
                  <a:pt x="763305" y="84290"/>
                </a:lnTo>
                <a:lnTo>
                  <a:pt x="769660" y="76338"/>
                </a:lnTo>
                <a:lnTo>
                  <a:pt x="776015" y="68068"/>
                </a:lnTo>
                <a:lnTo>
                  <a:pt x="783006" y="60116"/>
                </a:lnTo>
                <a:lnTo>
                  <a:pt x="790314" y="53118"/>
                </a:lnTo>
                <a:lnTo>
                  <a:pt x="797940" y="46121"/>
                </a:lnTo>
                <a:lnTo>
                  <a:pt x="805567" y="39759"/>
                </a:lnTo>
                <a:lnTo>
                  <a:pt x="813828" y="33398"/>
                </a:lnTo>
                <a:lnTo>
                  <a:pt x="822725" y="27990"/>
                </a:lnTo>
                <a:lnTo>
                  <a:pt x="831305" y="22901"/>
                </a:lnTo>
                <a:lnTo>
                  <a:pt x="840520" y="18130"/>
                </a:lnTo>
                <a:lnTo>
                  <a:pt x="849735" y="13995"/>
                </a:lnTo>
                <a:lnTo>
                  <a:pt x="859903" y="10496"/>
                </a:lnTo>
                <a:lnTo>
                  <a:pt x="870071" y="7316"/>
                </a:lnTo>
                <a:lnTo>
                  <a:pt x="879922" y="4771"/>
                </a:lnTo>
                <a:lnTo>
                  <a:pt x="890725" y="2544"/>
                </a:lnTo>
                <a:lnTo>
                  <a:pt x="901529" y="954"/>
                </a:lnTo>
                <a:lnTo>
                  <a:pt x="91233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26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Freeform 11383"/>
          <p:cNvSpPr>
            <a:spLocks noEditPoints="1"/>
          </p:cNvSpPr>
          <p:nvPr/>
        </p:nvSpPr>
        <p:spPr bwMode="auto">
          <a:xfrm>
            <a:off x="4975404" y="2372257"/>
            <a:ext cx="120929" cy="167739"/>
          </a:xfrm>
          <a:custGeom>
            <a:avLst/>
            <a:gdLst>
              <a:gd name="T0" fmla="*/ 111 w 248"/>
              <a:gd name="T1" fmla="*/ 0 h 342"/>
              <a:gd name="T2" fmla="*/ 75 w 248"/>
              <a:gd name="T3" fmla="*/ 10 h 342"/>
              <a:gd name="T4" fmla="*/ 45 w 248"/>
              <a:gd name="T5" fmla="*/ 28 h 342"/>
              <a:gd name="T6" fmla="*/ 20 w 248"/>
              <a:gd name="T7" fmla="*/ 57 h 342"/>
              <a:gd name="T8" fmla="*/ 5 w 248"/>
              <a:gd name="T9" fmla="*/ 91 h 342"/>
              <a:gd name="T10" fmla="*/ 0 w 248"/>
              <a:gd name="T11" fmla="*/ 129 h 342"/>
              <a:gd name="T12" fmla="*/ 2 w 248"/>
              <a:gd name="T13" fmla="*/ 155 h 342"/>
              <a:gd name="T14" fmla="*/ 14 w 248"/>
              <a:gd name="T15" fmla="*/ 192 h 342"/>
              <a:gd name="T16" fmla="*/ 36 w 248"/>
              <a:gd name="T17" fmla="*/ 222 h 342"/>
              <a:gd name="T18" fmla="*/ 54 w 248"/>
              <a:gd name="T19" fmla="*/ 265 h 342"/>
              <a:gd name="T20" fmla="*/ 58 w 248"/>
              <a:gd name="T21" fmla="*/ 280 h 342"/>
              <a:gd name="T22" fmla="*/ 60 w 248"/>
              <a:gd name="T23" fmla="*/ 311 h 342"/>
              <a:gd name="T24" fmla="*/ 70 w 248"/>
              <a:gd name="T25" fmla="*/ 328 h 342"/>
              <a:gd name="T26" fmla="*/ 78 w 248"/>
              <a:gd name="T27" fmla="*/ 334 h 342"/>
              <a:gd name="T28" fmla="*/ 108 w 248"/>
              <a:gd name="T29" fmla="*/ 342 h 342"/>
              <a:gd name="T30" fmla="*/ 130 w 248"/>
              <a:gd name="T31" fmla="*/ 342 h 342"/>
              <a:gd name="T32" fmla="*/ 171 w 248"/>
              <a:gd name="T33" fmla="*/ 333 h 342"/>
              <a:gd name="T34" fmla="*/ 172 w 248"/>
              <a:gd name="T35" fmla="*/ 331 h 342"/>
              <a:gd name="T36" fmla="*/ 184 w 248"/>
              <a:gd name="T37" fmla="*/ 318 h 342"/>
              <a:gd name="T38" fmla="*/ 190 w 248"/>
              <a:gd name="T39" fmla="*/ 292 h 342"/>
              <a:gd name="T40" fmla="*/ 189 w 248"/>
              <a:gd name="T41" fmla="*/ 275 h 342"/>
              <a:gd name="T42" fmla="*/ 210 w 248"/>
              <a:gd name="T43" fmla="*/ 224 h 342"/>
              <a:gd name="T44" fmla="*/ 225 w 248"/>
              <a:gd name="T45" fmla="*/ 203 h 342"/>
              <a:gd name="T46" fmla="*/ 242 w 248"/>
              <a:gd name="T47" fmla="*/ 168 h 342"/>
              <a:gd name="T48" fmla="*/ 248 w 248"/>
              <a:gd name="T49" fmla="*/ 129 h 342"/>
              <a:gd name="T50" fmla="*/ 245 w 248"/>
              <a:gd name="T51" fmla="*/ 103 h 342"/>
              <a:gd name="T52" fmla="*/ 233 w 248"/>
              <a:gd name="T53" fmla="*/ 68 h 342"/>
              <a:gd name="T54" fmla="*/ 211 w 248"/>
              <a:gd name="T55" fmla="*/ 38 h 342"/>
              <a:gd name="T56" fmla="*/ 182 w 248"/>
              <a:gd name="T57" fmla="*/ 15 h 342"/>
              <a:gd name="T58" fmla="*/ 148 w 248"/>
              <a:gd name="T59" fmla="*/ 2 h 342"/>
              <a:gd name="T60" fmla="*/ 124 w 248"/>
              <a:gd name="T61" fmla="*/ 0 h 342"/>
              <a:gd name="T62" fmla="*/ 109 w 248"/>
              <a:gd name="T63" fmla="*/ 207 h 342"/>
              <a:gd name="T64" fmla="*/ 71 w 248"/>
              <a:gd name="T65" fmla="*/ 190 h 342"/>
              <a:gd name="T66" fmla="*/ 47 w 248"/>
              <a:gd name="T67" fmla="*/ 158 h 342"/>
              <a:gd name="T68" fmla="*/ 40 w 248"/>
              <a:gd name="T69" fmla="*/ 134 h 342"/>
              <a:gd name="T70" fmla="*/ 40 w 248"/>
              <a:gd name="T71" fmla="*/ 115 h 342"/>
              <a:gd name="T72" fmla="*/ 45 w 248"/>
              <a:gd name="T73" fmla="*/ 91 h 342"/>
              <a:gd name="T74" fmla="*/ 64 w 248"/>
              <a:gd name="T75" fmla="*/ 64 h 342"/>
              <a:gd name="T76" fmla="*/ 91 w 248"/>
              <a:gd name="T77" fmla="*/ 45 h 342"/>
              <a:gd name="T78" fmla="*/ 114 w 248"/>
              <a:gd name="T79" fmla="*/ 39 h 342"/>
              <a:gd name="T80" fmla="*/ 139 w 248"/>
              <a:gd name="T81" fmla="*/ 40 h 342"/>
              <a:gd name="T82" fmla="*/ 178 w 248"/>
              <a:gd name="T83" fmla="*/ 58 h 342"/>
              <a:gd name="T84" fmla="*/ 203 w 248"/>
              <a:gd name="T85" fmla="*/ 94 h 342"/>
              <a:gd name="T86" fmla="*/ 209 w 248"/>
              <a:gd name="T87" fmla="*/ 124 h 342"/>
              <a:gd name="T88" fmla="*/ 207 w 248"/>
              <a:gd name="T89" fmla="*/ 141 h 342"/>
              <a:gd name="T90" fmla="*/ 198 w 248"/>
              <a:gd name="T91" fmla="*/ 164 h 342"/>
              <a:gd name="T92" fmla="*/ 171 w 248"/>
              <a:gd name="T93" fmla="*/ 194 h 342"/>
              <a:gd name="T94" fmla="*/ 148 w 248"/>
              <a:gd name="T95" fmla="*/ 205 h 342"/>
              <a:gd name="T96" fmla="*/ 124 w 248"/>
              <a:gd name="T97" fmla="*/ 209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8" h="342">
                <a:moveTo>
                  <a:pt x="124" y="0"/>
                </a:moveTo>
                <a:lnTo>
                  <a:pt x="124" y="0"/>
                </a:lnTo>
                <a:lnTo>
                  <a:pt x="111" y="0"/>
                </a:lnTo>
                <a:lnTo>
                  <a:pt x="99" y="2"/>
                </a:lnTo>
                <a:lnTo>
                  <a:pt x="87" y="5"/>
                </a:lnTo>
                <a:lnTo>
                  <a:pt x="75" y="10"/>
                </a:lnTo>
                <a:lnTo>
                  <a:pt x="65" y="15"/>
                </a:lnTo>
                <a:lnTo>
                  <a:pt x="54" y="22"/>
                </a:lnTo>
                <a:lnTo>
                  <a:pt x="45" y="28"/>
                </a:lnTo>
                <a:lnTo>
                  <a:pt x="36" y="38"/>
                </a:lnTo>
                <a:lnTo>
                  <a:pt x="28" y="47"/>
                </a:lnTo>
                <a:lnTo>
                  <a:pt x="20" y="57"/>
                </a:lnTo>
                <a:lnTo>
                  <a:pt x="14" y="68"/>
                </a:lnTo>
                <a:lnTo>
                  <a:pt x="9" y="79"/>
                </a:lnTo>
                <a:lnTo>
                  <a:pt x="5" y="91"/>
                </a:lnTo>
                <a:lnTo>
                  <a:pt x="2" y="103"/>
                </a:lnTo>
                <a:lnTo>
                  <a:pt x="0" y="116"/>
                </a:lnTo>
                <a:lnTo>
                  <a:pt x="0" y="129"/>
                </a:lnTo>
                <a:lnTo>
                  <a:pt x="0" y="129"/>
                </a:lnTo>
                <a:lnTo>
                  <a:pt x="0" y="142"/>
                </a:lnTo>
                <a:lnTo>
                  <a:pt x="2" y="155"/>
                </a:lnTo>
                <a:lnTo>
                  <a:pt x="5" y="168"/>
                </a:lnTo>
                <a:lnTo>
                  <a:pt x="9" y="180"/>
                </a:lnTo>
                <a:lnTo>
                  <a:pt x="14" y="192"/>
                </a:lnTo>
                <a:lnTo>
                  <a:pt x="20" y="202"/>
                </a:lnTo>
                <a:lnTo>
                  <a:pt x="28" y="213"/>
                </a:lnTo>
                <a:lnTo>
                  <a:pt x="36" y="222"/>
                </a:lnTo>
                <a:lnTo>
                  <a:pt x="36" y="222"/>
                </a:lnTo>
                <a:lnTo>
                  <a:pt x="48" y="247"/>
                </a:lnTo>
                <a:lnTo>
                  <a:pt x="54" y="265"/>
                </a:lnTo>
                <a:lnTo>
                  <a:pt x="57" y="275"/>
                </a:lnTo>
                <a:lnTo>
                  <a:pt x="58" y="280"/>
                </a:lnTo>
                <a:lnTo>
                  <a:pt x="58" y="280"/>
                </a:lnTo>
                <a:lnTo>
                  <a:pt x="56" y="292"/>
                </a:lnTo>
                <a:lnTo>
                  <a:pt x="57" y="303"/>
                </a:lnTo>
                <a:lnTo>
                  <a:pt x="60" y="311"/>
                </a:lnTo>
                <a:lnTo>
                  <a:pt x="62" y="317"/>
                </a:lnTo>
                <a:lnTo>
                  <a:pt x="66" y="324"/>
                </a:lnTo>
                <a:lnTo>
                  <a:pt x="70" y="328"/>
                </a:lnTo>
                <a:lnTo>
                  <a:pt x="75" y="331"/>
                </a:lnTo>
                <a:lnTo>
                  <a:pt x="75" y="331"/>
                </a:lnTo>
                <a:lnTo>
                  <a:pt x="78" y="334"/>
                </a:lnTo>
                <a:lnTo>
                  <a:pt x="86" y="337"/>
                </a:lnTo>
                <a:lnTo>
                  <a:pt x="100" y="341"/>
                </a:lnTo>
                <a:lnTo>
                  <a:pt x="108" y="342"/>
                </a:lnTo>
                <a:lnTo>
                  <a:pt x="118" y="342"/>
                </a:lnTo>
                <a:lnTo>
                  <a:pt x="118" y="342"/>
                </a:lnTo>
                <a:lnTo>
                  <a:pt x="130" y="342"/>
                </a:lnTo>
                <a:lnTo>
                  <a:pt x="143" y="339"/>
                </a:lnTo>
                <a:lnTo>
                  <a:pt x="156" y="337"/>
                </a:lnTo>
                <a:lnTo>
                  <a:pt x="171" y="333"/>
                </a:lnTo>
                <a:lnTo>
                  <a:pt x="171" y="333"/>
                </a:lnTo>
                <a:lnTo>
                  <a:pt x="172" y="331"/>
                </a:lnTo>
                <a:lnTo>
                  <a:pt x="172" y="331"/>
                </a:lnTo>
                <a:lnTo>
                  <a:pt x="176" y="329"/>
                </a:lnTo>
                <a:lnTo>
                  <a:pt x="180" y="325"/>
                </a:lnTo>
                <a:lnTo>
                  <a:pt x="184" y="318"/>
                </a:lnTo>
                <a:lnTo>
                  <a:pt x="188" y="312"/>
                </a:lnTo>
                <a:lnTo>
                  <a:pt x="190" y="303"/>
                </a:lnTo>
                <a:lnTo>
                  <a:pt x="190" y="292"/>
                </a:lnTo>
                <a:lnTo>
                  <a:pt x="189" y="280"/>
                </a:lnTo>
                <a:lnTo>
                  <a:pt x="189" y="280"/>
                </a:lnTo>
                <a:lnTo>
                  <a:pt x="189" y="275"/>
                </a:lnTo>
                <a:lnTo>
                  <a:pt x="192" y="265"/>
                </a:lnTo>
                <a:lnTo>
                  <a:pt x="198" y="248"/>
                </a:lnTo>
                <a:lnTo>
                  <a:pt x="210" y="224"/>
                </a:lnTo>
                <a:lnTo>
                  <a:pt x="210" y="224"/>
                </a:lnTo>
                <a:lnTo>
                  <a:pt x="218" y="214"/>
                </a:lnTo>
                <a:lnTo>
                  <a:pt x="225" y="203"/>
                </a:lnTo>
                <a:lnTo>
                  <a:pt x="232" y="193"/>
                </a:lnTo>
                <a:lnTo>
                  <a:pt x="239" y="181"/>
                </a:lnTo>
                <a:lnTo>
                  <a:pt x="242" y="168"/>
                </a:lnTo>
                <a:lnTo>
                  <a:pt x="245" y="156"/>
                </a:lnTo>
                <a:lnTo>
                  <a:pt x="248" y="143"/>
                </a:lnTo>
                <a:lnTo>
                  <a:pt x="248" y="129"/>
                </a:lnTo>
                <a:lnTo>
                  <a:pt x="248" y="129"/>
                </a:lnTo>
                <a:lnTo>
                  <a:pt x="248" y="116"/>
                </a:lnTo>
                <a:lnTo>
                  <a:pt x="245" y="103"/>
                </a:lnTo>
                <a:lnTo>
                  <a:pt x="242" y="91"/>
                </a:lnTo>
                <a:lnTo>
                  <a:pt x="239" y="79"/>
                </a:lnTo>
                <a:lnTo>
                  <a:pt x="233" y="68"/>
                </a:lnTo>
                <a:lnTo>
                  <a:pt x="227" y="57"/>
                </a:lnTo>
                <a:lnTo>
                  <a:pt x="220" y="47"/>
                </a:lnTo>
                <a:lnTo>
                  <a:pt x="211" y="38"/>
                </a:lnTo>
                <a:lnTo>
                  <a:pt x="203" y="28"/>
                </a:lnTo>
                <a:lnTo>
                  <a:pt x="193" y="22"/>
                </a:lnTo>
                <a:lnTo>
                  <a:pt x="182" y="15"/>
                </a:lnTo>
                <a:lnTo>
                  <a:pt x="172" y="10"/>
                </a:lnTo>
                <a:lnTo>
                  <a:pt x="160" y="5"/>
                </a:lnTo>
                <a:lnTo>
                  <a:pt x="148" y="2"/>
                </a:lnTo>
                <a:lnTo>
                  <a:pt x="137" y="0"/>
                </a:lnTo>
                <a:lnTo>
                  <a:pt x="124" y="0"/>
                </a:lnTo>
                <a:lnTo>
                  <a:pt x="124" y="0"/>
                </a:lnTo>
                <a:close/>
                <a:moveTo>
                  <a:pt x="124" y="209"/>
                </a:moveTo>
                <a:lnTo>
                  <a:pt x="124" y="209"/>
                </a:lnTo>
                <a:lnTo>
                  <a:pt x="109" y="207"/>
                </a:lnTo>
                <a:lnTo>
                  <a:pt x="96" y="203"/>
                </a:lnTo>
                <a:lnTo>
                  <a:pt x="83" y="198"/>
                </a:lnTo>
                <a:lnTo>
                  <a:pt x="71" y="190"/>
                </a:lnTo>
                <a:lnTo>
                  <a:pt x="61" y="181"/>
                </a:lnTo>
                <a:lnTo>
                  <a:pt x="53" y="169"/>
                </a:lnTo>
                <a:lnTo>
                  <a:pt x="47" y="158"/>
                </a:lnTo>
                <a:lnTo>
                  <a:pt x="41" y="145"/>
                </a:lnTo>
                <a:lnTo>
                  <a:pt x="41" y="145"/>
                </a:lnTo>
                <a:lnTo>
                  <a:pt x="40" y="134"/>
                </a:lnTo>
                <a:lnTo>
                  <a:pt x="39" y="124"/>
                </a:lnTo>
                <a:lnTo>
                  <a:pt x="39" y="124"/>
                </a:lnTo>
                <a:lnTo>
                  <a:pt x="40" y="115"/>
                </a:lnTo>
                <a:lnTo>
                  <a:pt x="41" y="107"/>
                </a:lnTo>
                <a:lnTo>
                  <a:pt x="43" y="99"/>
                </a:lnTo>
                <a:lnTo>
                  <a:pt x="45" y="91"/>
                </a:lnTo>
                <a:lnTo>
                  <a:pt x="49" y="83"/>
                </a:lnTo>
                <a:lnTo>
                  <a:pt x="53" y="77"/>
                </a:lnTo>
                <a:lnTo>
                  <a:pt x="64" y="64"/>
                </a:lnTo>
                <a:lnTo>
                  <a:pt x="77" y="53"/>
                </a:lnTo>
                <a:lnTo>
                  <a:pt x="83" y="49"/>
                </a:lnTo>
                <a:lnTo>
                  <a:pt x="91" y="45"/>
                </a:lnTo>
                <a:lnTo>
                  <a:pt x="99" y="43"/>
                </a:lnTo>
                <a:lnTo>
                  <a:pt x="107" y="40"/>
                </a:lnTo>
                <a:lnTo>
                  <a:pt x="114" y="39"/>
                </a:lnTo>
                <a:lnTo>
                  <a:pt x="124" y="39"/>
                </a:lnTo>
                <a:lnTo>
                  <a:pt x="124" y="39"/>
                </a:lnTo>
                <a:lnTo>
                  <a:pt x="139" y="40"/>
                </a:lnTo>
                <a:lnTo>
                  <a:pt x="154" y="44"/>
                </a:lnTo>
                <a:lnTo>
                  <a:pt x="167" y="51"/>
                </a:lnTo>
                <a:lnTo>
                  <a:pt x="178" y="58"/>
                </a:lnTo>
                <a:lnTo>
                  <a:pt x="189" y="69"/>
                </a:lnTo>
                <a:lnTo>
                  <a:pt x="197" y="81"/>
                </a:lnTo>
                <a:lnTo>
                  <a:pt x="203" y="94"/>
                </a:lnTo>
                <a:lnTo>
                  <a:pt x="207" y="108"/>
                </a:lnTo>
                <a:lnTo>
                  <a:pt x="207" y="108"/>
                </a:lnTo>
                <a:lnTo>
                  <a:pt x="209" y="124"/>
                </a:lnTo>
                <a:lnTo>
                  <a:pt x="209" y="124"/>
                </a:lnTo>
                <a:lnTo>
                  <a:pt x="209" y="132"/>
                </a:lnTo>
                <a:lnTo>
                  <a:pt x="207" y="141"/>
                </a:lnTo>
                <a:lnTo>
                  <a:pt x="205" y="149"/>
                </a:lnTo>
                <a:lnTo>
                  <a:pt x="202" y="156"/>
                </a:lnTo>
                <a:lnTo>
                  <a:pt x="198" y="164"/>
                </a:lnTo>
                <a:lnTo>
                  <a:pt x="194" y="171"/>
                </a:lnTo>
                <a:lnTo>
                  <a:pt x="184" y="184"/>
                </a:lnTo>
                <a:lnTo>
                  <a:pt x="171" y="194"/>
                </a:lnTo>
                <a:lnTo>
                  <a:pt x="164" y="198"/>
                </a:lnTo>
                <a:lnTo>
                  <a:pt x="156" y="201"/>
                </a:lnTo>
                <a:lnTo>
                  <a:pt x="148" y="205"/>
                </a:lnTo>
                <a:lnTo>
                  <a:pt x="141" y="206"/>
                </a:lnTo>
                <a:lnTo>
                  <a:pt x="133" y="207"/>
                </a:lnTo>
                <a:lnTo>
                  <a:pt x="124" y="209"/>
                </a:lnTo>
                <a:lnTo>
                  <a:pt x="124" y="2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1700">
              <a:cs typeface="+mn-ea"/>
              <a:sym typeface="+mn-lt"/>
            </a:endParaRPr>
          </a:p>
        </p:txBody>
      </p:sp>
      <p:sp>
        <p:nvSpPr>
          <p:cNvPr id="15" name="Freeform 11384"/>
          <p:cNvSpPr/>
          <p:nvPr/>
        </p:nvSpPr>
        <p:spPr bwMode="auto">
          <a:xfrm>
            <a:off x="5016363" y="2545848"/>
            <a:ext cx="37059" cy="31207"/>
          </a:xfrm>
          <a:custGeom>
            <a:avLst/>
            <a:gdLst>
              <a:gd name="T0" fmla="*/ 49 w 76"/>
              <a:gd name="T1" fmla="*/ 63 h 63"/>
              <a:gd name="T2" fmla="*/ 70 w 76"/>
              <a:gd name="T3" fmla="*/ 43 h 63"/>
              <a:gd name="T4" fmla="*/ 76 w 76"/>
              <a:gd name="T5" fmla="*/ 0 h 63"/>
              <a:gd name="T6" fmla="*/ 72 w 76"/>
              <a:gd name="T7" fmla="*/ 2 h 63"/>
              <a:gd name="T8" fmla="*/ 72 w 76"/>
              <a:gd name="T9" fmla="*/ 2 h 63"/>
              <a:gd name="T10" fmla="*/ 61 w 76"/>
              <a:gd name="T11" fmla="*/ 4 h 63"/>
              <a:gd name="T12" fmla="*/ 51 w 76"/>
              <a:gd name="T13" fmla="*/ 7 h 63"/>
              <a:gd name="T14" fmla="*/ 36 w 76"/>
              <a:gd name="T15" fmla="*/ 7 h 63"/>
              <a:gd name="T16" fmla="*/ 36 w 76"/>
              <a:gd name="T17" fmla="*/ 7 h 63"/>
              <a:gd name="T18" fmla="*/ 19 w 76"/>
              <a:gd name="T19" fmla="*/ 5 h 63"/>
              <a:gd name="T20" fmla="*/ 4 w 76"/>
              <a:gd name="T21" fmla="*/ 2 h 63"/>
              <a:gd name="T22" fmla="*/ 0 w 76"/>
              <a:gd name="T23" fmla="*/ 0 h 63"/>
              <a:gd name="T24" fmla="*/ 2 w 76"/>
              <a:gd name="T25" fmla="*/ 45 h 63"/>
              <a:gd name="T26" fmla="*/ 23 w 76"/>
              <a:gd name="T27" fmla="*/ 63 h 63"/>
              <a:gd name="T28" fmla="*/ 49 w 76"/>
              <a:gd name="T29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6" h="63">
                <a:moveTo>
                  <a:pt x="49" y="63"/>
                </a:moveTo>
                <a:lnTo>
                  <a:pt x="70" y="43"/>
                </a:lnTo>
                <a:lnTo>
                  <a:pt x="76" y="0"/>
                </a:lnTo>
                <a:lnTo>
                  <a:pt x="72" y="2"/>
                </a:lnTo>
                <a:lnTo>
                  <a:pt x="72" y="2"/>
                </a:lnTo>
                <a:lnTo>
                  <a:pt x="61" y="4"/>
                </a:lnTo>
                <a:lnTo>
                  <a:pt x="51" y="7"/>
                </a:lnTo>
                <a:lnTo>
                  <a:pt x="36" y="7"/>
                </a:lnTo>
                <a:lnTo>
                  <a:pt x="36" y="7"/>
                </a:lnTo>
                <a:lnTo>
                  <a:pt x="19" y="5"/>
                </a:lnTo>
                <a:lnTo>
                  <a:pt x="4" y="2"/>
                </a:lnTo>
                <a:lnTo>
                  <a:pt x="0" y="0"/>
                </a:lnTo>
                <a:lnTo>
                  <a:pt x="2" y="45"/>
                </a:lnTo>
                <a:lnTo>
                  <a:pt x="23" y="63"/>
                </a:lnTo>
                <a:lnTo>
                  <a:pt x="49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1700">
              <a:cs typeface="+mn-ea"/>
              <a:sym typeface="+mn-lt"/>
            </a:endParaRPr>
          </a:p>
        </p:txBody>
      </p:sp>
      <p:sp>
        <p:nvSpPr>
          <p:cNvPr id="16" name="Freeform 11385"/>
          <p:cNvSpPr/>
          <p:nvPr/>
        </p:nvSpPr>
        <p:spPr bwMode="auto">
          <a:xfrm>
            <a:off x="4914938" y="2438573"/>
            <a:ext cx="23405" cy="17554"/>
          </a:xfrm>
          <a:custGeom>
            <a:avLst/>
            <a:gdLst>
              <a:gd name="T0" fmla="*/ 47 w 49"/>
              <a:gd name="T1" fmla="*/ 17 h 33"/>
              <a:gd name="T2" fmla="*/ 47 w 49"/>
              <a:gd name="T3" fmla="*/ 17 h 33"/>
              <a:gd name="T4" fmla="*/ 48 w 49"/>
              <a:gd name="T5" fmla="*/ 9 h 33"/>
              <a:gd name="T6" fmla="*/ 49 w 49"/>
              <a:gd name="T7" fmla="*/ 0 h 33"/>
              <a:gd name="T8" fmla="*/ 0 w 49"/>
              <a:gd name="T9" fmla="*/ 0 h 33"/>
              <a:gd name="T10" fmla="*/ 0 w 49"/>
              <a:gd name="T11" fmla="*/ 33 h 33"/>
              <a:gd name="T12" fmla="*/ 49 w 49"/>
              <a:gd name="T13" fmla="*/ 33 h 33"/>
              <a:gd name="T14" fmla="*/ 49 w 49"/>
              <a:gd name="T15" fmla="*/ 33 h 33"/>
              <a:gd name="T16" fmla="*/ 48 w 49"/>
              <a:gd name="T17" fmla="*/ 26 h 33"/>
              <a:gd name="T18" fmla="*/ 47 w 49"/>
              <a:gd name="T19" fmla="*/ 17 h 33"/>
              <a:gd name="T20" fmla="*/ 47 w 49"/>
              <a:gd name="T21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33">
                <a:moveTo>
                  <a:pt x="47" y="17"/>
                </a:moveTo>
                <a:lnTo>
                  <a:pt x="47" y="17"/>
                </a:lnTo>
                <a:lnTo>
                  <a:pt x="48" y="9"/>
                </a:lnTo>
                <a:lnTo>
                  <a:pt x="49" y="0"/>
                </a:lnTo>
                <a:lnTo>
                  <a:pt x="0" y="0"/>
                </a:lnTo>
                <a:lnTo>
                  <a:pt x="0" y="33"/>
                </a:lnTo>
                <a:lnTo>
                  <a:pt x="49" y="33"/>
                </a:lnTo>
                <a:lnTo>
                  <a:pt x="49" y="33"/>
                </a:lnTo>
                <a:lnTo>
                  <a:pt x="48" y="26"/>
                </a:lnTo>
                <a:lnTo>
                  <a:pt x="47" y="17"/>
                </a:lnTo>
                <a:lnTo>
                  <a:pt x="47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1700">
              <a:cs typeface="+mn-ea"/>
              <a:sym typeface="+mn-lt"/>
            </a:endParaRPr>
          </a:p>
        </p:txBody>
      </p:sp>
      <p:sp>
        <p:nvSpPr>
          <p:cNvPr id="17" name="Freeform 11386"/>
          <p:cNvSpPr/>
          <p:nvPr/>
        </p:nvSpPr>
        <p:spPr bwMode="auto">
          <a:xfrm>
            <a:off x="5131442" y="2438573"/>
            <a:ext cx="23405" cy="17554"/>
          </a:xfrm>
          <a:custGeom>
            <a:avLst/>
            <a:gdLst>
              <a:gd name="T0" fmla="*/ 0 w 49"/>
              <a:gd name="T1" fmla="*/ 0 h 33"/>
              <a:gd name="T2" fmla="*/ 0 w 49"/>
              <a:gd name="T3" fmla="*/ 0 h 33"/>
              <a:gd name="T4" fmla="*/ 1 w 49"/>
              <a:gd name="T5" fmla="*/ 9 h 33"/>
              <a:gd name="T6" fmla="*/ 2 w 49"/>
              <a:gd name="T7" fmla="*/ 17 h 33"/>
              <a:gd name="T8" fmla="*/ 2 w 49"/>
              <a:gd name="T9" fmla="*/ 17 h 33"/>
              <a:gd name="T10" fmla="*/ 1 w 49"/>
              <a:gd name="T11" fmla="*/ 26 h 33"/>
              <a:gd name="T12" fmla="*/ 0 w 49"/>
              <a:gd name="T13" fmla="*/ 33 h 33"/>
              <a:gd name="T14" fmla="*/ 49 w 49"/>
              <a:gd name="T15" fmla="*/ 33 h 33"/>
              <a:gd name="T16" fmla="*/ 49 w 49"/>
              <a:gd name="T17" fmla="*/ 0 h 33"/>
              <a:gd name="T18" fmla="*/ 0 w 49"/>
              <a:gd name="T1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" h="33">
                <a:moveTo>
                  <a:pt x="0" y="0"/>
                </a:moveTo>
                <a:lnTo>
                  <a:pt x="0" y="0"/>
                </a:lnTo>
                <a:lnTo>
                  <a:pt x="1" y="9"/>
                </a:lnTo>
                <a:lnTo>
                  <a:pt x="2" y="17"/>
                </a:lnTo>
                <a:lnTo>
                  <a:pt x="2" y="17"/>
                </a:lnTo>
                <a:lnTo>
                  <a:pt x="1" y="26"/>
                </a:lnTo>
                <a:lnTo>
                  <a:pt x="0" y="33"/>
                </a:lnTo>
                <a:lnTo>
                  <a:pt x="49" y="33"/>
                </a:lnTo>
                <a:lnTo>
                  <a:pt x="4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1700">
              <a:cs typeface="+mn-ea"/>
              <a:sym typeface="+mn-lt"/>
            </a:endParaRPr>
          </a:p>
        </p:txBody>
      </p:sp>
      <p:sp>
        <p:nvSpPr>
          <p:cNvPr id="18" name="Freeform 11387"/>
          <p:cNvSpPr/>
          <p:nvPr/>
        </p:nvSpPr>
        <p:spPr bwMode="auto">
          <a:xfrm>
            <a:off x="5031968" y="2323496"/>
            <a:ext cx="17554" cy="27306"/>
          </a:xfrm>
          <a:custGeom>
            <a:avLst/>
            <a:gdLst>
              <a:gd name="T0" fmla="*/ 34 w 34"/>
              <a:gd name="T1" fmla="*/ 57 h 57"/>
              <a:gd name="T2" fmla="*/ 34 w 34"/>
              <a:gd name="T3" fmla="*/ 0 h 57"/>
              <a:gd name="T4" fmla="*/ 0 w 34"/>
              <a:gd name="T5" fmla="*/ 0 h 57"/>
              <a:gd name="T6" fmla="*/ 0 w 34"/>
              <a:gd name="T7" fmla="*/ 54 h 57"/>
              <a:gd name="T8" fmla="*/ 0 w 34"/>
              <a:gd name="T9" fmla="*/ 54 h 57"/>
              <a:gd name="T10" fmla="*/ 6 w 34"/>
              <a:gd name="T11" fmla="*/ 54 h 57"/>
              <a:gd name="T12" fmla="*/ 6 w 34"/>
              <a:gd name="T13" fmla="*/ 54 h 57"/>
              <a:gd name="T14" fmla="*/ 20 w 34"/>
              <a:gd name="T15" fmla="*/ 54 h 57"/>
              <a:gd name="T16" fmla="*/ 34 w 34"/>
              <a:gd name="T17" fmla="*/ 57 h 57"/>
              <a:gd name="T18" fmla="*/ 34 w 34"/>
              <a:gd name="T19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" h="57">
                <a:moveTo>
                  <a:pt x="34" y="57"/>
                </a:moveTo>
                <a:lnTo>
                  <a:pt x="34" y="0"/>
                </a:lnTo>
                <a:lnTo>
                  <a:pt x="0" y="0"/>
                </a:lnTo>
                <a:lnTo>
                  <a:pt x="0" y="54"/>
                </a:lnTo>
                <a:lnTo>
                  <a:pt x="0" y="54"/>
                </a:lnTo>
                <a:lnTo>
                  <a:pt x="6" y="54"/>
                </a:lnTo>
                <a:lnTo>
                  <a:pt x="6" y="54"/>
                </a:lnTo>
                <a:lnTo>
                  <a:pt x="20" y="54"/>
                </a:lnTo>
                <a:lnTo>
                  <a:pt x="34" y="57"/>
                </a:lnTo>
                <a:lnTo>
                  <a:pt x="34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1700">
              <a:cs typeface="+mn-ea"/>
              <a:sym typeface="+mn-lt"/>
            </a:endParaRPr>
          </a:p>
        </p:txBody>
      </p:sp>
      <p:sp>
        <p:nvSpPr>
          <p:cNvPr id="19" name="Freeform 11388"/>
          <p:cNvSpPr/>
          <p:nvPr/>
        </p:nvSpPr>
        <p:spPr bwMode="auto">
          <a:xfrm>
            <a:off x="4942245" y="2356653"/>
            <a:ext cx="29258" cy="29257"/>
          </a:xfrm>
          <a:custGeom>
            <a:avLst/>
            <a:gdLst>
              <a:gd name="T0" fmla="*/ 61 w 61"/>
              <a:gd name="T1" fmla="*/ 38 h 62"/>
              <a:gd name="T2" fmla="*/ 23 w 61"/>
              <a:gd name="T3" fmla="*/ 0 h 62"/>
              <a:gd name="T4" fmla="*/ 0 w 61"/>
              <a:gd name="T5" fmla="*/ 25 h 62"/>
              <a:gd name="T6" fmla="*/ 38 w 61"/>
              <a:gd name="T7" fmla="*/ 62 h 62"/>
              <a:gd name="T8" fmla="*/ 38 w 61"/>
              <a:gd name="T9" fmla="*/ 62 h 62"/>
              <a:gd name="T10" fmla="*/ 48 w 61"/>
              <a:gd name="T11" fmla="*/ 49 h 62"/>
              <a:gd name="T12" fmla="*/ 61 w 61"/>
              <a:gd name="T13" fmla="*/ 38 h 62"/>
              <a:gd name="T14" fmla="*/ 61 w 61"/>
              <a:gd name="T15" fmla="*/ 3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" h="62">
                <a:moveTo>
                  <a:pt x="61" y="38"/>
                </a:moveTo>
                <a:lnTo>
                  <a:pt x="23" y="0"/>
                </a:lnTo>
                <a:lnTo>
                  <a:pt x="0" y="25"/>
                </a:lnTo>
                <a:lnTo>
                  <a:pt x="38" y="62"/>
                </a:lnTo>
                <a:lnTo>
                  <a:pt x="38" y="62"/>
                </a:lnTo>
                <a:lnTo>
                  <a:pt x="48" y="49"/>
                </a:lnTo>
                <a:lnTo>
                  <a:pt x="61" y="38"/>
                </a:lnTo>
                <a:lnTo>
                  <a:pt x="61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1700">
              <a:cs typeface="+mn-ea"/>
              <a:sym typeface="+mn-lt"/>
            </a:endParaRPr>
          </a:p>
        </p:txBody>
      </p:sp>
      <p:sp>
        <p:nvSpPr>
          <p:cNvPr id="20" name="Freeform 11389"/>
          <p:cNvSpPr/>
          <p:nvPr/>
        </p:nvSpPr>
        <p:spPr bwMode="auto">
          <a:xfrm>
            <a:off x="5098284" y="2356653"/>
            <a:ext cx="27306" cy="29257"/>
          </a:xfrm>
          <a:custGeom>
            <a:avLst/>
            <a:gdLst>
              <a:gd name="T0" fmla="*/ 0 w 58"/>
              <a:gd name="T1" fmla="*/ 35 h 60"/>
              <a:gd name="T2" fmla="*/ 0 w 58"/>
              <a:gd name="T3" fmla="*/ 35 h 60"/>
              <a:gd name="T4" fmla="*/ 13 w 58"/>
              <a:gd name="T5" fmla="*/ 47 h 60"/>
              <a:gd name="T6" fmla="*/ 23 w 58"/>
              <a:gd name="T7" fmla="*/ 60 h 60"/>
              <a:gd name="T8" fmla="*/ 58 w 58"/>
              <a:gd name="T9" fmla="*/ 25 h 60"/>
              <a:gd name="T10" fmla="*/ 34 w 58"/>
              <a:gd name="T11" fmla="*/ 0 h 60"/>
              <a:gd name="T12" fmla="*/ 0 w 58"/>
              <a:gd name="T13" fmla="*/ 35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60">
                <a:moveTo>
                  <a:pt x="0" y="35"/>
                </a:moveTo>
                <a:lnTo>
                  <a:pt x="0" y="35"/>
                </a:lnTo>
                <a:lnTo>
                  <a:pt x="13" y="47"/>
                </a:lnTo>
                <a:lnTo>
                  <a:pt x="23" y="60"/>
                </a:lnTo>
                <a:lnTo>
                  <a:pt x="58" y="25"/>
                </a:lnTo>
                <a:lnTo>
                  <a:pt x="34" y="0"/>
                </a:lnTo>
                <a:lnTo>
                  <a:pt x="0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1700">
              <a:cs typeface="+mn-ea"/>
              <a:sym typeface="+mn-lt"/>
            </a:endParaRPr>
          </a:p>
        </p:txBody>
      </p:sp>
      <p:sp>
        <p:nvSpPr>
          <p:cNvPr id="21" name="Freeform 11390"/>
          <p:cNvSpPr/>
          <p:nvPr/>
        </p:nvSpPr>
        <p:spPr bwMode="auto">
          <a:xfrm>
            <a:off x="4678931" y="2465879"/>
            <a:ext cx="397898" cy="472011"/>
          </a:xfrm>
          <a:custGeom>
            <a:avLst/>
            <a:gdLst>
              <a:gd name="T0" fmla="*/ 812 w 815"/>
              <a:gd name="T1" fmla="*/ 776 h 971"/>
              <a:gd name="T2" fmla="*/ 787 w 815"/>
              <a:gd name="T3" fmla="*/ 706 h 971"/>
              <a:gd name="T4" fmla="*/ 743 w 815"/>
              <a:gd name="T5" fmla="*/ 657 h 971"/>
              <a:gd name="T6" fmla="*/ 682 w 815"/>
              <a:gd name="T7" fmla="*/ 629 h 971"/>
              <a:gd name="T8" fmla="*/ 612 w 815"/>
              <a:gd name="T9" fmla="*/ 613 h 971"/>
              <a:gd name="T10" fmla="*/ 542 w 815"/>
              <a:gd name="T11" fmla="*/ 592 h 971"/>
              <a:gd name="T12" fmla="*/ 508 w 815"/>
              <a:gd name="T13" fmla="*/ 559 h 971"/>
              <a:gd name="T14" fmla="*/ 503 w 815"/>
              <a:gd name="T15" fmla="*/ 498 h 971"/>
              <a:gd name="T16" fmla="*/ 522 w 815"/>
              <a:gd name="T17" fmla="*/ 464 h 971"/>
              <a:gd name="T18" fmla="*/ 568 w 815"/>
              <a:gd name="T19" fmla="*/ 397 h 971"/>
              <a:gd name="T20" fmla="*/ 605 w 815"/>
              <a:gd name="T21" fmla="*/ 363 h 971"/>
              <a:gd name="T22" fmla="*/ 616 w 815"/>
              <a:gd name="T23" fmla="*/ 316 h 971"/>
              <a:gd name="T24" fmla="*/ 608 w 815"/>
              <a:gd name="T25" fmla="*/ 265 h 971"/>
              <a:gd name="T26" fmla="*/ 586 w 815"/>
              <a:gd name="T27" fmla="*/ 252 h 971"/>
              <a:gd name="T28" fmla="*/ 590 w 815"/>
              <a:gd name="T29" fmla="*/ 169 h 971"/>
              <a:gd name="T30" fmla="*/ 586 w 815"/>
              <a:gd name="T31" fmla="*/ 90 h 971"/>
              <a:gd name="T32" fmla="*/ 563 w 815"/>
              <a:gd name="T33" fmla="*/ 55 h 971"/>
              <a:gd name="T34" fmla="*/ 546 w 815"/>
              <a:gd name="T35" fmla="*/ 50 h 971"/>
              <a:gd name="T36" fmla="*/ 514 w 815"/>
              <a:gd name="T37" fmla="*/ 51 h 971"/>
              <a:gd name="T38" fmla="*/ 487 w 815"/>
              <a:gd name="T39" fmla="*/ 43 h 971"/>
              <a:gd name="T40" fmla="*/ 464 w 815"/>
              <a:gd name="T41" fmla="*/ 15 h 971"/>
              <a:gd name="T42" fmla="*/ 441 w 815"/>
              <a:gd name="T43" fmla="*/ 0 h 971"/>
              <a:gd name="T44" fmla="*/ 402 w 815"/>
              <a:gd name="T45" fmla="*/ 10 h 971"/>
              <a:gd name="T46" fmla="*/ 321 w 815"/>
              <a:gd name="T47" fmla="*/ 28 h 971"/>
              <a:gd name="T48" fmla="*/ 283 w 815"/>
              <a:gd name="T49" fmla="*/ 36 h 971"/>
              <a:gd name="T50" fmla="*/ 260 w 815"/>
              <a:gd name="T51" fmla="*/ 47 h 971"/>
              <a:gd name="T52" fmla="*/ 235 w 815"/>
              <a:gd name="T53" fmla="*/ 76 h 971"/>
              <a:gd name="T54" fmla="*/ 225 w 815"/>
              <a:gd name="T55" fmla="*/ 109 h 971"/>
              <a:gd name="T56" fmla="*/ 219 w 815"/>
              <a:gd name="T57" fmla="*/ 175 h 971"/>
              <a:gd name="T58" fmla="*/ 208 w 815"/>
              <a:gd name="T59" fmla="*/ 259 h 971"/>
              <a:gd name="T60" fmla="*/ 193 w 815"/>
              <a:gd name="T61" fmla="*/ 288 h 971"/>
              <a:gd name="T62" fmla="*/ 192 w 815"/>
              <a:gd name="T63" fmla="*/ 315 h 971"/>
              <a:gd name="T64" fmla="*/ 197 w 815"/>
              <a:gd name="T65" fmla="*/ 345 h 971"/>
              <a:gd name="T66" fmla="*/ 214 w 815"/>
              <a:gd name="T67" fmla="*/ 369 h 971"/>
              <a:gd name="T68" fmla="*/ 240 w 815"/>
              <a:gd name="T69" fmla="*/ 392 h 971"/>
              <a:gd name="T70" fmla="*/ 278 w 815"/>
              <a:gd name="T71" fmla="*/ 450 h 971"/>
              <a:gd name="T72" fmla="*/ 295 w 815"/>
              <a:gd name="T73" fmla="*/ 471 h 971"/>
              <a:gd name="T74" fmla="*/ 311 w 815"/>
              <a:gd name="T75" fmla="*/ 478 h 971"/>
              <a:gd name="T76" fmla="*/ 290 w 815"/>
              <a:gd name="T77" fmla="*/ 579 h 971"/>
              <a:gd name="T78" fmla="*/ 242 w 815"/>
              <a:gd name="T79" fmla="*/ 605 h 971"/>
              <a:gd name="T80" fmla="*/ 125 w 815"/>
              <a:gd name="T81" fmla="*/ 636 h 971"/>
              <a:gd name="T82" fmla="*/ 56 w 815"/>
              <a:gd name="T83" fmla="*/ 665 h 971"/>
              <a:gd name="T84" fmla="*/ 20 w 815"/>
              <a:gd name="T85" fmla="*/ 706 h 971"/>
              <a:gd name="T86" fmla="*/ 9 w 815"/>
              <a:gd name="T87" fmla="*/ 741 h 971"/>
              <a:gd name="T88" fmla="*/ 0 w 815"/>
              <a:gd name="T89" fmla="*/ 817 h 971"/>
              <a:gd name="T90" fmla="*/ 0 w 815"/>
              <a:gd name="T91" fmla="*/ 830 h 971"/>
              <a:gd name="T92" fmla="*/ 5 w 815"/>
              <a:gd name="T93" fmla="*/ 849 h 971"/>
              <a:gd name="T94" fmla="*/ 37 w 815"/>
              <a:gd name="T95" fmla="*/ 886 h 971"/>
              <a:gd name="T96" fmla="*/ 93 w 815"/>
              <a:gd name="T97" fmla="*/ 919 h 971"/>
              <a:gd name="T98" fmla="*/ 214 w 815"/>
              <a:gd name="T99" fmla="*/ 954 h 971"/>
              <a:gd name="T100" fmla="*/ 260 w 815"/>
              <a:gd name="T101" fmla="*/ 960 h 971"/>
              <a:gd name="T102" fmla="*/ 407 w 815"/>
              <a:gd name="T103" fmla="*/ 971 h 971"/>
              <a:gd name="T104" fmla="*/ 445 w 815"/>
              <a:gd name="T105" fmla="*/ 946 h 971"/>
              <a:gd name="T106" fmla="*/ 529 w 815"/>
              <a:gd name="T107" fmla="*/ 963 h 971"/>
              <a:gd name="T108" fmla="*/ 675 w 815"/>
              <a:gd name="T109" fmla="*/ 937 h 971"/>
              <a:gd name="T110" fmla="*/ 747 w 815"/>
              <a:gd name="T111" fmla="*/ 904 h 971"/>
              <a:gd name="T112" fmla="*/ 798 w 815"/>
              <a:gd name="T113" fmla="*/ 865 h 971"/>
              <a:gd name="T114" fmla="*/ 812 w 815"/>
              <a:gd name="T115" fmla="*/ 839 h 971"/>
              <a:gd name="T116" fmla="*/ 815 w 815"/>
              <a:gd name="T117" fmla="*/ 824 h 971"/>
              <a:gd name="T118" fmla="*/ 815 w 815"/>
              <a:gd name="T119" fmla="*/ 822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15" h="971">
                <a:moveTo>
                  <a:pt x="815" y="822"/>
                </a:moveTo>
                <a:lnTo>
                  <a:pt x="815" y="822"/>
                </a:lnTo>
                <a:lnTo>
                  <a:pt x="815" y="798"/>
                </a:lnTo>
                <a:lnTo>
                  <a:pt x="812" y="776"/>
                </a:lnTo>
                <a:lnTo>
                  <a:pt x="808" y="757"/>
                </a:lnTo>
                <a:lnTo>
                  <a:pt x="802" y="738"/>
                </a:lnTo>
                <a:lnTo>
                  <a:pt x="795" y="721"/>
                </a:lnTo>
                <a:lnTo>
                  <a:pt x="787" y="706"/>
                </a:lnTo>
                <a:lnTo>
                  <a:pt x="778" y="691"/>
                </a:lnTo>
                <a:lnTo>
                  <a:pt x="768" y="680"/>
                </a:lnTo>
                <a:lnTo>
                  <a:pt x="756" y="668"/>
                </a:lnTo>
                <a:lnTo>
                  <a:pt x="743" y="657"/>
                </a:lnTo>
                <a:lnTo>
                  <a:pt x="729" y="649"/>
                </a:lnTo>
                <a:lnTo>
                  <a:pt x="714" y="642"/>
                </a:lnTo>
                <a:lnTo>
                  <a:pt x="699" y="634"/>
                </a:lnTo>
                <a:lnTo>
                  <a:pt x="682" y="629"/>
                </a:lnTo>
                <a:lnTo>
                  <a:pt x="665" y="623"/>
                </a:lnTo>
                <a:lnTo>
                  <a:pt x="646" y="619"/>
                </a:lnTo>
                <a:lnTo>
                  <a:pt x="646" y="619"/>
                </a:lnTo>
                <a:lnTo>
                  <a:pt x="612" y="613"/>
                </a:lnTo>
                <a:lnTo>
                  <a:pt x="582" y="606"/>
                </a:lnTo>
                <a:lnTo>
                  <a:pt x="568" y="602"/>
                </a:lnTo>
                <a:lnTo>
                  <a:pt x="555" y="597"/>
                </a:lnTo>
                <a:lnTo>
                  <a:pt x="542" y="592"/>
                </a:lnTo>
                <a:lnTo>
                  <a:pt x="531" y="587"/>
                </a:lnTo>
                <a:lnTo>
                  <a:pt x="522" y="579"/>
                </a:lnTo>
                <a:lnTo>
                  <a:pt x="514" y="570"/>
                </a:lnTo>
                <a:lnTo>
                  <a:pt x="508" y="559"/>
                </a:lnTo>
                <a:lnTo>
                  <a:pt x="504" y="548"/>
                </a:lnTo>
                <a:lnTo>
                  <a:pt x="501" y="533"/>
                </a:lnTo>
                <a:lnTo>
                  <a:pt x="501" y="518"/>
                </a:lnTo>
                <a:lnTo>
                  <a:pt x="503" y="498"/>
                </a:lnTo>
                <a:lnTo>
                  <a:pt x="508" y="477"/>
                </a:lnTo>
                <a:lnTo>
                  <a:pt x="508" y="477"/>
                </a:lnTo>
                <a:lnTo>
                  <a:pt x="516" y="471"/>
                </a:lnTo>
                <a:lnTo>
                  <a:pt x="522" y="464"/>
                </a:lnTo>
                <a:lnTo>
                  <a:pt x="535" y="448"/>
                </a:lnTo>
                <a:lnTo>
                  <a:pt x="547" y="431"/>
                </a:lnTo>
                <a:lnTo>
                  <a:pt x="558" y="414"/>
                </a:lnTo>
                <a:lnTo>
                  <a:pt x="568" y="397"/>
                </a:lnTo>
                <a:lnTo>
                  <a:pt x="581" y="382"/>
                </a:lnTo>
                <a:lnTo>
                  <a:pt x="589" y="375"/>
                </a:lnTo>
                <a:lnTo>
                  <a:pt x="597" y="369"/>
                </a:lnTo>
                <a:lnTo>
                  <a:pt x="605" y="363"/>
                </a:lnTo>
                <a:lnTo>
                  <a:pt x="614" y="360"/>
                </a:lnTo>
                <a:lnTo>
                  <a:pt x="614" y="360"/>
                </a:lnTo>
                <a:lnTo>
                  <a:pt x="616" y="336"/>
                </a:lnTo>
                <a:lnTo>
                  <a:pt x="616" y="316"/>
                </a:lnTo>
                <a:lnTo>
                  <a:pt x="614" y="272"/>
                </a:lnTo>
                <a:lnTo>
                  <a:pt x="614" y="272"/>
                </a:lnTo>
                <a:lnTo>
                  <a:pt x="612" y="268"/>
                </a:lnTo>
                <a:lnTo>
                  <a:pt x="608" y="265"/>
                </a:lnTo>
                <a:lnTo>
                  <a:pt x="601" y="263"/>
                </a:lnTo>
                <a:lnTo>
                  <a:pt x="592" y="259"/>
                </a:lnTo>
                <a:lnTo>
                  <a:pt x="589" y="256"/>
                </a:lnTo>
                <a:lnTo>
                  <a:pt x="586" y="252"/>
                </a:lnTo>
                <a:lnTo>
                  <a:pt x="586" y="252"/>
                </a:lnTo>
                <a:lnTo>
                  <a:pt x="586" y="226"/>
                </a:lnTo>
                <a:lnTo>
                  <a:pt x="588" y="198"/>
                </a:lnTo>
                <a:lnTo>
                  <a:pt x="590" y="169"/>
                </a:lnTo>
                <a:lnTo>
                  <a:pt x="592" y="141"/>
                </a:lnTo>
                <a:lnTo>
                  <a:pt x="590" y="114"/>
                </a:lnTo>
                <a:lnTo>
                  <a:pt x="588" y="102"/>
                </a:lnTo>
                <a:lnTo>
                  <a:pt x="586" y="90"/>
                </a:lnTo>
                <a:lnTo>
                  <a:pt x="582" y="80"/>
                </a:lnTo>
                <a:lnTo>
                  <a:pt x="577" y="71"/>
                </a:lnTo>
                <a:lnTo>
                  <a:pt x="571" y="62"/>
                </a:lnTo>
                <a:lnTo>
                  <a:pt x="563" y="55"/>
                </a:lnTo>
                <a:lnTo>
                  <a:pt x="563" y="55"/>
                </a:lnTo>
                <a:lnTo>
                  <a:pt x="558" y="53"/>
                </a:lnTo>
                <a:lnTo>
                  <a:pt x="552" y="50"/>
                </a:lnTo>
                <a:lnTo>
                  <a:pt x="546" y="50"/>
                </a:lnTo>
                <a:lnTo>
                  <a:pt x="541" y="49"/>
                </a:lnTo>
                <a:lnTo>
                  <a:pt x="541" y="49"/>
                </a:lnTo>
                <a:lnTo>
                  <a:pt x="514" y="51"/>
                </a:lnTo>
                <a:lnTo>
                  <a:pt x="514" y="51"/>
                </a:lnTo>
                <a:lnTo>
                  <a:pt x="505" y="50"/>
                </a:lnTo>
                <a:lnTo>
                  <a:pt x="496" y="47"/>
                </a:lnTo>
                <a:lnTo>
                  <a:pt x="496" y="47"/>
                </a:lnTo>
                <a:lnTo>
                  <a:pt x="487" y="43"/>
                </a:lnTo>
                <a:lnTo>
                  <a:pt x="481" y="37"/>
                </a:lnTo>
                <a:lnTo>
                  <a:pt x="475" y="29"/>
                </a:lnTo>
                <a:lnTo>
                  <a:pt x="470" y="21"/>
                </a:lnTo>
                <a:lnTo>
                  <a:pt x="464" y="15"/>
                </a:lnTo>
                <a:lnTo>
                  <a:pt x="458" y="8"/>
                </a:lnTo>
                <a:lnTo>
                  <a:pt x="450" y="3"/>
                </a:lnTo>
                <a:lnTo>
                  <a:pt x="447" y="2"/>
                </a:lnTo>
                <a:lnTo>
                  <a:pt x="441" y="0"/>
                </a:lnTo>
                <a:lnTo>
                  <a:pt x="441" y="0"/>
                </a:lnTo>
                <a:lnTo>
                  <a:pt x="418" y="0"/>
                </a:lnTo>
                <a:lnTo>
                  <a:pt x="418" y="0"/>
                </a:lnTo>
                <a:lnTo>
                  <a:pt x="402" y="10"/>
                </a:lnTo>
                <a:lnTo>
                  <a:pt x="386" y="16"/>
                </a:lnTo>
                <a:lnTo>
                  <a:pt x="371" y="20"/>
                </a:lnTo>
                <a:lnTo>
                  <a:pt x="354" y="23"/>
                </a:lnTo>
                <a:lnTo>
                  <a:pt x="321" y="28"/>
                </a:lnTo>
                <a:lnTo>
                  <a:pt x="306" y="30"/>
                </a:lnTo>
                <a:lnTo>
                  <a:pt x="290" y="34"/>
                </a:lnTo>
                <a:lnTo>
                  <a:pt x="290" y="34"/>
                </a:lnTo>
                <a:lnTo>
                  <a:pt x="283" y="36"/>
                </a:lnTo>
                <a:lnTo>
                  <a:pt x="283" y="36"/>
                </a:lnTo>
                <a:lnTo>
                  <a:pt x="275" y="40"/>
                </a:lnTo>
                <a:lnTo>
                  <a:pt x="268" y="43"/>
                </a:lnTo>
                <a:lnTo>
                  <a:pt x="260" y="47"/>
                </a:lnTo>
                <a:lnTo>
                  <a:pt x="255" y="53"/>
                </a:lnTo>
                <a:lnTo>
                  <a:pt x="248" y="58"/>
                </a:lnTo>
                <a:lnTo>
                  <a:pt x="244" y="63"/>
                </a:lnTo>
                <a:lnTo>
                  <a:pt x="235" y="76"/>
                </a:lnTo>
                <a:lnTo>
                  <a:pt x="235" y="76"/>
                </a:lnTo>
                <a:lnTo>
                  <a:pt x="231" y="87"/>
                </a:lnTo>
                <a:lnTo>
                  <a:pt x="227" y="97"/>
                </a:lnTo>
                <a:lnTo>
                  <a:pt x="225" y="109"/>
                </a:lnTo>
                <a:lnTo>
                  <a:pt x="223" y="122"/>
                </a:lnTo>
                <a:lnTo>
                  <a:pt x="221" y="148"/>
                </a:lnTo>
                <a:lnTo>
                  <a:pt x="219" y="175"/>
                </a:lnTo>
                <a:lnTo>
                  <a:pt x="219" y="175"/>
                </a:lnTo>
                <a:lnTo>
                  <a:pt x="221" y="249"/>
                </a:lnTo>
                <a:lnTo>
                  <a:pt x="221" y="249"/>
                </a:lnTo>
                <a:lnTo>
                  <a:pt x="213" y="254"/>
                </a:lnTo>
                <a:lnTo>
                  <a:pt x="208" y="259"/>
                </a:lnTo>
                <a:lnTo>
                  <a:pt x="202" y="265"/>
                </a:lnTo>
                <a:lnTo>
                  <a:pt x="198" y="272"/>
                </a:lnTo>
                <a:lnTo>
                  <a:pt x="196" y="280"/>
                </a:lnTo>
                <a:lnTo>
                  <a:pt x="193" y="288"/>
                </a:lnTo>
                <a:lnTo>
                  <a:pt x="192" y="297"/>
                </a:lnTo>
                <a:lnTo>
                  <a:pt x="192" y="305"/>
                </a:lnTo>
                <a:lnTo>
                  <a:pt x="192" y="305"/>
                </a:lnTo>
                <a:lnTo>
                  <a:pt x="192" y="315"/>
                </a:lnTo>
                <a:lnTo>
                  <a:pt x="192" y="326"/>
                </a:lnTo>
                <a:lnTo>
                  <a:pt x="195" y="335"/>
                </a:lnTo>
                <a:lnTo>
                  <a:pt x="197" y="345"/>
                </a:lnTo>
                <a:lnTo>
                  <a:pt x="197" y="345"/>
                </a:lnTo>
                <a:lnTo>
                  <a:pt x="200" y="352"/>
                </a:lnTo>
                <a:lnTo>
                  <a:pt x="204" y="358"/>
                </a:lnTo>
                <a:lnTo>
                  <a:pt x="209" y="363"/>
                </a:lnTo>
                <a:lnTo>
                  <a:pt x="214" y="369"/>
                </a:lnTo>
                <a:lnTo>
                  <a:pt x="227" y="379"/>
                </a:lnTo>
                <a:lnTo>
                  <a:pt x="234" y="384"/>
                </a:lnTo>
                <a:lnTo>
                  <a:pt x="240" y="392"/>
                </a:lnTo>
                <a:lnTo>
                  <a:pt x="240" y="392"/>
                </a:lnTo>
                <a:lnTo>
                  <a:pt x="247" y="401"/>
                </a:lnTo>
                <a:lnTo>
                  <a:pt x="253" y="410"/>
                </a:lnTo>
                <a:lnTo>
                  <a:pt x="266" y="431"/>
                </a:lnTo>
                <a:lnTo>
                  <a:pt x="278" y="450"/>
                </a:lnTo>
                <a:lnTo>
                  <a:pt x="283" y="459"/>
                </a:lnTo>
                <a:lnTo>
                  <a:pt x="290" y="465"/>
                </a:lnTo>
                <a:lnTo>
                  <a:pt x="290" y="465"/>
                </a:lnTo>
                <a:lnTo>
                  <a:pt x="295" y="471"/>
                </a:lnTo>
                <a:lnTo>
                  <a:pt x="300" y="474"/>
                </a:lnTo>
                <a:lnTo>
                  <a:pt x="306" y="477"/>
                </a:lnTo>
                <a:lnTo>
                  <a:pt x="311" y="478"/>
                </a:lnTo>
                <a:lnTo>
                  <a:pt x="311" y="478"/>
                </a:lnTo>
                <a:lnTo>
                  <a:pt x="311" y="555"/>
                </a:lnTo>
                <a:lnTo>
                  <a:pt x="311" y="555"/>
                </a:lnTo>
                <a:lnTo>
                  <a:pt x="302" y="568"/>
                </a:lnTo>
                <a:lnTo>
                  <a:pt x="290" y="579"/>
                </a:lnTo>
                <a:lnTo>
                  <a:pt x="290" y="579"/>
                </a:lnTo>
                <a:lnTo>
                  <a:pt x="275" y="589"/>
                </a:lnTo>
                <a:lnTo>
                  <a:pt x="260" y="599"/>
                </a:lnTo>
                <a:lnTo>
                  <a:pt x="242" y="605"/>
                </a:lnTo>
                <a:lnTo>
                  <a:pt x="223" y="612"/>
                </a:lnTo>
                <a:lnTo>
                  <a:pt x="184" y="622"/>
                </a:lnTo>
                <a:lnTo>
                  <a:pt x="145" y="631"/>
                </a:lnTo>
                <a:lnTo>
                  <a:pt x="125" y="636"/>
                </a:lnTo>
                <a:lnTo>
                  <a:pt x="107" y="642"/>
                </a:lnTo>
                <a:lnTo>
                  <a:pt x="89" y="648"/>
                </a:lnTo>
                <a:lnTo>
                  <a:pt x="72" y="656"/>
                </a:lnTo>
                <a:lnTo>
                  <a:pt x="56" y="665"/>
                </a:lnTo>
                <a:lnTo>
                  <a:pt x="42" y="677"/>
                </a:lnTo>
                <a:lnTo>
                  <a:pt x="30" y="690"/>
                </a:lnTo>
                <a:lnTo>
                  <a:pt x="25" y="698"/>
                </a:lnTo>
                <a:lnTo>
                  <a:pt x="20" y="706"/>
                </a:lnTo>
                <a:lnTo>
                  <a:pt x="20" y="706"/>
                </a:lnTo>
                <a:lnTo>
                  <a:pt x="14" y="717"/>
                </a:lnTo>
                <a:lnTo>
                  <a:pt x="12" y="729"/>
                </a:lnTo>
                <a:lnTo>
                  <a:pt x="9" y="741"/>
                </a:lnTo>
                <a:lnTo>
                  <a:pt x="8" y="755"/>
                </a:lnTo>
                <a:lnTo>
                  <a:pt x="5" y="784"/>
                </a:lnTo>
                <a:lnTo>
                  <a:pt x="3" y="800"/>
                </a:lnTo>
                <a:lnTo>
                  <a:pt x="0" y="817"/>
                </a:lnTo>
                <a:lnTo>
                  <a:pt x="0" y="818"/>
                </a:lnTo>
                <a:lnTo>
                  <a:pt x="0" y="818"/>
                </a:lnTo>
                <a:lnTo>
                  <a:pt x="0" y="828"/>
                </a:lnTo>
                <a:lnTo>
                  <a:pt x="0" y="830"/>
                </a:lnTo>
                <a:lnTo>
                  <a:pt x="0" y="830"/>
                </a:lnTo>
                <a:lnTo>
                  <a:pt x="0" y="830"/>
                </a:lnTo>
                <a:lnTo>
                  <a:pt x="1" y="839"/>
                </a:lnTo>
                <a:lnTo>
                  <a:pt x="5" y="849"/>
                </a:lnTo>
                <a:lnTo>
                  <a:pt x="10" y="858"/>
                </a:lnTo>
                <a:lnTo>
                  <a:pt x="18" y="868"/>
                </a:lnTo>
                <a:lnTo>
                  <a:pt x="26" y="877"/>
                </a:lnTo>
                <a:lnTo>
                  <a:pt x="37" y="886"/>
                </a:lnTo>
                <a:lnTo>
                  <a:pt x="48" y="895"/>
                </a:lnTo>
                <a:lnTo>
                  <a:pt x="61" y="903"/>
                </a:lnTo>
                <a:lnTo>
                  <a:pt x="77" y="911"/>
                </a:lnTo>
                <a:lnTo>
                  <a:pt x="93" y="919"/>
                </a:lnTo>
                <a:lnTo>
                  <a:pt x="110" y="925"/>
                </a:lnTo>
                <a:lnTo>
                  <a:pt x="128" y="932"/>
                </a:lnTo>
                <a:lnTo>
                  <a:pt x="168" y="945"/>
                </a:lnTo>
                <a:lnTo>
                  <a:pt x="214" y="954"/>
                </a:lnTo>
                <a:lnTo>
                  <a:pt x="214" y="954"/>
                </a:lnTo>
                <a:lnTo>
                  <a:pt x="215" y="954"/>
                </a:lnTo>
                <a:lnTo>
                  <a:pt x="215" y="954"/>
                </a:lnTo>
                <a:lnTo>
                  <a:pt x="260" y="960"/>
                </a:lnTo>
                <a:lnTo>
                  <a:pt x="307" y="966"/>
                </a:lnTo>
                <a:lnTo>
                  <a:pt x="356" y="969"/>
                </a:lnTo>
                <a:lnTo>
                  <a:pt x="407" y="971"/>
                </a:lnTo>
                <a:lnTo>
                  <a:pt x="407" y="971"/>
                </a:lnTo>
                <a:lnTo>
                  <a:pt x="450" y="969"/>
                </a:lnTo>
                <a:lnTo>
                  <a:pt x="450" y="969"/>
                </a:lnTo>
                <a:lnTo>
                  <a:pt x="448" y="958"/>
                </a:lnTo>
                <a:lnTo>
                  <a:pt x="445" y="946"/>
                </a:lnTo>
                <a:lnTo>
                  <a:pt x="450" y="969"/>
                </a:lnTo>
                <a:lnTo>
                  <a:pt x="450" y="969"/>
                </a:lnTo>
                <a:lnTo>
                  <a:pt x="488" y="967"/>
                </a:lnTo>
                <a:lnTo>
                  <a:pt x="529" y="963"/>
                </a:lnTo>
                <a:lnTo>
                  <a:pt x="576" y="958"/>
                </a:lnTo>
                <a:lnTo>
                  <a:pt x="627" y="949"/>
                </a:lnTo>
                <a:lnTo>
                  <a:pt x="652" y="943"/>
                </a:lnTo>
                <a:lnTo>
                  <a:pt x="675" y="937"/>
                </a:lnTo>
                <a:lnTo>
                  <a:pt x="697" y="930"/>
                </a:lnTo>
                <a:lnTo>
                  <a:pt x="717" y="922"/>
                </a:lnTo>
                <a:lnTo>
                  <a:pt x="734" y="915"/>
                </a:lnTo>
                <a:lnTo>
                  <a:pt x="747" y="904"/>
                </a:lnTo>
                <a:lnTo>
                  <a:pt x="747" y="904"/>
                </a:lnTo>
                <a:lnTo>
                  <a:pt x="768" y="892"/>
                </a:lnTo>
                <a:lnTo>
                  <a:pt x="785" y="879"/>
                </a:lnTo>
                <a:lnTo>
                  <a:pt x="798" y="865"/>
                </a:lnTo>
                <a:lnTo>
                  <a:pt x="803" y="858"/>
                </a:lnTo>
                <a:lnTo>
                  <a:pt x="808" y="851"/>
                </a:lnTo>
                <a:lnTo>
                  <a:pt x="808" y="851"/>
                </a:lnTo>
                <a:lnTo>
                  <a:pt x="812" y="839"/>
                </a:lnTo>
                <a:lnTo>
                  <a:pt x="815" y="828"/>
                </a:lnTo>
                <a:lnTo>
                  <a:pt x="815" y="828"/>
                </a:lnTo>
                <a:lnTo>
                  <a:pt x="815" y="828"/>
                </a:lnTo>
                <a:lnTo>
                  <a:pt x="815" y="824"/>
                </a:lnTo>
                <a:lnTo>
                  <a:pt x="815" y="823"/>
                </a:lnTo>
                <a:lnTo>
                  <a:pt x="815" y="823"/>
                </a:lnTo>
                <a:lnTo>
                  <a:pt x="815" y="822"/>
                </a:lnTo>
                <a:lnTo>
                  <a:pt x="815" y="8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1700">
              <a:cs typeface="+mn-ea"/>
              <a:sym typeface="+mn-lt"/>
            </a:endParaRPr>
          </a:p>
        </p:txBody>
      </p:sp>
      <p:sp>
        <p:nvSpPr>
          <p:cNvPr id="22" name="Freeform 11391"/>
          <p:cNvSpPr/>
          <p:nvPr/>
        </p:nvSpPr>
        <p:spPr bwMode="auto">
          <a:xfrm>
            <a:off x="5012462" y="2413217"/>
            <a:ext cx="44861" cy="42910"/>
          </a:xfrm>
          <a:custGeom>
            <a:avLst/>
            <a:gdLst>
              <a:gd name="T0" fmla="*/ 85 w 90"/>
              <a:gd name="T1" fmla="*/ 35 h 90"/>
              <a:gd name="T2" fmla="*/ 55 w 90"/>
              <a:gd name="T3" fmla="*/ 35 h 90"/>
              <a:gd name="T4" fmla="*/ 55 w 90"/>
              <a:gd name="T5" fmla="*/ 5 h 90"/>
              <a:gd name="T6" fmla="*/ 55 w 90"/>
              <a:gd name="T7" fmla="*/ 5 h 90"/>
              <a:gd name="T8" fmla="*/ 55 w 90"/>
              <a:gd name="T9" fmla="*/ 3 h 90"/>
              <a:gd name="T10" fmla="*/ 53 w 90"/>
              <a:gd name="T11" fmla="*/ 1 h 90"/>
              <a:gd name="T12" fmla="*/ 52 w 90"/>
              <a:gd name="T13" fmla="*/ 0 h 90"/>
              <a:gd name="T14" fmla="*/ 50 w 90"/>
              <a:gd name="T15" fmla="*/ 0 h 90"/>
              <a:gd name="T16" fmla="*/ 40 w 90"/>
              <a:gd name="T17" fmla="*/ 0 h 90"/>
              <a:gd name="T18" fmla="*/ 40 w 90"/>
              <a:gd name="T19" fmla="*/ 0 h 90"/>
              <a:gd name="T20" fmla="*/ 39 w 90"/>
              <a:gd name="T21" fmla="*/ 0 h 90"/>
              <a:gd name="T22" fmla="*/ 36 w 90"/>
              <a:gd name="T23" fmla="*/ 1 h 90"/>
              <a:gd name="T24" fmla="*/ 35 w 90"/>
              <a:gd name="T25" fmla="*/ 3 h 90"/>
              <a:gd name="T26" fmla="*/ 35 w 90"/>
              <a:gd name="T27" fmla="*/ 5 h 90"/>
              <a:gd name="T28" fmla="*/ 35 w 90"/>
              <a:gd name="T29" fmla="*/ 35 h 90"/>
              <a:gd name="T30" fmla="*/ 5 w 90"/>
              <a:gd name="T31" fmla="*/ 35 h 90"/>
              <a:gd name="T32" fmla="*/ 5 w 90"/>
              <a:gd name="T33" fmla="*/ 35 h 90"/>
              <a:gd name="T34" fmla="*/ 4 w 90"/>
              <a:gd name="T35" fmla="*/ 35 h 90"/>
              <a:gd name="T36" fmla="*/ 1 w 90"/>
              <a:gd name="T37" fmla="*/ 37 h 90"/>
              <a:gd name="T38" fmla="*/ 1 w 90"/>
              <a:gd name="T39" fmla="*/ 38 h 90"/>
              <a:gd name="T40" fmla="*/ 0 w 90"/>
              <a:gd name="T41" fmla="*/ 40 h 90"/>
              <a:gd name="T42" fmla="*/ 0 w 90"/>
              <a:gd name="T43" fmla="*/ 50 h 90"/>
              <a:gd name="T44" fmla="*/ 0 w 90"/>
              <a:gd name="T45" fmla="*/ 50 h 90"/>
              <a:gd name="T46" fmla="*/ 1 w 90"/>
              <a:gd name="T47" fmla="*/ 51 h 90"/>
              <a:gd name="T48" fmla="*/ 1 w 90"/>
              <a:gd name="T49" fmla="*/ 54 h 90"/>
              <a:gd name="T50" fmla="*/ 4 w 90"/>
              <a:gd name="T51" fmla="*/ 54 h 90"/>
              <a:gd name="T52" fmla="*/ 5 w 90"/>
              <a:gd name="T53" fmla="*/ 55 h 90"/>
              <a:gd name="T54" fmla="*/ 35 w 90"/>
              <a:gd name="T55" fmla="*/ 55 h 90"/>
              <a:gd name="T56" fmla="*/ 35 w 90"/>
              <a:gd name="T57" fmla="*/ 85 h 90"/>
              <a:gd name="T58" fmla="*/ 35 w 90"/>
              <a:gd name="T59" fmla="*/ 85 h 90"/>
              <a:gd name="T60" fmla="*/ 35 w 90"/>
              <a:gd name="T61" fmla="*/ 86 h 90"/>
              <a:gd name="T62" fmla="*/ 36 w 90"/>
              <a:gd name="T63" fmla="*/ 89 h 90"/>
              <a:gd name="T64" fmla="*/ 39 w 90"/>
              <a:gd name="T65" fmla="*/ 89 h 90"/>
              <a:gd name="T66" fmla="*/ 40 w 90"/>
              <a:gd name="T67" fmla="*/ 90 h 90"/>
              <a:gd name="T68" fmla="*/ 50 w 90"/>
              <a:gd name="T69" fmla="*/ 90 h 90"/>
              <a:gd name="T70" fmla="*/ 50 w 90"/>
              <a:gd name="T71" fmla="*/ 90 h 90"/>
              <a:gd name="T72" fmla="*/ 52 w 90"/>
              <a:gd name="T73" fmla="*/ 89 h 90"/>
              <a:gd name="T74" fmla="*/ 53 w 90"/>
              <a:gd name="T75" fmla="*/ 89 h 90"/>
              <a:gd name="T76" fmla="*/ 55 w 90"/>
              <a:gd name="T77" fmla="*/ 86 h 90"/>
              <a:gd name="T78" fmla="*/ 55 w 90"/>
              <a:gd name="T79" fmla="*/ 85 h 90"/>
              <a:gd name="T80" fmla="*/ 55 w 90"/>
              <a:gd name="T81" fmla="*/ 55 h 90"/>
              <a:gd name="T82" fmla="*/ 85 w 90"/>
              <a:gd name="T83" fmla="*/ 55 h 90"/>
              <a:gd name="T84" fmla="*/ 85 w 90"/>
              <a:gd name="T85" fmla="*/ 55 h 90"/>
              <a:gd name="T86" fmla="*/ 87 w 90"/>
              <a:gd name="T87" fmla="*/ 54 h 90"/>
              <a:gd name="T88" fmla="*/ 89 w 90"/>
              <a:gd name="T89" fmla="*/ 54 h 90"/>
              <a:gd name="T90" fmla="*/ 90 w 90"/>
              <a:gd name="T91" fmla="*/ 51 h 90"/>
              <a:gd name="T92" fmla="*/ 90 w 90"/>
              <a:gd name="T93" fmla="*/ 50 h 90"/>
              <a:gd name="T94" fmla="*/ 90 w 90"/>
              <a:gd name="T95" fmla="*/ 40 h 90"/>
              <a:gd name="T96" fmla="*/ 90 w 90"/>
              <a:gd name="T97" fmla="*/ 40 h 90"/>
              <a:gd name="T98" fmla="*/ 90 w 90"/>
              <a:gd name="T99" fmla="*/ 38 h 90"/>
              <a:gd name="T100" fmla="*/ 89 w 90"/>
              <a:gd name="T101" fmla="*/ 37 h 90"/>
              <a:gd name="T102" fmla="*/ 87 w 90"/>
              <a:gd name="T103" fmla="*/ 35 h 90"/>
              <a:gd name="T104" fmla="*/ 85 w 90"/>
              <a:gd name="T105" fmla="*/ 35 h 90"/>
              <a:gd name="T106" fmla="*/ 85 w 90"/>
              <a:gd name="T107" fmla="*/ 3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" h="90">
                <a:moveTo>
                  <a:pt x="85" y="35"/>
                </a:moveTo>
                <a:lnTo>
                  <a:pt x="55" y="35"/>
                </a:lnTo>
                <a:lnTo>
                  <a:pt x="55" y="5"/>
                </a:lnTo>
                <a:lnTo>
                  <a:pt x="55" y="5"/>
                </a:lnTo>
                <a:lnTo>
                  <a:pt x="55" y="3"/>
                </a:lnTo>
                <a:lnTo>
                  <a:pt x="53" y="1"/>
                </a:lnTo>
                <a:lnTo>
                  <a:pt x="52" y="0"/>
                </a:lnTo>
                <a:lnTo>
                  <a:pt x="50" y="0"/>
                </a:lnTo>
                <a:lnTo>
                  <a:pt x="40" y="0"/>
                </a:lnTo>
                <a:lnTo>
                  <a:pt x="40" y="0"/>
                </a:lnTo>
                <a:lnTo>
                  <a:pt x="39" y="0"/>
                </a:lnTo>
                <a:lnTo>
                  <a:pt x="36" y="1"/>
                </a:lnTo>
                <a:lnTo>
                  <a:pt x="35" y="3"/>
                </a:lnTo>
                <a:lnTo>
                  <a:pt x="35" y="5"/>
                </a:lnTo>
                <a:lnTo>
                  <a:pt x="35" y="35"/>
                </a:lnTo>
                <a:lnTo>
                  <a:pt x="5" y="35"/>
                </a:lnTo>
                <a:lnTo>
                  <a:pt x="5" y="35"/>
                </a:lnTo>
                <a:lnTo>
                  <a:pt x="4" y="35"/>
                </a:lnTo>
                <a:lnTo>
                  <a:pt x="1" y="37"/>
                </a:lnTo>
                <a:lnTo>
                  <a:pt x="1" y="38"/>
                </a:lnTo>
                <a:lnTo>
                  <a:pt x="0" y="40"/>
                </a:lnTo>
                <a:lnTo>
                  <a:pt x="0" y="50"/>
                </a:lnTo>
                <a:lnTo>
                  <a:pt x="0" y="50"/>
                </a:lnTo>
                <a:lnTo>
                  <a:pt x="1" y="51"/>
                </a:lnTo>
                <a:lnTo>
                  <a:pt x="1" y="54"/>
                </a:lnTo>
                <a:lnTo>
                  <a:pt x="4" y="54"/>
                </a:lnTo>
                <a:lnTo>
                  <a:pt x="5" y="55"/>
                </a:lnTo>
                <a:lnTo>
                  <a:pt x="35" y="55"/>
                </a:lnTo>
                <a:lnTo>
                  <a:pt x="35" y="85"/>
                </a:lnTo>
                <a:lnTo>
                  <a:pt x="35" y="85"/>
                </a:lnTo>
                <a:lnTo>
                  <a:pt x="35" y="86"/>
                </a:lnTo>
                <a:lnTo>
                  <a:pt x="36" y="89"/>
                </a:lnTo>
                <a:lnTo>
                  <a:pt x="39" y="89"/>
                </a:lnTo>
                <a:lnTo>
                  <a:pt x="40" y="90"/>
                </a:lnTo>
                <a:lnTo>
                  <a:pt x="50" y="90"/>
                </a:lnTo>
                <a:lnTo>
                  <a:pt x="50" y="90"/>
                </a:lnTo>
                <a:lnTo>
                  <a:pt x="52" y="89"/>
                </a:lnTo>
                <a:lnTo>
                  <a:pt x="53" y="89"/>
                </a:lnTo>
                <a:lnTo>
                  <a:pt x="55" y="86"/>
                </a:lnTo>
                <a:lnTo>
                  <a:pt x="55" y="85"/>
                </a:lnTo>
                <a:lnTo>
                  <a:pt x="55" y="55"/>
                </a:lnTo>
                <a:lnTo>
                  <a:pt x="85" y="55"/>
                </a:lnTo>
                <a:lnTo>
                  <a:pt x="85" y="55"/>
                </a:lnTo>
                <a:lnTo>
                  <a:pt x="87" y="54"/>
                </a:lnTo>
                <a:lnTo>
                  <a:pt x="89" y="54"/>
                </a:lnTo>
                <a:lnTo>
                  <a:pt x="90" y="51"/>
                </a:lnTo>
                <a:lnTo>
                  <a:pt x="90" y="50"/>
                </a:lnTo>
                <a:lnTo>
                  <a:pt x="90" y="40"/>
                </a:lnTo>
                <a:lnTo>
                  <a:pt x="90" y="40"/>
                </a:lnTo>
                <a:lnTo>
                  <a:pt x="90" y="38"/>
                </a:lnTo>
                <a:lnTo>
                  <a:pt x="89" y="37"/>
                </a:lnTo>
                <a:lnTo>
                  <a:pt x="87" y="35"/>
                </a:lnTo>
                <a:lnTo>
                  <a:pt x="85" y="35"/>
                </a:lnTo>
                <a:lnTo>
                  <a:pt x="85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1700">
              <a:cs typeface="+mn-ea"/>
              <a:sym typeface="+mn-lt"/>
            </a:endParaRPr>
          </a:p>
        </p:txBody>
      </p:sp>
      <p:sp>
        <p:nvSpPr>
          <p:cNvPr id="23" name="Freeform 163"/>
          <p:cNvSpPr>
            <a:spLocks noEditPoints="1"/>
          </p:cNvSpPr>
          <p:nvPr/>
        </p:nvSpPr>
        <p:spPr bwMode="auto">
          <a:xfrm>
            <a:off x="2161156" y="2393011"/>
            <a:ext cx="537716" cy="537710"/>
          </a:xfrm>
          <a:custGeom>
            <a:avLst/>
            <a:gdLst>
              <a:gd name="T0" fmla="*/ 0 w 140"/>
              <a:gd name="T1" fmla="*/ 63 h 140"/>
              <a:gd name="T2" fmla="*/ 128 w 140"/>
              <a:gd name="T3" fmla="*/ 30 h 140"/>
              <a:gd name="T4" fmla="*/ 139 w 140"/>
              <a:gd name="T5" fmla="*/ 26 h 140"/>
              <a:gd name="T6" fmla="*/ 135 w 140"/>
              <a:gd name="T7" fmla="*/ 59 h 140"/>
              <a:gd name="T8" fmla="*/ 106 w 140"/>
              <a:gd name="T9" fmla="*/ 45 h 140"/>
              <a:gd name="T10" fmla="*/ 70 w 140"/>
              <a:gd name="T11" fmla="*/ 14 h 140"/>
              <a:gd name="T12" fmla="*/ 126 w 140"/>
              <a:gd name="T13" fmla="*/ 75 h 140"/>
              <a:gd name="T14" fmla="*/ 24 w 140"/>
              <a:gd name="T15" fmla="*/ 102 h 140"/>
              <a:gd name="T16" fmla="*/ 33 w 140"/>
              <a:gd name="T17" fmla="*/ 92 h 140"/>
              <a:gd name="T18" fmla="*/ 1 w 140"/>
              <a:gd name="T19" fmla="*/ 84 h 140"/>
              <a:gd name="T20" fmla="*/ 4 w 140"/>
              <a:gd name="T21" fmla="*/ 116 h 140"/>
              <a:gd name="T22" fmla="*/ 70 w 140"/>
              <a:gd name="T23" fmla="*/ 140 h 140"/>
              <a:gd name="T24" fmla="*/ 126 w 140"/>
              <a:gd name="T25" fmla="*/ 75 h 140"/>
              <a:gd name="T26" fmla="*/ 101 w 140"/>
              <a:gd name="T27" fmla="*/ 68 h 140"/>
              <a:gd name="T28" fmla="*/ 38 w 140"/>
              <a:gd name="T29" fmla="*/ 68 h 140"/>
              <a:gd name="T30" fmla="*/ 74 w 140"/>
              <a:gd name="T31" fmla="*/ 49 h 140"/>
              <a:gd name="T32" fmla="*/ 68 w 140"/>
              <a:gd name="T33" fmla="*/ 46 h 140"/>
              <a:gd name="T34" fmla="*/ 61 w 140"/>
              <a:gd name="T35" fmla="*/ 53 h 140"/>
              <a:gd name="T36" fmla="*/ 60 w 140"/>
              <a:gd name="T37" fmla="*/ 65 h 140"/>
              <a:gd name="T38" fmla="*/ 66 w 140"/>
              <a:gd name="T39" fmla="*/ 70 h 140"/>
              <a:gd name="T40" fmla="*/ 68 w 140"/>
              <a:gd name="T41" fmla="*/ 80 h 140"/>
              <a:gd name="T42" fmla="*/ 64 w 140"/>
              <a:gd name="T43" fmla="*/ 74 h 140"/>
              <a:gd name="T44" fmla="*/ 60 w 140"/>
              <a:gd name="T45" fmla="*/ 82 h 140"/>
              <a:gd name="T46" fmla="*/ 68 w 140"/>
              <a:gd name="T47" fmla="*/ 91 h 140"/>
              <a:gd name="T48" fmla="*/ 74 w 140"/>
              <a:gd name="T49" fmla="*/ 87 h 140"/>
              <a:gd name="T50" fmla="*/ 85 w 140"/>
              <a:gd name="T51" fmla="*/ 77 h 140"/>
              <a:gd name="T52" fmla="*/ 78 w 140"/>
              <a:gd name="T53" fmla="*/ 67 h 140"/>
              <a:gd name="T54" fmla="*/ 74 w 140"/>
              <a:gd name="T55" fmla="*/ 65 h 140"/>
              <a:gd name="T56" fmla="*/ 76 w 140"/>
              <a:gd name="T57" fmla="*/ 58 h 140"/>
              <a:gd name="T58" fmla="*/ 83 w 140"/>
              <a:gd name="T59" fmla="*/ 61 h 140"/>
              <a:gd name="T60" fmla="*/ 74 w 140"/>
              <a:gd name="T61" fmla="*/ 49 h 140"/>
              <a:gd name="T62" fmla="*/ 77 w 140"/>
              <a:gd name="T63" fmla="*/ 79 h 140"/>
              <a:gd name="T64" fmla="*/ 77 w 140"/>
              <a:gd name="T65" fmla="*/ 74 h 140"/>
              <a:gd name="T66" fmla="*/ 75 w 140"/>
              <a:gd name="T67" fmla="*/ 72 h 140"/>
              <a:gd name="T68" fmla="*/ 74 w 140"/>
              <a:gd name="T69" fmla="*/ 81 h 140"/>
              <a:gd name="T70" fmla="*/ 65 w 140"/>
              <a:gd name="T71" fmla="*/ 59 h 140"/>
              <a:gd name="T72" fmla="*/ 68 w 140"/>
              <a:gd name="T73" fmla="*/ 64 h 140"/>
              <a:gd name="T74" fmla="*/ 65 w 140"/>
              <a:gd name="T75" fmla="*/ 5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0" h="140">
                <a:moveTo>
                  <a:pt x="14" y="65"/>
                </a:moveTo>
                <a:cubicBezTo>
                  <a:pt x="0" y="63"/>
                  <a:pt x="0" y="63"/>
                  <a:pt x="0" y="63"/>
                </a:cubicBezTo>
                <a:cubicBezTo>
                  <a:pt x="3" y="27"/>
                  <a:pt x="34" y="0"/>
                  <a:pt x="70" y="0"/>
                </a:cubicBezTo>
                <a:cubicBezTo>
                  <a:pt x="94" y="0"/>
                  <a:pt x="115" y="12"/>
                  <a:pt x="128" y="30"/>
                </a:cubicBezTo>
                <a:cubicBezTo>
                  <a:pt x="136" y="24"/>
                  <a:pt x="136" y="24"/>
                  <a:pt x="136" y="24"/>
                </a:cubicBezTo>
                <a:cubicBezTo>
                  <a:pt x="137" y="23"/>
                  <a:pt x="139" y="24"/>
                  <a:pt x="139" y="26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8"/>
                  <a:pt x="137" y="59"/>
                  <a:pt x="135" y="59"/>
                </a:cubicBezTo>
                <a:cubicBezTo>
                  <a:pt x="107" y="48"/>
                  <a:pt x="107" y="48"/>
                  <a:pt x="107" y="48"/>
                </a:cubicBezTo>
                <a:cubicBezTo>
                  <a:pt x="105" y="47"/>
                  <a:pt x="104" y="46"/>
                  <a:pt x="106" y="45"/>
                </a:cubicBezTo>
                <a:cubicBezTo>
                  <a:pt x="116" y="38"/>
                  <a:pt x="116" y="38"/>
                  <a:pt x="116" y="38"/>
                </a:cubicBezTo>
                <a:cubicBezTo>
                  <a:pt x="106" y="23"/>
                  <a:pt x="89" y="14"/>
                  <a:pt x="70" y="14"/>
                </a:cubicBezTo>
                <a:cubicBezTo>
                  <a:pt x="41" y="14"/>
                  <a:pt x="17" y="36"/>
                  <a:pt x="14" y="65"/>
                </a:cubicBezTo>
                <a:close/>
                <a:moveTo>
                  <a:pt x="126" y="75"/>
                </a:moveTo>
                <a:cubicBezTo>
                  <a:pt x="123" y="104"/>
                  <a:pt x="99" y="126"/>
                  <a:pt x="70" y="126"/>
                </a:cubicBezTo>
                <a:cubicBezTo>
                  <a:pt x="51" y="126"/>
                  <a:pt x="34" y="116"/>
                  <a:pt x="24" y="102"/>
                </a:cubicBezTo>
                <a:cubicBezTo>
                  <a:pt x="34" y="95"/>
                  <a:pt x="34" y="95"/>
                  <a:pt x="34" y="95"/>
                </a:cubicBezTo>
                <a:cubicBezTo>
                  <a:pt x="36" y="94"/>
                  <a:pt x="35" y="93"/>
                  <a:pt x="33" y="92"/>
                </a:cubicBezTo>
                <a:cubicBezTo>
                  <a:pt x="5" y="81"/>
                  <a:pt x="5" y="81"/>
                  <a:pt x="5" y="81"/>
                </a:cubicBezTo>
                <a:cubicBezTo>
                  <a:pt x="3" y="81"/>
                  <a:pt x="1" y="82"/>
                  <a:pt x="1" y="84"/>
                </a:cubicBezTo>
                <a:cubicBezTo>
                  <a:pt x="1" y="114"/>
                  <a:pt x="1" y="114"/>
                  <a:pt x="1" y="114"/>
                </a:cubicBezTo>
                <a:cubicBezTo>
                  <a:pt x="1" y="116"/>
                  <a:pt x="3" y="117"/>
                  <a:pt x="4" y="116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25" y="128"/>
                  <a:pt x="46" y="140"/>
                  <a:pt x="70" y="140"/>
                </a:cubicBezTo>
                <a:cubicBezTo>
                  <a:pt x="106" y="140"/>
                  <a:pt x="137" y="113"/>
                  <a:pt x="140" y="77"/>
                </a:cubicBezTo>
                <a:lnTo>
                  <a:pt x="126" y="75"/>
                </a:lnTo>
                <a:close/>
                <a:moveTo>
                  <a:pt x="70" y="36"/>
                </a:moveTo>
                <a:cubicBezTo>
                  <a:pt x="87" y="36"/>
                  <a:pt x="101" y="50"/>
                  <a:pt x="101" y="68"/>
                </a:cubicBezTo>
                <a:cubicBezTo>
                  <a:pt x="101" y="85"/>
                  <a:pt x="87" y="99"/>
                  <a:pt x="70" y="99"/>
                </a:cubicBezTo>
                <a:cubicBezTo>
                  <a:pt x="52" y="99"/>
                  <a:pt x="38" y="85"/>
                  <a:pt x="38" y="68"/>
                </a:cubicBezTo>
                <a:cubicBezTo>
                  <a:pt x="38" y="50"/>
                  <a:pt x="52" y="36"/>
                  <a:pt x="70" y="36"/>
                </a:cubicBezTo>
                <a:close/>
                <a:moveTo>
                  <a:pt x="74" y="49"/>
                </a:moveTo>
                <a:cubicBezTo>
                  <a:pt x="74" y="46"/>
                  <a:pt x="74" y="46"/>
                  <a:pt x="74" y="46"/>
                </a:cubicBezTo>
                <a:cubicBezTo>
                  <a:pt x="68" y="46"/>
                  <a:pt x="68" y="46"/>
                  <a:pt x="68" y="46"/>
                </a:cubicBezTo>
                <a:cubicBezTo>
                  <a:pt x="68" y="49"/>
                  <a:pt x="68" y="49"/>
                  <a:pt x="68" y="49"/>
                </a:cubicBezTo>
                <a:cubicBezTo>
                  <a:pt x="64" y="50"/>
                  <a:pt x="62" y="51"/>
                  <a:pt x="61" y="53"/>
                </a:cubicBezTo>
                <a:cubicBezTo>
                  <a:pt x="59" y="55"/>
                  <a:pt x="58" y="57"/>
                  <a:pt x="58" y="59"/>
                </a:cubicBezTo>
                <a:cubicBezTo>
                  <a:pt x="58" y="61"/>
                  <a:pt x="58" y="63"/>
                  <a:pt x="60" y="65"/>
                </a:cubicBezTo>
                <a:cubicBezTo>
                  <a:pt x="61" y="67"/>
                  <a:pt x="63" y="68"/>
                  <a:pt x="65" y="69"/>
                </a:cubicBezTo>
                <a:cubicBezTo>
                  <a:pt x="65" y="69"/>
                  <a:pt x="66" y="69"/>
                  <a:pt x="66" y="70"/>
                </a:cubicBezTo>
                <a:cubicBezTo>
                  <a:pt x="67" y="70"/>
                  <a:pt x="67" y="70"/>
                  <a:pt x="68" y="70"/>
                </a:cubicBezTo>
                <a:cubicBezTo>
                  <a:pt x="68" y="80"/>
                  <a:pt x="68" y="80"/>
                  <a:pt x="68" y="80"/>
                </a:cubicBezTo>
                <a:cubicBezTo>
                  <a:pt x="67" y="80"/>
                  <a:pt x="66" y="79"/>
                  <a:pt x="65" y="78"/>
                </a:cubicBezTo>
                <a:cubicBezTo>
                  <a:pt x="64" y="77"/>
                  <a:pt x="64" y="76"/>
                  <a:pt x="64" y="74"/>
                </a:cubicBezTo>
                <a:cubicBezTo>
                  <a:pt x="57" y="74"/>
                  <a:pt x="57" y="74"/>
                  <a:pt x="57" y="74"/>
                </a:cubicBezTo>
                <a:cubicBezTo>
                  <a:pt x="57" y="77"/>
                  <a:pt x="58" y="80"/>
                  <a:pt x="60" y="82"/>
                </a:cubicBezTo>
                <a:cubicBezTo>
                  <a:pt x="61" y="85"/>
                  <a:pt x="64" y="86"/>
                  <a:pt x="68" y="87"/>
                </a:cubicBezTo>
                <a:cubicBezTo>
                  <a:pt x="68" y="91"/>
                  <a:pt x="68" y="91"/>
                  <a:pt x="68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74" y="87"/>
                  <a:pt x="74" y="87"/>
                  <a:pt x="74" y="87"/>
                </a:cubicBezTo>
                <a:cubicBezTo>
                  <a:pt x="78" y="87"/>
                  <a:pt x="80" y="85"/>
                  <a:pt x="82" y="84"/>
                </a:cubicBezTo>
                <a:cubicBezTo>
                  <a:pt x="83" y="82"/>
                  <a:pt x="84" y="80"/>
                  <a:pt x="85" y="77"/>
                </a:cubicBezTo>
                <a:cubicBezTo>
                  <a:pt x="85" y="75"/>
                  <a:pt x="85" y="73"/>
                  <a:pt x="83" y="71"/>
                </a:cubicBezTo>
                <a:cubicBezTo>
                  <a:pt x="82" y="69"/>
                  <a:pt x="81" y="68"/>
                  <a:pt x="78" y="67"/>
                </a:cubicBezTo>
                <a:cubicBezTo>
                  <a:pt x="78" y="67"/>
                  <a:pt x="77" y="66"/>
                  <a:pt x="76" y="66"/>
                </a:cubicBezTo>
                <a:cubicBezTo>
                  <a:pt x="76" y="66"/>
                  <a:pt x="75" y="66"/>
                  <a:pt x="74" y="65"/>
                </a:cubicBezTo>
                <a:cubicBezTo>
                  <a:pt x="74" y="55"/>
                  <a:pt x="74" y="55"/>
                  <a:pt x="74" y="55"/>
                </a:cubicBezTo>
                <a:cubicBezTo>
                  <a:pt x="75" y="56"/>
                  <a:pt x="76" y="57"/>
                  <a:pt x="76" y="58"/>
                </a:cubicBezTo>
                <a:cubicBezTo>
                  <a:pt x="77" y="58"/>
                  <a:pt x="77" y="59"/>
                  <a:pt x="77" y="61"/>
                </a:cubicBezTo>
                <a:cubicBezTo>
                  <a:pt x="83" y="61"/>
                  <a:pt x="83" y="61"/>
                  <a:pt x="83" y="61"/>
                </a:cubicBezTo>
                <a:cubicBezTo>
                  <a:pt x="84" y="59"/>
                  <a:pt x="83" y="57"/>
                  <a:pt x="82" y="54"/>
                </a:cubicBezTo>
                <a:cubicBezTo>
                  <a:pt x="80" y="52"/>
                  <a:pt x="78" y="50"/>
                  <a:pt x="74" y="49"/>
                </a:cubicBezTo>
                <a:close/>
                <a:moveTo>
                  <a:pt x="74" y="81"/>
                </a:moveTo>
                <a:cubicBezTo>
                  <a:pt x="75" y="80"/>
                  <a:pt x="76" y="80"/>
                  <a:pt x="77" y="79"/>
                </a:cubicBezTo>
                <a:cubicBezTo>
                  <a:pt x="77" y="79"/>
                  <a:pt x="78" y="78"/>
                  <a:pt x="78" y="77"/>
                </a:cubicBezTo>
                <a:cubicBezTo>
                  <a:pt x="78" y="76"/>
                  <a:pt x="78" y="75"/>
                  <a:pt x="77" y="74"/>
                </a:cubicBezTo>
                <a:cubicBezTo>
                  <a:pt x="77" y="73"/>
                  <a:pt x="76" y="73"/>
                  <a:pt x="75" y="72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72"/>
                  <a:pt x="75" y="72"/>
                  <a:pt x="74" y="72"/>
                </a:cubicBezTo>
                <a:lnTo>
                  <a:pt x="74" y="81"/>
                </a:lnTo>
                <a:close/>
                <a:moveTo>
                  <a:pt x="65" y="57"/>
                </a:moveTo>
                <a:cubicBezTo>
                  <a:pt x="65" y="58"/>
                  <a:pt x="65" y="58"/>
                  <a:pt x="65" y="59"/>
                </a:cubicBezTo>
                <a:cubicBezTo>
                  <a:pt x="65" y="61"/>
                  <a:pt x="65" y="61"/>
                  <a:pt x="65" y="62"/>
                </a:cubicBezTo>
                <a:cubicBezTo>
                  <a:pt x="66" y="63"/>
                  <a:pt x="67" y="63"/>
                  <a:pt x="68" y="64"/>
                </a:cubicBezTo>
                <a:cubicBezTo>
                  <a:pt x="68" y="55"/>
                  <a:pt x="68" y="55"/>
                  <a:pt x="68" y="55"/>
                </a:cubicBezTo>
                <a:cubicBezTo>
                  <a:pt x="67" y="56"/>
                  <a:pt x="66" y="56"/>
                  <a:pt x="65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4652" tIns="32327" rIns="64652" bIns="32327" numCol="1" anchor="t" anchorCtr="0" compatLnSpc="1"/>
          <a:lstStyle/>
          <a:p>
            <a:endParaRPr lang="zh-CN" altLang="en-US" sz="170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46887" y="3328923"/>
            <a:ext cx="1966254" cy="1528199"/>
            <a:chOff x="950568" y="3411256"/>
            <a:chExt cx="1966254" cy="1528199"/>
          </a:xfrm>
        </p:grpSpPr>
        <p:sp>
          <p:nvSpPr>
            <p:cNvPr id="9" name="TextBox 50"/>
            <p:cNvSpPr txBox="1"/>
            <p:nvPr/>
          </p:nvSpPr>
          <p:spPr>
            <a:xfrm>
              <a:off x="1182262" y="3411256"/>
              <a:ext cx="150286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50568" y="3739126"/>
              <a:ext cx="196625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kumimoji="1"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1"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714520" y="-25400"/>
            <a:ext cx="2012089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sz="2800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未来工作方向</a:t>
            </a:r>
            <a:endParaRPr kumimoji="1" lang="zh-CN" altLang="en-US" sz="28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959118" y="3328923"/>
            <a:ext cx="1966254" cy="1528199"/>
            <a:chOff x="950568" y="3411256"/>
            <a:chExt cx="1966254" cy="1528199"/>
          </a:xfrm>
        </p:grpSpPr>
        <p:sp>
          <p:nvSpPr>
            <p:cNvPr id="31" name="TextBox 50"/>
            <p:cNvSpPr txBox="1"/>
            <p:nvPr/>
          </p:nvSpPr>
          <p:spPr>
            <a:xfrm>
              <a:off x="1182262" y="3411256"/>
              <a:ext cx="150286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50568" y="3739126"/>
              <a:ext cx="196625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kumimoji="1"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1"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384653" y="3328923"/>
            <a:ext cx="1966254" cy="1528199"/>
            <a:chOff x="950568" y="3411256"/>
            <a:chExt cx="1966254" cy="1528199"/>
          </a:xfrm>
        </p:grpSpPr>
        <p:sp>
          <p:nvSpPr>
            <p:cNvPr id="34" name="TextBox 50"/>
            <p:cNvSpPr txBox="1"/>
            <p:nvPr/>
          </p:nvSpPr>
          <p:spPr>
            <a:xfrm>
              <a:off x="1182262" y="3411256"/>
              <a:ext cx="150286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50568" y="3739126"/>
              <a:ext cx="196625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kumimoji="1"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1"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889790" y="3328923"/>
            <a:ext cx="1966254" cy="1528199"/>
            <a:chOff x="950568" y="3411256"/>
            <a:chExt cx="1966254" cy="1528199"/>
          </a:xfrm>
        </p:grpSpPr>
        <p:sp>
          <p:nvSpPr>
            <p:cNvPr id="37" name="TextBox 50"/>
            <p:cNvSpPr txBox="1"/>
            <p:nvPr/>
          </p:nvSpPr>
          <p:spPr>
            <a:xfrm>
              <a:off x="1182262" y="3411256"/>
              <a:ext cx="150286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950568" y="3739126"/>
              <a:ext cx="196625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kumimoji="1"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1"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8"/>
          <p:cNvCxnSpPr/>
          <p:nvPr/>
        </p:nvCxnSpPr>
        <p:spPr>
          <a:xfrm>
            <a:off x="6608455" y="1925343"/>
            <a:ext cx="0" cy="3938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: 圆顶角 1"/>
          <p:cNvSpPr/>
          <p:nvPr/>
        </p:nvSpPr>
        <p:spPr>
          <a:xfrm>
            <a:off x="1438420" y="1916271"/>
            <a:ext cx="3154362" cy="3219450"/>
          </a:xfrm>
          <a:prstGeom prst="round2SameRect">
            <a:avLst>
              <a:gd name="adj1" fmla="val 1646"/>
              <a:gd name="adj2" fmla="val 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8420" y="5135721"/>
            <a:ext cx="3154362" cy="648000"/>
          </a:xfrm>
          <a:prstGeom prst="rect">
            <a:avLst/>
          </a:prstGeom>
          <a:solidFill>
            <a:srgbClr val="4C7A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465081" y="2238034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rgbClr val="4C7A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465081" y="3229330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465081" y="4220625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465081" y="5211921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904728" y="2052745"/>
            <a:ext cx="3825328" cy="912479"/>
            <a:chOff x="922668" y="2796560"/>
            <a:chExt cx="3825328" cy="912479"/>
          </a:xfrm>
        </p:grpSpPr>
        <p:sp>
          <p:nvSpPr>
            <p:cNvPr id="12" name="文本框 11"/>
            <p:cNvSpPr txBox="1"/>
            <p:nvPr/>
          </p:nvSpPr>
          <p:spPr>
            <a:xfrm>
              <a:off x="922668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60767" y="3154015"/>
              <a:ext cx="3787229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904728" y="3044040"/>
            <a:ext cx="3825329" cy="912479"/>
            <a:chOff x="922668" y="2796560"/>
            <a:chExt cx="3825329" cy="912479"/>
          </a:xfrm>
        </p:grpSpPr>
        <p:sp>
          <p:nvSpPr>
            <p:cNvPr id="15" name="文本框 14"/>
            <p:cNvSpPr txBox="1"/>
            <p:nvPr/>
          </p:nvSpPr>
          <p:spPr>
            <a:xfrm>
              <a:off x="922668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60767" y="3154015"/>
              <a:ext cx="3787230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904728" y="4038759"/>
            <a:ext cx="3825329" cy="912479"/>
            <a:chOff x="922668" y="2796560"/>
            <a:chExt cx="3825329" cy="912479"/>
          </a:xfrm>
        </p:grpSpPr>
        <p:sp>
          <p:nvSpPr>
            <p:cNvPr id="18" name="文本框 17"/>
            <p:cNvSpPr txBox="1"/>
            <p:nvPr/>
          </p:nvSpPr>
          <p:spPr>
            <a:xfrm>
              <a:off x="922668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60767" y="3154015"/>
              <a:ext cx="3787230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904728" y="5026631"/>
            <a:ext cx="3825329" cy="912479"/>
            <a:chOff x="922668" y="2796560"/>
            <a:chExt cx="3825329" cy="912479"/>
          </a:xfrm>
        </p:grpSpPr>
        <p:sp>
          <p:nvSpPr>
            <p:cNvPr id="21" name="文本框 20"/>
            <p:cNvSpPr txBox="1"/>
            <p:nvPr/>
          </p:nvSpPr>
          <p:spPr>
            <a:xfrm>
              <a:off x="922668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60767" y="3154015"/>
              <a:ext cx="3787230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984305" y="2083900"/>
            <a:ext cx="12830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2800" b="1" spc="300" dirty="0" smtClean="0">
                <a:solidFill>
                  <a:srgbClr val="1D51A5"/>
                </a:solidFill>
                <a:cs typeface="+mn-ea"/>
                <a:sym typeface="+mn-lt"/>
              </a:rPr>
              <a:t>2022</a:t>
            </a:r>
            <a:endParaRPr lang="en-US" altLang="zh-CN" sz="2800" b="1" spc="300" dirty="0">
              <a:solidFill>
                <a:srgbClr val="1D51A5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84305" y="3075196"/>
            <a:ext cx="12830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2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2021</a:t>
            </a:r>
            <a:endParaRPr lang="en-US" altLang="zh-CN" sz="2800" b="1" spc="3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84305" y="4066492"/>
            <a:ext cx="12830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2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2020</a:t>
            </a:r>
            <a:endParaRPr lang="en-US" altLang="zh-CN" sz="2800" b="1" spc="3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984305" y="5057787"/>
            <a:ext cx="12830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2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2019</a:t>
            </a:r>
            <a:endParaRPr lang="en-US" altLang="zh-CN" sz="2800" b="1" spc="3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00405" y="5183542"/>
            <a:ext cx="2630392" cy="5550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14520" y="-25400"/>
            <a:ext cx="2012089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sz="2800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未来工作方向</a:t>
            </a:r>
            <a:endParaRPr kumimoji="1" lang="zh-CN" altLang="en-US" sz="28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1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71925"/>
            <a:ext cx="12192000" cy="48860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80730" y="461108"/>
            <a:ext cx="2084570" cy="1829915"/>
            <a:chOff x="3625380" y="812801"/>
            <a:chExt cx="5960552" cy="5232400"/>
          </a:xfrm>
        </p:grpSpPr>
        <p:grpSp>
          <p:nvGrpSpPr>
            <p:cNvPr id="48" name="组合 47"/>
            <p:cNvGrpSpPr/>
            <p:nvPr/>
          </p:nvGrpSpPr>
          <p:grpSpPr>
            <a:xfrm>
              <a:off x="4315368" y="812801"/>
              <a:ext cx="5270564" cy="5232400"/>
              <a:chOff x="3846981" y="246942"/>
              <a:chExt cx="6410534" cy="6364117"/>
            </a:xfrm>
          </p:grpSpPr>
          <p:sp>
            <p:nvSpPr>
              <p:cNvPr id="44" name="等腰三角形 43"/>
              <p:cNvSpPr/>
              <p:nvPr/>
            </p:nvSpPr>
            <p:spPr>
              <a:xfrm rot="5400000">
                <a:off x="4042019" y="395561"/>
                <a:ext cx="6364116" cy="6066877"/>
              </a:xfrm>
              <a:prstGeom prst="triangle">
                <a:avLst/>
              </a:prstGeom>
              <a:noFill/>
              <a:ln>
                <a:solidFill>
                  <a:srgbClr val="BBBBB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等腰三角形 45"/>
              <p:cNvSpPr/>
              <p:nvPr/>
            </p:nvSpPr>
            <p:spPr>
              <a:xfrm rot="5400000">
                <a:off x="3698362" y="395562"/>
                <a:ext cx="6364116" cy="6066877"/>
              </a:xfrm>
              <a:prstGeom prst="triangle">
                <a:avLst/>
              </a:prstGeom>
              <a:noFill/>
              <a:ln w="25400">
                <a:solidFill>
                  <a:srgbClr val="BBBBB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3625380" y="1003519"/>
              <a:ext cx="4988142" cy="4850961"/>
              <a:chOff x="3445079" y="778079"/>
              <a:chExt cx="5451774" cy="5301842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3445079" y="778079"/>
                <a:ext cx="5301842" cy="5301842"/>
              </a:xfrm>
              <a:prstGeom prst="ellipse">
                <a:avLst/>
              </a:prstGeom>
              <a:gradFill>
                <a:gsLst>
                  <a:gs pos="0">
                    <a:srgbClr val="4C7AFF"/>
                  </a:gs>
                  <a:gs pos="100000">
                    <a:srgbClr val="3580D3"/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8323151" y="4926006"/>
                <a:ext cx="573702" cy="573702"/>
              </a:xfrm>
              <a:prstGeom prst="ellipse">
                <a:avLst/>
              </a:prstGeom>
              <a:solidFill>
                <a:srgbClr val="4C7A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11722" y="707440"/>
            <a:ext cx="1681020" cy="1162752"/>
            <a:chOff x="5199768" y="2121198"/>
            <a:chExt cx="1681020" cy="1162752"/>
          </a:xfrm>
        </p:grpSpPr>
        <p:sp>
          <p:nvSpPr>
            <p:cNvPr id="36" name="文本框 35"/>
            <p:cNvSpPr txBox="1"/>
            <p:nvPr/>
          </p:nvSpPr>
          <p:spPr>
            <a:xfrm>
              <a:off x="5246256" y="2121198"/>
              <a:ext cx="163453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54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199768" y="3006951"/>
              <a:ext cx="16345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en-GB" altLang="zh-CN" sz="1200" i="1" dirty="0">
                  <a:solidFill>
                    <a:schemeClr val="bg1"/>
                  </a:solidFill>
                  <a:cs typeface="+mn-ea"/>
                  <a:sym typeface="+mn-lt"/>
                </a:rPr>
                <a:t>CONTENTS</a:t>
              </a:r>
              <a:endParaRPr kumimoji="1" lang="zh-CN" altLang="en-US" sz="1200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628717" y="1849170"/>
            <a:ext cx="2743059" cy="10977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250000"/>
              </a:lnSpc>
              <a:buFont typeface="Wingdings" panose="05000000000000000000" pitchFamily="2" charset="2"/>
              <a:buChar char="l"/>
            </a:pPr>
            <a:r>
              <a:rPr kumimoji="1" lang="zh-CN" altLang="en-US" sz="32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工作内容</a:t>
            </a:r>
            <a:r>
              <a:rPr kumimoji="1" lang="zh-CN" altLang="en-US" sz="3200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概述</a:t>
            </a:r>
            <a:endParaRPr kumimoji="1" lang="zh-CN" altLang="en-US" sz="32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90039" y="1849169"/>
            <a:ext cx="2743059" cy="10977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250000"/>
              </a:lnSpc>
              <a:buFont typeface="Wingdings" panose="05000000000000000000" pitchFamily="2" charset="2"/>
              <a:buChar char="l"/>
            </a:pPr>
            <a:r>
              <a:rPr kumimoji="1" lang="zh-CN" altLang="en-US" sz="32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取得成绩</a:t>
            </a:r>
            <a:r>
              <a:rPr kumimoji="1" lang="zh-CN" altLang="en-US" sz="3200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展示</a:t>
            </a:r>
            <a:endParaRPr kumimoji="1" lang="en-US" altLang="zh-CN" sz="32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068709" y="2891882"/>
            <a:ext cx="2860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068709" y="4272384"/>
            <a:ext cx="2860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939901" y="2891882"/>
            <a:ext cx="2860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939901" y="4272384"/>
            <a:ext cx="2860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</a:t>
            </a:r>
          </a:p>
        </p:txBody>
      </p:sp>
      <p:sp>
        <p:nvSpPr>
          <p:cNvPr id="8" name="矩形 7"/>
          <p:cNvSpPr/>
          <p:nvPr/>
        </p:nvSpPr>
        <p:spPr>
          <a:xfrm>
            <a:off x="2628717" y="3179777"/>
            <a:ext cx="274305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lnSpc>
                <a:spcPct val="250000"/>
              </a:lnSpc>
              <a:buFont typeface="Wingdings" panose="05000000000000000000" pitchFamily="2" charset="2"/>
              <a:buChar char="l"/>
            </a:pPr>
            <a:r>
              <a:rPr kumimoji="1" lang="zh-CN" altLang="en-US" sz="32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完成进度汇报</a:t>
            </a:r>
          </a:p>
        </p:txBody>
      </p:sp>
      <p:sp>
        <p:nvSpPr>
          <p:cNvPr id="9" name="矩形 8"/>
          <p:cNvSpPr/>
          <p:nvPr/>
        </p:nvSpPr>
        <p:spPr>
          <a:xfrm>
            <a:off x="6490039" y="3179296"/>
            <a:ext cx="274305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lnSpc>
                <a:spcPct val="250000"/>
              </a:lnSpc>
              <a:buFont typeface="Wingdings" panose="05000000000000000000" pitchFamily="2" charset="2"/>
              <a:buChar char="l"/>
            </a:pPr>
            <a:r>
              <a:rPr kumimoji="1" lang="zh-CN" altLang="en-US" sz="32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未来工作方向</a:t>
            </a:r>
          </a:p>
        </p:txBody>
      </p:sp>
      <p:sp>
        <p:nvSpPr>
          <p:cNvPr id="33" name="椭圆 32"/>
          <p:cNvSpPr/>
          <p:nvPr/>
        </p:nvSpPr>
        <p:spPr>
          <a:xfrm>
            <a:off x="9567938" y="4549359"/>
            <a:ext cx="4850962" cy="4850962"/>
          </a:xfrm>
          <a:prstGeom prst="ellipse">
            <a:avLst/>
          </a:prstGeom>
          <a:gradFill>
            <a:gsLst>
              <a:gs pos="0">
                <a:srgbClr val="4C7AFF"/>
              </a:gs>
              <a:gs pos="100000">
                <a:srgbClr val="3580D3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 flipV="1">
            <a:off x="8870991" y="5674642"/>
            <a:ext cx="579819" cy="579819"/>
          </a:xfrm>
          <a:prstGeom prst="ellipse">
            <a:avLst/>
          </a:prstGeom>
          <a:gradFill>
            <a:gsLst>
              <a:gs pos="0">
                <a:srgbClr val="4C7AFF"/>
              </a:gs>
              <a:gs pos="100000">
                <a:srgbClr val="3580D3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574156" y="-6271460"/>
            <a:ext cx="4099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CFCFC"/>
                </a:solidFill>
              </a:rPr>
              <a:t>51PPT</a:t>
            </a:r>
            <a:r>
              <a:rPr lang="zh-CN" altLang="en-US" dirty="0">
                <a:solidFill>
                  <a:srgbClr val="FCFCFC"/>
                </a:solidFill>
              </a:rPr>
              <a:t>模板网  </a:t>
            </a:r>
            <a:r>
              <a:rPr lang="en-US" altLang="zh-CN" dirty="0">
                <a:solidFill>
                  <a:srgbClr val="FCFCFC"/>
                </a:solidFill>
              </a:rPr>
              <a:t>www.51pptm oban.com</a:t>
            </a:r>
            <a:endParaRPr lang="zh-CN" altLang="en-US" dirty="0">
              <a:solidFill>
                <a:srgbClr val="FCFC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008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4"/>
            <a:ext cx="12192000" cy="6857531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4315368" y="812801"/>
            <a:ext cx="5270564" cy="5232400"/>
            <a:chOff x="3846981" y="246942"/>
            <a:chExt cx="6410534" cy="6364117"/>
          </a:xfrm>
        </p:grpSpPr>
        <p:sp>
          <p:nvSpPr>
            <p:cNvPr id="44" name="等腰三角形 43"/>
            <p:cNvSpPr/>
            <p:nvPr/>
          </p:nvSpPr>
          <p:spPr>
            <a:xfrm rot="5400000">
              <a:off x="4042019" y="395561"/>
              <a:ext cx="6364116" cy="6066877"/>
            </a:xfrm>
            <a:prstGeom prst="triangle">
              <a:avLst/>
            </a:prstGeom>
            <a:noFill/>
            <a:ln>
              <a:solidFill>
                <a:srgbClr val="BBBB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/>
            <p:cNvSpPr/>
            <p:nvPr/>
          </p:nvSpPr>
          <p:spPr>
            <a:xfrm rot="5400000">
              <a:off x="3698362" y="395562"/>
              <a:ext cx="6364116" cy="6066877"/>
            </a:xfrm>
            <a:prstGeom prst="triangle">
              <a:avLst/>
            </a:prstGeom>
            <a:noFill/>
            <a:ln w="25400">
              <a:solidFill>
                <a:srgbClr val="BBBB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654105" y="1003519"/>
            <a:ext cx="5959419" cy="4850962"/>
            <a:chOff x="2383527" y="778079"/>
            <a:chExt cx="6513326" cy="5301842"/>
          </a:xfrm>
        </p:grpSpPr>
        <p:sp>
          <p:nvSpPr>
            <p:cNvPr id="2" name="椭圆 1"/>
            <p:cNvSpPr/>
            <p:nvPr/>
          </p:nvSpPr>
          <p:spPr>
            <a:xfrm>
              <a:off x="3445079" y="778079"/>
              <a:ext cx="5301842" cy="5301842"/>
            </a:xfrm>
            <a:prstGeom prst="ellipse">
              <a:avLst/>
            </a:prstGeom>
            <a:gradFill>
              <a:gsLst>
                <a:gs pos="0">
                  <a:srgbClr val="4C7AFF"/>
                </a:gs>
                <a:gs pos="100000">
                  <a:srgbClr val="3580D3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8323151" y="4926006"/>
              <a:ext cx="573702" cy="573702"/>
            </a:xfrm>
            <a:prstGeom prst="ellipse">
              <a:avLst/>
            </a:prstGeom>
            <a:solidFill>
              <a:srgbClr val="4C7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383527" y="1224790"/>
              <a:ext cx="1623748" cy="16237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LOGO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916382" y="2098714"/>
            <a:ext cx="63592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6000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谢谢观看</a:t>
            </a:r>
            <a:endParaRPr kumimoji="1" lang="zh-CN" altLang="en-US" sz="60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59201" y="3320110"/>
            <a:ext cx="467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GB" altLang="zh-CN" i="1" dirty="0">
                <a:solidFill>
                  <a:schemeClr val="bg1"/>
                </a:solidFill>
                <a:cs typeface="+mn-ea"/>
                <a:sym typeface="+mn-lt"/>
              </a:rPr>
              <a:t>PERSONAL WORK REPORT</a:t>
            </a:r>
            <a:endParaRPr kumimoji="1" lang="zh-CN" altLang="en-US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984157" y="4259963"/>
            <a:ext cx="22236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汇报人</a:t>
            </a:r>
            <a:r>
              <a:rPr kumimoji="1"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kumimoji="1" lang="en-US" altLang="zh-CN" sz="1600" dirty="0" smtClean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kumimoji="1"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  <a:endParaRPr kumimoji="1"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968049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73829" y="2554514"/>
            <a:ext cx="4746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供学习交流之用！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6739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1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71925"/>
            <a:ext cx="12192000" cy="48860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769471" y="1956556"/>
            <a:ext cx="2084570" cy="1829915"/>
            <a:chOff x="580730" y="461108"/>
            <a:chExt cx="2084570" cy="1829915"/>
          </a:xfrm>
        </p:grpSpPr>
        <p:grpSp>
          <p:nvGrpSpPr>
            <p:cNvPr id="3" name="组合 2"/>
            <p:cNvGrpSpPr/>
            <p:nvPr/>
          </p:nvGrpSpPr>
          <p:grpSpPr>
            <a:xfrm>
              <a:off x="580730" y="461108"/>
              <a:ext cx="2084570" cy="1829915"/>
              <a:chOff x="3625380" y="812801"/>
              <a:chExt cx="5960552" cy="5232400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4315368" y="812801"/>
                <a:ext cx="5270564" cy="5232400"/>
                <a:chOff x="3846981" y="246942"/>
                <a:chExt cx="6410534" cy="6364117"/>
              </a:xfrm>
            </p:grpSpPr>
            <p:sp>
              <p:nvSpPr>
                <p:cNvPr id="44" name="等腰三角形 43"/>
                <p:cNvSpPr/>
                <p:nvPr/>
              </p:nvSpPr>
              <p:spPr>
                <a:xfrm rot="5400000">
                  <a:off x="4042019" y="395561"/>
                  <a:ext cx="6364116" cy="6066877"/>
                </a:xfrm>
                <a:prstGeom prst="triangle">
                  <a:avLst/>
                </a:prstGeom>
                <a:noFill/>
                <a:ln>
                  <a:solidFill>
                    <a:srgbClr val="BBBBB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等腰三角形 45"/>
                <p:cNvSpPr/>
                <p:nvPr/>
              </p:nvSpPr>
              <p:spPr>
                <a:xfrm rot="5400000">
                  <a:off x="3698362" y="395562"/>
                  <a:ext cx="6364116" cy="6066877"/>
                </a:xfrm>
                <a:prstGeom prst="triangle">
                  <a:avLst/>
                </a:prstGeom>
                <a:noFill/>
                <a:ln w="25400">
                  <a:solidFill>
                    <a:srgbClr val="BBBBB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3625380" y="1003519"/>
                <a:ext cx="4988142" cy="4850961"/>
                <a:chOff x="3445079" y="778079"/>
                <a:chExt cx="5451774" cy="5301842"/>
              </a:xfrm>
            </p:grpSpPr>
            <p:sp>
              <p:nvSpPr>
                <p:cNvPr id="2" name="椭圆 1"/>
                <p:cNvSpPr/>
                <p:nvPr/>
              </p:nvSpPr>
              <p:spPr>
                <a:xfrm>
                  <a:off x="3445079" y="778079"/>
                  <a:ext cx="5301842" cy="5301842"/>
                </a:xfrm>
                <a:prstGeom prst="ellipse">
                  <a:avLst/>
                </a:prstGeom>
                <a:gradFill>
                  <a:gsLst>
                    <a:gs pos="0">
                      <a:srgbClr val="4C7AFF"/>
                    </a:gs>
                    <a:gs pos="100000">
                      <a:srgbClr val="3580D3"/>
                    </a:gs>
                  </a:gsLst>
                  <a:lin ang="2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8323151" y="4926006"/>
                  <a:ext cx="573702" cy="573702"/>
                </a:xfrm>
                <a:prstGeom prst="ellipse">
                  <a:avLst/>
                </a:prstGeom>
                <a:solidFill>
                  <a:srgbClr val="4C7A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658210" y="707440"/>
              <a:ext cx="1634532" cy="1162752"/>
              <a:chOff x="5246256" y="2121198"/>
              <a:chExt cx="1634532" cy="1162752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5246256" y="2121198"/>
                <a:ext cx="1634532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5400" dirty="0" smtClean="0">
                    <a:solidFill>
                      <a:schemeClr val="bg1"/>
                    </a:solidFill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ea"/>
                    <a:sym typeface="+mn-lt"/>
                  </a:rPr>
                  <a:t>01</a:t>
                </a:r>
                <a:endParaRPr kumimoji="1" lang="zh-CN" altLang="en-US" sz="54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5593618" y="3006951"/>
                <a:ext cx="84683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en-GB" altLang="zh-CN" sz="1200" i="1" dirty="0">
                    <a:solidFill>
                      <a:schemeClr val="bg1"/>
                    </a:solidFill>
                    <a:cs typeface="+mn-ea"/>
                    <a:sym typeface="+mn-lt"/>
                  </a:rPr>
                  <a:t>PART</a:t>
                </a:r>
                <a:endParaRPr kumimoji="1" lang="zh-CN" altLang="en-US" sz="1200" i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5034760" y="1223038"/>
            <a:ext cx="3320140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sz="48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工作内容</a:t>
            </a:r>
            <a:r>
              <a:rPr kumimoji="1" lang="zh-CN" altLang="en-US" sz="4800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概述</a:t>
            </a:r>
            <a:endParaRPr kumimoji="1" lang="zh-CN" altLang="en-US" sz="48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034759" y="2940030"/>
            <a:ext cx="408958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567938" y="4549359"/>
            <a:ext cx="4850962" cy="4850962"/>
          </a:xfrm>
          <a:prstGeom prst="ellipse">
            <a:avLst/>
          </a:prstGeom>
          <a:gradFill>
            <a:gsLst>
              <a:gs pos="0">
                <a:srgbClr val="4C7AFF"/>
              </a:gs>
              <a:gs pos="100000">
                <a:srgbClr val="3580D3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 flipV="1">
            <a:off x="8870991" y="5674642"/>
            <a:ext cx="579819" cy="579819"/>
          </a:xfrm>
          <a:prstGeom prst="ellipse">
            <a:avLst/>
          </a:prstGeom>
          <a:gradFill>
            <a:gsLst>
              <a:gs pos="0">
                <a:srgbClr val="4C7AFF"/>
              </a:gs>
              <a:gs pos="100000">
                <a:srgbClr val="3580D3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087115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714520" y="-25400"/>
            <a:ext cx="2012089" cy="972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sz="28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工作内容</a:t>
            </a:r>
            <a:r>
              <a:rPr kumimoji="1" lang="zh-CN" altLang="en-US" sz="2800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概述</a:t>
            </a:r>
            <a:endParaRPr kumimoji="1" lang="zh-CN" altLang="en-US" sz="28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9" name="六边形 28"/>
          <p:cNvSpPr/>
          <p:nvPr/>
        </p:nvSpPr>
        <p:spPr>
          <a:xfrm rot="5400000">
            <a:off x="5860750" y="3429166"/>
            <a:ext cx="705053" cy="607803"/>
          </a:xfrm>
          <a:prstGeom prst="hexagon">
            <a:avLst/>
          </a:prstGeom>
          <a:solidFill>
            <a:srgbClr val="4C7A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Oval 12"/>
          <p:cNvSpPr/>
          <p:nvPr/>
        </p:nvSpPr>
        <p:spPr>
          <a:xfrm>
            <a:off x="6063625" y="3585068"/>
            <a:ext cx="299304" cy="295999"/>
          </a:xfrm>
          <a:custGeom>
            <a:avLst/>
            <a:gdLst>
              <a:gd name="connsiteX0" fmla="*/ 466437 w 600511"/>
              <a:gd name="connsiteY0" fmla="*/ 421770 h 593879"/>
              <a:gd name="connsiteX1" fmla="*/ 504684 w 600511"/>
              <a:gd name="connsiteY1" fmla="*/ 459981 h 593879"/>
              <a:gd name="connsiteX2" fmla="*/ 466437 w 600511"/>
              <a:gd name="connsiteY2" fmla="*/ 498192 h 593879"/>
              <a:gd name="connsiteX3" fmla="*/ 428190 w 600511"/>
              <a:gd name="connsiteY3" fmla="*/ 459981 h 593879"/>
              <a:gd name="connsiteX4" fmla="*/ 466437 w 600511"/>
              <a:gd name="connsiteY4" fmla="*/ 421770 h 593879"/>
              <a:gd name="connsiteX5" fmla="*/ 453390 w 600511"/>
              <a:gd name="connsiteY5" fmla="*/ 375066 h 593879"/>
              <a:gd name="connsiteX6" fmla="*/ 421127 w 600511"/>
              <a:gd name="connsiteY6" fmla="*/ 386990 h 593879"/>
              <a:gd name="connsiteX7" fmla="*/ 418868 w 600511"/>
              <a:gd name="connsiteY7" fmla="*/ 392146 h 593879"/>
              <a:gd name="connsiteX8" fmla="*/ 424031 w 600511"/>
              <a:gd name="connsiteY8" fmla="*/ 406325 h 593879"/>
              <a:gd name="connsiteX9" fmla="*/ 423385 w 600511"/>
              <a:gd name="connsiteY9" fmla="*/ 411481 h 593879"/>
              <a:gd name="connsiteX10" fmla="*/ 416287 w 600511"/>
              <a:gd name="connsiteY10" fmla="*/ 413737 h 593879"/>
              <a:gd name="connsiteX11" fmla="*/ 402414 w 600511"/>
              <a:gd name="connsiteY11" fmla="*/ 407292 h 593879"/>
              <a:gd name="connsiteX12" fmla="*/ 397252 w 600511"/>
              <a:gd name="connsiteY12" fmla="*/ 409226 h 593879"/>
              <a:gd name="connsiteX13" fmla="*/ 383056 w 600511"/>
              <a:gd name="connsiteY13" fmla="*/ 440485 h 593879"/>
              <a:gd name="connsiteX14" fmla="*/ 384669 w 600511"/>
              <a:gd name="connsiteY14" fmla="*/ 445318 h 593879"/>
              <a:gd name="connsiteX15" fmla="*/ 398542 w 600511"/>
              <a:gd name="connsiteY15" fmla="*/ 451764 h 593879"/>
              <a:gd name="connsiteX16" fmla="*/ 401769 w 600511"/>
              <a:gd name="connsiteY16" fmla="*/ 455953 h 593879"/>
              <a:gd name="connsiteX17" fmla="*/ 398220 w 600511"/>
              <a:gd name="connsiteY17" fmla="*/ 462720 h 593879"/>
              <a:gd name="connsiteX18" fmla="*/ 384024 w 600511"/>
              <a:gd name="connsiteY18" fmla="*/ 467876 h 593879"/>
              <a:gd name="connsiteX19" fmla="*/ 381766 w 600511"/>
              <a:gd name="connsiteY19" fmla="*/ 472710 h 593879"/>
              <a:gd name="connsiteX20" fmla="*/ 393380 w 600511"/>
              <a:gd name="connsiteY20" fmla="*/ 504936 h 593879"/>
              <a:gd name="connsiteX21" fmla="*/ 398542 w 600511"/>
              <a:gd name="connsiteY21" fmla="*/ 507192 h 593879"/>
              <a:gd name="connsiteX22" fmla="*/ 412738 w 600511"/>
              <a:gd name="connsiteY22" fmla="*/ 502036 h 593879"/>
              <a:gd name="connsiteX23" fmla="*/ 417900 w 600511"/>
              <a:gd name="connsiteY23" fmla="*/ 502680 h 593879"/>
              <a:gd name="connsiteX24" fmla="*/ 420159 w 600511"/>
              <a:gd name="connsiteY24" fmla="*/ 510092 h 593879"/>
              <a:gd name="connsiteX25" fmla="*/ 413706 w 600511"/>
              <a:gd name="connsiteY25" fmla="*/ 523949 h 593879"/>
              <a:gd name="connsiteX26" fmla="*/ 415642 w 600511"/>
              <a:gd name="connsiteY26" fmla="*/ 528783 h 593879"/>
              <a:gd name="connsiteX27" fmla="*/ 446937 w 600511"/>
              <a:gd name="connsiteY27" fmla="*/ 543285 h 593879"/>
              <a:gd name="connsiteX28" fmla="*/ 451777 w 600511"/>
              <a:gd name="connsiteY28" fmla="*/ 541351 h 593879"/>
              <a:gd name="connsiteX29" fmla="*/ 458230 w 600511"/>
              <a:gd name="connsiteY29" fmla="*/ 527494 h 593879"/>
              <a:gd name="connsiteX30" fmla="*/ 462424 w 600511"/>
              <a:gd name="connsiteY30" fmla="*/ 524272 h 593879"/>
              <a:gd name="connsiteX31" fmla="*/ 469199 w 600511"/>
              <a:gd name="connsiteY31" fmla="*/ 528139 h 593879"/>
              <a:gd name="connsiteX32" fmla="*/ 474361 w 600511"/>
              <a:gd name="connsiteY32" fmla="*/ 542318 h 593879"/>
              <a:gd name="connsiteX33" fmla="*/ 479201 w 600511"/>
              <a:gd name="connsiteY33" fmla="*/ 544574 h 593879"/>
              <a:gd name="connsiteX34" fmla="*/ 511464 w 600511"/>
              <a:gd name="connsiteY34" fmla="*/ 532650 h 593879"/>
              <a:gd name="connsiteX35" fmla="*/ 513723 w 600511"/>
              <a:gd name="connsiteY35" fmla="*/ 527816 h 593879"/>
              <a:gd name="connsiteX36" fmla="*/ 508560 w 600511"/>
              <a:gd name="connsiteY36" fmla="*/ 513315 h 593879"/>
              <a:gd name="connsiteX37" fmla="*/ 509206 w 600511"/>
              <a:gd name="connsiteY37" fmla="*/ 508159 h 593879"/>
              <a:gd name="connsiteX38" fmla="*/ 516626 w 600511"/>
              <a:gd name="connsiteY38" fmla="*/ 506225 h 593879"/>
              <a:gd name="connsiteX39" fmla="*/ 530500 w 600511"/>
              <a:gd name="connsiteY39" fmla="*/ 512348 h 593879"/>
              <a:gd name="connsiteX40" fmla="*/ 535339 w 600511"/>
              <a:gd name="connsiteY40" fmla="*/ 510737 h 593879"/>
              <a:gd name="connsiteX41" fmla="*/ 549858 w 600511"/>
              <a:gd name="connsiteY41" fmla="*/ 479478 h 593879"/>
              <a:gd name="connsiteX42" fmla="*/ 547922 w 600511"/>
              <a:gd name="connsiteY42" fmla="*/ 474322 h 593879"/>
              <a:gd name="connsiteX43" fmla="*/ 534049 w 600511"/>
              <a:gd name="connsiteY43" fmla="*/ 467876 h 593879"/>
              <a:gd name="connsiteX44" fmla="*/ 531145 w 600511"/>
              <a:gd name="connsiteY44" fmla="*/ 461109 h 593879"/>
              <a:gd name="connsiteX45" fmla="*/ 534694 w 600511"/>
              <a:gd name="connsiteY45" fmla="*/ 457242 h 593879"/>
              <a:gd name="connsiteX46" fmla="*/ 548890 w 600511"/>
              <a:gd name="connsiteY46" fmla="*/ 451764 h 593879"/>
              <a:gd name="connsiteX47" fmla="*/ 551148 w 600511"/>
              <a:gd name="connsiteY47" fmla="*/ 446930 h 593879"/>
              <a:gd name="connsiteX48" fmla="*/ 539211 w 600511"/>
              <a:gd name="connsiteY48" fmla="*/ 414704 h 593879"/>
              <a:gd name="connsiteX49" fmla="*/ 534371 w 600511"/>
              <a:gd name="connsiteY49" fmla="*/ 412448 h 593879"/>
              <a:gd name="connsiteX50" fmla="*/ 520175 w 600511"/>
              <a:gd name="connsiteY50" fmla="*/ 417604 h 593879"/>
              <a:gd name="connsiteX51" fmla="*/ 514691 w 600511"/>
              <a:gd name="connsiteY51" fmla="*/ 416960 h 593879"/>
              <a:gd name="connsiteX52" fmla="*/ 512755 w 600511"/>
              <a:gd name="connsiteY52" fmla="*/ 409548 h 593879"/>
              <a:gd name="connsiteX53" fmla="*/ 518885 w 600511"/>
              <a:gd name="connsiteY53" fmla="*/ 396013 h 593879"/>
              <a:gd name="connsiteX54" fmla="*/ 516949 w 600511"/>
              <a:gd name="connsiteY54" fmla="*/ 390857 h 593879"/>
              <a:gd name="connsiteX55" fmla="*/ 485976 w 600511"/>
              <a:gd name="connsiteY55" fmla="*/ 376355 h 593879"/>
              <a:gd name="connsiteX56" fmla="*/ 480814 w 600511"/>
              <a:gd name="connsiteY56" fmla="*/ 378289 h 593879"/>
              <a:gd name="connsiteX57" fmla="*/ 474361 w 600511"/>
              <a:gd name="connsiteY57" fmla="*/ 392146 h 593879"/>
              <a:gd name="connsiteX58" fmla="*/ 470167 w 600511"/>
              <a:gd name="connsiteY58" fmla="*/ 395368 h 593879"/>
              <a:gd name="connsiteX59" fmla="*/ 463714 w 600511"/>
              <a:gd name="connsiteY59" fmla="*/ 391824 h 593879"/>
              <a:gd name="connsiteX60" fmla="*/ 458230 w 600511"/>
              <a:gd name="connsiteY60" fmla="*/ 377322 h 593879"/>
              <a:gd name="connsiteX61" fmla="*/ 453390 w 600511"/>
              <a:gd name="connsiteY61" fmla="*/ 375066 h 593879"/>
              <a:gd name="connsiteX62" fmla="*/ 0 w 600511"/>
              <a:gd name="connsiteY62" fmla="*/ 372515 h 593879"/>
              <a:gd name="connsiteX63" fmla="*/ 233292 w 600511"/>
              <a:gd name="connsiteY63" fmla="*/ 465626 h 593879"/>
              <a:gd name="connsiteX64" fmla="*/ 305248 w 600511"/>
              <a:gd name="connsiteY64" fmla="*/ 461116 h 593879"/>
              <a:gd name="connsiteX65" fmla="*/ 332998 w 600511"/>
              <a:gd name="connsiteY65" fmla="*/ 549716 h 593879"/>
              <a:gd name="connsiteX66" fmla="*/ 233292 w 600511"/>
              <a:gd name="connsiteY66" fmla="*/ 558737 h 593879"/>
              <a:gd name="connsiteX67" fmla="*/ 0 w 600511"/>
              <a:gd name="connsiteY67" fmla="*/ 465626 h 593879"/>
              <a:gd name="connsiteX68" fmla="*/ 466295 w 600511"/>
              <a:gd name="connsiteY68" fmla="*/ 326083 h 593879"/>
              <a:gd name="connsiteX69" fmla="*/ 600511 w 600511"/>
              <a:gd name="connsiteY69" fmla="*/ 459820 h 593879"/>
              <a:gd name="connsiteX70" fmla="*/ 466295 w 600511"/>
              <a:gd name="connsiteY70" fmla="*/ 593879 h 593879"/>
              <a:gd name="connsiteX71" fmla="*/ 332080 w 600511"/>
              <a:gd name="connsiteY71" fmla="*/ 459820 h 593879"/>
              <a:gd name="connsiteX72" fmla="*/ 466295 w 600511"/>
              <a:gd name="connsiteY72" fmla="*/ 326083 h 593879"/>
              <a:gd name="connsiteX73" fmla="*/ 0 w 600511"/>
              <a:gd name="connsiteY73" fmla="*/ 232654 h 593879"/>
              <a:gd name="connsiteX74" fmla="*/ 233309 w 600511"/>
              <a:gd name="connsiteY74" fmla="*/ 326103 h 593879"/>
              <a:gd name="connsiteX75" fmla="*/ 466296 w 600511"/>
              <a:gd name="connsiteY75" fmla="*/ 232654 h 593879"/>
              <a:gd name="connsiteX76" fmla="*/ 466296 w 600511"/>
              <a:gd name="connsiteY76" fmla="*/ 299035 h 593879"/>
              <a:gd name="connsiteX77" fmla="*/ 312370 w 600511"/>
              <a:gd name="connsiteY77" fmla="*/ 413429 h 593879"/>
              <a:gd name="connsiteX78" fmla="*/ 233309 w 600511"/>
              <a:gd name="connsiteY78" fmla="*/ 419229 h 593879"/>
              <a:gd name="connsiteX79" fmla="*/ 0 w 600511"/>
              <a:gd name="connsiteY79" fmla="*/ 326103 h 593879"/>
              <a:gd name="connsiteX80" fmla="*/ 233309 w 600511"/>
              <a:gd name="connsiteY80" fmla="*/ 23200 h 593879"/>
              <a:gd name="connsiteX81" fmla="*/ 23234 w 600511"/>
              <a:gd name="connsiteY81" fmla="*/ 93123 h 593879"/>
              <a:gd name="connsiteX82" fmla="*/ 233309 w 600511"/>
              <a:gd name="connsiteY82" fmla="*/ 163046 h 593879"/>
              <a:gd name="connsiteX83" fmla="*/ 443062 w 600511"/>
              <a:gd name="connsiteY83" fmla="*/ 93123 h 593879"/>
              <a:gd name="connsiteX84" fmla="*/ 233309 w 600511"/>
              <a:gd name="connsiteY84" fmla="*/ 23200 h 593879"/>
              <a:gd name="connsiteX85" fmla="*/ 233309 w 600511"/>
              <a:gd name="connsiteY85" fmla="*/ 0 h 593879"/>
              <a:gd name="connsiteX86" fmla="*/ 466296 w 600511"/>
              <a:gd name="connsiteY86" fmla="*/ 93123 h 593879"/>
              <a:gd name="connsiteX87" fmla="*/ 466296 w 600511"/>
              <a:gd name="connsiteY87" fmla="*/ 186246 h 593879"/>
              <a:gd name="connsiteX88" fmla="*/ 233309 w 600511"/>
              <a:gd name="connsiteY88" fmla="*/ 279369 h 593879"/>
              <a:gd name="connsiteX89" fmla="*/ 0 w 600511"/>
              <a:gd name="connsiteY89" fmla="*/ 186246 h 593879"/>
              <a:gd name="connsiteX90" fmla="*/ 0 w 600511"/>
              <a:gd name="connsiteY90" fmla="*/ 93123 h 593879"/>
              <a:gd name="connsiteX91" fmla="*/ 233309 w 600511"/>
              <a:gd name="connsiteY91" fmla="*/ 0 h 593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600511" h="593879">
                <a:moveTo>
                  <a:pt x="466437" y="421770"/>
                </a:moveTo>
                <a:cubicBezTo>
                  <a:pt x="487560" y="421770"/>
                  <a:pt x="504684" y="438878"/>
                  <a:pt x="504684" y="459981"/>
                </a:cubicBezTo>
                <a:cubicBezTo>
                  <a:pt x="504684" y="481084"/>
                  <a:pt x="487560" y="498192"/>
                  <a:pt x="466437" y="498192"/>
                </a:cubicBezTo>
                <a:cubicBezTo>
                  <a:pt x="445314" y="498192"/>
                  <a:pt x="428190" y="481084"/>
                  <a:pt x="428190" y="459981"/>
                </a:cubicBezTo>
                <a:cubicBezTo>
                  <a:pt x="428190" y="438878"/>
                  <a:pt x="445314" y="421770"/>
                  <a:pt x="466437" y="421770"/>
                </a:cubicBezTo>
                <a:close/>
                <a:moveTo>
                  <a:pt x="453390" y="375066"/>
                </a:moveTo>
                <a:lnTo>
                  <a:pt x="421127" y="386990"/>
                </a:lnTo>
                <a:cubicBezTo>
                  <a:pt x="419191" y="387957"/>
                  <a:pt x="418223" y="389890"/>
                  <a:pt x="418868" y="392146"/>
                </a:cubicBezTo>
                <a:lnTo>
                  <a:pt x="424031" y="406325"/>
                </a:lnTo>
                <a:cubicBezTo>
                  <a:pt x="424998" y="408259"/>
                  <a:pt x="424676" y="410515"/>
                  <a:pt x="423385" y="411481"/>
                </a:cubicBezTo>
                <a:cubicBezTo>
                  <a:pt x="422417" y="412448"/>
                  <a:pt x="418223" y="414382"/>
                  <a:pt x="416287" y="413737"/>
                </a:cubicBezTo>
                <a:lnTo>
                  <a:pt x="402414" y="407292"/>
                </a:lnTo>
                <a:cubicBezTo>
                  <a:pt x="400478" y="406325"/>
                  <a:pt x="398220" y="407292"/>
                  <a:pt x="397252" y="409226"/>
                </a:cubicBezTo>
                <a:lnTo>
                  <a:pt x="383056" y="440485"/>
                </a:lnTo>
                <a:cubicBezTo>
                  <a:pt x="382088" y="442096"/>
                  <a:pt x="383056" y="444674"/>
                  <a:pt x="384669" y="445318"/>
                </a:cubicBezTo>
                <a:lnTo>
                  <a:pt x="398542" y="451764"/>
                </a:lnTo>
                <a:cubicBezTo>
                  <a:pt x="400478" y="452730"/>
                  <a:pt x="402091" y="454664"/>
                  <a:pt x="401769" y="455953"/>
                </a:cubicBezTo>
                <a:cubicBezTo>
                  <a:pt x="401769" y="457564"/>
                  <a:pt x="400156" y="462076"/>
                  <a:pt x="398220" y="462720"/>
                </a:cubicBezTo>
                <a:lnTo>
                  <a:pt x="384024" y="467876"/>
                </a:lnTo>
                <a:cubicBezTo>
                  <a:pt x="382088" y="468521"/>
                  <a:pt x="381120" y="470777"/>
                  <a:pt x="381766" y="472710"/>
                </a:cubicBezTo>
                <a:lnTo>
                  <a:pt x="393380" y="504936"/>
                </a:lnTo>
                <a:cubicBezTo>
                  <a:pt x="394348" y="506870"/>
                  <a:pt x="396607" y="507836"/>
                  <a:pt x="398542" y="507192"/>
                </a:cubicBezTo>
                <a:lnTo>
                  <a:pt x="412738" y="502036"/>
                </a:lnTo>
                <a:cubicBezTo>
                  <a:pt x="414674" y="501391"/>
                  <a:pt x="417255" y="501713"/>
                  <a:pt x="417900" y="502680"/>
                </a:cubicBezTo>
                <a:cubicBezTo>
                  <a:pt x="418868" y="503969"/>
                  <a:pt x="421127" y="508159"/>
                  <a:pt x="420159" y="510092"/>
                </a:cubicBezTo>
                <a:lnTo>
                  <a:pt x="413706" y="523949"/>
                </a:lnTo>
                <a:cubicBezTo>
                  <a:pt x="412738" y="525561"/>
                  <a:pt x="413706" y="527816"/>
                  <a:pt x="415642" y="528783"/>
                </a:cubicBezTo>
                <a:lnTo>
                  <a:pt x="446937" y="543285"/>
                </a:lnTo>
                <a:cubicBezTo>
                  <a:pt x="448873" y="544251"/>
                  <a:pt x="451132" y="543285"/>
                  <a:pt x="451777" y="541351"/>
                </a:cubicBezTo>
                <a:lnTo>
                  <a:pt x="458230" y="527494"/>
                </a:lnTo>
                <a:cubicBezTo>
                  <a:pt x="459198" y="525561"/>
                  <a:pt x="461133" y="524272"/>
                  <a:pt x="462424" y="524272"/>
                </a:cubicBezTo>
                <a:cubicBezTo>
                  <a:pt x="464037" y="524272"/>
                  <a:pt x="468554" y="525883"/>
                  <a:pt x="469199" y="528139"/>
                </a:cubicBezTo>
                <a:lnTo>
                  <a:pt x="474361" y="542318"/>
                </a:lnTo>
                <a:cubicBezTo>
                  <a:pt x="475007" y="544251"/>
                  <a:pt x="477265" y="545218"/>
                  <a:pt x="479201" y="544574"/>
                </a:cubicBezTo>
                <a:lnTo>
                  <a:pt x="511464" y="532650"/>
                </a:lnTo>
                <a:cubicBezTo>
                  <a:pt x="513400" y="532006"/>
                  <a:pt x="514368" y="529750"/>
                  <a:pt x="513723" y="527816"/>
                </a:cubicBezTo>
                <a:lnTo>
                  <a:pt x="508560" y="513315"/>
                </a:lnTo>
                <a:cubicBezTo>
                  <a:pt x="507915" y="511381"/>
                  <a:pt x="508238" y="509125"/>
                  <a:pt x="509206" y="508159"/>
                </a:cubicBezTo>
                <a:cubicBezTo>
                  <a:pt x="510496" y="507192"/>
                  <a:pt x="514691" y="505258"/>
                  <a:pt x="516626" y="506225"/>
                </a:cubicBezTo>
                <a:lnTo>
                  <a:pt x="530500" y="512348"/>
                </a:lnTo>
                <a:cubicBezTo>
                  <a:pt x="532435" y="513315"/>
                  <a:pt x="534694" y="512348"/>
                  <a:pt x="535339" y="510737"/>
                </a:cubicBezTo>
                <a:lnTo>
                  <a:pt x="549858" y="479478"/>
                </a:lnTo>
                <a:cubicBezTo>
                  <a:pt x="550825" y="477544"/>
                  <a:pt x="549858" y="475288"/>
                  <a:pt x="547922" y="474322"/>
                </a:cubicBezTo>
                <a:lnTo>
                  <a:pt x="534049" y="467876"/>
                </a:lnTo>
                <a:cubicBezTo>
                  <a:pt x="532113" y="467232"/>
                  <a:pt x="531145" y="462398"/>
                  <a:pt x="531145" y="461109"/>
                </a:cubicBezTo>
                <a:cubicBezTo>
                  <a:pt x="531145" y="459498"/>
                  <a:pt x="532435" y="457886"/>
                  <a:pt x="534694" y="457242"/>
                </a:cubicBezTo>
                <a:lnTo>
                  <a:pt x="548890" y="451764"/>
                </a:lnTo>
                <a:cubicBezTo>
                  <a:pt x="550825" y="451119"/>
                  <a:pt x="551793" y="448863"/>
                  <a:pt x="551148" y="446930"/>
                </a:cubicBezTo>
                <a:lnTo>
                  <a:pt x="539211" y="414704"/>
                </a:lnTo>
                <a:cubicBezTo>
                  <a:pt x="538565" y="412770"/>
                  <a:pt x="536307" y="411804"/>
                  <a:pt x="534371" y="412448"/>
                </a:cubicBezTo>
                <a:lnTo>
                  <a:pt x="520175" y="417604"/>
                </a:lnTo>
                <a:cubicBezTo>
                  <a:pt x="517917" y="418571"/>
                  <a:pt x="515658" y="418249"/>
                  <a:pt x="514691" y="416960"/>
                </a:cubicBezTo>
                <a:cubicBezTo>
                  <a:pt x="513723" y="415993"/>
                  <a:pt x="511787" y="411481"/>
                  <a:pt x="512755" y="409548"/>
                </a:cubicBezTo>
                <a:lnTo>
                  <a:pt x="518885" y="396013"/>
                </a:lnTo>
                <a:cubicBezTo>
                  <a:pt x="519853" y="394079"/>
                  <a:pt x="518885" y="391824"/>
                  <a:pt x="516949" y="390857"/>
                </a:cubicBezTo>
                <a:lnTo>
                  <a:pt x="485976" y="376355"/>
                </a:lnTo>
                <a:cubicBezTo>
                  <a:pt x="484040" y="375711"/>
                  <a:pt x="481782" y="376355"/>
                  <a:pt x="480814" y="378289"/>
                </a:cubicBezTo>
                <a:lnTo>
                  <a:pt x="474361" y="392146"/>
                </a:lnTo>
                <a:cubicBezTo>
                  <a:pt x="473716" y="394079"/>
                  <a:pt x="471780" y="395691"/>
                  <a:pt x="470167" y="395368"/>
                </a:cubicBezTo>
                <a:cubicBezTo>
                  <a:pt x="468877" y="395368"/>
                  <a:pt x="464360" y="393757"/>
                  <a:pt x="463714" y="391824"/>
                </a:cubicBezTo>
                <a:lnTo>
                  <a:pt x="458230" y="377322"/>
                </a:lnTo>
                <a:cubicBezTo>
                  <a:pt x="457584" y="375389"/>
                  <a:pt x="455326" y="374422"/>
                  <a:pt x="453390" y="375066"/>
                </a:cubicBezTo>
                <a:close/>
                <a:moveTo>
                  <a:pt x="0" y="372515"/>
                </a:moveTo>
                <a:cubicBezTo>
                  <a:pt x="0" y="424064"/>
                  <a:pt x="104223" y="465626"/>
                  <a:pt x="233292" y="465626"/>
                </a:cubicBezTo>
                <a:cubicBezTo>
                  <a:pt x="258461" y="465626"/>
                  <a:pt x="282661" y="464015"/>
                  <a:pt x="305248" y="461116"/>
                </a:cubicBezTo>
                <a:cubicBezTo>
                  <a:pt x="305571" y="493978"/>
                  <a:pt x="315574" y="524264"/>
                  <a:pt x="332998" y="549716"/>
                </a:cubicBezTo>
                <a:cubicBezTo>
                  <a:pt x="302667" y="555515"/>
                  <a:pt x="268786" y="558737"/>
                  <a:pt x="233292" y="558737"/>
                </a:cubicBezTo>
                <a:cubicBezTo>
                  <a:pt x="104546" y="558737"/>
                  <a:pt x="0" y="517175"/>
                  <a:pt x="0" y="465626"/>
                </a:cubicBezTo>
                <a:close/>
                <a:moveTo>
                  <a:pt x="466295" y="326083"/>
                </a:moveTo>
                <a:cubicBezTo>
                  <a:pt x="540501" y="326083"/>
                  <a:pt x="600511" y="386023"/>
                  <a:pt x="600511" y="459820"/>
                </a:cubicBezTo>
                <a:cubicBezTo>
                  <a:pt x="600511" y="533939"/>
                  <a:pt x="540501" y="593879"/>
                  <a:pt x="466295" y="593879"/>
                </a:cubicBezTo>
                <a:cubicBezTo>
                  <a:pt x="392412" y="593879"/>
                  <a:pt x="332080" y="533939"/>
                  <a:pt x="332080" y="459820"/>
                </a:cubicBezTo>
                <a:cubicBezTo>
                  <a:pt x="332080" y="386023"/>
                  <a:pt x="392412" y="326083"/>
                  <a:pt x="466295" y="326083"/>
                </a:cubicBezTo>
                <a:close/>
                <a:moveTo>
                  <a:pt x="0" y="232654"/>
                </a:moveTo>
                <a:cubicBezTo>
                  <a:pt x="0" y="284212"/>
                  <a:pt x="104554" y="326103"/>
                  <a:pt x="233309" y="326103"/>
                </a:cubicBezTo>
                <a:cubicBezTo>
                  <a:pt x="362065" y="326103"/>
                  <a:pt x="466296" y="284212"/>
                  <a:pt x="466296" y="232654"/>
                </a:cubicBezTo>
                <a:lnTo>
                  <a:pt x="466296" y="299035"/>
                </a:lnTo>
                <a:cubicBezTo>
                  <a:pt x="393689" y="299035"/>
                  <a:pt x="332377" y="347370"/>
                  <a:pt x="312370" y="413429"/>
                </a:cubicBezTo>
                <a:cubicBezTo>
                  <a:pt x="287522" y="416973"/>
                  <a:pt x="261061" y="419229"/>
                  <a:pt x="233309" y="419229"/>
                </a:cubicBezTo>
                <a:cubicBezTo>
                  <a:pt x="104231" y="419229"/>
                  <a:pt x="0" y="377338"/>
                  <a:pt x="0" y="326103"/>
                </a:cubicBezTo>
                <a:close/>
                <a:moveTo>
                  <a:pt x="233309" y="23200"/>
                </a:moveTo>
                <a:cubicBezTo>
                  <a:pt x="105199" y="23200"/>
                  <a:pt x="23234" y="64445"/>
                  <a:pt x="23234" y="93123"/>
                </a:cubicBezTo>
                <a:cubicBezTo>
                  <a:pt x="23234" y="121479"/>
                  <a:pt x="105199" y="163046"/>
                  <a:pt x="233309" y="163046"/>
                </a:cubicBezTo>
                <a:cubicBezTo>
                  <a:pt x="361420" y="163046"/>
                  <a:pt x="443062" y="121479"/>
                  <a:pt x="443062" y="93123"/>
                </a:cubicBezTo>
                <a:cubicBezTo>
                  <a:pt x="443062" y="64445"/>
                  <a:pt x="361420" y="23200"/>
                  <a:pt x="233309" y="23200"/>
                </a:cubicBezTo>
                <a:close/>
                <a:moveTo>
                  <a:pt x="233309" y="0"/>
                </a:moveTo>
                <a:cubicBezTo>
                  <a:pt x="362065" y="0"/>
                  <a:pt x="466296" y="41567"/>
                  <a:pt x="466296" y="93123"/>
                </a:cubicBezTo>
                <a:lnTo>
                  <a:pt x="466296" y="186246"/>
                </a:lnTo>
                <a:cubicBezTo>
                  <a:pt x="466296" y="237802"/>
                  <a:pt x="362065" y="279369"/>
                  <a:pt x="233309" y="279369"/>
                </a:cubicBezTo>
                <a:cubicBezTo>
                  <a:pt x="104231" y="279369"/>
                  <a:pt x="0" y="237802"/>
                  <a:pt x="0" y="186246"/>
                </a:cubicBezTo>
                <a:lnTo>
                  <a:pt x="0" y="93123"/>
                </a:lnTo>
                <a:cubicBezTo>
                  <a:pt x="0" y="41567"/>
                  <a:pt x="104554" y="0"/>
                  <a:pt x="2333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六边形 30"/>
          <p:cNvSpPr/>
          <p:nvPr/>
        </p:nvSpPr>
        <p:spPr>
          <a:xfrm rot="5400000">
            <a:off x="5860750" y="4783084"/>
            <a:ext cx="705053" cy="607803"/>
          </a:xfrm>
          <a:prstGeom prst="hexagon">
            <a:avLst/>
          </a:prstGeom>
          <a:solidFill>
            <a:srgbClr val="4C7A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Oval 18"/>
          <p:cNvSpPr/>
          <p:nvPr/>
        </p:nvSpPr>
        <p:spPr>
          <a:xfrm>
            <a:off x="6063625" y="4937541"/>
            <a:ext cx="299304" cy="298888"/>
          </a:xfrm>
          <a:custGeom>
            <a:avLst/>
            <a:gdLst>
              <a:gd name="T0" fmla="*/ 5110 w 8160"/>
              <a:gd name="T1" fmla="*/ 4617 h 8160"/>
              <a:gd name="T2" fmla="*/ 4329 w 8160"/>
              <a:gd name="T3" fmla="*/ 5605 h 8160"/>
              <a:gd name="T4" fmla="*/ 3830 w 8160"/>
              <a:gd name="T5" fmla="*/ 5605 h 8160"/>
              <a:gd name="T6" fmla="*/ 3159 w 8160"/>
              <a:gd name="T7" fmla="*/ 5116 h 8160"/>
              <a:gd name="T8" fmla="*/ 3319 w 8160"/>
              <a:gd name="T9" fmla="*/ 4632 h 8160"/>
              <a:gd name="T10" fmla="*/ 4156 w 8160"/>
              <a:gd name="T11" fmla="*/ 4921 h 8160"/>
              <a:gd name="T12" fmla="*/ 4536 w 8160"/>
              <a:gd name="T13" fmla="*/ 4666 h 8160"/>
              <a:gd name="T14" fmla="*/ 3136 w 8160"/>
              <a:gd name="T15" fmla="*/ 3528 h 8160"/>
              <a:gd name="T16" fmla="*/ 3829 w 8160"/>
              <a:gd name="T17" fmla="*/ 2750 h 8160"/>
              <a:gd name="T18" fmla="*/ 4080 w 8160"/>
              <a:gd name="T19" fmla="*/ 2305 h 8160"/>
              <a:gd name="T20" fmla="*/ 4329 w 8160"/>
              <a:gd name="T21" fmla="*/ 2752 h 8160"/>
              <a:gd name="T22" fmla="*/ 5016 w 8160"/>
              <a:gd name="T23" fmla="*/ 3190 h 8160"/>
              <a:gd name="T24" fmla="*/ 4600 w 8160"/>
              <a:gd name="T25" fmla="*/ 3415 h 8160"/>
              <a:gd name="T26" fmla="*/ 3710 w 8160"/>
              <a:gd name="T27" fmla="*/ 3468 h 8160"/>
              <a:gd name="T28" fmla="*/ 4277 w 8160"/>
              <a:gd name="T29" fmla="*/ 3821 h 8160"/>
              <a:gd name="T30" fmla="*/ 8160 w 8160"/>
              <a:gd name="T31" fmla="*/ 3610 h 8160"/>
              <a:gd name="T32" fmla="*/ 7638 w 8160"/>
              <a:gd name="T33" fmla="*/ 5072 h 8160"/>
              <a:gd name="T34" fmla="*/ 6853 w 8160"/>
              <a:gd name="T35" fmla="*/ 5450 h 8160"/>
              <a:gd name="T36" fmla="*/ 7297 w 8160"/>
              <a:gd name="T37" fmla="*/ 6633 h 8160"/>
              <a:gd name="T38" fmla="*/ 6264 w 8160"/>
              <a:gd name="T39" fmla="*/ 7450 h 8160"/>
              <a:gd name="T40" fmla="*/ 5451 w 8160"/>
              <a:gd name="T41" fmla="*/ 6853 h 8160"/>
              <a:gd name="T42" fmla="*/ 5072 w 8160"/>
              <a:gd name="T43" fmla="*/ 7638 h 8160"/>
              <a:gd name="T44" fmla="*/ 3610 w 8160"/>
              <a:gd name="T45" fmla="*/ 8160 h 8160"/>
              <a:gd name="T46" fmla="*/ 3088 w 8160"/>
              <a:gd name="T47" fmla="*/ 7011 h 8160"/>
              <a:gd name="T48" fmla="*/ 2265 w 8160"/>
              <a:gd name="T49" fmla="*/ 7297 h 8160"/>
              <a:gd name="T50" fmla="*/ 1527 w 8160"/>
              <a:gd name="T51" fmla="*/ 7297 h 8160"/>
              <a:gd name="T52" fmla="*/ 710 w 8160"/>
              <a:gd name="T53" fmla="*/ 6263 h 8160"/>
              <a:gd name="T54" fmla="*/ 1307 w 8160"/>
              <a:gd name="T55" fmla="*/ 5450 h 8160"/>
              <a:gd name="T56" fmla="*/ 522 w 8160"/>
              <a:gd name="T57" fmla="*/ 5071 h 8160"/>
              <a:gd name="T58" fmla="*/ 0 w 8160"/>
              <a:gd name="T59" fmla="*/ 3610 h 8160"/>
              <a:gd name="T60" fmla="*/ 1149 w 8160"/>
              <a:gd name="T61" fmla="*/ 3088 h 8160"/>
              <a:gd name="T62" fmla="*/ 863 w 8160"/>
              <a:gd name="T63" fmla="*/ 2265 h 8160"/>
              <a:gd name="T64" fmla="*/ 1527 w 8160"/>
              <a:gd name="T65" fmla="*/ 862 h 8160"/>
              <a:gd name="T66" fmla="*/ 2709 w 8160"/>
              <a:gd name="T67" fmla="*/ 1307 h 8160"/>
              <a:gd name="T68" fmla="*/ 3088 w 8160"/>
              <a:gd name="T69" fmla="*/ 522 h 8160"/>
              <a:gd name="T70" fmla="*/ 4550 w 8160"/>
              <a:gd name="T71" fmla="*/ 0 h 8160"/>
              <a:gd name="T72" fmla="*/ 5071 w 8160"/>
              <a:gd name="T73" fmla="*/ 1149 h 8160"/>
              <a:gd name="T74" fmla="*/ 5894 w 8160"/>
              <a:gd name="T75" fmla="*/ 863 h 8160"/>
              <a:gd name="T76" fmla="*/ 7297 w 8160"/>
              <a:gd name="T77" fmla="*/ 1527 h 8160"/>
              <a:gd name="T78" fmla="*/ 7297 w 8160"/>
              <a:gd name="T79" fmla="*/ 2266 h 8160"/>
              <a:gd name="T80" fmla="*/ 7011 w 8160"/>
              <a:gd name="T81" fmla="*/ 3088 h 8160"/>
              <a:gd name="T82" fmla="*/ 8160 w 8160"/>
              <a:gd name="T83" fmla="*/ 3610 h 8160"/>
              <a:gd name="T84" fmla="*/ 4080 w 8160"/>
              <a:gd name="T85" fmla="*/ 2027 h 8160"/>
              <a:gd name="T86" fmla="*/ 4080 w 8160"/>
              <a:gd name="T87" fmla="*/ 6133 h 8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160" h="8160">
                <a:moveTo>
                  <a:pt x="5110" y="4609"/>
                </a:moveTo>
                <a:lnTo>
                  <a:pt x="5110" y="4617"/>
                </a:lnTo>
                <a:cubicBezTo>
                  <a:pt x="5110" y="5079"/>
                  <a:pt x="4796" y="5361"/>
                  <a:pt x="4329" y="5419"/>
                </a:cubicBezTo>
                <a:lnTo>
                  <a:pt x="4329" y="5605"/>
                </a:lnTo>
                <a:cubicBezTo>
                  <a:pt x="4329" y="5743"/>
                  <a:pt x="4218" y="5855"/>
                  <a:pt x="4080" y="5855"/>
                </a:cubicBezTo>
                <a:cubicBezTo>
                  <a:pt x="3942" y="5855"/>
                  <a:pt x="3830" y="5743"/>
                  <a:pt x="3830" y="5605"/>
                </a:cubicBezTo>
                <a:lnTo>
                  <a:pt x="3830" y="5398"/>
                </a:lnTo>
                <a:cubicBezTo>
                  <a:pt x="3593" y="5354"/>
                  <a:pt x="3362" y="5262"/>
                  <a:pt x="3159" y="5116"/>
                </a:cubicBezTo>
                <a:cubicBezTo>
                  <a:pt x="3095" y="5071"/>
                  <a:pt x="3049" y="4988"/>
                  <a:pt x="3049" y="4898"/>
                </a:cubicBezTo>
                <a:cubicBezTo>
                  <a:pt x="3049" y="4748"/>
                  <a:pt x="3170" y="4632"/>
                  <a:pt x="3319" y="4632"/>
                </a:cubicBezTo>
                <a:cubicBezTo>
                  <a:pt x="3394" y="4632"/>
                  <a:pt x="3447" y="4658"/>
                  <a:pt x="3485" y="4684"/>
                </a:cubicBezTo>
                <a:cubicBezTo>
                  <a:pt x="3683" y="4831"/>
                  <a:pt x="3901" y="4921"/>
                  <a:pt x="4156" y="4921"/>
                </a:cubicBezTo>
                <a:cubicBezTo>
                  <a:pt x="4393" y="4921"/>
                  <a:pt x="4536" y="4827"/>
                  <a:pt x="4536" y="4673"/>
                </a:cubicBezTo>
                <a:lnTo>
                  <a:pt x="4536" y="4666"/>
                </a:lnTo>
                <a:cubicBezTo>
                  <a:pt x="4536" y="4519"/>
                  <a:pt x="4445" y="4444"/>
                  <a:pt x="4006" y="4331"/>
                </a:cubicBezTo>
                <a:cubicBezTo>
                  <a:pt x="3478" y="4196"/>
                  <a:pt x="3136" y="4050"/>
                  <a:pt x="3136" y="3528"/>
                </a:cubicBezTo>
                <a:lnTo>
                  <a:pt x="3136" y="3520"/>
                </a:lnTo>
                <a:cubicBezTo>
                  <a:pt x="3136" y="3114"/>
                  <a:pt x="3415" y="2827"/>
                  <a:pt x="3829" y="2750"/>
                </a:cubicBezTo>
                <a:lnTo>
                  <a:pt x="3829" y="2554"/>
                </a:lnTo>
                <a:cubicBezTo>
                  <a:pt x="3829" y="2417"/>
                  <a:pt x="3942" y="2305"/>
                  <a:pt x="4080" y="2305"/>
                </a:cubicBezTo>
                <a:cubicBezTo>
                  <a:pt x="4218" y="2305"/>
                  <a:pt x="4329" y="2417"/>
                  <a:pt x="4329" y="2554"/>
                </a:cubicBezTo>
                <a:lnTo>
                  <a:pt x="4329" y="2752"/>
                </a:lnTo>
                <a:cubicBezTo>
                  <a:pt x="4536" y="2786"/>
                  <a:pt x="4723" y="2856"/>
                  <a:pt x="4889" y="2961"/>
                </a:cubicBezTo>
                <a:cubicBezTo>
                  <a:pt x="4952" y="2998"/>
                  <a:pt x="5016" y="3077"/>
                  <a:pt x="5016" y="3190"/>
                </a:cubicBezTo>
                <a:cubicBezTo>
                  <a:pt x="5016" y="3340"/>
                  <a:pt x="4896" y="3457"/>
                  <a:pt x="4746" y="3457"/>
                </a:cubicBezTo>
                <a:cubicBezTo>
                  <a:pt x="4689" y="3457"/>
                  <a:pt x="4645" y="3442"/>
                  <a:pt x="4600" y="3415"/>
                </a:cubicBezTo>
                <a:cubicBezTo>
                  <a:pt x="4409" y="3303"/>
                  <a:pt x="4228" y="3239"/>
                  <a:pt x="4047" y="3239"/>
                </a:cubicBezTo>
                <a:cubicBezTo>
                  <a:pt x="3826" y="3239"/>
                  <a:pt x="3710" y="3340"/>
                  <a:pt x="3710" y="3468"/>
                </a:cubicBezTo>
                <a:lnTo>
                  <a:pt x="3710" y="3475"/>
                </a:lnTo>
                <a:cubicBezTo>
                  <a:pt x="3710" y="3648"/>
                  <a:pt x="3822" y="3704"/>
                  <a:pt x="4277" y="3821"/>
                </a:cubicBezTo>
                <a:cubicBezTo>
                  <a:pt x="4810" y="3960"/>
                  <a:pt x="5110" y="4151"/>
                  <a:pt x="5110" y="4609"/>
                </a:cubicBezTo>
                <a:close/>
                <a:moveTo>
                  <a:pt x="8160" y="3610"/>
                </a:moveTo>
                <a:lnTo>
                  <a:pt x="8160" y="4550"/>
                </a:lnTo>
                <a:cubicBezTo>
                  <a:pt x="8160" y="4838"/>
                  <a:pt x="7926" y="5072"/>
                  <a:pt x="7638" y="5072"/>
                </a:cubicBezTo>
                <a:lnTo>
                  <a:pt x="7011" y="5072"/>
                </a:lnTo>
                <a:cubicBezTo>
                  <a:pt x="6967" y="5202"/>
                  <a:pt x="6914" y="5328"/>
                  <a:pt x="6853" y="5450"/>
                </a:cubicBezTo>
                <a:lnTo>
                  <a:pt x="7297" y="5895"/>
                </a:lnTo>
                <a:cubicBezTo>
                  <a:pt x="7501" y="6099"/>
                  <a:pt x="7501" y="6429"/>
                  <a:pt x="7297" y="6633"/>
                </a:cubicBezTo>
                <a:lnTo>
                  <a:pt x="6633" y="7297"/>
                </a:lnTo>
                <a:cubicBezTo>
                  <a:pt x="6531" y="7399"/>
                  <a:pt x="6397" y="7450"/>
                  <a:pt x="6264" y="7450"/>
                </a:cubicBezTo>
                <a:cubicBezTo>
                  <a:pt x="6130" y="7450"/>
                  <a:pt x="5997" y="7399"/>
                  <a:pt x="5895" y="7297"/>
                </a:cubicBezTo>
                <a:lnTo>
                  <a:pt x="5451" y="6853"/>
                </a:lnTo>
                <a:cubicBezTo>
                  <a:pt x="5328" y="6914"/>
                  <a:pt x="5202" y="6967"/>
                  <a:pt x="5072" y="7011"/>
                </a:cubicBezTo>
                <a:lnTo>
                  <a:pt x="5072" y="7638"/>
                </a:lnTo>
                <a:cubicBezTo>
                  <a:pt x="5072" y="7926"/>
                  <a:pt x="4838" y="8160"/>
                  <a:pt x="4550" y="8160"/>
                </a:cubicBezTo>
                <a:lnTo>
                  <a:pt x="3610" y="8160"/>
                </a:lnTo>
                <a:cubicBezTo>
                  <a:pt x="3322" y="8160"/>
                  <a:pt x="3088" y="7926"/>
                  <a:pt x="3088" y="7638"/>
                </a:cubicBezTo>
                <a:lnTo>
                  <a:pt x="3088" y="7011"/>
                </a:lnTo>
                <a:cubicBezTo>
                  <a:pt x="2958" y="6967"/>
                  <a:pt x="2832" y="6913"/>
                  <a:pt x="2709" y="6853"/>
                </a:cubicBezTo>
                <a:lnTo>
                  <a:pt x="2265" y="7297"/>
                </a:lnTo>
                <a:cubicBezTo>
                  <a:pt x="2163" y="7399"/>
                  <a:pt x="2030" y="7450"/>
                  <a:pt x="1896" y="7450"/>
                </a:cubicBezTo>
                <a:cubicBezTo>
                  <a:pt x="1763" y="7450"/>
                  <a:pt x="1629" y="7399"/>
                  <a:pt x="1527" y="7297"/>
                </a:cubicBezTo>
                <a:lnTo>
                  <a:pt x="863" y="6633"/>
                </a:lnTo>
                <a:cubicBezTo>
                  <a:pt x="765" y="6535"/>
                  <a:pt x="710" y="6402"/>
                  <a:pt x="710" y="6263"/>
                </a:cubicBezTo>
                <a:cubicBezTo>
                  <a:pt x="710" y="6125"/>
                  <a:pt x="765" y="5992"/>
                  <a:pt x="863" y="5894"/>
                </a:cubicBezTo>
                <a:lnTo>
                  <a:pt x="1307" y="5450"/>
                </a:lnTo>
                <a:cubicBezTo>
                  <a:pt x="1246" y="5328"/>
                  <a:pt x="1193" y="5202"/>
                  <a:pt x="1149" y="5071"/>
                </a:cubicBezTo>
                <a:lnTo>
                  <a:pt x="522" y="5071"/>
                </a:lnTo>
                <a:cubicBezTo>
                  <a:pt x="234" y="5071"/>
                  <a:pt x="0" y="4838"/>
                  <a:pt x="0" y="4549"/>
                </a:cubicBezTo>
                <a:lnTo>
                  <a:pt x="0" y="3610"/>
                </a:lnTo>
                <a:cubicBezTo>
                  <a:pt x="0" y="3321"/>
                  <a:pt x="234" y="3088"/>
                  <a:pt x="522" y="3088"/>
                </a:cubicBezTo>
                <a:lnTo>
                  <a:pt x="1149" y="3088"/>
                </a:lnTo>
                <a:cubicBezTo>
                  <a:pt x="1193" y="2957"/>
                  <a:pt x="1247" y="2831"/>
                  <a:pt x="1307" y="2709"/>
                </a:cubicBezTo>
                <a:lnTo>
                  <a:pt x="863" y="2265"/>
                </a:lnTo>
                <a:cubicBezTo>
                  <a:pt x="659" y="2061"/>
                  <a:pt x="659" y="1731"/>
                  <a:pt x="863" y="1527"/>
                </a:cubicBezTo>
                <a:lnTo>
                  <a:pt x="1527" y="862"/>
                </a:lnTo>
                <a:cubicBezTo>
                  <a:pt x="1731" y="659"/>
                  <a:pt x="2062" y="659"/>
                  <a:pt x="2265" y="862"/>
                </a:cubicBezTo>
                <a:lnTo>
                  <a:pt x="2709" y="1307"/>
                </a:lnTo>
                <a:cubicBezTo>
                  <a:pt x="2831" y="1246"/>
                  <a:pt x="2958" y="1193"/>
                  <a:pt x="3088" y="1148"/>
                </a:cubicBezTo>
                <a:lnTo>
                  <a:pt x="3088" y="522"/>
                </a:lnTo>
                <a:cubicBezTo>
                  <a:pt x="3088" y="234"/>
                  <a:pt x="3322" y="0"/>
                  <a:pt x="3610" y="0"/>
                </a:cubicBezTo>
                <a:lnTo>
                  <a:pt x="4550" y="0"/>
                </a:lnTo>
                <a:cubicBezTo>
                  <a:pt x="4838" y="0"/>
                  <a:pt x="5071" y="234"/>
                  <a:pt x="5071" y="522"/>
                </a:cubicBezTo>
                <a:lnTo>
                  <a:pt x="5071" y="1149"/>
                </a:lnTo>
                <a:cubicBezTo>
                  <a:pt x="5202" y="1193"/>
                  <a:pt x="5328" y="1246"/>
                  <a:pt x="5450" y="1307"/>
                </a:cubicBezTo>
                <a:lnTo>
                  <a:pt x="5894" y="863"/>
                </a:lnTo>
                <a:cubicBezTo>
                  <a:pt x="6098" y="659"/>
                  <a:pt x="6429" y="659"/>
                  <a:pt x="6632" y="863"/>
                </a:cubicBezTo>
                <a:lnTo>
                  <a:pt x="7297" y="1527"/>
                </a:lnTo>
                <a:cubicBezTo>
                  <a:pt x="7395" y="1625"/>
                  <a:pt x="7449" y="1758"/>
                  <a:pt x="7449" y="1897"/>
                </a:cubicBezTo>
                <a:cubicBezTo>
                  <a:pt x="7449" y="2035"/>
                  <a:pt x="7394" y="2168"/>
                  <a:pt x="7297" y="2266"/>
                </a:cubicBezTo>
                <a:lnTo>
                  <a:pt x="6853" y="2710"/>
                </a:lnTo>
                <a:cubicBezTo>
                  <a:pt x="6913" y="2832"/>
                  <a:pt x="6966" y="2958"/>
                  <a:pt x="7011" y="3088"/>
                </a:cubicBezTo>
                <a:lnTo>
                  <a:pt x="7637" y="3088"/>
                </a:lnTo>
                <a:cubicBezTo>
                  <a:pt x="7926" y="3088"/>
                  <a:pt x="8160" y="3322"/>
                  <a:pt x="8160" y="3610"/>
                </a:cubicBezTo>
                <a:close/>
                <a:moveTo>
                  <a:pt x="6133" y="4080"/>
                </a:moveTo>
                <a:cubicBezTo>
                  <a:pt x="6133" y="2948"/>
                  <a:pt x="5212" y="2027"/>
                  <a:pt x="4080" y="2027"/>
                </a:cubicBezTo>
                <a:cubicBezTo>
                  <a:pt x="2948" y="2027"/>
                  <a:pt x="2027" y="2948"/>
                  <a:pt x="2027" y="4080"/>
                </a:cubicBezTo>
                <a:cubicBezTo>
                  <a:pt x="2027" y="5212"/>
                  <a:pt x="2948" y="6133"/>
                  <a:pt x="4080" y="6133"/>
                </a:cubicBezTo>
                <a:cubicBezTo>
                  <a:pt x="5212" y="6133"/>
                  <a:pt x="6133" y="5212"/>
                  <a:pt x="6133" y="40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TextBox 33"/>
          <p:cNvSpPr txBox="1"/>
          <p:nvPr/>
        </p:nvSpPr>
        <p:spPr>
          <a:xfrm>
            <a:off x="6737838" y="3719217"/>
            <a:ext cx="4076056" cy="5170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8" name="文本框 9"/>
          <p:cNvSpPr txBox="1"/>
          <p:nvPr/>
        </p:nvSpPr>
        <p:spPr>
          <a:xfrm>
            <a:off x="6749287" y="3296465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20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0" lvl="1" defTabSz="1219200">
              <a:defRPr sz="205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 lvl="1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输入标题文本</a:t>
            </a:r>
          </a:p>
        </p:txBody>
      </p:sp>
      <p:sp>
        <p:nvSpPr>
          <p:cNvPr id="39" name="TextBox 33"/>
          <p:cNvSpPr txBox="1"/>
          <p:nvPr/>
        </p:nvSpPr>
        <p:spPr>
          <a:xfrm>
            <a:off x="6749287" y="5130707"/>
            <a:ext cx="4076056" cy="5170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0" name="文本框 9"/>
          <p:cNvSpPr txBox="1"/>
          <p:nvPr/>
        </p:nvSpPr>
        <p:spPr>
          <a:xfrm>
            <a:off x="6760736" y="4707955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20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0" lvl="1" defTabSz="1219200">
              <a:defRPr sz="205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 lvl="1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输入标题文本</a:t>
            </a:r>
          </a:p>
        </p:txBody>
      </p:sp>
      <p:sp>
        <p:nvSpPr>
          <p:cNvPr id="41" name="TextBox 33"/>
          <p:cNvSpPr txBox="1"/>
          <p:nvPr/>
        </p:nvSpPr>
        <p:spPr>
          <a:xfrm>
            <a:off x="6004252" y="1851441"/>
            <a:ext cx="4821091" cy="9383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ts val="1600"/>
              </a:lnSpc>
              <a:defRPr sz="110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205345" y="1870703"/>
            <a:ext cx="3806361" cy="3884121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71772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弧形 6"/>
          <p:cNvSpPr/>
          <p:nvPr/>
        </p:nvSpPr>
        <p:spPr>
          <a:xfrm>
            <a:off x="1675300" y="2034210"/>
            <a:ext cx="2101328" cy="2101328"/>
          </a:xfrm>
          <a:prstGeom prst="arc">
            <a:avLst>
              <a:gd name="adj1" fmla="val 21496969"/>
              <a:gd name="adj2" fmla="val 17262036"/>
            </a:avLst>
          </a:prstGeom>
          <a:ln w="1143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7" name="弧形 7"/>
          <p:cNvSpPr/>
          <p:nvPr/>
        </p:nvSpPr>
        <p:spPr>
          <a:xfrm>
            <a:off x="1675300" y="2034210"/>
            <a:ext cx="2101328" cy="2101328"/>
          </a:xfrm>
          <a:prstGeom prst="arc">
            <a:avLst>
              <a:gd name="adj1" fmla="val 16200000"/>
              <a:gd name="adj2" fmla="val 7098700"/>
            </a:avLst>
          </a:prstGeom>
          <a:ln w="114300">
            <a:solidFill>
              <a:srgbClr val="4C7AFF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 bwMode="auto">
          <a:xfrm>
            <a:off x="1677310" y="3016518"/>
            <a:ext cx="2090429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rgbClr val="1D51A5"/>
                </a:solidFill>
                <a:cs typeface="+mn-ea"/>
                <a:sym typeface="+mn-lt"/>
              </a:rPr>
              <a:t>42%</a:t>
            </a:r>
          </a:p>
        </p:txBody>
      </p:sp>
      <p:sp>
        <p:nvSpPr>
          <p:cNvPr id="29" name="Oval 10"/>
          <p:cNvSpPr/>
          <p:nvPr/>
        </p:nvSpPr>
        <p:spPr>
          <a:xfrm>
            <a:off x="2479221" y="2414640"/>
            <a:ext cx="493486" cy="445007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rgbClr val="4C7A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弧形 17"/>
          <p:cNvSpPr/>
          <p:nvPr/>
        </p:nvSpPr>
        <p:spPr>
          <a:xfrm>
            <a:off x="5051588" y="2034210"/>
            <a:ext cx="2101328" cy="2101328"/>
          </a:xfrm>
          <a:prstGeom prst="arc">
            <a:avLst>
              <a:gd name="adj1" fmla="val 21496969"/>
              <a:gd name="adj2" fmla="val 17262036"/>
            </a:avLst>
          </a:prstGeom>
          <a:ln w="1143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31" name="弧形 18"/>
          <p:cNvSpPr/>
          <p:nvPr/>
        </p:nvSpPr>
        <p:spPr>
          <a:xfrm>
            <a:off x="5051588" y="2034210"/>
            <a:ext cx="2101328" cy="2101328"/>
          </a:xfrm>
          <a:prstGeom prst="arc">
            <a:avLst>
              <a:gd name="adj1" fmla="val 16200000"/>
              <a:gd name="adj2" fmla="val 10971703"/>
            </a:avLst>
          </a:prstGeom>
          <a:ln w="114300">
            <a:solidFill>
              <a:srgbClr val="4C7AFF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 bwMode="auto">
          <a:xfrm>
            <a:off x="5053598" y="3016518"/>
            <a:ext cx="2090429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rgbClr val="1D51A5"/>
                </a:solidFill>
                <a:cs typeface="+mn-ea"/>
                <a:sym typeface="+mn-lt"/>
              </a:rPr>
              <a:t>75%</a:t>
            </a:r>
          </a:p>
        </p:txBody>
      </p:sp>
      <p:sp>
        <p:nvSpPr>
          <p:cNvPr id="33" name="Oval 14"/>
          <p:cNvSpPr/>
          <p:nvPr/>
        </p:nvSpPr>
        <p:spPr>
          <a:xfrm>
            <a:off x="5855509" y="2413255"/>
            <a:ext cx="493486" cy="447776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solidFill>
            <a:srgbClr val="4C7A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弧形 24"/>
          <p:cNvSpPr/>
          <p:nvPr/>
        </p:nvSpPr>
        <p:spPr>
          <a:xfrm>
            <a:off x="8427876" y="2034210"/>
            <a:ext cx="2101328" cy="2101328"/>
          </a:xfrm>
          <a:prstGeom prst="arc">
            <a:avLst>
              <a:gd name="adj1" fmla="val 21496969"/>
              <a:gd name="adj2" fmla="val 17262036"/>
            </a:avLst>
          </a:prstGeom>
          <a:ln w="1143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35" name="弧形 25"/>
          <p:cNvSpPr/>
          <p:nvPr/>
        </p:nvSpPr>
        <p:spPr>
          <a:xfrm>
            <a:off x="8427876" y="2034210"/>
            <a:ext cx="2101328" cy="2101328"/>
          </a:xfrm>
          <a:prstGeom prst="arc">
            <a:avLst>
              <a:gd name="adj1" fmla="val 16200000"/>
              <a:gd name="adj2" fmla="val 4194235"/>
            </a:avLst>
          </a:prstGeom>
          <a:ln w="114300">
            <a:solidFill>
              <a:srgbClr val="4C7AFF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 bwMode="auto">
          <a:xfrm>
            <a:off x="8429886" y="3016518"/>
            <a:ext cx="2090429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rgbClr val="1D51A5"/>
                </a:solidFill>
                <a:cs typeface="+mn-ea"/>
                <a:sym typeface="+mn-lt"/>
              </a:rPr>
              <a:t>30%</a:t>
            </a:r>
          </a:p>
        </p:txBody>
      </p:sp>
      <p:sp>
        <p:nvSpPr>
          <p:cNvPr id="37" name="Oval 21"/>
          <p:cNvSpPr/>
          <p:nvPr/>
        </p:nvSpPr>
        <p:spPr>
          <a:xfrm>
            <a:off x="9231797" y="2390862"/>
            <a:ext cx="493486" cy="492562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rgbClr val="4C7A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90813" y="4528536"/>
            <a:ext cx="2641600" cy="1235359"/>
            <a:chOff x="1490813" y="4596892"/>
            <a:chExt cx="2641600" cy="1235359"/>
          </a:xfrm>
        </p:grpSpPr>
        <p:sp>
          <p:nvSpPr>
            <p:cNvPr id="38" name="矩形 37"/>
            <p:cNvSpPr/>
            <p:nvPr/>
          </p:nvSpPr>
          <p:spPr>
            <a:xfrm>
              <a:off x="1879270" y="4596892"/>
              <a:ext cx="1694677" cy="400101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47"/>
            <p:cNvSpPr>
              <a:spLocks noChangeArrowheads="1"/>
            </p:cNvSpPr>
            <p:nvPr/>
          </p:nvSpPr>
          <p:spPr bwMode="auto">
            <a:xfrm>
              <a:off x="1490813" y="4964329"/>
              <a:ext cx="2641600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714520" y="-25400"/>
            <a:ext cx="2012089" cy="972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sz="28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工作内容</a:t>
            </a:r>
            <a:r>
              <a:rPr kumimoji="1" lang="zh-CN" altLang="en-US" sz="2800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概述</a:t>
            </a:r>
            <a:endParaRPr kumimoji="1" lang="zh-CN" altLang="en-US" sz="28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926595" y="4528536"/>
            <a:ext cx="2641600" cy="1235359"/>
            <a:chOff x="1490813" y="4596892"/>
            <a:chExt cx="2641600" cy="1235359"/>
          </a:xfrm>
        </p:grpSpPr>
        <p:sp>
          <p:nvSpPr>
            <p:cNvPr id="24" name="矩形 23"/>
            <p:cNvSpPr/>
            <p:nvPr/>
          </p:nvSpPr>
          <p:spPr>
            <a:xfrm>
              <a:off x="1879270" y="4596892"/>
              <a:ext cx="1694677" cy="400101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47"/>
            <p:cNvSpPr>
              <a:spLocks noChangeArrowheads="1"/>
            </p:cNvSpPr>
            <p:nvPr/>
          </p:nvSpPr>
          <p:spPr bwMode="auto">
            <a:xfrm>
              <a:off x="1490813" y="4964329"/>
              <a:ext cx="2641600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154300" y="4528536"/>
            <a:ext cx="2641600" cy="1235359"/>
            <a:chOff x="1490813" y="4596892"/>
            <a:chExt cx="2641600" cy="1235359"/>
          </a:xfrm>
        </p:grpSpPr>
        <p:sp>
          <p:nvSpPr>
            <p:cNvPr id="45" name="矩形 44"/>
            <p:cNvSpPr/>
            <p:nvPr/>
          </p:nvSpPr>
          <p:spPr>
            <a:xfrm>
              <a:off x="1879270" y="4596892"/>
              <a:ext cx="1694677" cy="400101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矩形 47"/>
            <p:cNvSpPr>
              <a:spLocks noChangeArrowheads="1"/>
            </p:cNvSpPr>
            <p:nvPr/>
          </p:nvSpPr>
          <p:spPr bwMode="auto">
            <a:xfrm>
              <a:off x="1490813" y="4964329"/>
              <a:ext cx="2641600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998902" y="2238355"/>
            <a:ext cx="6567477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íšľíde"/>
          <p:cNvSpPr/>
          <p:nvPr/>
        </p:nvSpPr>
        <p:spPr>
          <a:xfrm>
            <a:off x="1353838" y="1966839"/>
            <a:ext cx="543029" cy="543034"/>
          </a:xfrm>
          <a:prstGeom prst="ellipse">
            <a:avLst/>
          </a:prstGeom>
          <a:solidFill>
            <a:srgbClr val="4C7AFF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cs typeface="+mn-ea"/>
                <a:sym typeface="+mn-lt"/>
              </a:rPr>
              <a:t>Q1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íŝ1ïḓe"/>
          <p:cNvSpPr/>
          <p:nvPr/>
        </p:nvSpPr>
        <p:spPr>
          <a:xfrm>
            <a:off x="3126652" y="1966839"/>
            <a:ext cx="543029" cy="543034"/>
          </a:xfrm>
          <a:prstGeom prst="ellipse">
            <a:avLst/>
          </a:prstGeom>
          <a:solidFill>
            <a:srgbClr val="4C7AFF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cs typeface="+mn-ea"/>
                <a:sym typeface="+mn-lt"/>
              </a:rPr>
              <a:t>Q2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iSlïḑé"/>
          <p:cNvSpPr/>
          <p:nvPr/>
        </p:nvSpPr>
        <p:spPr>
          <a:xfrm>
            <a:off x="4899466" y="1966839"/>
            <a:ext cx="543029" cy="543034"/>
          </a:xfrm>
          <a:prstGeom prst="ellipse">
            <a:avLst/>
          </a:prstGeom>
          <a:solidFill>
            <a:srgbClr val="4C7AFF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cs typeface="+mn-ea"/>
                <a:sym typeface="+mn-lt"/>
              </a:rPr>
              <a:t>Q3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iṣ1iḓê"/>
          <p:cNvSpPr/>
          <p:nvPr/>
        </p:nvSpPr>
        <p:spPr>
          <a:xfrm>
            <a:off x="6672280" y="1966839"/>
            <a:ext cx="543029" cy="543033"/>
          </a:xfrm>
          <a:prstGeom prst="ellipse">
            <a:avLst/>
          </a:prstGeom>
          <a:solidFill>
            <a:srgbClr val="4C7AFF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cs typeface="+mn-ea"/>
                <a:sym typeface="+mn-lt"/>
              </a:rPr>
              <a:t>Q4</a:t>
            </a: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454487" y="2580296"/>
            <a:ext cx="0" cy="86714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252910" y="2580296"/>
            <a:ext cx="0" cy="86714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051334" y="2580296"/>
            <a:ext cx="0" cy="86714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925263" y="4079150"/>
            <a:ext cx="6655294" cy="1151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3" name="矩形 12"/>
          <p:cNvSpPr/>
          <p:nvPr/>
        </p:nvSpPr>
        <p:spPr>
          <a:xfrm>
            <a:off x="909802" y="2626988"/>
            <a:ext cx="1436222" cy="1000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74266" y="2626988"/>
            <a:ext cx="1436222" cy="1000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52820" y="2626988"/>
            <a:ext cx="1436222" cy="1000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25683" y="2626988"/>
            <a:ext cx="1436222" cy="1000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322542" y="1644927"/>
            <a:ext cx="2869622" cy="377128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4520" y="-25400"/>
            <a:ext cx="2012089" cy="972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sz="28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工作内容</a:t>
            </a:r>
            <a:r>
              <a:rPr kumimoji="1" lang="zh-CN" altLang="en-US" sz="2800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概述</a:t>
            </a:r>
            <a:endParaRPr kumimoji="1" lang="zh-CN" altLang="en-US" sz="28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1"/>
          <p:cNvSpPr/>
          <p:nvPr/>
        </p:nvSpPr>
        <p:spPr>
          <a:xfrm>
            <a:off x="1555925" y="1912696"/>
            <a:ext cx="2125662" cy="1620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BBBBB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: 圆角 2"/>
          <p:cNvSpPr/>
          <p:nvPr/>
        </p:nvSpPr>
        <p:spPr>
          <a:xfrm>
            <a:off x="3841396" y="1912696"/>
            <a:ext cx="2125662" cy="1620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BBBBB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: 圆角 3"/>
          <p:cNvSpPr/>
          <p:nvPr/>
        </p:nvSpPr>
        <p:spPr>
          <a:xfrm>
            <a:off x="6126867" y="1912696"/>
            <a:ext cx="2125662" cy="1620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BBBBB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: 圆角 4"/>
          <p:cNvSpPr/>
          <p:nvPr/>
        </p:nvSpPr>
        <p:spPr>
          <a:xfrm>
            <a:off x="8412339" y="1912696"/>
            <a:ext cx="2125662" cy="1620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BBBBB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矩形: 圆角 7"/>
          <p:cNvSpPr/>
          <p:nvPr/>
        </p:nvSpPr>
        <p:spPr>
          <a:xfrm>
            <a:off x="1555925" y="3722801"/>
            <a:ext cx="2125662" cy="1620000"/>
          </a:xfrm>
          <a:prstGeom prst="roundRect">
            <a:avLst>
              <a:gd name="adj" fmla="val 0"/>
            </a:avLst>
          </a:prstGeom>
          <a:solidFill>
            <a:srgbClr val="4C7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矩形: 圆角 8"/>
          <p:cNvSpPr/>
          <p:nvPr/>
        </p:nvSpPr>
        <p:spPr>
          <a:xfrm>
            <a:off x="3841396" y="3722801"/>
            <a:ext cx="2125662" cy="1620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BBBBB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矩形: 圆角 9"/>
          <p:cNvSpPr/>
          <p:nvPr/>
        </p:nvSpPr>
        <p:spPr>
          <a:xfrm>
            <a:off x="6126867" y="3722801"/>
            <a:ext cx="2125662" cy="1620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BBBBB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矩形: 圆角 10"/>
          <p:cNvSpPr/>
          <p:nvPr/>
        </p:nvSpPr>
        <p:spPr>
          <a:xfrm>
            <a:off x="8412339" y="3722801"/>
            <a:ext cx="2125662" cy="1620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BBBBB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833926" y="4723850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spc="300" dirty="0">
                <a:solidFill>
                  <a:schemeClr val="bg1"/>
                </a:solidFill>
                <a:cs typeface="+mn-ea"/>
                <a:sym typeface="+mn-lt"/>
              </a:rPr>
              <a:t>标题添加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4119397" y="4723850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spc="3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404868" y="4723850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spc="3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690340" y="4723850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spc="3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833926" y="2902089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spc="3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119397" y="2902089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spc="3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404868" y="2902089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spc="3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690340" y="2902089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spc="3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44" name="Oval 24"/>
          <p:cNvSpPr/>
          <p:nvPr/>
        </p:nvSpPr>
        <p:spPr>
          <a:xfrm>
            <a:off x="2328470" y="4035814"/>
            <a:ext cx="580572" cy="455868"/>
          </a:xfrm>
          <a:custGeom>
            <a:avLst/>
            <a:gdLst>
              <a:gd name="T0" fmla="*/ 2873 w 2896"/>
              <a:gd name="T1" fmla="*/ 141 h 2277"/>
              <a:gd name="T2" fmla="*/ 2818 w 2896"/>
              <a:gd name="T3" fmla="*/ 127 h 2277"/>
              <a:gd name="T4" fmla="*/ 2663 w 2896"/>
              <a:gd name="T5" fmla="*/ 154 h 2277"/>
              <a:gd name="T6" fmla="*/ 2633 w 2896"/>
              <a:gd name="T7" fmla="*/ 142 h 2277"/>
              <a:gd name="T8" fmla="*/ 2061 w 2896"/>
              <a:gd name="T9" fmla="*/ 99 h 2277"/>
              <a:gd name="T10" fmla="*/ 2035 w 2896"/>
              <a:gd name="T11" fmla="*/ 99 h 2277"/>
              <a:gd name="T12" fmla="*/ 2035 w 2896"/>
              <a:gd name="T13" fmla="*/ 70 h 2277"/>
              <a:gd name="T14" fmla="*/ 2009 w 2896"/>
              <a:gd name="T15" fmla="*/ 18 h 2277"/>
              <a:gd name="T16" fmla="*/ 1953 w 2896"/>
              <a:gd name="T17" fmla="*/ 5 h 2277"/>
              <a:gd name="T18" fmla="*/ 1695 w 2896"/>
              <a:gd name="T19" fmla="*/ 65 h 2277"/>
              <a:gd name="T20" fmla="*/ 1644 w 2896"/>
              <a:gd name="T21" fmla="*/ 129 h 2277"/>
              <a:gd name="T22" fmla="*/ 1644 w 2896"/>
              <a:gd name="T23" fmla="*/ 178 h 2277"/>
              <a:gd name="T24" fmla="*/ 1448 w 2896"/>
              <a:gd name="T25" fmla="*/ 320 h 2277"/>
              <a:gd name="T26" fmla="*/ 1120 w 2896"/>
              <a:gd name="T27" fmla="*/ 127 h 2277"/>
              <a:gd name="T28" fmla="*/ 835 w 2896"/>
              <a:gd name="T29" fmla="*/ 99 h 2277"/>
              <a:gd name="T30" fmla="*/ 263 w 2896"/>
              <a:gd name="T31" fmla="*/ 142 h 2277"/>
              <a:gd name="T32" fmla="*/ 234 w 2896"/>
              <a:gd name="T33" fmla="*/ 154 h 2277"/>
              <a:gd name="T34" fmla="*/ 78 w 2896"/>
              <a:gd name="T35" fmla="*/ 127 h 2277"/>
              <a:gd name="T36" fmla="*/ 24 w 2896"/>
              <a:gd name="T37" fmla="*/ 141 h 2277"/>
              <a:gd name="T38" fmla="*/ 0 w 2896"/>
              <a:gd name="T39" fmla="*/ 192 h 2277"/>
              <a:gd name="T40" fmla="*/ 0 w 2896"/>
              <a:gd name="T41" fmla="*/ 1912 h 2277"/>
              <a:gd name="T42" fmla="*/ 55 w 2896"/>
              <a:gd name="T43" fmla="*/ 1978 h 2277"/>
              <a:gd name="T44" fmla="*/ 1200 w 2896"/>
              <a:gd name="T45" fmla="*/ 2181 h 2277"/>
              <a:gd name="T46" fmla="*/ 1200 w 2896"/>
              <a:gd name="T47" fmla="*/ 2211 h 2277"/>
              <a:gd name="T48" fmla="*/ 1267 w 2896"/>
              <a:gd name="T49" fmla="*/ 2277 h 2277"/>
              <a:gd name="T50" fmla="*/ 1607 w 2896"/>
              <a:gd name="T51" fmla="*/ 2277 h 2277"/>
              <a:gd name="T52" fmla="*/ 1674 w 2896"/>
              <a:gd name="T53" fmla="*/ 2211 h 2277"/>
              <a:gd name="T54" fmla="*/ 1674 w 2896"/>
              <a:gd name="T55" fmla="*/ 2185 h 2277"/>
              <a:gd name="T56" fmla="*/ 2841 w 2896"/>
              <a:gd name="T57" fmla="*/ 1978 h 2277"/>
              <a:gd name="T58" fmla="*/ 2896 w 2896"/>
              <a:gd name="T59" fmla="*/ 1912 h 2277"/>
              <a:gd name="T60" fmla="*/ 2896 w 2896"/>
              <a:gd name="T61" fmla="*/ 192 h 2277"/>
              <a:gd name="T62" fmla="*/ 2873 w 2896"/>
              <a:gd name="T63" fmla="*/ 141 h 2277"/>
              <a:gd name="T64" fmla="*/ 1644 w 2896"/>
              <a:gd name="T65" fmla="*/ 332 h 2277"/>
              <a:gd name="T66" fmla="*/ 1644 w 2896"/>
              <a:gd name="T67" fmla="*/ 1072 h 2277"/>
              <a:gd name="T68" fmla="*/ 1693 w 2896"/>
              <a:gd name="T69" fmla="*/ 1136 h 2277"/>
              <a:gd name="T70" fmla="*/ 1710 w 2896"/>
              <a:gd name="T71" fmla="*/ 1138 h 2277"/>
              <a:gd name="T72" fmla="*/ 1768 w 2896"/>
              <a:gd name="T73" fmla="*/ 1104 h 2277"/>
              <a:gd name="T74" fmla="*/ 1845 w 2896"/>
              <a:gd name="T75" fmla="*/ 968 h 2277"/>
              <a:gd name="T76" fmla="*/ 1916 w 2896"/>
              <a:gd name="T77" fmla="*/ 1056 h 2277"/>
              <a:gd name="T78" fmla="*/ 1990 w 2896"/>
              <a:gd name="T79" fmla="*/ 1077 h 2277"/>
              <a:gd name="T80" fmla="*/ 2035 w 2896"/>
              <a:gd name="T81" fmla="*/ 1014 h 2277"/>
              <a:gd name="T82" fmla="*/ 2035 w 2896"/>
              <a:gd name="T83" fmla="*/ 232 h 2277"/>
              <a:gd name="T84" fmla="*/ 2061 w 2896"/>
              <a:gd name="T85" fmla="*/ 232 h 2277"/>
              <a:gd name="T86" fmla="*/ 2557 w 2896"/>
              <a:gd name="T87" fmla="*/ 267 h 2277"/>
              <a:gd name="T88" fmla="*/ 2557 w 2896"/>
              <a:gd name="T89" fmla="*/ 1757 h 2277"/>
              <a:gd name="T90" fmla="*/ 2051 w 2896"/>
              <a:gd name="T91" fmla="*/ 1718 h 2277"/>
              <a:gd name="T92" fmla="*/ 1781 w 2896"/>
              <a:gd name="T93" fmla="*/ 1741 h 2277"/>
              <a:gd name="T94" fmla="*/ 1515 w 2896"/>
              <a:gd name="T95" fmla="*/ 1831 h 2277"/>
              <a:gd name="T96" fmla="*/ 1515 w 2896"/>
              <a:gd name="T97" fmla="*/ 445 h 2277"/>
              <a:gd name="T98" fmla="*/ 1644 w 2896"/>
              <a:gd name="T99" fmla="*/ 332 h 2277"/>
              <a:gd name="T100" fmla="*/ 1083 w 2896"/>
              <a:gd name="T101" fmla="*/ 255 h 2277"/>
              <a:gd name="T102" fmla="*/ 1382 w 2896"/>
              <a:gd name="T103" fmla="*/ 445 h 2277"/>
              <a:gd name="T104" fmla="*/ 1382 w 2896"/>
              <a:gd name="T105" fmla="*/ 1831 h 2277"/>
              <a:gd name="T106" fmla="*/ 1115 w 2896"/>
              <a:gd name="T107" fmla="*/ 1741 h 2277"/>
              <a:gd name="T108" fmla="*/ 845 w 2896"/>
              <a:gd name="T109" fmla="*/ 1718 h 2277"/>
              <a:gd name="T110" fmla="*/ 339 w 2896"/>
              <a:gd name="T111" fmla="*/ 1757 h 2277"/>
              <a:gd name="T112" fmla="*/ 339 w 2896"/>
              <a:gd name="T113" fmla="*/ 267 h 2277"/>
              <a:gd name="T114" fmla="*/ 835 w 2896"/>
              <a:gd name="T115" fmla="*/ 232 h 2277"/>
              <a:gd name="T116" fmla="*/ 1083 w 2896"/>
              <a:gd name="T117" fmla="*/ 255 h 2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96" h="2277">
                <a:moveTo>
                  <a:pt x="2873" y="141"/>
                </a:moveTo>
                <a:cubicBezTo>
                  <a:pt x="2857" y="129"/>
                  <a:pt x="2838" y="123"/>
                  <a:pt x="2818" y="127"/>
                </a:cubicBezTo>
                <a:lnTo>
                  <a:pt x="2663" y="154"/>
                </a:lnTo>
                <a:cubicBezTo>
                  <a:pt x="2654" y="148"/>
                  <a:pt x="2644" y="144"/>
                  <a:pt x="2633" y="142"/>
                </a:cubicBezTo>
                <a:cubicBezTo>
                  <a:pt x="2621" y="141"/>
                  <a:pt x="2322" y="99"/>
                  <a:pt x="2061" y="99"/>
                </a:cubicBezTo>
                <a:cubicBezTo>
                  <a:pt x="2052" y="99"/>
                  <a:pt x="2043" y="99"/>
                  <a:pt x="2035" y="99"/>
                </a:cubicBezTo>
                <a:lnTo>
                  <a:pt x="2035" y="70"/>
                </a:lnTo>
                <a:cubicBezTo>
                  <a:pt x="2035" y="49"/>
                  <a:pt x="2025" y="30"/>
                  <a:pt x="2009" y="18"/>
                </a:cubicBezTo>
                <a:cubicBezTo>
                  <a:pt x="1994" y="5"/>
                  <a:pt x="1973" y="0"/>
                  <a:pt x="1953" y="5"/>
                </a:cubicBezTo>
                <a:lnTo>
                  <a:pt x="1695" y="65"/>
                </a:lnTo>
                <a:cubicBezTo>
                  <a:pt x="1665" y="72"/>
                  <a:pt x="1644" y="98"/>
                  <a:pt x="1644" y="129"/>
                </a:cubicBezTo>
                <a:lnTo>
                  <a:pt x="1644" y="178"/>
                </a:lnTo>
                <a:cubicBezTo>
                  <a:pt x="1554" y="223"/>
                  <a:pt x="1489" y="278"/>
                  <a:pt x="1448" y="320"/>
                </a:cubicBezTo>
                <a:cubicBezTo>
                  <a:pt x="1389" y="259"/>
                  <a:pt x="1281" y="172"/>
                  <a:pt x="1120" y="127"/>
                </a:cubicBezTo>
                <a:cubicBezTo>
                  <a:pt x="1052" y="108"/>
                  <a:pt x="959" y="99"/>
                  <a:pt x="835" y="99"/>
                </a:cubicBezTo>
                <a:cubicBezTo>
                  <a:pt x="574" y="99"/>
                  <a:pt x="276" y="141"/>
                  <a:pt x="263" y="142"/>
                </a:cubicBezTo>
                <a:cubicBezTo>
                  <a:pt x="252" y="144"/>
                  <a:pt x="242" y="148"/>
                  <a:pt x="234" y="154"/>
                </a:cubicBezTo>
                <a:lnTo>
                  <a:pt x="78" y="127"/>
                </a:lnTo>
                <a:cubicBezTo>
                  <a:pt x="59" y="123"/>
                  <a:pt x="39" y="129"/>
                  <a:pt x="24" y="141"/>
                </a:cubicBezTo>
                <a:cubicBezTo>
                  <a:pt x="9" y="154"/>
                  <a:pt x="0" y="173"/>
                  <a:pt x="0" y="192"/>
                </a:cubicBezTo>
                <a:lnTo>
                  <a:pt x="0" y="1912"/>
                </a:lnTo>
                <a:cubicBezTo>
                  <a:pt x="0" y="1944"/>
                  <a:pt x="23" y="1972"/>
                  <a:pt x="55" y="1978"/>
                </a:cubicBezTo>
                <a:lnTo>
                  <a:pt x="1200" y="2181"/>
                </a:lnTo>
                <a:lnTo>
                  <a:pt x="1200" y="2211"/>
                </a:lnTo>
                <a:cubicBezTo>
                  <a:pt x="1200" y="2248"/>
                  <a:pt x="1230" y="2277"/>
                  <a:pt x="1267" y="2277"/>
                </a:cubicBezTo>
                <a:lnTo>
                  <a:pt x="1607" y="2277"/>
                </a:lnTo>
                <a:cubicBezTo>
                  <a:pt x="1644" y="2277"/>
                  <a:pt x="1674" y="2248"/>
                  <a:pt x="1674" y="2211"/>
                </a:cubicBezTo>
                <a:lnTo>
                  <a:pt x="1674" y="2185"/>
                </a:lnTo>
                <a:lnTo>
                  <a:pt x="2841" y="1978"/>
                </a:lnTo>
                <a:cubicBezTo>
                  <a:pt x="2873" y="1972"/>
                  <a:pt x="2896" y="1944"/>
                  <a:pt x="2896" y="1912"/>
                </a:cubicBezTo>
                <a:lnTo>
                  <a:pt x="2896" y="192"/>
                </a:lnTo>
                <a:cubicBezTo>
                  <a:pt x="2896" y="173"/>
                  <a:pt x="2888" y="154"/>
                  <a:pt x="2873" y="141"/>
                </a:cubicBezTo>
                <a:close/>
                <a:moveTo>
                  <a:pt x="1644" y="332"/>
                </a:moveTo>
                <a:lnTo>
                  <a:pt x="1644" y="1072"/>
                </a:lnTo>
                <a:cubicBezTo>
                  <a:pt x="1644" y="1102"/>
                  <a:pt x="1664" y="1129"/>
                  <a:pt x="1693" y="1136"/>
                </a:cubicBezTo>
                <a:cubicBezTo>
                  <a:pt x="1699" y="1138"/>
                  <a:pt x="1705" y="1138"/>
                  <a:pt x="1710" y="1138"/>
                </a:cubicBezTo>
                <a:cubicBezTo>
                  <a:pt x="1734" y="1138"/>
                  <a:pt x="1756" y="1126"/>
                  <a:pt x="1768" y="1104"/>
                </a:cubicBezTo>
                <a:lnTo>
                  <a:pt x="1845" y="968"/>
                </a:lnTo>
                <a:lnTo>
                  <a:pt x="1916" y="1056"/>
                </a:lnTo>
                <a:cubicBezTo>
                  <a:pt x="1934" y="1078"/>
                  <a:pt x="1964" y="1086"/>
                  <a:pt x="1990" y="1077"/>
                </a:cubicBezTo>
                <a:cubicBezTo>
                  <a:pt x="2017" y="1067"/>
                  <a:pt x="2035" y="1042"/>
                  <a:pt x="2035" y="1014"/>
                </a:cubicBezTo>
                <a:lnTo>
                  <a:pt x="2035" y="232"/>
                </a:lnTo>
                <a:cubicBezTo>
                  <a:pt x="2043" y="232"/>
                  <a:pt x="2052" y="232"/>
                  <a:pt x="2061" y="232"/>
                </a:cubicBezTo>
                <a:cubicBezTo>
                  <a:pt x="2247" y="232"/>
                  <a:pt x="2458" y="255"/>
                  <a:pt x="2557" y="267"/>
                </a:cubicBezTo>
                <a:lnTo>
                  <a:pt x="2557" y="1757"/>
                </a:lnTo>
                <a:cubicBezTo>
                  <a:pt x="2449" y="1742"/>
                  <a:pt x="2244" y="1718"/>
                  <a:pt x="2051" y="1718"/>
                </a:cubicBezTo>
                <a:cubicBezTo>
                  <a:pt x="1943" y="1718"/>
                  <a:pt x="1852" y="1726"/>
                  <a:pt x="1781" y="1741"/>
                </a:cubicBezTo>
                <a:cubicBezTo>
                  <a:pt x="1659" y="1766"/>
                  <a:pt x="1574" y="1800"/>
                  <a:pt x="1515" y="1831"/>
                </a:cubicBezTo>
                <a:lnTo>
                  <a:pt x="1515" y="445"/>
                </a:lnTo>
                <a:cubicBezTo>
                  <a:pt x="1533" y="422"/>
                  <a:pt x="1576" y="376"/>
                  <a:pt x="1644" y="332"/>
                </a:cubicBezTo>
                <a:close/>
                <a:moveTo>
                  <a:pt x="1083" y="255"/>
                </a:moveTo>
                <a:cubicBezTo>
                  <a:pt x="1253" y="303"/>
                  <a:pt x="1350" y="407"/>
                  <a:pt x="1382" y="445"/>
                </a:cubicBezTo>
                <a:lnTo>
                  <a:pt x="1382" y="1831"/>
                </a:lnTo>
                <a:cubicBezTo>
                  <a:pt x="1323" y="1800"/>
                  <a:pt x="1237" y="1766"/>
                  <a:pt x="1115" y="1741"/>
                </a:cubicBezTo>
                <a:cubicBezTo>
                  <a:pt x="1044" y="1726"/>
                  <a:pt x="953" y="1718"/>
                  <a:pt x="845" y="1718"/>
                </a:cubicBezTo>
                <a:cubicBezTo>
                  <a:pt x="652" y="1718"/>
                  <a:pt x="448" y="1742"/>
                  <a:pt x="339" y="1757"/>
                </a:cubicBezTo>
                <a:lnTo>
                  <a:pt x="339" y="267"/>
                </a:lnTo>
                <a:cubicBezTo>
                  <a:pt x="439" y="255"/>
                  <a:pt x="650" y="232"/>
                  <a:pt x="835" y="232"/>
                </a:cubicBezTo>
                <a:cubicBezTo>
                  <a:pt x="945" y="232"/>
                  <a:pt x="1029" y="240"/>
                  <a:pt x="1083" y="2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Oval 20"/>
          <p:cNvSpPr/>
          <p:nvPr/>
        </p:nvSpPr>
        <p:spPr>
          <a:xfrm>
            <a:off x="2370779" y="2177367"/>
            <a:ext cx="495954" cy="580572"/>
          </a:xfrm>
          <a:custGeom>
            <a:avLst/>
            <a:gdLst>
              <a:gd name="connsiteX0" fmla="*/ 99870 w 489903"/>
              <a:gd name="connsiteY0" fmla="*/ 331023 h 573488"/>
              <a:gd name="connsiteX1" fmla="*/ 390064 w 489903"/>
              <a:gd name="connsiteY1" fmla="*/ 331023 h 573488"/>
              <a:gd name="connsiteX2" fmla="*/ 415037 w 489903"/>
              <a:gd name="connsiteY2" fmla="*/ 355958 h 573488"/>
              <a:gd name="connsiteX3" fmla="*/ 415037 w 489903"/>
              <a:gd name="connsiteY3" fmla="*/ 524479 h 573488"/>
              <a:gd name="connsiteX4" fmla="*/ 390064 w 489903"/>
              <a:gd name="connsiteY4" fmla="*/ 548554 h 573488"/>
              <a:gd name="connsiteX5" fmla="*/ 433120 w 489903"/>
              <a:gd name="connsiteY5" fmla="*/ 548554 h 573488"/>
              <a:gd name="connsiteX6" fmla="*/ 415037 w 489903"/>
              <a:gd name="connsiteY6" fmla="*/ 573488 h 573488"/>
              <a:gd name="connsiteX7" fmla="*/ 74897 w 489903"/>
              <a:gd name="connsiteY7" fmla="*/ 573488 h 573488"/>
              <a:gd name="connsiteX8" fmla="*/ 55953 w 489903"/>
              <a:gd name="connsiteY8" fmla="*/ 548554 h 573488"/>
              <a:gd name="connsiteX9" fmla="*/ 99870 w 489903"/>
              <a:gd name="connsiteY9" fmla="*/ 548554 h 573488"/>
              <a:gd name="connsiteX10" fmla="*/ 74897 w 489903"/>
              <a:gd name="connsiteY10" fmla="*/ 524479 h 573488"/>
              <a:gd name="connsiteX11" fmla="*/ 74897 w 489903"/>
              <a:gd name="connsiteY11" fmla="*/ 355958 h 573488"/>
              <a:gd name="connsiteX12" fmla="*/ 99870 w 489903"/>
              <a:gd name="connsiteY12" fmla="*/ 331023 h 573488"/>
              <a:gd name="connsiteX13" fmla="*/ 275517 w 489903"/>
              <a:gd name="connsiteY13" fmla="*/ 0 h 573488"/>
              <a:gd name="connsiteX14" fmla="*/ 283266 w 489903"/>
              <a:gd name="connsiteY14" fmla="*/ 0 h 573488"/>
              <a:gd name="connsiteX15" fmla="*/ 284988 w 489903"/>
              <a:gd name="connsiteY15" fmla="*/ 1719 h 573488"/>
              <a:gd name="connsiteX16" fmla="*/ 278961 w 489903"/>
              <a:gd name="connsiteY16" fmla="*/ 6877 h 573488"/>
              <a:gd name="connsiteX17" fmla="*/ 278961 w 489903"/>
              <a:gd name="connsiteY17" fmla="*/ 17194 h 573488"/>
              <a:gd name="connsiteX18" fmla="*/ 304790 w 489903"/>
              <a:gd name="connsiteY18" fmla="*/ 39546 h 573488"/>
              <a:gd name="connsiteX19" fmla="*/ 315983 w 489903"/>
              <a:gd name="connsiteY19" fmla="*/ 64477 h 573488"/>
              <a:gd name="connsiteX20" fmla="*/ 315983 w 489903"/>
              <a:gd name="connsiteY20" fmla="*/ 97145 h 573488"/>
              <a:gd name="connsiteX21" fmla="*/ 319427 w 489903"/>
              <a:gd name="connsiteY21" fmla="*/ 105742 h 573488"/>
              <a:gd name="connsiteX22" fmla="*/ 321149 w 489903"/>
              <a:gd name="connsiteY22" fmla="*/ 108322 h 573488"/>
              <a:gd name="connsiteX23" fmla="*/ 318566 w 489903"/>
              <a:gd name="connsiteY23" fmla="*/ 134972 h 573488"/>
              <a:gd name="connsiteX24" fmla="*/ 318566 w 489903"/>
              <a:gd name="connsiteY24" fmla="*/ 135832 h 573488"/>
              <a:gd name="connsiteX25" fmla="*/ 303929 w 489903"/>
              <a:gd name="connsiteY25" fmla="*/ 173658 h 573488"/>
              <a:gd name="connsiteX26" fmla="*/ 303929 w 489903"/>
              <a:gd name="connsiteY26" fmla="*/ 174518 h 573488"/>
              <a:gd name="connsiteX27" fmla="*/ 296180 w 489903"/>
              <a:gd name="connsiteY27" fmla="*/ 215784 h 573488"/>
              <a:gd name="connsiteX28" fmla="*/ 297902 w 489903"/>
              <a:gd name="connsiteY28" fmla="*/ 220082 h 573488"/>
              <a:gd name="connsiteX29" fmla="*/ 304790 w 489903"/>
              <a:gd name="connsiteY29" fmla="*/ 229539 h 573488"/>
              <a:gd name="connsiteX30" fmla="*/ 310817 w 489903"/>
              <a:gd name="connsiteY30" fmla="*/ 246733 h 573488"/>
              <a:gd name="connsiteX31" fmla="*/ 316844 w 489903"/>
              <a:gd name="connsiteY31" fmla="*/ 251891 h 573488"/>
              <a:gd name="connsiteX32" fmla="*/ 430495 w 489903"/>
              <a:gd name="connsiteY32" fmla="*/ 292297 h 573488"/>
              <a:gd name="connsiteX33" fmla="*/ 445993 w 489903"/>
              <a:gd name="connsiteY33" fmla="*/ 304332 h 573488"/>
              <a:gd name="connsiteX34" fmla="*/ 489903 w 489903"/>
              <a:gd name="connsiteY34" fmla="*/ 470254 h 573488"/>
              <a:gd name="connsiteX35" fmla="*/ 435661 w 489903"/>
              <a:gd name="connsiteY35" fmla="*/ 478851 h 573488"/>
              <a:gd name="connsiteX36" fmla="*/ 435661 w 489903"/>
              <a:gd name="connsiteY36" fmla="*/ 355915 h 573488"/>
              <a:gd name="connsiteX37" fmla="*/ 390028 w 489903"/>
              <a:gd name="connsiteY37" fmla="*/ 310350 h 573488"/>
              <a:gd name="connsiteX38" fmla="*/ 253992 w 489903"/>
              <a:gd name="connsiteY38" fmla="*/ 310350 h 573488"/>
              <a:gd name="connsiteX39" fmla="*/ 249687 w 489903"/>
              <a:gd name="connsiteY39" fmla="*/ 280261 h 573488"/>
              <a:gd name="connsiteX40" fmla="*/ 264324 w 489903"/>
              <a:gd name="connsiteY40" fmla="*/ 265646 h 573488"/>
              <a:gd name="connsiteX41" fmla="*/ 258297 w 489903"/>
              <a:gd name="connsiteY41" fmla="*/ 251031 h 573488"/>
              <a:gd name="connsiteX42" fmla="*/ 231606 w 489903"/>
              <a:gd name="connsiteY42" fmla="*/ 251031 h 573488"/>
              <a:gd name="connsiteX43" fmla="*/ 225579 w 489903"/>
              <a:gd name="connsiteY43" fmla="*/ 265646 h 573488"/>
              <a:gd name="connsiteX44" fmla="*/ 240216 w 489903"/>
              <a:gd name="connsiteY44" fmla="*/ 280261 h 573488"/>
              <a:gd name="connsiteX45" fmla="*/ 235911 w 489903"/>
              <a:gd name="connsiteY45" fmla="*/ 310350 h 573488"/>
              <a:gd name="connsiteX46" fmla="*/ 99875 w 489903"/>
              <a:gd name="connsiteY46" fmla="*/ 310350 h 573488"/>
              <a:gd name="connsiteX47" fmla="*/ 54242 w 489903"/>
              <a:gd name="connsiteY47" fmla="*/ 355915 h 573488"/>
              <a:gd name="connsiteX48" fmla="*/ 54242 w 489903"/>
              <a:gd name="connsiteY48" fmla="*/ 478851 h 573488"/>
              <a:gd name="connsiteX49" fmla="*/ 0 w 489903"/>
              <a:gd name="connsiteY49" fmla="*/ 470254 h 573488"/>
              <a:gd name="connsiteX50" fmla="*/ 43910 w 489903"/>
              <a:gd name="connsiteY50" fmla="*/ 305192 h 573488"/>
              <a:gd name="connsiteX51" fmla="*/ 60269 w 489903"/>
              <a:gd name="connsiteY51" fmla="*/ 293156 h 573488"/>
              <a:gd name="connsiteX52" fmla="*/ 172198 w 489903"/>
              <a:gd name="connsiteY52" fmla="*/ 251031 h 573488"/>
              <a:gd name="connsiteX53" fmla="*/ 176503 w 489903"/>
              <a:gd name="connsiteY53" fmla="*/ 246733 h 573488"/>
              <a:gd name="connsiteX54" fmla="*/ 182530 w 489903"/>
              <a:gd name="connsiteY54" fmla="*/ 229539 h 573488"/>
              <a:gd name="connsiteX55" fmla="*/ 190279 w 489903"/>
              <a:gd name="connsiteY55" fmla="*/ 220082 h 573488"/>
              <a:gd name="connsiteX56" fmla="*/ 193723 w 489903"/>
              <a:gd name="connsiteY56" fmla="*/ 215784 h 573488"/>
              <a:gd name="connsiteX57" fmla="*/ 196306 w 489903"/>
              <a:gd name="connsiteY57" fmla="*/ 190852 h 573488"/>
              <a:gd name="connsiteX58" fmla="*/ 194584 w 489903"/>
              <a:gd name="connsiteY58" fmla="*/ 184835 h 573488"/>
              <a:gd name="connsiteX59" fmla="*/ 180808 w 489903"/>
              <a:gd name="connsiteY59" fmla="*/ 156465 h 573488"/>
              <a:gd name="connsiteX60" fmla="*/ 175642 w 489903"/>
              <a:gd name="connsiteY60" fmla="*/ 140990 h 573488"/>
              <a:gd name="connsiteX61" fmla="*/ 170476 w 489903"/>
              <a:gd name="connsiteY61" fmla="*/ 118638 h 573488"/>
              <a:gd name="connsiteX62" fmla="*/ 169615 w 489903"/>
              <a:gd name="connsiteY62" fmla="*/ 110901 h 573488"/>
              <a:gd name="connsiteX63" fmla="*/ 173920 w 489903"/>
              <a:gd name="connsiteY63" fmla="*/ 102304 h 573488"/>
              <a:gd name="connsiteX64" fmla="*/ 176503 w 489903"/>
              <a:gd name="connsiteY64" fmla="*/ 97145 h 573488"/>
              <a:gd name="connsiteX65" fmla="*/ 176503 w 489903"/>
              <a:gd name="connsiteY65" fmla="*/ 80811 h 573488"/>
              <a:gd name="connsiteX66" fmla="*/ 176503 w 489903"/>
              <a:gd name="connsiteY66" fmla="*/ 59319 h 573488"/>
              <a:gd name="connsiteX67" fmla="*/ 196306 w 489903"/>
              <a:gd name="connsiteY67" fmla="*/ 27510 h 573488"/>
              <a:gd name="connsiteX68" fmla="*/ 246243 w 489903"/>
              <a:gd name="connsiteY68" fmla="*/ 5158 h 573488"/>
              <a:gd name="connsiteX69" fmla="*/ 275517 w 489903"/>
              <a:gd name="connsiteY69" fmla="*/ 0 h 57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89903" h="573488">
                <a:moveTo>
                  <a:pt x="99870" y="331023"/>
                </a:moveTo>
                <a:lnTo>
                  <a:pt x="390064" y="331023"/>
                </a:lnTo>
                <a:cubicBezTo>
                  <a:pt x="403842" y="331023"/>
                  <a:pt x="415037" y="342201"/>
                  <a:pt x="415037" y="355958"/>
                </a:cubicBezTo>
                <a:lnTo>
                  <a:pt x="415037" y="524479"/>
                </a:lnTo>
                <a:cubicBezTo>
                  <a:pt x="415037" y="538236"/>
                  <a:pt x="403842" y="548554"/>
                  <a:pt x="390064" y="548554"/>
                </a:cubicBezTo>
                <a:lnTo>
                  <a:pt x="433120" y="548554"/>
                </a:lnTo>
                <a:cubicBezTo>
                  <a:pt x="433120" y="568329"/>
                  <a:pt x="425370" y="573488"/>
                  <a:pt x="415037" y="573488"/>
                </a:cubicBezTo>
                <a:lnTo>
                  <a:pt x="74897" y="573488"/>
                </a:lnTo>
                <a:cubicBezTo>
                  <a:pt x="64564" y="573488"/>
                  <a:pt x="55953" y="568329"/>
                  <a:pt x="55953" y="548554"/>
                </a:cubicBezTo>
                <a:lnTo>
                  <a:pt x="99870" y="548554"/>
                </a:lnTo>
                <a:cubicBezTo>
                  <a:pt x="86092" y="548554"/>
                  <a:pt x="74897" y="538236"/>
                  <a:pt x="74897" y="524479"/>
                </a:cubicBezTo>
                <a:lnTo>
                  <a:pt x="74897" y="355958"/>
                </a:lnTo>
                <a:cubicBezTo>
                  <a:pt x="74897" y="342201"/>
                  <a:pt x="86092" y="331023"/>
                  <a:pt x="99870" y="331023"/>
                </a:cubicBezTo>
                <a:close/>
                <a:moveTo>
                  <a:pt x="275517" y="0"/>
                </a:moveTo>
                <a:cubicBezTo>
                  <a:pt x="278100" y="0"/>
                  <a:pt x="280683" y="0"/>
                  <a:pt x="283266" y="0"/>
                </a:cubicBezTo>
                <a:cubicBezTo>
                  <a:pt x="284127" y="859"/>
                  <a:pt x="284127" y="1719"/>
                  <a:pt x="284988" y="1719"/>
                </a:cubicBezTo>
                <a:cubicBezTo>
                  <a:pt x="282405" y="3439"/>
                  <a:pt x="280683" y="5158"/>
                  <a:pt x="278961" y="6877"/>
                </a:cubicBezTo>
                <a:cubicBezTo>
                  <a:pt x="274656" y="10316"/>
                  <a:pt x="274656" y="12895"/>
                  <a:pt x="278961" y="17194"/>
                </a:cubicBezTo>
                <a:cubicBezTo>
                  <a:pt x="287570" y="24071"/>
                  <a:pt x="297041" y="31809"/>
                  <a:pt x="304790" y="39546"/>
                </a:cubicBezTo>
                <a:cubicBezTo>
                  <a:pt x="312539" y="45564"/>
                  <a:pt x="315983" y="55020"/>
                  <a:pt x="315983" y="64477"/>
                </a:cubicBezTo>
                <a:cubicBezTo>
                  <a:pt x="315983" y="81671"/>
                  <a:pt x="315983" y="79952"/>
                  <a:pt x="315983" y="97145"/>
                </a:cubicBezTo>
                <a:cubicBezTo>
                  <a:pt x="315983" y="100584"/>
                  <a:pt x="315122" y="104023"/>
                  <a:pt x="319427" y="105742"/>
                </a:cubicBezTo>
                <a:cubicBezTo>
                  <a:pt x="320288" y="105742"/>
                  <a:pt x="322010" y="107462"/>
                  <a:pt x="321149" y="108322"/>
                </a:cubicBezTo>
                <a:cubicBezTo>
                  <a:pt x="321149" y="117778"/>
                  <a:pt x="319427" y="126375"/>
                  <a:pt x="318566" y="134972"/>
                </a:cubicBezTo>
                <a:cubicBezTo>
                  <a:pt x="318566" y="134972"/>
                  <a:pt x="318566" y="135832"/>
                  <a:pt x="318566" y="135832"/>
                </a:cubicBezTo>
                <a:cubicBezTo>
                  <a:pt x="310817" y="147008"/>
                  <a:pt x="309956" y="160763"/>
                  <a:pt x="303929" y="173658"/>
                </a:cubicBezTo>
                <a:cubicBezTo>
                  <a:pt x="303929" y="173658"/>
                  <a:pt x="303929" y="174518"/>
                  <a:pt x="303929" y="174518"/>
                </a:cubicBezTo>
                <a:cubicBezTo>
                  <a:pt x="292736" y="186554"/>
                  <a:pt x="296180" y="202028"/>
                  <a:pt x="296180" y="215784"/>
                </a:cubicBezTo>
                <a:cubicBezTo>
                  <a:pt x="296180" y="217503"/>
                  <a:pt x="297041" y="219222"/>
                  <a:pt x="297902" y="220082"/>
                </a:cubicBezTo>
                <a:cubicBezTo>
                  <a:pt x="302207" y="221801"/>
                  <a:pt x="303929" y="225240"/>
                  <a:pt x="304790" y="229539"/>
                </a:cubicBezTo>
                <a:cubicBezTo>
                  <a:pt x="306512" y="235557"/>
                  <a:pt x="308234" y="241574"/>
                  <a:pt x="310817" y="246733"/>
                </a:cubicBezTo>
                <a:cubicBezTo>
                  <a:pt x="311678" y="249312"/>
                  <a:pt x="315122" y="251031"/>
                  <a:pt x="316844" y="251891"/>
                </a:cubicBezTo>
                <a:cubicBezTo>
                  <a:pt x="349562" y="263927"/>
                  <a:pt x="399499" y="276822"/>
                  <a:pt x="430495" y="292297"/>
                </a:cubicBezTo>
                <a:cubicBezTo>
                  <a:pt x="436522" y="295735"/>
                  <a:pt x="441688" y="299174"/>
                  <a:pt x="445993" y="304332"/>
                </a:cubicBezTo>
                <a:lnTo>
                  <a:pt x="489903" y="470254"/>
                </a:lnTo>
                <a:cubicBezTo>
                  <a:pt x="479571" y="470254"/>
                  <a:pt x="447715" y="473693"/>
                  <a:pt x="435661" y="478851"/>
                </a:cubicBezTo>
                <a:lnTo>
                  <a:pt x="435661" y="355915"/>
                </a:lnTo>
                <a:cubicBezTo>
                  <a:pt x="435661" y="330983"/>
                  <a:pt x="414997" y="310350"/>
                  <a:pt x="390028" y="310350"/>
                </a:cubicBezTo>
                <a:lnTo>
                  <a:pt x="253992" y="310350"/>
                </a:lnTo>
                <a:lnTo>
                  <a:pt x="249687" y="280261"/>
                </a:lnTo>
                <a:lnTo>
                  <a:pt x="264324" y="265646"/>
                </a:lnTo>
                <a:lnTo>
                  <a:pt x="258297" y="251031"/>
                </a:lnTo>
                <a:lnTo>
                  <a:pt x="231606" y="251031"/>
                </a:lnTo>
                <a:lnTo>
                  <a:pt x="225579" y="265646"/>
                </a:lnTo>
                <a:lnTo>
                  <a:pt x="240216" y="280261"/>
                </a:lnTo>
                <a:lnTo>
                  <a:pt x="235911" y="310350"/>
                </a:lnTo>
                <a:lnTo>
                  <a:pt x="99875" y="310350"/>
                </a:lnTo>
                <a:cubicBezTo>
                  <a:pt x="74045" y="310350"/>
                  <a:pt x="54242" y="330983"/>
                  <a:pt x="54242" y="355915"/>
                </a:cubicBezTo>
                <a:lnTo>
                  <a:pt x="54242" y="478851"/>
                </a:lnTo>
                <a:cubicBezTo>
                  <a:pt x="42188" y="473693"/>
                  <a:pt x="10332" y="470254"/>
                  <a:pt x="0" y="470254"/>
                </a:cubicBezTo>
                <a:lnTo>
                  <a:pt x="43910" y="305192"/>
                </a:lnTo>
                <a:cubicBezTo>
                  <a:pt x="48215" y="300034"/>
                  <a:pt x="54242" y="296595"/>
                  <a:pt x="60269" y="293156"/>
                </a:cubicBezTo>
                <a:cubicBezTo>
                  <a:pt x="70601" y="287998"/>
                  <a:pt x="162727" y="255330"/>
                  <a:pt x="172198" y="251031"/>
                </a:cubicBezTo>
                <a:cubicBezTo>
                  <a:pt x="173920" y="250171"/>
                  <a:pt x="175642" y="248452"/>
                  <a:pt x="176503" y="246733"/>
                </a:cubicBezTo>
                <a:cubicBezTo>
                  <a:pt x="179086" y="240715"/>
                  <a:pt x="180808" y="235557"/>
                  <a:pt x="182530" y="229539"/>
                </a:cubicBezTo>
                <a:cubicBezTo>
                  <a:pt x="184252" y="225240"/>
                  <a:pt x="185113" y="220942"/>
                  <a:pt x="190279" y="220082"/>
                </a:cubicBezTo>
                <a:cubicBezTo>
                  <a:pt x="192001" y="220082"/>
                  <a:pt x="193723" y="217503"/>
                  <a:pt x="193723" y="215784"/>
                </a:cubicBezTo>
                <a:cubicBezTo>
                  <a:pt x="194584" y="207187"/>
                  <a:pt x="195445" y="198590"/>
                  <a:pt x="196306" y="190852"/>
                </a:cubicBezTo>
                <a:cubicBezTo>
                  <a:pt x="196306" y="189133"/>
                  <a:pt x="195445" y="186554"/>
                  <a:pt x="194584" y="184835"/>
                </a:cubicBezTo>
                <a:cubicBezTo>
                  <a:pt x="186835" y="177097"/>
                  <a:pt x="182530" y="167641"/>
                  <a:pt x="180808" y="156465"/>
                </a:cubicBezTo>
                <a:cubicBezTo>
                  <a:pt x="179947" y="151306"/>
                  <a:pt x="177364" y="146148"/>
                  <a:pt x="175642" y="140990"/>
                </a:cubicBezTo>
                <a:cubicBezTo>
                  <a:pt x="173920" y="133253"/>
                  <a:pt x="172198" y="126375"/>
                  <a:pt x="170476" y="118638"/>
                </a:cubicBezTo>
                <a:cubicBezTo>
                  <a:pt x="169615" y="116059"/>
                  <a:pt x="169615" y="113480"/>
                  <a:pt x="169615" y="110901"/>
                </a:cubicBezTo>
                <a:cubicBezTo>
                  <a:pt x="168754" y="106602"/>
                  <a:pt x="168754" y="104023"/>
                  <a:pt x="173920" y="102304"/>
                </a:cubicBezTo>
                <a:cubicBezTo>
                  <a:pt x="174781" y="101444"/>
                  <a:pt x="176503" y="98865"/>
                  <a:pt x="176503" y="97145"/>
                </a:cubicBezTo>
                <a:cubicBezTo>
                  <a:pt x="176503" y="85110"/>
                  <a:pt x="176503" y="91987"/>
                  <a:pt x="176503" y="80811"/>
                </a:cubicBezTo>
                <a:cubicBezTo>
                  <a:pt x="176503" y="73074"/>
                  <a:pt x="176503" y="66196"/>
                  <a:pt x="176503" y="59319"/>
                </a:cubicBezTo>
                <a:cubicBezTo>
                  <a:pt x="178225" y="45564"/>
                  <a:pt x="185974" y="36107"/>
                  <a:pt x="196306" y="27510"/>
                </a:cubicBezTo>
                <a:cubicBezTo>
                  <a:pt x="210942" y="15474"/>
                  <a:pt x="228162" y="9456"/>
                  <a:pt x="246243" y="5158"/>
                </a:cubicBezTo>
                <a:cubicBezTo>
                  <a:pt x="255714" y="3439"/>
                  <a:pt x="266046" y="1719"/>
                  <a:pt x="275517" y="0"/>
                </a:cubicBezTo>
                <a:close/>
              </a:path>
            </a:pathLst>
          </a:custGeom>
          <a:solidFill>
            <a:srgbClr val="4C7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Oval 21"/>
          <p:cNvSpPr/>
          <p:nvPr/>
        </p:nvSpPr>
        <p:spPr>
          <a:xfrm>
            <a:off x="4613941" y="2191009"/>
            <a:ext cx="580572" cy="553288"/>
          </a:xfrm>
          <a:custGeom>
            <a:avLst/>
            <a:gdLst>
              <a:gd name="connsiteX0" fmla="*/ 59674 w 608133"/>
              <a:gd name="connsiteY0" fmla="*/ 311674 h 579554"/>
              <a:gd name="connsiteX1" fmla="*/ 59674 w 608133"/>
              <a:gd name="connsiteY1" fmla="*/ 362306 h 579554"/>
              <a:gd name="connsiteX2" fmla="*/ 210911 w 608133"/>
              <a:gd name="connsiteY2" fmla="*/ 362306 h 579554"/>
              <a:gd name="connsiteX3" fmla="*/ 210911 w 608133"/>
              <a:gd name="connsiteY3" fmla="*/ 311674 h 579554"/>
              <a:gd name="connsiteX4" fmla="*/ 425746 w 608133"/>
              <a:gd name="connsiteY4" fmla="*/ 278028 h 579554"/>
              <a:gd name="connsiteX5" fmla="*/ 512144 w 608133"/>
              <a:gd name="connsiteY5" fmla="*/ 364287 h 579554"/>
              <a:gd name="connsiteX6" fmla="*/ 483294 w 608133"/>
              <a:gd name="connsiteY6" fmla="*/ 428564 h 579554"/>
              <a:gd name="connsiteX7" fmla="*/ 531428 w 608133"/>
              <a:gd name="connsiteY7" fmla="*/ 525434 h 579554"/>
              <a:gd name="connsiteX8" fmla="*/ 518521 w 608133"/>
              <a:gd name="connsiteY8" fmla="*/ 579554 h 579554"/>
              <a:gd name="connsiteX9" fmla="*/ 467502 w 608133"/>
              <a:gd name="connsiteY9" fmla="*/ 556966 h 579554"/>
              <a:gd name="connsiteX10" fmla="*/ 425898 w 608133"/>
              <a:gd name="connsiteY10" fmla="*/ 472830 h 579554"/>
              <a:gd name="connsiteX11" fmla="*/ 384141 w 608133"/>
              <a:gd name="connsiteY11" fmla="*/ 556966 h 579554"/>
              <a:gd name="connsiteX12" fmla="*/ 333274 w 608133"/>
              <a:gd name="connsiteY12" fmla="*/ 579554 h 579554"/>
              <a:gd name="connsiteX13" fmla="*/ 320367 w 608133"/>
              <a:gd name="connsiteY13" fmla="*/ 525434 h 579554"/>
              <a:gd name="connsiteX14" fmla="*/ 368349 w 608133"/>
              <a:gd name="connsiteY14" fmla="*/ 428715 h 579554"/>
              <a:gd name="connsiteX15" fmla="*/ 339347 w 608133"/>
              <a:gd name="connsiteY15" fmla="*/ 364287 h 579554"/>
              <a:gd name="connsiteX16" fmla="*/ 425746 w 608133"/>
              <a:gd name="connsiteY16" fmla="*/ 278028 h 579554"/>
              <a:gd name="connsiteX17" fmla="*/ 59674 w 608133"/>
              <a:gd name="connsiteY17" fmla="*/ 189490 h 579554"/>
              <a:gd name="connsiteX18" fmla="*/ 59674 w 608133"/>
              <a:gd name="connsiteY18" fmla="*/ 239971 h 579554"/>
              <a:gd name="connsiteX19" fmla="*/ 279088 w 608133"/>
              <a:gd name="connsiteY19" fmla="*/ 239971 h 579554"/>
              <a:gd name="connsiteX20" fmla="*/ 279088 w 608133"/>
              <a:gd name="connsiteY20" fmla="*/ 189490 h 579554"/>
              <a:gd name="connsiteX21" fmla="*/ 59674 w 608133"/>
              <a:gd name="connsiteY21" fmla="*/ 67155 h 579554"/>
              <a:gd name="connsiteX22" fmla="*/ 59674 w 608133"/>
              <a:gd name="connsiteY22" fmla="*/ 117636 h 579554"/>
              <a:gd name="connsiteX23" fmla="*/ 489543 w 608133"/>
              <a:gd name="connsiteY23" fmla="*/ 117636 h 579554"/>
              <a:gd name="connsiteX24" fmla="*/ 489543 w 608133"/>
              <a:gd name="connsiteY24" fmla="*/ 67155 h 579554"/>
              <a:gd name="connsiteX25" fmla="*/ 0 w 608133"/>
              <a:gd name="connsiteY25" fmla="*/ 0 h 579554"/>
              <a:gd name="connsiteX26" fmla="*/ 608133 w 608133"/>
              <a:gd name="connsiteY26" fmla="*/ 0 h 579554"/>
              <a:gd name="connsiteX27" fmla="*/ 608133 w 608133"/>
              <a:gd name="connsiteY27" fmla="*/ 429461 h 579554"/>
              <a:gd name="connsiteX28" fmla="*/ 546181 w 608133"/>
              <a:gd name="connsiteY28" fmla="*/ 429461 h 579554"/>
              <a:gd name="connsiteX29" fmla="*/ 562732 w 608133"/>
              <a:gd name="connsiteY29" fmla="*/ 364276 h 579554"/>
              <a:gd name="connsiteX30" fmla="*/ 425769 w 608133"/>
              <a:gd name="connsiteY30" fmla="*/ 227540 h 579554"/>
              <a:gd name="connsiteX31" fmla="*/ 288806 w 608133"/>
              <a:gd name="connsiteY31" fmla="*/ 364276 h 579554"/>
              <a:gd name="connsiteX32" fmla="*/ 305357 w 608133"/>
              <a:gd name="connsiteY32" fmla="*/ 429461 h 579554"/>
              <a:gd name="connsiteX33" fmla="*/ 0 w 608133"/>
              <a:gd name="connsiteY33" fmla="*/ 429461 h 579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8133" h="579554">
                <a:moveTo>
                  <a:pt x="59674" y="311674"/>
                </a:moveTo>
                <a:lnTo>
                  <a:pt x="59674" y="362306"/>
                </a:lnTo>
                <a:lnTo>
                  <a:pt x="210911" y="362306"/>
                </a:lnTo>
                <a:lnTo>
                  <a:pt x="210911" y="311674"/>
                </a:lnTo>
                <a:close/>
                <a:moveTo>
                  <a:pt x="425746" y="278028"/>
                </a:moveTo>
                <a:cubicBezTo>
                  <a:pt x="473424" y="278028"/>
                  <a:pt x="512144" y="316685"/>
                  <a:pt x="512144" y="364287"/>
                </a:cubicBezTo>
                <a:cubicBezTo>
                  <a:pt x="512144" y="389906"/>
                  <a:pt x="501060" y="412798"/>
                  <a:pt x="483294" y="428564"/>
                </a:cubicBezTo>
                <a:lnTo>
                  <a:pt x="531428" y="525434"/>
                </a:lnTo>
                <a:lnTo>
                  <a:pt x="518521" y="579554"/>
                </a:lnTo>
                <a:lnTo>
                  <a:pt x="467502" y="556966"/>
                </a:lnTo>
                <a:lnTo>
                  <a:pt x="425898" y="472830"/>
                </a:lnTo>
                <a:lnTo>
                  <a:pt x="384141" y="556966"/>
                </a:lnTo>
                <a:lnTo>
                  <a:pt x="333274" y="579554"/>
                </a:lnTo>
                <a:lnTo>
                  <a:pt x="320367" y="525434"/>
                </a:lnTo>
                <a:lnTo>
                  <a:pt x="368349" y="428715"/>
                </a:lnTo>
                <a:cubicBezTo>
                  <a:pt x="350584" y="412949"/>
                  <a:pt x="339347" y="389906"/>
                  <a:pt x="339347" y="364287"/>
                </a:cubicBezTo>
                <a:cubicBezTo>
                  <a:pt x="339347" y="316685"/>
                  <a:pt x="378067" y="278028"/>
                  <a:pt x="425746" y="278028"/>
                </a:cubicBezTo>
                <a:close/>
                <a:moveTo>
                  <a:pt x="59674" y="189490"/>
                </a:moveTo>
                <a:lnTo>
                  <a:pt x="59674" y="239971"/>
                </a:lnTo>
                <a:lnTo>
                  <a:pt x="279088" y="239971"/>
                </a:lnTo>
                <a:lnTo>
                  <a:pt x="279088" y="189490"/>
                </a:lnTo>
                <a:close/>
                <a:moveTo>
                  <a:pt x="59674" y="67155"/>
                </a:moveTo>
                <a:lnTo>
                  <a:pt x="59674" y="117636"/>
                </a:lnTo>
                <a:lnTo>
                  <a:pt x="489543" y="117636"/>
                </a:lnTo>
                <a:lnTo>
                  <a:pt x="489543" y="67155"/>
                </a:lnTo>
                <a:close/>
                <a:moveTo>
                  <a:pt x="0" y="0"/>
                </a:moveTo>
                <a:lnTo>
                  <a:pt x="608133" y="0"/>
                </a:lnTo>
                <a:lnTo>
                  <a:pt x="608133" y="429461"/>
                </a:lnTo>
                <a:lnTo>
                  <a:pt x="546181" y="429461"/>
                </a:lnTo>
                <a:cubicBezTo>
                  <a:pt x="556962" y="409602"/>
                  <a:pt x="562732" y="387318"/>
                  <a:pt x="562732" y="364276"/>
                </a:cubicBezTo>
                <a:cubicBezTo>
                  <a:pt x="562732" y="288935"/>
                  <a:pt x="501387" y="227540"/>
                  <a:pt x="425769" y="227540"/>
                </a:cubicBezTo>
                <a:cubicBezTo>
                  <a:pt x="349695" y="227540"/>
                  <a:pt x="288806" y="289390"/>
                  <a:pt x="288806" y="364276"/>
                </a:cubicBezTo>
                <a:cubicBezTo>
                  <a:pt x="288806" y="387318"/>
                  <a:pt x="294576" y="409602"/>
                  <a:pt x="305357" y="429461"/>
                </a:cubicBezTo>
                <a:lnTo>
                  <a:pt x="0" y="429461"/>
                </a:lnTo>
                <a:close/>
              </a:path>
            </a:pathLst>
          </a:custGeom>
          <a:solidFill>
            <a:srgbClr val="4C7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Oval 22"/>
          <p:cNvSpPr/>
          <p:nvPr/>
        </p:nvSpPr>
        <p:spPr>
          <a:xfrm>
            <a:off x="6969931" y="2177367"/>
            <a:ext cx="439534" cy="580572"/>
          </a:xfrm>
          <a:custGeom>
            <a:avLst/>
            <a:gdLst>
              <a:gd name="connsiteX0" fmla="*/ 229188 w 457730"/>
              <a:gd name="connsiteY0" fmla="*/ 561420 h 604606"/>
              <a:gd name="connsiteX1" fmla="*/ 211111 w 457730"/>
              <a:gd name="connsiteY1" fmla="*/ 579468 h 604606"/>
              <a:gd name="connsiteX2" fmla="*/ 229188 w 457730"/>
              <a:gd name="connsiteY2" fmla="*/ 597516 h 604606"/>
              <a:gd name="connsiteX3" fmla="*/ 247265 w 457730"/>
              <a:gd name="connsiteY3" fmla="*/ 579468 h 604606"/>
              <a:gd name="connsiteX4" fmla="*/ 229188 w 457730"/>
              <a:gd name="connsiteY4" fmla="*/ 561420 h 604606"/>
              <a:gd name="connsiteX5" fmla="*/ 229176 w 457730"/>
              <a:gd name="connsiteY5" fmla="*/ 446017 h 604606"/>
              <a:gd name="connsiteX6" fmla="*/ 363406 w 457730"/>
              <a:gd name="connsiteY6" fmla="*/ 446017 h 604606"/>
              <a:gd name="connsiteX7" fmla="*/ 363406 w 457730"/>
              <a:gd name="connsiteY7" fmla="*/ 466022 h 604606"/>
              <a:gd name="connsiteX8" fmla="*/ 229176 w 457730"/>
              <a:gd name="connsiteY8" fmla="*/ 466022 h 604606"/>
              <a:gd name="connsiteX9" fmla="*/ 229176 w 457730"/>
              <a:gd name="connsiteY9" fmla="*/ 370662 h 604606"/>
              <a:gd name="connsiteX10" fmla="*/ 363406 w 457730"/>
              <a:gd name="connsiteY10" fmla="*/ 370662 h 604606"/>
              <a:gd name="connsiteX11" fmla="*/ 363406 w 457730"/>
              <a:gd name="connsiteY11" fmla="*/ 389941 h 604606"/>
              <a:gd name="connsiteX12" fmla="*/ 229176 w 457730"/>
              <a:gd name="connsiteY12" fmla="*/ 389941 h 604606"/>
              <a:gd name="connsiteX13" fmla="*/ 120085 w 457730"/>
              <a:gd name="connsiteY13" fmla="*/ 316452 h 604606"/>
              <a:gd name="connsiteX14" fmla="*/ 170430 w 457730"/>
              <a:gd name="connsiteY14" fmla="*/ 316452 h 604606"/>
              <a:gd name="connsiteX15" fmla="*/ 170430 w 457730"/>
              <a:gd name="connsiteY15" fmla="*/ 408640 h 604606"/>
              <a:gd name="connsiteX16" fmla="*/ 212384 w 457730"/>
              <a:gd name="connsiteY16" fmla="*/ 408640 h 604606"/>
              <a:gd name="connsiteX17" fmla="*/ 145258 w 457730"/>
              <a:gd name="connsiteY17" fmla="*/ 475041 h 604606"/>
              <a:gd name="connsiteX18" fmla="*/ 78776 w 457730"/>
              <a:gd name="connsiteY18" fmla="*/ 408640 h 604606"/>
              <a:gd name="connsiteX19" fmla="*/ 120085 w 457730"/>
              <a:gd name="connsiteY19" fmla="*/ 408640 h 604606"/>
              <a:gd name="connsiteX20" fmla="*/ 229176 w 457730"/>
              <a:gd name="connsiteY20" fmla="*/ 295203 h 604606"/>
              <a:gd name="connsiteX21" fmla="*/ 363406 w 457730"/>
              <a:gd name="connsiteY21" fmla="*/ 295203 h 604606"/>
              <a:gd name="connsiteX22" fmla="*/ 363406 w 457730"/>
              <a:gd name="connsiteY22" fmla="*/ 315208 h 604606"/>
              <a:gd name="connsiteX23" fmla="*/ 229176 w 457730"/>
              <a:gd name="connsiteY23" fmla="*/ 315208 h 604606"/>
              <a:gd name="connsiteX24" fmla="*/ 229176 w 457730"/>
              <a:gd name="connsiteY24" fmla="*/ 219847 h 604606"/>
              <a:gd name="connsiteX25" fmla="*/ 363406 w 457730"/>
              <a:gd name="connsiteY25" fmla="*/ 219847 h 604606"/>
              <a:gd name="connsiteX26" fmla="*/ 363406 w 457730"/>
              <a:gd name="connsiteY26" fmla="*/ 239126 h 604606"/>
              <a:gd name="connsiteX27" fmla="*/ 229176 w 457730"/>
              <a:gd name="connsiteY27" fmla="*/ 239126 h 604606"/>
              <a:gd name="connsiteX28" fmla="*/ 145258 w 457730"/>
              <a:gd name="connsiteY28" fmla="*/ 178521 h 604606"/>
              <a:gd name="connsiteX29" fmla="*/ 131068 w 457730"/>
              <a:gd name="connsiteY29" fmla="*/ 221101 h 604606"/>
              <a:gd name="connsiteX30" fmla="*/ 159449 w 457730"/>
              <a:gd name="connsiteY30" fmla="*/ 221101 h 604606"/>
              <a:gd name="connsiteX31" fmla="*/ 132358 w 457730"/>
              <a:gd name="connsiteY31" fmla="*/ 154650 h 604606"/>
              <a:gd name="connsiteX32" fmla="*/ 145258 w 457730"/>
              <a:gd name="connsiteY32" fmla="*/ 154650 h 604606"/>
              <a:gd name="connsiteX33" fmla="*/ 158159 w 457730"/>
              <a:gd name="connsiteY33" fmla="*/ 154650 h 604606"/>
              <a:gd name="connsiteX34" fmla="*/ 196215 w 457730"/>
              <a:gd name="connsiteY34" fmla="*/ 261101 h 604606"/>
              <a:gd name="connsiteX35" fmla="*/ 183960 w 457730"/>
              <a:gd name="connsiteY35" fmla="*/ 261101 h 604606"/>
              <a:gd name="connsiteX36" fmla="*/ 172349 w 457730"/>
              <a:gd name="connsiteY36" fmla="*/ 261101 h 604606"/>
              <a:gd name="connsiteX37" fmla="*/ 165254 w 457730"/>
              <a:gd name="connsiteY37" fmla="*/ 239166 h 604606"/>
              <a:gd name="connsiteX38" fmla="*/ 124617 w 457730"/>
              <a:gd name="connsiteY38" fmla="*/ 239166 h 604606"/>
              <a:gd name="connsiteX39" fmla="*/ 117522 w 457730"/>
              <a:gd name="connsiteY39" fmla="*/ 261101 h 604606"/>
              <a:gd name="connsiteX40" fmla="*/ 106557 w 457730"/>
              <a:gd name="connsiteY40" fmla="*/ 261101 h 604606"/>
              <a:gd name="connsiteX41" fmla="*/ 94946 w 457730"/>
              <a:gd name="connsiteY41" fmla="*/ 261101 h 604606"/>
              <a:gd name="connsiteX42" fmla="*/ 229176 w 457730"/>
              <a:gd name="connsiteY42" fmla="*/ 144388 h 604606"/>
              <a:gd name="connsiteX43" fmla="*/ 363406 w 457730"/>
              <a:gd name="connsiteY43" fmla="*/ 144388 h 604606"/>
              <a:gd name="connsiteX44" fmla="*/ 363406 w 457730"/>
              <a:gd name="connsiteY44" fmla="*/ 164393 h 604606"/>
              <a:gd name="connsiteX45" fmla="*/ 229176 w 457730"/>
              <a:gd name="connsiteY45" fmla="*/ 164393 h 604606"/>
              <a:gd name="connsiteX46" fmla="*/ 50357 w 457730"/>
              <a:gd name="connsiteY46" fmla="*/ 50276 h 604606"/>
              <a:gd name="connsiteX47" fmla="*/ 50357 w 457730"/>
              <a:gd name="connsiteY47" fmla="*/ 554330 h 604606"/>
              <a:gd name="connsiteX48" fmla="*/ 407373 w 457730"/>
              <a:gd name="connsiteY48" fmla="*/ 554330 h 604606"/>
              <a:gd name="connsiteX49" fmla="*/ 407373 w 457730"/>
              <a:gd name="connsiteY49" fmla="*/ 50276 h 604606"/>
              <a:gd name="connsiteX50" fmla="*/ 133639 w 457730"/>
              <a:gd name="connsiteY50" fmla="*/ 50276 h 604606"/>
              <a:gd name="connsiteX51" fmla="*/ 133639 w 457730"/>
              <a:gd name="connsiteY51" fmla="*/ 112800 h 604606"/>
              <a:gd name="connsiteX52" fmla="*/ 114271 w 457730"/>
              <a:gd name="connsiteY52" fmla="*/ 96685 h 604606"/>
              <a:gd name="connsiteX53" fmla="*/ 94903 w 457730"/>
              <a:gd name="connsiteY53" fmla="*/ 112800 h 604606"/>
              <a:gd name="connsiteX54" fmla="*/ 94903 w 457730"/>
              <a:gd name="connsiteY54" fmla="*/ 50276 h 604606"/>
              <a:gd name="connsiteX55" fmla="*/ 25178 w 457730"/>
              <a:gd name="connsiteY55" fmla="*/ 0 h 604606"/>
              <a:gd name="connsiteX56" fmla="*/ 432552 w 457730"/>
              <a:gd name="connsiteY56" fmla="*/ 0 h 604606"/>
              <a:gd name="connsiteX57" fmla="*/ 457730 w 457730"/>
              <a:gd name="connsiteY57" fmla="*/ 25138 h 604606"/>
              <a:gd name="connsiteX58" fmla="*/ 457730 w 457730"/>
              <a:gd name="connsiteY58" fmla="*/ 579468 h 604606"/>
              <a:gd name="connsiteX59" fmla="*/ 432552 w 457730"/>
              <a:gd name="connsiteY59" fmla="*/ 604606 h 604606"/>
              <a:gd name="connsiteX60" fmla="*/ 25178 w 457730"/>
              <a:gd name="connsiteY60" fmla="*/ 604606 h 604606"/>
              <a:gd name="connsiteX61" fmla="*/ 0 w 457730"/>
              <a:gd name="connsiteY61" fmla="*/ 579468 h 604606"/>
              <a:gd name="connsiteX62" fmla="*/ 0 w 457730"/>
              <a:gd name="connsiteY62" fmla="*/ 25138 h 604606"/>
              <a:gd name="connsiteX63" fmla="*/ 25178 w 457730"/>
              <a:gd name="connsiteY63" fmla="*/ 0 h 604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457730" h="604606">
                <a:moveTo>
                  <a:pt x="229188" y="561420"/>
                </a:moveTo>
                <a:cubicBezTo>
                  <a:pt x="218858" y="561420"/>
                  <a:pt x="211111" y="569155"/>
                  <a:pt x="211111" y="579468"/>
                </a:cubicBezTo>
                <a:cubicBezTo>
                  <a:pt x="211111" y="589136"/>
                  <a:pt x="219504" y="597516"/>
                  <a:pt x="229188" y="597516"/>
                </a:cubicBezTo>
                <a:cubicBezTo>
                  <a:pt x="238872" y="597516"/>
                  <a:pt x="247265" y="589136"/>
                  <a:pt x="247265" y="579468"/>
                </a:cubicBezTo>
                <a:cubicBezTo>
                  <a:pt x="247265" y="569155"/>
                  <a:pt x="238872" y="561420"/>
                  <a:pt x="229188" y="561420"/>
                </a:cubicBezTo>
                <a:close/>
                <a:moveTo>
                  <a:pt x="229176" y="446017"/>
                </a:moveTo>
                <a:lnTo>
                  <a:pt x="363406" y="446017"/>
                </a:lnTo>
                <a:lnTo>
                  <a:pt x="363406" y="466022"/>
                </a:lnTo>
                <a:lnTo>
                  <a:pt x="229176" y="466022"/>
                </a:lnTo>
                <a:close/>
                <a:moveTo>
                  <a:pt x="229176" y="370662"/>
                </a:moveTo>
                <a:lnTo>
                  <a:pt x="363406" y="370662"/>
                </a:lnTo>
                <a:lnTo>
                  <a:pt x="363406" y="389941"/>
                </a:lnTo>
                <a:lnTo>
                  <a:pt x="229176" y="389941"/>
                </a:lnTo>
                <a:close/>
                <a:moveTo>
                  <a:pt x="120085" y="316452"/>
                </a:moveTo>
                <a:lnTo>
                  <a:pt x="170430" y="316452"/>
                </a:lnTo>
                <a:lnTo>
                  <a:pt x="170430" y="408640"/>
                </a:lnTo>
                <a:lnTo>
                  <a:pt x="212384" y="408640"/>
                </a:lnTo>
                <a:lnTo>
                  <a:pt x="145258" y="475041"/>
                </a:lnTo>
                <a:lnTo>
                  <a:pt x="78776" y="408640"/>
                </a:lnTo>
                <a:lnTo>
                  <a:pt x="120085" y="408640"/>
                </a:lnTo>
                <a:close/>
                <a:moveTo>
                  <a:pt x="229176" y="295203"/>
                </a:moveTo>
                <a:lnTo>
                  <a:pt x="363406" y="295203"/>
                </a:lnTo>
                <a:lnTo>
                  <a:pt x="363406" y="315208"/>
                </a:lnTo>
                <a:lnTo>
                  <a:pt x="229176" y="315208"/>
                </a:lnTo>
                <a:close/>
                <a:moveTo>
                  <a:pt x="229176" y="219847"/>
                </a:moveTo>
                <a:lnTo>
                  <a:pt x="363406" y="219847"/>
                </a:lnTo>
                <a:lnTo>
                  <a:pt x="363406" y="239126"/>
                </a:lnTo>
                <a:lnTo>
                  <a:pt x="229176" y="239126"/>
                </a:lnTo>
                <a:close/>
                <a:moveTo>
                  <a:pt x="145258" y="178521"/>
                </a:moveTo>
                <a:lnTo>
                  <a:pt x="131068" y="221101"/>
                </a:lnTo>
                <a:lnTo>
                  <a:pt x="159449" y="221101"/>
                </a:lnTo>
                <a:close/>
                <a:moveTo>
                  <a:pt x="132358" y="154650"/>
                </a:moveTo>
                <a:lnTo>
                  <a:pt x="145258" y="154650"/>
                </a:lnTo>
                <a:lnTo>
                  <a:pt x="158159" y="154650"/>
                </a:lnTo>
                <a:lnTo>
                  <a:pt x="196215" y="261101"/>
                </a:lnTo>
                <a:lnTo>
                  <a:pt x="183960" y="261101"/>
                </a:lnTo>
                <a:lnTo>
                  <a:pt x="172349" y="261101"/>
                </a:lnTo>
                <a:lnTo>
                  <a:pt x="165254" y="239166"/>
                </a:lnTo>
                <a:lnTo>
                  <a:pt x="124617" y="239166"/>
                </a:lnTo>
                <a:lnTo>
                  <a:pt x="117522" y="261101"/>
                </a:lnTo>
                <a:lnTo>
                  <a:pt x="106557" y="261101"/>
                </a:lnTo>
                <a:lnTo>
                  <a:pt x="94946" y="261101"/>
                </a:lnTo>
                <a:close/>
                <a:moveTo>
                  <a:pt x="229176" y="144388"/>
                </a:moveTo>
                <a:lnTo>
                  <a:pt x="363406" y="144388"/>
                </a:lnTo>
                <a:lnTo>
                  <a:pt x="363406" y="164393"/>
                </a:lnTo>
                <a:lnTo>
                  <a:pt x="229176" y="164393"/>
                </a:lnTo>
                <a:close/>
                <a:moveTo>
                  <a:pt x="50357" y="50276"/>
                </a:moveTo>
                <a:lnTo>
                  <a:pt x="50357" y="554330"/>
                </a:lnTo>
                <a:lnTo>
                  <a:pt x="407373" y="554330"/>
                </a:lnTo>
                <a:lnTo>
                  <a:pt x="407373" y="50276"/>
                </a:lnTo>
                <a:lnTo>
                  <a:pt x="133639" y="50276"/>
                </a:lnTo>
                <a:lnTo>
                  <a:pt x="133639" y="112800"/>
                </a:lnTo>
                <a:lnTo>
                  <a:pt x="114271" y="96685"/>
                </a:lnTo>
                <a:lnTo>
                  <a:pt x="94903" y="112800"/>
                </a:lnTo>
                <a:lnTo>
                  <a:pt x="94903" y="50276"/>
                </a:lnTo>
                <a:close/>
                <a:moveTo>
                  <a:pt x="25178" y="0"/>
                </a:moveTo>
                <a:lnTo>
                  <a:pt x="432552" y="0"/>
                </a:lnTo>
                <a:cubicBezTo>
                  <a:pt x="446755" y="0"/>
                  <a:pt x="457730" y="10958"/>
                  <a:pt x="457730" y="25138"/>
                </a:cubicBezTo>
                <a:lnTo>
                  <a:pt x="457730" y="579468"/>
                </a:lnTo>
                <a:cubicBezTo>
                  <a:pt x="457730" y="593004"/>
                  <a:pt x="446755" y="604606"/>
                  <a:pt x="432552" y="604606"/>
                </a:cubicBezTo>
                <a:lnTo>
                  <a:pt x="25178" y="604606"/>
                </a:lnTo>
                <a:cubicBezTo>
                  <a:pt x="11621" y="604606"/>
                  <a:pt x="0" y="593004"/>
                  <a:pt x="0" y="579468"/>
                </a:cubicBezTo>
                <a:lnTo>
                  <a:pt x="0" y="25138"/>
                </a:lnTo>
                <a:cubicBezTo>
                  <a:pt x="0" y="10958"/>
                  <a:pt x="11621" y="0"/>
                  <a:pt x="25178" y="0"/>
                </a:cubicBezTo>
                <a:close/>
              </a:path>
            </a:pathLst>
          </a:custGeom>
          <a:solidFill>
            <a:srgbClr val="4C7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Oval 23"/>
          <p:cNvSpPr/>
          <p:nvPr/>
        </p:nvSpPr>
        <p:spPr>
          <a:xfrm>
            <a:off x="9234550" y="2177367"/>
            <a:ext cx="481240" cy="580572"/>
          </a:xfrm>
          <a:custGeom>
            <a:avLst/>
            <a:gdLst>
              <a:gd name="T0" fmla="*/ 3002 w 3074"/>
              <a:gd name="T1" fmla="*/ 345 h 3714"/>
              <a:gd name="T2" fmla="*/ 2752 w 3074"/>
              <a:gd name="T3" fmla="*/ 345 h 3714"/>
              <a:gd name="T4" fmla="*/ 2752 w 3074"/>
              <a:gd name="T5" fmla="*/ 72 h 3714"/>
              <a:gd name="T6" fmla="*/ 2681 w 3074"/>
              <a:gd name="T7" fmla="*/ 0 h 3714"/>
              <a:gd name="T8" fmla="*/ 244 w 3074"/>
              <a:gd name="T9" fmla="*/ 0 h 3714"/>
              <a:gd name="T10" fmla="*/ 0 w 3074"/>
              <a:gd name="T11" fmla="*/ 244 h 3714"/>
              <a:gd name="T12" fmla="*/ 0 w 3074"/>
              <a:gd name="T13" fmla="*/ 3469 h 3714"/>
              <a:gd name="T14" fmla="*/ 244 w 3074"/>
              <a:gd name="T15" fmla="*/ 3714 h 3714"/>
              <a:gd name="T16" fmla="*/ 3002 w 3074"/>
              <a:gd name="T17" fmla="*/ 3714 h 3714"/>
              <a:gd name="T18" fmla="*/ 3074 w 3074"/>
              <a:gd name="T19" fmla="*/ 3642 h 3714"/>
              <a:gd name="T20" fmla="*/ 3074 w 3074"/>
              <a:gd name="T21" fmla="*/ 417 h 3714"/>
              <a:gd name="T22" fmla="*/ 3002 w 3074"/>
              <a:gd name="T23" fmla="*/ 345 h 3714"/>
              <a:gd name="T24" fmla="*/ 244 w 3074"/>
              <a:gd name="T25" fmla="*/ 143 h 3714"/>
              <a:gd name="T26" fmla="*/ 2609 w 3074"/>
              <a:gd name="T27" fmla="*/ 143 h 3714"/>
              <a:gd name="T28" fmla="*/ 2609 w 3074"/>
              <a:gd name="T29" fmla="*/ 345 h 3714"/>
              <a:gd name="T30" fmla="*/ 2421 w 3074"/>
              <a:gd name="T31" fmla="*/ 345 h 3714"/>
              <a:gd name="T32" fmla="*/ 1704 w 3074"/>
              <a:gd name="T33" fmla="*/ 345 h 3714"/>
              <a:gd name="T34" fmla="*/ 244 w 3074"/>
              <a:gd name="T35" fmla="*/ 345 h 3714"/>
              <a:gd name="T36" fmla="*/ 143 w 3074"/>
              <a:gd name="T37" fmla="*/ 244 h 3714"/>
              <a:gd name="T38" fmla="*/ 244 w 3074"/>
              <a:gd name="T39" fmla="*/ 143 h 3714"/>
              <a:gd name="T40" fmla="*/ 1776 w 3074"/>
              <a:gd name="T41" fmla="*/ 488 h 3714"/>
              <a:gd name="T42" fmla="*/ 2349 w 3074"/>
              <a:gd name="T43" fmla="*/ 488 h 3714"/>
              <a:gd name="T44" fmla="*/ 2349 w 3074"/>
              <a:gd name="T45" fmla="*/ 1670 h 3714"/>
              <a:gd name="T46" fmla="*/ 2103 w 3074"/>
              <a:gd name="T47" fmla="*/ 1504 h 3714"/>
              <a:gd name="T48" fmla="*/ 2063 w 3074"/>
              <a:gd name="T49" fmla="*/ 1492 h 3714"/>
              <a:gd name="T50" fmla="*/ 2022 w 3074"/>
              <a:gd name="T51" fmla="*/ 1504 h 3714"/>
              <a:gd name="T52" fmla="*/ 1776 w 3074"/>
              <a:gd name="T53" fmla="*/ 1670 h 3714"/>
              <a:gd name="T54" fmla="*/ 1776 w 3074"/>
              <a:gd name="T55" fmla="*/ 488 h 3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74" h="3714">
                <a:moveTo>
                  <a:pt x="3002" y="345"/>
                </a:moveTo>
                <a:lnTo>
                  <a:pt x="2752" y="345"/>
                </a:lnTo>
                <a:lnTo>
                  <a:pt x="2752" y="72"/>
                </a:lnTo>
                <a:cubicBezTo>
                  <a:pt x="2752" y="32"/>
                  <a:pt x="2720" y="0"/>
                  <a:pt x="2681" y="0"/>
                </a:cubicBezTo>
                <a:lnTo>
                  <a:pt x="244" y="0"/>
                </a:lnTo>
                <a:cubicBezTo>
                  <a:pt x="109" y="0"/>
                  <a:pt x="0" y="110"/>
                  <a:pt x="0" y="244"/>
                </a:cubicBezTo>
                <a:lnTo>
                  <a:pt x="0" y="3469"/>
                </a:lnTo>
                <a:cubicBezTo>
                  <a:pt x="0" y="3604"/>
                  <a:pt x="109" y="3714"/>
                  <a:pt x="244" y="3714"/>
                </a:cubicBezTo>
                <a:lnTo>
                  <a:pt x="3002" y="3714"/>
                </a:lnTo>
                <a:cubicBezTo>
                  <a:pt x="3042" y="3714"/>
                  <a:pt x="3074" y="3681"/>
                  <a:pt x="3074" y="3642"/>
                </a:cubicBezTo>
                <a:lnTo>
                  <a:pt x="3074" y="417"/>
                </a:lnTo>
                <a:cubicBezTo>
                  <a:pt x="3074" y="377"/>
                  <a:pt x="3042" y="345"/>
                  <a:pt x="3002" y="345"/>
                </a:cubicBezTo>
                <a:close/>
                <a:moveTo>
                  <a:pt x="244" y="143"/>
                </a:moveTo>
                <a:lnTo>
                  <a:pt x="2609" y="143"/>
                </a:lnTo>
                <a:lnTo>
                  <a:pt x="2609" y="345"/>
                </a:lnTo>
                <a:lnTo>
                  <a:pt x="2421" y="345"/>
                </a:lnTo>
                <a:lnTo>
                  <a:pt x="1704" y="345"/>
                </a:lnTo>
                <a:lnTo>
                  <a:pt x="244" y="345"/>
                </a:lnTo>
                <a:cubicBezTo>
                  <a:pt x="188" y="345"/>
                  <a:pt x="143" y="300"/>
                  <a:pt x="143" y="244"/>
                </a:cubicBezTo>
                <a:cubicBezTo>
                  <a:pt x="143" y="189"/>
                  <a:pt x="188" y="143"/>
                  <a:pt x="244" y="143"/>
                </a:cubicBezTo>
                <a:close/>
                <a:moveTo>
                  <a:pt x="1776" y="488"/>
                </a:moveTo>
                <a:lnTo>
                  <a:pt x="2349" y="488"/>
                </a:lnTo>
                <a:lnTo>
                  <a:pt x="2349" y="1670"/>
                </a:lnTo>
                <a:lnTo>
                  <a:pt x="2103" y="1504"/>
                </a:lnTo>
                <a:cubicBezTo>
                  <a:pt x="2091" y="1496"/>
                  <a:pt x="2077" y="1492"/>
                  <a:pt x="2063" y="1492"/>
                </a:cubicBezTo>
                <a:cubicBezTo>
                  <a:pt x="2048" y="1492"/>
                  <a:pt x="2035" y="1496"/>
                  <a:pt x="2022" y="1504"/>
                </a:cubicBezTo>
                <a:lnTo>
                  <a:pt x="1776" y="1670"/>
                </a:lnTo>
                <a:lnTo>
                  <a:pt x="1776" y="488"/>
                </a:lnTo>
                <a:close/>
              </a:path>
            </a:pathLst>
          </a:custGeom>
          <a:solidFill>
            <a:srgbClr val="4C7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Oval 25"/>
          <p:cNvSpPr/>
          <p:nvPr/>
        </p:nvSpPr>
        <p:spPr>
          <a:xfrm>
            <a:off x="4613941" y="4025145"/>
            <a:ext cx="580572" cy="477206"/>
          </a:xfrm>
          <a:custGeom>
            <a:avLst/>
            <a:gdLst>
              <a:gd name="connsiteX0" fmla="*/ 101332 w 607991"/>
              <a:gd name="connsiteY0" fmla="*/ 229973 h 499744"/>
              <a:gd name="connsiteX1" fmla="*/ 300898 w 607991"/>
              <a:gd name="connsiteY1" fmla="*/ 340321 h 499744"/>
              <a:gd name="connsiteX2" fmla="*/ 500520 w 607991"/>
              <a:gd name="connsiteY2" fmla="*/ 229973 h 499744"/>
              <a:gd name="connsiteX3" fmla="*/ 472871 w 607991"/>
              <a:gd name="connsiteY3" fmla="*/ 367922 h 499744"/>
              <a:gd name="connsiteX4" fmla="*/ 380747 w 607991"/>
              <a:gd name="connsiteY4" fmla="*/ 469050 h 499744"/>
              <a:gd name="connsiteX5" fmla="*/ 300898 w 607991"/>
              <a:gd name="connsiteY5" fmla="*/ 499744 h 499744"/>
              <a:gd name="connsiteX6" fmla="*/ 221048 w 607991"/>
              <a:gd name="connsiteY6" fmla="*/ 469050 h 499744"/>
              <a:gd name="connsiteX7" fmla="*/ 128924 w 607991"/>
              <a:gd name="connsiteY7" fmla="*/ 367922 h 499744"/>
              <a:gd name="connsiteX8" fmla="*/ 300898 w 607991"/>
              <a:gd name="connsiteY8" fmla="*/ 64372 h 499744"/>
              <a:gd name="connsiteX9" fmla="*/ 242566 w 607991"/>
              <a:gd name="connsiteY9" fmla="*/ 114942 h 499744"/>
              <a:gd name="connsiteX10" fmla="*/ 300898 w 607991"/>
              <a:gd name="connsiteY10" fmla="*/ 165569 h 499744"/>
              <a:gd name="connsiteX11" fmla="*/ 354069 w 607991"/>
              <a:gd name="connsiteY11" fmla="*/ 135617 h 499744"/>
              <a:gd name="connsiteX12" fmla="*/ 301701 w 607991"/>
              <a:gd name="connsiteY12" fmla="*/ 133326 h 499744"/>
              <a:gd name="connsiteX13" fmla="*/ 300095 w 607991"/>
              <a:gd name="connsiteY13" fmla="*/ 96558 h 499744"/>
              <a:gd name="connsiteX14" fmla="*/ 355847 w 607991"/>
              <a:gd name="connsiteY14" fmla="*/ 98677 h 499744"/>
              <a:gd name="connsiteX15" fmla="*/ 300898 w 607991"/>
              <a:gd name="connsiteY15" fmla="*/ 64372 h 499744"/>
              <a:gd name="connsiteX16" fmla="*/ 300898 w 607991"/>
              <a:gd name="connsiteY16" fmla="*/ 0 h 499744"/>
              <a:gd name="connsiteX17" fmla="*/ 607991 w 607991"/>
              <a:gd name="connsiteY17" fmla="*/ 125709 h 499744"/>
              <a:gd name="connsiteX18" fmla="*/ 530788 w 607991"/>
              <a:gd name="connsiteY18" fmla="*/ 166543 h 499744"/>
              <a:gd name="connsiteX19" fmla="*/ 535491 w 607991"/>
              <a:gd name="connsiteY19" fmla="*/ 170781 h 499744"/>
              <a:gd name="connsiteX20" fmla="*/ 580287 w 607991"/>
              <a:gd name="connsiteY20" fmla="*/ 304851 h 499744"/>
              <a:gd name="connsiteX21" fmla="*/ 577993 w 607991"/>
              <a:gd name="connsiteY21" fmla="*/ 325812 h 499744"/>
              <a:gd name="connsiteX22" fmla="*/ 579943 w 607991"/>
              <a:gd name="connsiteY22" fmla="*/ 416300 h 499744"/>
              <a:gd name="connsiteX23" fmla="*/ 543865 w 607991"/>
              <a:gd name="connsiteY23" fmla="*/ 423745 h 499744"/>
              <a:gd name="connsiteX24" fmla="*/ 541456 w 607991"/>
              <a:gd name="connsiteY24" fmla="*/ 321231 h 499744"/>
              <a:gd name="connsiteX25" fmla="*/ 543521 w 607991"/>
              <a:gd name="connsiteY25" fmla="*/ 302160 h 499744"/>
              <a:gd name="connsiteX26" fmla="*/ 509107 w 607991"/>
              <a:gd name="connsiteY26" fmla="*/ 196495 h 499744"/>
              <a:gd name="connsiteX27" fmla="*/ 496201 w 607991"/>
              <a:gd name="connsiteY27" fmla="*/ 184869 h 499744"/>
              <a:gd name="connsiteX28" fmla="*/ 300898 w 607991"/>
              <a:gd name="connsiteY28" fmla="*/ 288186 h 499744"/>
              <a:gd name="connsiteX29" fmla="*/ 0 w 607991"/>
              <a:gd name="connsiteY29" fmla="*/ 125709 h 49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07991" h="499744">
                <a:moveTo>
                  <a:pt x="101332" y="229973"/>
                </a:moveTo>
                <a:lnTo>
                  <a:pt x="300898" y="340321"/>
                </a:lnTo>
                <a:lnTo>
                  <a:pt x="500520" y="229973"/>
                </a:lnTo>
                <a:lnTo>
                  <a:pt x="472871" y="367922"/>
                </a:lnTo>
                <a:cubicBezTo>
                  <a:pt x="472871" y="367922"/>
                  <a:pt x="494325" y="432287"/>
                  <a:pt x="380747" y="469050"/>
                </a:cubicBezTo>
                <a:lnTo>
                  <a:pt x="300898" y="499744"/>
                </a:lnTo>
                <a:lnTo>
                  <a:pt x="221048" y="469050"/>
                </a:lnTo>
                <a:cubicBezTo>
                  <a:pt x="107470" y="432287"/>
                  <a:pt x="128924" y="367922"/>
                  <a:pt x="128924" y="367922"/>
                </a:cubicBezTo>
                <a:close/>
                <a:moveTo>
                  <a:pt x="300898" y="64372"/>
                </a:moveTo>
                <a:cubicBezTo>
                  <a:pt x="268663" y="64372"/>
                  <a:pt x="242566" y="87051"/>
                  <a:pt x="242566" y="114942"/>
                </a:cubicBezTo>
                <a:cubicBezTo>
                  <a:pt x="242566" y="142890"/>
                  <a:pt x="268663" y="165569"/>
                  <a:pt x="300898" y="165569"/>
                </a:cubicBezTo>
                <a:cubicBezTo>
                  <a:pt x="324587" y="165569"/>
                  <a:pt x="344892" y="153256"/>
                  <a:pt x="354069" y="135617"/>
                </a:cubicBezTo>
                <a:cubicBezTo>
                  <a:pt x="323956" y="132524"/>
                  <a:pt x="302275" y="133326"/>
                  <a:pt x="301701" y="133326"/>
                </a:cubicBezTo>
                <a:lnTo>
                  <a:pt x="300095" y="96558"/>
                </a:lnTo>
                <a:cubicBezTo>
                  <a:pt x="302447" y="96444"/>
                  <a:pt x="324759" y="95585"/>
                  <a:pt x="355847" y="98677"/>
                </a:cubicBezTo>
                <a:cubicBezTo>
                  <a:pt x="348046" y="78747"/>
                  <a:pt x="326480" y="64372"/>
                  <a:pt x="300898" y="64372"/>
                </a:cubicBezTo>
                <a:close/>
                <a:moveTo>
                  <a:pt x="300898" y="0"/>
                </a:moveTo>
                <a:lnTo>
                  <a:pt x="607991" y="125709"/>
                </a:lnTo>
                <a:lnTo>
                  <a:pt x="530788" y="166543"/>
                </a:lnTo>
                <a:cubicBezTo>
                  <a:pt x="532336" y="167975"/>
                  <a:pt x="534000" y="169292"/>
                  <a:pt x="535491" y="170781"/>
                </a:cubicBezTo>
                <a:cubicBezTo>
                  <a:pt x="569217" y="205487"/>
                  <a:pt x="584303" y="250616"/>
                  <a:pt x="580287" y="304851"/>
                </a:cubicBezTo>
                <a:cubicBezTo>
                  <a:pt x="579771" y="311609"/>
                  <a:pt x="578911" y="318539"/>
                  <a:pt x="577993" y="325812"/>
                </a:cubicBezTo>
                <a:cubicBezTo>
                  <a:pt x="575011" y="349522"/>
                  <a:pt x="571626" y="376325"/>
                  <a:pt x="579943" y="416300"/>
                </a:cubicBezTo>
                <a:lnTo>
                  <a:pt x="543865" y="423745"/>
                </a:lnTo>
                <a:cubicBezTo>
                  <a:pt x="534344" y="377814"/>
                  <a:pt x="538244" y="346430"/>
                  <a:pt x="541456" y="321231"/>
                </a:cubicBezTo>
                <a:cubicBezTo>
                  <a:pt x="542259" y="314587"/>
                  <a:pt x="543062" y="308288"/>
                  <a:pt x="543521" y="302160"/>
                </a:cubicBezTo>
                <a:cubicBezTo>
                  <a:pt x="546791" y="258233"/>
                  <a:pt x="535549" y="223699"/>
                  <a:pt x="509107" y="196495"/>
                </a:cubicBezTo>
                <a:cubicBezTo>
                  <a:pt x="505034" y="192372"/>
                  <a:pt x="500732" y="188477"/>
                  <a:pt x="496201" y="184869"/>
                </a:cubicBezTo>
                <a:lnTo>
                  <a:pt x="300898" y="288186"/>
                </a:lnTo>
                <a:lnTo>
                  <a:pt x="0" y="125709"/>
                </a:lnTo>
                <a:close/>
              </a:path>
            </a:pathLst>
          </a:custGeom>
          <a:solidFill>
            <a:srgbClr val="4C7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Oval 26"/>
          <p:cNvSpPr/>
          <p:nvPr/>
        </p:nvSpPr>
        <p:spPr>
          <a:xfrm>
            <a:off x="6937462" y="3973462"/>
            <a:ext cx="504471" cy="580572"/>
          </a:xfrm>
          <a:custGeom>
            <a:avLst/>
            <a:gdLst>
              <a:gd name="connsiteX0" fmla="*/ 130227 w 527194"/>
              <a:gd name="connsiteY0" fmla="*/ 383382 h 606722"/>
              <a:gd name="connsiteX1" fmla="*/ 263562 w 527194"/>
              <a:gd name="connsiteY1" fmla="*/ 468168 h 606722"/>
              <a:gd name="connsiteX2" fmla="*/ 396896 w 527194"/>
              <a:gd name="connsiteY2" fmla="*/ 383382 h 606722"/>
              <a:gd name="connsiteX3" fmla="*/ 451546 w 527194"/>
              <a:gd name="connsiteY3" fmla="*/ 421687 h 606722"/>
              <a:gd name="connsiteX4" fmla="*/ 479139 w 527194"/>
              <a:gd name="connsiteY4" fmla="*/ 499362 h 606722"/>
              <a:gd name="connsiteX5" fmla="*/ 479139 w 527194"/>
              <a:gd name="connsiteY5" fmla="*/ 606722 h 606722"/>
              <a:gd name="connsiteX6" fmla="*/ 206863 w 527194"/>
              <a:gd name="connsiteY6" fmla="*/ 606722 h 606722"/>
              <a:gd name="connsiteX7" fmla="*/ 184789 w 527194"/>
              <a:gd name="connsiteY7" fmla="*/ 584592 h 606722"/>
              <a:gd name="connsiteX8" fmla="*/ 206863 w 527194"/>
              <a:gd name="connsiteY8" fmla="*/ 562463 h 606722"/>
              <a:gd name="connsiteX9" fmla="*/ 430541 w 527194"/>
              <a:gd name="connsiteY9" fmla="*/ 562463 h 606722"/>
              <a:gd name="connsiteX10" fmla="*/ 430541 w 527194"/>
              <a:gd name="connsiteY10" fmla="*/ 488164 h 606722"/>
              <a:gd name="connsiteX11" fmla="*/ 394403 w 527194"/>
              <a:gd name="connsiteY11" fmla="*/ 488164 h 606722"/>
              <a:gd name="connsiteX12" fmla="*/ 394403 w 527194"/>
              <a:gd name="connsiteY12" fmla="*/ 526380 h 606722"/>
              <a:gd name="connsiteX13" fmla="*/ 206863 w 527194"/>
              <a:gd name="connsiteY13" fmla="*/ 526380 h 606722"/>
              <a:gd name="connsiteX14" fmla="*/ 132720 w 527194"/>
              <a:gd name="connsiteY14" fmla="*/ 526380 h 606722"/>
              <a:gd name="connsiteX15" fmla="*/ 132720 w 527194"/>
              <a:gd name="connsiteY15" fmla="*/ 488164 h 606722"/>
              <a:gd name="connsiteX16" fmla="*/ 96582 w 527194"/>
              <a:gd name="connsiteY16" fmla="*/ 488164 h 606722"/>
              <a:gd name="connsiteX17" fmla="*/ 96582 w 527194"/>
              <a:gd name="connsiteY17" fmla="*/ 562463 h 606722"/>
              <a:gd name="connsiteX18" fmla="*/ 153014 w 527194"/>
              <a:gd name="connsiteY18" fmla="*/ 562463 h 606722"/>
              <a:gd name="connsiteX19" fmla="*/ 148652 w 527194"/>
              <a:gd name="connsiteY19" fmla="*/ 584592 h 606722"/>
              <a:gd name="connsiteX20" fmla="*/ 153014 w 527194"/>
              <a:gd name="connsiteY20" fmla="*/ 606722 h 606722"/>
              <a:gd name="connsiteX21" fmla="*/ 47984 w 527194"/>
              <a:gd name="connsiteY21" fmla="*/ 606722 h 606722"/>
              <a:gd name="connsiteX22" fmla="*/ 47984 w 527194"/>
              <a:gd name="connsiteY22" fmla="*/ 499362 h 606722"/>
              <a:gd name="connsiteX23" fmla="*/ 75666 w 527194"/>
              <a:gd name="connsiteY23" fmla="*/ 421687 h 606722"/>
              <a:gd name="connsiteX24" fmla="*/ 130227 w 527194"/>
              <a:gd name="connsiteY24" fmla="*/ 383382 h 606722"/>
              <a:gd name="connsiteX25" fmla="*/ 440046 w 527194"/>
              <a:gd name="connsiteY25" fmla="*/ 245144 h 606722"/>
              <a:gd name="connsiteX26" fmla="*/ 527194 w 527194"/>
              <a:gd name="connsiteY26" fmla="*/ 245144 h 606722"/>
              <a:gd name="connsiteX27" fmla="*/ 527194 w 527194"/>
              <a:gd name="connsiteY27" fmla="*/ 281203 h 606722"/>
              <a:gd name="connsiteX28" fmla="*/ 440046 w 527194"/>
              <a:gd name="connsiteY28" fmla="*/ 281203 h 606722"/>
              <a:gd name="connsiteX29" fmla="*/ 0 w 527194"/>
              <a:gd name="connsiteY29" fmla="*/ 245144 h 606722"/>
              <a:gd name="connsiteX30" fmla="*/ 87148 w 527194"/>
              <a:gd name="connsiteY30" fmla="*/ 245144 h 606722"/>
              <a:gd name="connsiteX31" fmla="*/ 87148 w 527194"/>
              <a:gd name="connsiteY31" fmla="*/ 281203 h 606722"/>
              <a:gd name="connsiteX32" fmla="*/ 0 w 527194"/>
              <a:gd name="connsiteY32" fmla="*/ 281203 h 606722"/>
              <a:gd name="connsiteX33" fmla="*/ 162336 w 527194"/>
              <a:gd name="connsiteY33" fmla="*/ 227221 h 606722"/>
              <a:gd name="connsiteX34" fmla="*/ 263552 w 527194"/>
              <a:gd name="connsiteY34" fmla="*/ 266058 h 606722"/>
              <a:gd name="connsiteX35" fmla="*/ 364858 w 527194"/>
              <a:gd name="connsiteY35" fmla="*/ 227221 h 606722"/>
              <a:gd name="connsiteX36" fmla="*/ 374561 w 527194"/>
              <a:gd name="connsiteY36" fmla="*/ 272635 h 606722"/>
              <a:gd name="connsiteX37" fmla="*/ 374561 w 527194"/>
              <a:gd name="connsiteY37" fmla="*/ 321249 h 606722"/>
              <a:gd name="connsiteX38" fmla="*/ 291505 w 527194"/>
              <a:gd name="connsiteY38" fmla="*/ 428518 h 606722"/>
              <a:gd name="connsiteX39" fmla="*/ 291238 w 527194"/>
              <a:gd name="connsiteY39" fmla="*/ 428607 h 606722"/>
              <a:gd name="connsiteX40" fmla="*/ 288834 w 527194"/>
              <a:gd name="connsiteY40" fmla="*/ 429140 h 606722"/>
              <a:gd name="connsiteX41" fmla="*/ 287321 w 527194"/>
              <a:gd name="connsiteY41" fmla="*/ 429496 h 606722"/>
              <a:gd name="connsiteX42" fmla="*/ 284383 w 527194"/>
              <a:gd name="connsiteY42" fmla="*/ 430118 h 606722"/>
              <a:gd name="connsiteX43" fmla="*/ 282247 w 527194"/>
              <a:gd name="connsiteY43" fmla="*/ 430473 h 606722"/>
              <a:gd name="connsiteX44" fmla="*/ 280822 w 527194"/>
              <a:gd name="connsiteY44" fmla="*/ 430740 h 606722"/>
              <a:gd name="connsiteX45" fmla="*/ 277351 w 527194"/>
              <a:gd name="connsiteY45" fmla="*/ 431184 h 606722"/>
              <a:gd name="connsiteX46" fmla="*/ 276282 w 527194"/>
              <a:gd name="connsiteY46" fmla="*/ 431362 h 606722"/>
              <a:gd name="connsiteX47" fmla="*/ 273078 w 527194"/>
              <a:gd name="connsiteY47" fmla="*/ 431629 h 606722"/>
              <a:gd name="connsiteX48" fmla="*/ 272366 w 527194"/>
              <a:gd name="connsiteY48" fmla="*/ 431718 h 606722"/>
              <a:gd name="connsiteX49" fmla="*/ 268449 w 527194"/>
              <a:gd name="connsiteY49" fmla="*/ 431984 h 606722"/>
              <a:gd name="connsiteX50" fmla="*/ 267558 w 527194"/>
              <a:gd name="connsiteY50" fmla="*/ 431984 h 606722"/>
              <a:gd name="connsiteX51" fmla="*/ 263552 w 527194"/>
              <a:gd name="connsiteY51" fmla="*/ 432073 h 606722"/>
              <a:gd name="connsiteX52" fmla="*/ 259636 w 527194"/>
              <a:gd name="connsiteY52" fmla="*/ 431984 h 606722"/>
              <a:gd name="connsiteX53" fmla="*/ 258656 w 527194"/>
              <a:gd name="connsiteY53" fmla="*/ 431984 h 606722"/>
              <a:gd name="connsiteX54" fmla="*/ 254828 w 527194"/>
              <a:gd name="connsiteY54" fmla="*/ 431718 h 606722"/>
              <a:gd name="connsiteX55" fmla="*/ 254116 w 527194"/>
              <a:gd name="connsiteY55" fmla="*/ 431629 h 606722"/>
              <a:gd name="connsiteX56" fmla="*/ 250912 w 527194"/>
              <a:gd name="connsiteY56" fmla="*/ 431362 h 606722"/>
              <a:gd name="connsiteX57" fmla="*/ 249843 w 527194"/>
              <a:gd name="connsiteY57" fmla="*/ 431184 h 606722"/>
              <a:gd name="connsiteX58" fmla="*/ 246372 w 527194"/>
              <a:gd name="connsiteY58" fmla="*/ 430740 h 606722"/>
              <a:gd name="connsiteX59" fmla="*/ 244947 w 527194"/>
              <a:gd name="connsiteY59" fmla="*/ 430473 h 606722"/>
              <a:gd name="connsiteX60" fmla="*/ 242722 w 527194"/>
              <a:gd name="connsiteY60" fmla="*/ 430118 h 606722"/>
              <a:gd name="connsiteX61" fmla="*/ 239784 w 527194"/>
              <a:gd name="connsiteY61" fmla="*/ 429496 h 606722"/>
              <a:gd name="connsiteX62" fmla="*/ 238360 w 527194"/>
              <a:gd name="connsiteY62" fmla="*/ 429140 h 606722"/>
              <a:gd name="connsiteX63" fmla="*/ 235956 w 527194"/>
              <a:gd name="connsiteY63" fmla="*/ 428607 h 606722"/>
              <a:gd name="connsiteX64" fmla="*/ 235689 w 527194"/>
              <a:gd name="connsiteY64" fmla="*/ 428518 h 606722"/>
              <a:gd name="connsiteX65" fmla="*/ 152633 w 527194"/>
              <a:gd name="connsiteY65" fmla="*/ 321249 h 606722"/>
              <a:gd name="connsiteX66" fmla="*/ 152633 w 527194"/>
              <a:gd name="connsiteY66" fmla="*/ 272635 h 606722"/>
              <a:gd name="connsiteX67" fmla="*/ 162336 w 527194"/>
              <a:gd name="connsiteY67" fmla="*/ 227221 h 606722"/>
              <a:gd name="connsiteX68" fmla="*/ 263562 w 527194"/>
              <a:gd name="connsiteY68" fmla="*/ 161807 h 606722"/>
              <a:gd name="connsiteX69" fmla="*/ 344359 w 527194"/>
              <a:gd name="connsiteY69" fmla="*/ 196823 h 606722"/>
              <a:gd name="connsiteX70" fmla="*/ 263562 w 527194"/>
              <a:gd name="connsiteY70" fmla="*/ 229973 h 606722"/>
              <a:gd name="connsiteX71" fmla="*/ 182764 w 527194"/>
              <a:gd name="connsiteY71" fmla="*/ 196823 h 606722"/>
              <a:gd name="connsiteX72" fmla="*/ 263562 w 527194"/>
              <a:gd name="connsiteY72" fmla="*/ 161807 h 606722"/>
              <a:gd name="connsiteX73" fmla="*/ 437220 w 527194"/>
              <a:gd name="connsiteY73" fmla="*/ 64356 h 606722"/>
              <a:gd name="connsiteX74" fmla="*/ 462768 w 527194"/>
              <a:gd name="connsiteY74" fmla="*/ 89863 h 606722"/>
              <a:gd name="connsiteX75" fmla="*/ 401168 w 527194"/>
              <a:gd name="connsiteY75" fmla="*/ 151363 h 606722"/>
              <a:gd name="connsiteX76" fmla="*/ 375620 w 527194"/>
              <a:gd name="connsiteY76" fmla="*/ 125856 h 606722"/>
              <a:gd name="connsiteX77" fmla="*/ 89974 w 527194"/>
              <a:gd name="connsiteY77" fmla="*/ 64356 h 606722"/>
              <a:gd name="connsiteX78" fmla="*/ 151574 w 527194"/>
              <a:gd name="connsiteY78" fmla="*/ 125856 h 606722"/>
              <a:gd name="connsiteX79" fmla="*/ 126026 w 527194"/>
              <a:gd name="connsiteY79" fmla="*/ 151363 h 606722"/>
              <a:gd name="connsiteX80" fmla="*/ 64426 w 527194"/>
              <a:gd name="connsiteY80" fmla="*/ 89863 h 606722"/>
              <a:gd name="connsiteX81" fmla="*/ 245497 w 527194"/>
              <a:gd name="connsiteY81" fmla="*/ 0 h 606722"/>
              <a:gd name="connsiteX82" fmla="*/ 281626 w 527194"/>
              <a:gd name="connsiteY82" fmla="*/ 0 h 606722"/>
              <a:gd name="connsiteX83" fmla="*/ 281626 w 527194"/>
              <a:gd name="connsiteY83" fmla="*/ 86937 h 606722"/>
              <a:gd name="connsiteX84" fmla="*/ 245497 w 527194"/>
              <a:gd name="connsiteY84" fmla="*/ 86937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527194" h="606722">
                <a:moveTo>
                  <a:pt x="130227" y="383382"/>
                </a:moveTo>
                <a:cubicBezTo>
                  <a:pt x="154171" y="434662"/>
                  <a:pt x="205795" y="468168"/>
                  <a:pt x="263562" y="468168"/>
                </a:cubicBezTo>
                <a:cubicBezTo>
                  <a:pt x="321417" y="468168"/>
                  <a:pt x="373041" y="434662"/>
                  <a:pt x="396896" y="383382"/>
                </a:cubicBezTo>
                <a:cubicBezTo>
                  <a:pt x="418168" y="390847"/>
                  <a:pt x="437127" y="404090"/>
                  <a:pt x="451546" y="421687"/>
                </a:cubicBezTo>
                <a:cubicBezTo>
                  <a:pt x="469348" y="443550"/>
                  <a:pt x="479139" y="471100"/>
                  <a:pt x="479139" y="499362"/>
                </a:cubicBezTo>
                <a:lnTo>
                  <a:pt x="479139" y="606722"/>
                </a:lnTo>
                <a:lnTo>
                  <a:pt x="206863" y="606722"/>
                </a:lnTo>
                <a:cubicBezTo>
                  <a:pt x="194669" y="606722"/>
                  <a:pt x="184789" y="596768"/>
                  <a:pt x="184789" y="584592"/>
                </a:cubicBezTo>
                <a:cubicBezTo>
                  <a:pt x="184789" y="572417"/>
                  <a:pt x="194669" y="562463"/>
                  <a:pt x="206863" y="562463"/>
                </a:cubicBezTo>
                <a:lnTo>
                  <a:pt x="430541" y="562463"/>
                </a:lnTo>
                <a:lnTo>
                  <a:pt x="430541" y="488164"/>
                </a:lnTo>
                <a:lnTo>
                  <a:pt x="394403" y="488164"/>
                </a:lnTo>
                <a:lnTo>
                  <a:pt x="394403" y="526380"/>
                </a:lnTo>
                <a:lnTo>
                  <a:pt x="206863" y="526380"/>
                </a:lnTo>
                <a:lnTo>
                  <a:pt x="132720" y="526380"/>
                </a:lnTo>
                <a:lnTo>
                  <a:pt x="132720" y="488164"/>
                </a:lnTo>
                <a:lnTo>
                  <a:pt x="96582" y="488164"/>
                </a:lnTo>
                <a:lnTo>
                  <a:pt x="96582" y="562463"/>
                </a:lnTo>
                <a:lnTo>
                  <a:pt x="153014" y="562463"/>
                </a:lnTo>
                <a:cubicBezTo>
                  <a:pt x="150165" y="569306"/>
                  <a:pt x="148652" y="576772"/>
                  <a:pt x="148652" y="584592"/>
                </a:cubicBezTo>
                <a:cubicBezTo>
                  <a:pt x="148652" y="592413"/>
                  <a:pt x="150165" y="599879"/>
                  <a:pt x="153014" y="606722"/>
                </a:cubicBezTo>
                <a:lnTo>
                  <a:pt x="47984" y="606722"/>
                </a:lnTo>
                <a:lnTo>
                  <a:pt x="47984" y="499362"/>
                </a:lnTo>
                <a:cubicBezTo>
                  <a:pt x="47984" y="471100"/>
                  <a:pt x="57864" y="443550"/>
                  <a:pt x="75666" y="421687"/>
                </a:cubicBezTo>
                <a:cubicBezTo>
                  <a:pt x="89996" y="404090"/>
                  <a:pt x="109044" y="390847"/>
                  <a:pt x="130227" y="383382"/>
                </a:cubicBezTo>
                <a:close/>
                <a:moveTo>
                  <a:pt x="440046" y="245144"/>
                </a:moveTo>
                <a:lnTo>
                  <a:pt x="527194" y="245144"/>
                </a:lnTo>
                <a:lnTo>
                  <a:pt x="527194" y="281203"/>
                </a:lnTo>
                <a:lnTo>
                  <a:pt x="440046" y="281203"/>
                </a:lnTo>
                <a:close/>
                <a:moveTo>
                  <a:pt x="0" y="245144"/>
                </a:moveTo>
                <a:lnTo>
                  <a:pt x="87148" y="245144"/>
                </a:lnTo>
                <a:lnTo>
                  <a:pt x="87148" y="281203"/>
                </a:lnTo>
                <a:lnTo>
                  <a:pt x="0" y="281203"/>
                </a:lnTo>
                <a:close/>
                <a:moveTo>
                  <a:pt x="162336" y="227221"/>
                </a:moveTo>
                <a:cubicBezTo>
                  <a:pt x="189933" y="252194"/>
                  <a:pt x="225630" y="266058"/>
                  <a:pt x="263552" y="266058"/>
                </a:cubicBezTo>
                <a:cubicBezTo>
                  <a:pt x="301564" y="266058"/>
                  <a:pt x="337261" y="252194"/>
                  <a:pt x="364858" y="227221"/>
                </a:cubicBezTo>
                <a:cubicBezTo>
                  <a:pt x="371089" y="241085"/>
                  <a:pt x="374561" y="256460"/>
                  <a:pt x="374561" y="272635"/>
                </a:cubicBezTo>
                <a:lnTo>
                  <a:pt x="374561" y="321249"/>
                </a:lnTo>
                <a:cubicBezTo>
                  <a:pt x="374561" y="372706"/>
                  <a:pt x="339220" y="416165"/>
                  <a:pt x="291505" y="428518"/>
                </a:cubicBezTo>
                <a:cubicBezTo>
                  <a:pt x="291416" y="428518"/>
                  <a:pt x="291327" y="428518"/>
                  <a:pt x="291238" y="428607"/>
                </a:cubicBezTo>
                <a:cubicBezTo>
                  <a:pt x="290437" y="428785"/>
                  <a:pt x="289635" y="428962"/>
                  <a:pt x="288834" y="429140"/>
                </a:cubicBezTo>
                <a:cubicBezTo>
                  <a:pt x="288300" y="429318"/>
                  <a:pt x="287855" y="429407"/>
                  <a:pt x="287321" y="429496"/>
                </a:cubicBezTo>
                <a:cubicBezTo>
                  <a:pt x="286342" y="429673"/>
                  <a:pt x="285362" y="429940"/>
                  <a:pt x="284383" y="430118"/>
                </a:cubicBezTo>
                <a:cubicBezTo>
                  <a:pt x="283671" y="430207"/>
                  <a:pt x="282959" y="430384"/>
                  <a:pt x="282247" y="430473"/>
                </a:cubicBezTo>
                <a:cubicBezTo>
                  <a:pt x="281713" y="430562"/>
                  <a:pt x="281268" y="430651"/>
                  <a:pt x="280822" y="430740"/>
                </a:cubicBezTo>
                <a:cubicBezTo>
                  <a:pt x="279665" y="430918"/>
                  <a:pt x="278508" y="431095"/>
                  <a:pt x="277351" y="431184"/>
                </a:cubicBezTo>
                <a:cubicBezTo>
                  <a:pt x="276995" y="431273"/>
                  <a:pt x="276638" y="431273"/>
                  <a:pt x="276282" y="431362"/>
                </a:cubicBezTo>
                <a:cubicBezTo>
                  <a:pt x="275214" y="431451"/>
                  <a:pt x="274146" y="431540"/>
                  <a:pt x="273078" y="431629"/>
                </a:cubicBezTo>
                <a:cubicBezTo>
                  <a:pt x="272811" y="431629"/>
                  <a:pt x="272544" y="431718"/>
                  <a:pt x="272366" y="431718"/>
                </a:cubicBezTo>
                <a:cubicBezTo>
                  <a:pt x="271030" y="431806"/>
                  <a:pt x="269784" y="431895"/>
                  <a:pt x="268449" y="431984"/>
                </a:cubicBezTo>
                <a:cubicBezTo>
                  <a:pt x="268182" y="431984"/>
                  <a:pt x="267914" y="431984"/>
                  <a:pt x="267558" y="431984"/>
                </a:cubicBezTo>
                <a:cubicBezTo>
                  <a:pt x="266223" y="431984"/>
                  <a:pt x="264888" y="432073"/>
                  <a:pt x="263552" y="432073"/>
                </a:cubicBezTo>
                <a:cubicBezTo>
                  <a:pt x="262217" y="432073"/>
                  <a:pt x="260882" y="431984"/>
                  <a:pt x="259636" y="431984"/>
                </a:cubicBezTo>
                <a:cubicBezTo>
                  <a:pt x="259280" y="431984"/>
                  <a:pt x="259012" y="431984"/>
                  <a:pt x="258656" y="431984"/>
                </a:cubicBezTo>
                <a:cubicBezTo>
                  <a:pt x="257410" y="431895"/>
                  <a:pt x="256075" y="431806"/>
                  <a:pt x="254828" y="431718"/>
                </a:cubicBezTo>
                <a:cubicBezTo>
                  <a:pt x="254561" y="431718"/>
                  <a:pt x="254383" y="431629"/>
                  <a:pt x="254116" y="431629"/>
                </a:cubicBezTo>
                <a:cubicBezTo>
                  <a:pt x="253048" y="431540"/>
                  <a:pt x="251980" y="431451"/>
                  <a:pt x="250912" y="431362"/>
                </a:cubicBezTo>
                <a:cubicBezTo>
                  <a:pt x="250556" y="431273"/>
                  <a:pt x="250199" y="431273"/>
                  <a:pt x="249843" y="431184"/>
                </a:cubicBezTo>
                <a:cubicBezTo>
                  <a:pt x="248686" y="431095"/>
                  <a:pt x="247529" y="430918"/>
                  <a:pt x="246372" y="430740"/>
                </a:cubicBezTo>
                <a:cubicBezTo>
                  <a:pt x="245926" y="430651"/>
                  <a:pt x="245392" y="430562"/>
                  <a:pt x="244947" y="430473"/>
                </a:cubicBezTo>
                <a:cubicBezTo>
                  <a:pt x="244235" y="430384"/>
                  <a:pt x="243434" y="430207"/>
                  <a:pt x="242722" y="430118"/>
                </a:cubicBezTo>
                <a:cubicBezTo>
                  <a:pt x="241742" y="429940"/>
                  <a:pt x="240763" y="429673"/>
                  <a:pt x="239784" y="429496"/>
                </a:cubicBezTo>
                <a:cubicBezTo>
                  <a:pt x="239339" y="429407"/>
                  <a:pt x="238894" y="429318"/>
                  <a:pt x="238360" y="429140"/>
                </a:cubicBezTo>
                <a:cubicBezTo>
                  <a:pt x="237559" y="428962"/>
                  <a:pt x="236757" y="428785"/>
                  <a:pt x="235956" y="428607"/>
                </a:cubicBezTo>
                <a:cubicBezTo>
                  <a:pt x="235867" y="428518"/>
                  <a:pt x="235778" y="428518"/>
                  <a:pt x="235689" y="428518"/>
                </a:cubicBezTo>
                <a:cubicBezTo>
                  <a:pt x="187974" y="416165"/>
                  <a:pt x="152633" y="372706"/>
                  <a:pt x="152633" y="321249"/>
                </a:cubicBezTo>
                <a:lnTo>
                  <a:pt x="152633" y="272635"/>
                </a:lnTo>
                <a:cubicBezTo>
                  <a:pt x="152633" y="256460"/>
                  <a:pt x="156105" y="241085"/>
                  <a:pt x="162336" y="227221"/>
                </a:cubicBezTo>
                <a:close/>
                <a:moveTo>
                  <a:pt x="263562" y="161807"/>
                </a:moveTo>
                <a:cubicBezTo>
                  <a:pt x="295418" y="161807"/>
                  <a:pt x="324160" y="175316"/>
                  <a:pt x="344359" y="196823"/>
                </a:cubicBezTo>
                <a:cubicBezTo>
                  <a:pt x="323003" y="218064"/>
                  <a:pt x="294261" y="229973"/>
                  <a:pt x="263562" y="229973"/>
                </a:cubicBezTo>
                <a:cubicBezTo>
                  <a:pt x="232951" y="229973"/>
                  <a:pt x="204209" y="218064"/>
                  <a:pt x="182764" y="196823"/>
                </a:cubicBezTo>
                <a:cubicBezTo>
                  <a:pt x="203052" y="175316"/>
                  <a:pt x="231794" y="161807"/>
                  <a:pt x="263562" y="161807"/>
                </a:cubicBezTo>
                <a:close/>
                <a:moveTo>
                  <a:pt x="437220" y="64356"/>
                </a:moveTo>
                <a:lnTo>
                  <a:pt x="462768" y="89863"/>
                </a:lnTo>
                <a:lnTo>
                  <a:pt x="401168" y="151363"/>
                </a:lnTo>
                <a:lnTo>
                  <a:pt x="375620" y="125856"/>
                </a:lnTo>
                <a:close/>
                <a:moveTo>
                  <a:pt x="89974" y="64356"/>
                </a:moveTo>
                <a:lnTo>
                  <a:pt x="151574" y="125856"/>
                </a:lnTo>
                <a:lnTo>
                  <a:pt x="126026" y="151363"/>
                </a:lnTo>
                <a:lnTo>
                  <a:pt x="64426" y="89863"/>
                </a:lnTo>
                <a:close/>
                <a:moveTo>
                  <a:pt x="245497" y="0"/>
                </a:moveTo>
                <a:lnTo>
                  <a:pt x="281626" y="0"/>
                </a:lnTo>
                <a:lnTo>
                  <a:pt x="281626" y="86937"/>
                </a:lnTo>
                <a:lnTo>
                  <a:pt x="245497" y="86937"/>
                </a:lnTo>
                <a:close/>
              </a:path>
            </a:pathLst>
          </a:custGeom>
          <a:solidFill>
            <a:srgbClr val="4C7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Oval 27"/>
          <p:cNvSpPr/>
          <p:nvPr/>
        </p:nvSpPr>
        <p:spPr>
          <a:xfrm>
            <a:off x="9184884" y="3973901"/>
            <a:ext cx="580572" cy="579695"/>
          </a:xfrm>
          <a:custGeom>
            <a:avLst/>
            <a:gdLst>
              <a:gd name="connsiteX0" fmla="*/ 347041 w 607639"/>
              <a:gd name="connsiteY0" fmla="*/ 313875 h 606722"/>
              <a:gd name="connsiteX1" fmla="*/ 379713 w 607639"/>
              <a:gd name="connsiteY1" fmla="*/ 346512 h 606722"/>
              <a:gd name="connsiteX2" fmla="*/ 347041 w 607639"/>
              <a:gd name="connsiteY2" fmla="*/ 379149 h 606722"/>
              <a:gd name="connsiteX3" fmla="*/ 314369 w 607639"/>
              <a:gd name="connsiteY3" fmla="*/ 346512 h 606722"/>
              <a:gd name="connsiteX4" fmla="*/ 347041 w 607639"/>
              <a:gd name="connsiteY4" fmla="*/ 313875 h 606722"/>
              <a:gd name="connsiteX5" fmla="*/ 260563 w 607639"/>
              <a:gd name="connsiteY5" fmla="*/ 213037 h 606722"/>
              <a:gd name="connsiteX6" fmla="*/ 313452 w 607639"/>
              <a:gd name="connsiteY6" fmla="*/ 265856 h 606722"/>
              <a:gd name="connsiteX7" fmla="*/ 260563 w 607639"/>
              <a:gd name="connsiteY7" fmla="*/ 318675 h 606722"/>
              <a:gd name="connsiteX8" fmla="*/ 207674 w 607639"/>
              <a:gd name="connsiteY8" fmla="*/ 265856 h 606722"/>
              <a:gd name="connsiteX9" fmla="*/ 260563 w 607639"/>
              <a:gd name="connsiteY9" fmla="*/ 213037 h 606722"/>
              <a:gd name="connsiteX10" fmla="*/ 303775 w 607639"/>
              <a:gd name="connsiteY10" fmla="*/ 152236 h 606722"/>
              <a:gd name="connsiteX11" fmla="*/ 152466 w 607639"/>
              <a:gd name="connsiteY11" fmla="*/ 303317 h 606722"/>
              <a:gd name="connsiteX12" fmla="*/ 303775 w 607639"/>
              <a:gd name="connsiteY12" fmla="*/ 454486 h 606722"/>
              <a:gd name="connsiteX13" fmla="*/ 455173 w 607639"/>
              <a:gd name="connsiteY13" fmla="*/ 303317 h 606722"/>
              <a:gd name="connsiteX14" fmla="*/ 303775 w 607639"/>
              <a:gd name="connsiteY14" fmla="*/ 152236 h 606722"/>
              <a:gd name="connsiteX15" fmla="*/ 270042 w 607639"/>
              <a:gd name="connsiteY15" fmla="*/ 0 h 606722"/>
              <a:gd name="connsiteX16" fmla="*/ 337597 w 607639"/>
              <a:gd name="connsiteY16" fmla="*/ 0 h 606722"/>
              <a:gd name="connsiteX17" fmla="*/ 361628 w 607639"/>
              <a:gd name="connsiteY17" fmla="*/ 23995 h 606722"/>
              <a:gd name="connsiteX18" fmla="*/ 337597 w 607639"/>
              <a:gd name="connsiteY18" fmla="*/ 47901 h 606722"/>
              <a:gd name="connsiteX19" fmla="*/ 327806 w 607639"/>
              <a:gd name="connsiteY19" fmla="*/ 47901 h 606722"/>
              <a:gd name="connsiteX20" fmla="*/ 327806 w 607639"/>
              <a:gd name="connsiteY20" fmla="*/ 105756 h 606722"/>
              <a:gd name="connsiteX21" fmla="*/ 426691 w 607639"/>
              <a:gd name="connsiteY21" fmla="*/ 146726 h 606722"/>
              <a:gd name="connsiteX22" fmla="*/ 467723 w 607639"/>
              <a:gd name="connsiteY22" fmla="*/ 105756 h 606722"/>
              <a:gd name="connsiteX23" fmla="*/ 460780 w 607639"/>
              <a:gd name="connsiteY23" fmla="*/ 98913 h 606722"/>
              <a:gd name="connsiteX24" fmla="*/ 460780 w 607639"/>
              <a:gd name="connsiteY24" fmla="*/ 64965 h 606722"/>
              <a:gd name="connsiteX25" fmla="*/ 494691 w 607639"/>
              <a:gd name="connsiteY25" fmla="*/ 64965 h 606722"/>
              <a:gd name="connsiteX26" fmla="*/ 530382 w 607639"/>
              <a:gd name="connsiteY26" fmla="*/ 100602 h 606722"/>
              <a:gd name="connsiteX27" fmla="*/ 531094 w 607639"/>
              <a:gd name="connsiteY27" fmla="*/ 101313 h 606722"/>
              <a:gd name="connsiteX28" fmla="*/ 537414 w 607639"/>
              <a:gd name="connsiteY28" fmla="*/ 107534 h 606722"/>
              <a:gd name="connsiteX29" fmla="*/ 537770 w 607639"/>
              <a:gd name="connsiteY29" fmla="*/ 107978 h 606722"/>
              <a:gd name="connsiteX30" fmla="*/ 537948 w 607639"/>
              <a:gd name="connsiteY30" fmla="*/ 108156 h 606722"/>
              <a:gd name="connsiteX31" fmla="*/ 538482 w 607639"/>
              <a:gd name="connsiteY31" fmla="*/ 108689 h 606722"/>
              <a:gd name="connsiteX32" fmla="*/ 538215 w 607639"/>
              <a:gd name="connsiteY32" fmla="*/ 108423 h 606722"/>
              <a:gd name="connsiteX33" fmla="*/ 538749 w 607639"/>
              <a:gd name="connsiteY33" fmla="*/ 108867 h 606722"/>
              <a:gd name="connsiteX34" fmla="*/ 539105 w 607639"/>
              <a:gd name="connsiteY34" fmla="*/ 109311 h 606722"/>
              <a:gd name="connsiteX35" fmla="*/ 542487 w 607639"/>
              <a:gd name="connsiteY35" fmla="*/ 112688 h 606722"/>
              <a:gd name="connsiteX36" fmla="*/ 542487 w 607639"/>
              <a:gd name="connsiteY36" fmla="*/ 146637 h 606722"/>
              <a:gd name="connsiteX37" fmla="*/ 508576 w 607639"/>
              <a:gd name="connsiteY37" fmla="*/ 146637 h 606722"/>
              <a:gd name="connsiteX38" fmla="*/ 501634 w 607639"/>
              <a:gd name="connsiteY38" fmla="*/ 139705 h 606722"/>
              <a:gd name="connsiteX39" fmla="*/ 460691 w 607639"/>
              <a:gd name="connsiteY39" fmla="*/ 180675 h 606722"/>
              <a:gd name="connsiteX40" fmla="*/ 501723 w 607639"/>
              <a:gd name="connsiteY40" fmla="*/ 279410 h 606722"/>
              <a:gd name="connsiteX41" fmla="*/ 559576 w 607639"/>
              <a:gd name="connsiteY41" fmla="*/ 279410 h 606722"/>
              <a:gd name="connsiteX42" fmla="*/ 559576 w 607639"/>
              <a:gd name="connsiteY42" fmla="*/ 269634 h 606722"/>
              <a:gd name="connsiteX43" fmla="*/ 583608 w 607639"/>
              <a:gd name="connsiteY43" fmla="*/ 245639 h 606722"/>
              <a:gd name="connsiteX44" fmla="*/ 607639 w 607639"/>
              <a:gd name="connsiteY44" fmla="*/ 269634 h 606722"/>
              <a:gd name="connsiteX45" fmla="*/ 607639 w 607639"/>
              <a:gd name="connsiteY45" fmla="*/ 337088 h 606722"/>
              <a:gd name="connsiteX46" fmla="*/ 583608 w 607639"/>
              <a:gd name="connsiteY46" fmla="*/ 361083 h 606722"/>
              <a:gd name="connsiteX47" fmla="*/ 559576 w 607639"/>
              <a:gd name="connsiteY47" fmla="*/ 337088 h 606722"/>
              <a:gd name="connsiteX48" fmla="*/ 559576 w 607639"/>
              <a:gd name="connsiteY48" fmla="*/ 327312 h 606722"/>
              <a:gd name="connsiteX49" fmla="*/ 501723 w 607639"/>
              <a:gd name="connsiteY49" fmla="*/ 327312 h 606722"/>
              <a:gd name="connsiteX50" fmla="*/ 460691 w 607639"/>
              <a:gd name="connsiteY50" fmla="*/ 426047 h 606722"/>
              <a:gd name="connsiteX51" fmla="*/ 501634 w 607639"/>
              <a:gd name="connsiteY51" fmla="*/ 467017 h 606722"/>
              <a:gd name="connsiteX52" fmla="*/ 508576 w 607639"/>
              <a:gd name="connsiteY52" fmla="*/ 460085 h 606722"/>
              <a:gd name="connsiteX53" fmla="*/ 542487 w 607639"/>
              <a:gd name="connsiteY53" fmla="*/ 460085 h 606722"/>
              <a:gd name="connsiteX54" fmla="*/ 542487 w 607639"/>
              <a:gd name="connsiteY54" fmla="*/ 493945 h 606722"/>
              <a:gd name="connsiteX55" fmla="*/ 518990 w 607639"/>
              <a:gd name="connsiteY55" fmla="*/ 517496 h 606722"/>
              <a:gd name="connsiteX56" fmla="*/ 494691 w 607639"/>
              <a:gd name="connsiteY56" fmla="*/ 541668 h 606722"/>
              <a:gd name="connsiteX57" fmla="*/ 460780 w 607639"/>
              <a:gd name="connsiteY57" fmla="*/ 541668 h 606722"/>
              <a:gd name="connsiteX58" fmla="*/ 460780 w 607639"/>
              <a:gd name="connsiteY58" fmla="*/ 507809 h 606722"/>
              <a:gd name="connsiteX59" fmla="*/ 467723 w 607639"/>
              <a:gd name="connsiteY59" fmla="*/ 500877 h 606722"/>
              <a:gd name="connsiteX60" fmla="*/ 426691 w 607639"/>
              <a:gd name="connsiteY60" fmla="*/ 459996 h 606722"/>
              <a:gd name="connsiteX61" fmla="*/ 327806 w 607639"/>
              <a:gd name="connsiteY61" fmla="*/ 500966 h 606722"/>
              <a:gd name="connsiteX62" fmla="*/ 327806 w 607639"/>
              <a:gd name="connsiteY62" fmla="*/ 558732 h 606722"/>
              <a:gd name="connsiteX63" fmla="*/ 337597 w 607639"/>
              <a:gd name="connsiteY63" fmla="*/ 558732 h 606722"/>
              <a:gd name="connsiteX64" fmla="*/ 361628 w 607639"/>
              <a:gd name="connsiteY64" fmla="*/ 582727 h 606722"/>
              <a:gd name="connsiteX65" fmla="*/ 337597 w 607639"/>
              <a:gd name="connsiteY65" fmla="*/ 606722 h 606722"/>
              <a:gd name="connsiteX66" fmla="*/ 270042 w 607639"/>
              <a:gd name="connsiteY66" fmla="*/ 606722 h 606722"/>
              <a:gd name="connsiteX67" fmla="*/ 246011 w 607639"/>
              <a:gd name="connsiteY67" fmla="*/ 582727 h 606722"/>
              <a:gd name="connsiteX68" fmla="*/ 270042 w 607639"/>
              <a:gd name="connsiteY68" fmla="*/ 558732 h 606722"/>
              <a:gd name="connsiteX69" fmla="*/ 279833 w 607639"/>
              <a:gd name="connsiteY69" fmla="*/ 558732 h 606722"/>
              <a:gd name="connsiteX70" fmla="*/ 279833 w 607639"/>
              <a:gd name="connsiteY70" fmla="*/ 500966 h 606722"/>
              <a:gd name="connsiteX71" fmla="*/ 180948 w 607639"/>
              <a:gd name="connsiteY71" fmla="*/ 459996 h 606722"/>
              <a:gd name="connsiteX72" fmla="*/ 139916 w 607639"/>
              <a:gd name="connsiteY72" fmla="*/ 500877 h 606722"/>
              <a:gd name="connsiteX73" fmla="*/ 146859 w 607639"/>
              <a:gd name="connsiteY73" fmla="*/ 507809 h 606722"/>
              <a:gd name="connsiteX74" fmla="*/ 146859 w 607639"/>
              <a:gd name="connsiteY74" fmla="*/ 541668 h 606722"/>
              <a:gd name="connsiteX75" fmla="*/ 112859 w 607639"/>
              <a:gd name="connsiteY75" fmla="*/ 541668 h 606722"/>
              <a:gd name="connsiteX76" fmla="*/ 77257 w 607639"/>
              <a:gd name="connsiteY76" fmla="*/ 506120 h 606722"/>
              <a:gd name="connsiteX77" fmla="*/ 68534 w 607639"/>
              <a:gd name="connsiteY77" fmla="*/ 497411 h 606722"/>
              <a:gd name="connsiteX78" fmla="*/ 65063 w 607639"/>
              <a:gd name="connsiteY78" fmla="*/ 493945 h 606722"/>
              <a:gd name="connsiteX79" fmla="*/ 65063 w 607639"/>
              <a:gd name="connsiteY79" fmla="*/ 460085 h 606722"/>
              <a:gd name="connsiteX80" fmla="*/ 99063 w 607639"/>
              <a:gd name="connsiteY80" fmla="*/ 460085 h 606722"/>
              <a:gd name="connsiteX81" fmla="*/ 105916 w 607639"/>
              <a:gd name="connsiteY81" fmla="*/ 467017 h 606722"/>
              <a:gd name="connsiteX82" fmla="*/ 146948 w 607639"/>
              <a:gd name="connsiteY82" fmla="*/ 426047 h 606722"/>
              <a:gd name="connsiteX83" fmla="*/ 105916 w 607639"/>
              <a:gd name="connsiteY83" fmla="*/ 327312 h 606722"/>
              <a:gd name="connsiteX84" fmla="*/ 47974 w 607639"/>
              <a:gd name="connsiteY84" fmla="*/ 327312 h 606722"/>
              <a:gd name="connsiteX85" fmla="*/ 47974 w 607639"/>
              <a:gd name="connsiteY85" fmla="*/ 337088 h 606722"/>
              <a:gd name="connsiteX86" fmla="*/ 24031 w 607639"/>
              <a:gd name="connsiteY86" fmla="*/ 361083 h 606722"/>
              <a:gd name="connsiteX87" fmla="*/ 0 w 607639"/>
              <a:gd name="connsiteY87" fmla="*/ 337088 h 606722"/>
              <a:gd name="connsiteX88" fmla="*/ 0 w 607639"/>
              <a:gd name="connsiteY88" fmla="*/ 269634 h 606722"/>
              <a:gd name="connsiteX89" fmla="*/ 24031 w 607639"/>
              <a:gd name="connsiteY89" fmla="*/ 245639 h 606722"/>
              <a:gd name="connsiteX90" fmla="*/ 47974 w 607639"/>
              <a:gd name="connsiteY90" fmla="*/ 269634 h 606722"/>
              <a:gd name="connsiteX91" fmla="*/ 47974 w 607639"/>
              <a:gd name="connsiteY91" fmla="*/ 279410 h 606722"/>
              <a:gd name="connsiteX92" fmla="*/ 105916 w 607639"/>
              <a:gd name="connsiteY92" fmla="*/ 279410 h 606722"/>
              <a:gd name="connsiteX93" fmla="*/ 146948 w 607639"/>
              <a:gd name="connsiteY93" fmla="*/ 180675 h 606722"/>
              <a:gd name="connsiteX94" fmla="*/ 105916 w 607639"/>
              <a:gd name="connsiteY94" fmla="*/ 139705 h 606722"/>
              <a:gd name="connsiteX95" fmla="*/ 99063 w 607639"/>
              <a:gd name="connsiteY95" fmla="*/ 146637 h 606722"/>
              <a:gd name="connsiteX96" fmla="*/ 65063 w 607639"/>
              <a:gd name="connsiteY96" fmla="*/ 146637 h 606722"/>
              <a:gd name="connsiteX97" fmla="*/ 65063 w 607639"/>
              <a:gd name="connsiteY97" fmla="*/ 112688 h 606722"/>
              <a:gd name="connsiteX98" fmla="*/ 106450 w 607639"/>
              <a:gd name="connsiteY98" fmla="*/ 71452 h 606722"/>
              <a:gd name="connsiteX99" fmla="*/ 112859 w 607639"/>
              <a:gd name="connsiteY99" fmla="*/ 64965 h 606722"/>
              <a:gd name="connsiteX100" fmla="*/ 146859 w 607639"/>
              <a:gd name="connsiteY100" fmla="*/ 64965 h 606722"/>
              <a:gd name="connsiteX101" fmla="*/ 146859 w 607639"/>
              <a:gd name="connsiteY101" fmla="*/ 98913 h 606722"/>
              <a:gd name="connsiteX102" fmla="*/ 139916 w 607639"/>
              <a:gd name="connsiteY102" fmla="*/ 105756 h 606722"/>
              <a:gd name="connsiteX103" fmla="*/ 180948 w 607639"/>
              <a:gd name="connsiteY103" fmla="*/ 146726 h 606722"/>
              <a:gd name="connsiteX104" fmla="*/ 279833 w 607639"/>
              <a:gd name="connsiteY104" fmla="*/ 105756 h 606722"/>
              <a:gd name="connsiteX105" fmla="*/ 279833 w 607639"/>
              <a:gd name="connsiteY105" fmla="*/ 47901 h 606722"/>
              <a:gd name="connsiteX106" fmla="*/ 270042 w 607639"/>
              <a:gd name="connsiteY106" fmla="*/ 47901 h 606722"/>
              <a:gd name="connsiteX107" fmla="*/ 246011 w 607639"/>
              <a:gd name="connsiteY107" fmla="*/ 23995 h 606722"/>
              <a:gd name="connsiteX108" fmla="*/ 270042 w 607639"/>
              <a:gd name="connsiteY10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607639" h="606722">
                <a:moveTo>
                  <a:pt x="347041" y="313875"/>
                </a:moveTo>
                <a:cubicBezTo>
                  <a:pt x="365085" y="313875"/>
                  <a:pt x="379713" y="328487"/>
                  <a:pt x="379713" y="346512"/>
                </a:cubicBezTo>
                <a:cubicBezTo>
                  <a:pt x="379713" y="364537"/>
                  <a:pt x="365085" y="379149"/>
                  <a:pt x="347041" y="379149"/>
                </a:cubicBezTo>
                <a:cubicBezTo>
                  <a:pt x="328997" y="379149"/>
                  <a:pt x="314369" y="364537"/>
                  <a:pt x="314369" y="346512"/>
                </a:cubicBezTo>
                <a:cubicBezTo>
                  <a:pt x="314369" y="328487"/>
                  <a:pt x="328997" y="313875"/>
                  <a:pt x="347041" y="313875"/>
                </a:cubicBezTo>
                <a:close/>
                <a:moveTo>
                  <a:pt x="260563" y="213037"/>
                </a:moveTo>
                <a:cubicBezTo>
                  <a:pt x="289773" y="213037"/>
                  <a:pt x="313452" y="236685"/>
                  <a:pt x="313452" y="265856"/>
                </a:cubicBezTo>
                <a:cubicBezTo>
                  <a:pt x="313452" y="295027"/>
                  <a:pt x="289773" y="318675"/>
                  <a:pt x="260563" y="318675"/>
                </a:cubicBezTo>
                <a:cubicBezTo>
                  <a:pt x="231353" y="318675"/>
                  <a:pt x="207674" y="295027"/>
                  <a:pt x="207674" y="265856"/>
                </a:cubicBezTo>
                <a:cubicBezTo>
                  <a:pt x="207674" y="236685"/>
                  <a:pt x="231353" y="213037"/>
                  <a:pt x="260563" y="213037"/>
                </a:cubicBezTo>
                <a:close/>
                <a:moveTo>
                  <a:pt x="303775" y="152236"/>
                </a:moveTo>
                <a:cubicBezTo>
                  <a:pt x="220377" y="152236"/>
                  <a:pt x="152466" y="220045"/>
                  <a:pt x="152466" y="303317"/>
                </a:cubicBezTo>
                <a:cubicBezTo>
                  <a:pt x="152466" y="386678"/>
                  <a:pt x="220377" y="454486"/>
                  <a:pt x="303775" y="454486"/>
                </a:cubicBezTo>
                <a:cubicBezTo>
                  <a:pt x="387262" y="454486"/>
                  <a:pt x="455173" y="386678"/>
                  <a:pt x="455173" y="303317"/>
                </a:cubicBezTo>
                <a:cubicBezTo>
                  <a:pt x="455173" y="220045"/>
                  <a:pt x="387262" y="152236"/>
                  <a:pt x="303775" y="152236"/>
                </a:cubicBezTo>
                <a:close/>
                <a:moveTo>
                  <a:pt x="270042" y="0"/>
                </a:moveTo>
                <a:lnTo>
                  <a:pt x="337597" y="0"/>
                </a:lnTo>
                <a:cubicBezTo>
                  <a:pt x="350859" y="0"/>
                  <a:pt x="361628" y="10753"/>
                  <a:pt x="361628" y="23995"/>
                </a:cubicBezTo>
                <a:cubicBezTo>
                  <a:pt x="361628" y="37237"/>
                  <a:pt x="350859" y="47901"/>
                  <a:pt x="337597" y="47901"/>
                </a:cubicBezTo>
                <a:lnTo>
                  <a:pt x="327806" y="47901"/>
                </a:lnTo>
                <a:lnTo>
                  <a:pt x="327806" y="105756"/>
                </a:lnTo>
                <a:cubicBezTo>
                  <a:pt x="364833" y="110200"/>
                  <a:pt x="398744" y="124864"/>
                  <a:pt x="426691" y="146726"/>
                </a:cubicBezTo>
                <a:lnTo>
                  <a:pt x="467723" y="105756"/>
                </a:lnTo>
                <a:lnTo>
                  <a:pt x="460780" y="98913"/>
                </a:lnTo>
                <a:cubicBezTo>
                  <a:pt x="451435" y="89493"/>
                  <a:pt x="451435" y="74385"/>
                  <a:pt x="460780" y="64965"/>
                </a:cubicBezTo>
                <a:cubicBezTo>
                  <a:pt x="470126" y="55633"/>
                  <a:pt x="485346" y="55633"/>
                  <a:pt x="494691" y="64965"/>
                </a:cubicBezTo>
                <a:lnTo>
                  <a:pt x="530382" y="100602"/>
                </a:lnTo>
                <a:lnTo>
                  <a:pt x="531094" y="101313"/>
                </a:lnTo>
                <a:lnTo>
                  <a:pt x="537414" y="107534"/>
                </a:lnTo>
                <a:lnTo>
                  <a:pt x="537770" y="107978"/>
                </a:lnTo>
                <a:lnTo>
                  <a:pt x="537948" y="108156"/>
                </a:lnTo>
                <a:lnTo>
                  <a:pt x="538482" y="108689"/>
                </a:lnTo>
                <a:lnTo>
                  <a:pt x="538215" y="108423"/>
                </a:lnTo>
                <a:lnTo>
                  <a:pt x="538749" y="108867"/>
                </a:lnTo>
                <a:lnTo>
                  <a:pt x="539105" y="109311"/>
                </a:lnTo>
                <a:lnTo>
                  <a:pt x="542487" y="112688"/>
                </a:lnTo>
                <a:cubicBezTo>
                  <a:pt x="551922" y="122109"/>
                  <a:pt x="551922" y="137217"/>
                  <a:pt x="542487" y="146637"/>
                </a:cubicBezTo>
                <a:cubicBezTo>
                  <a:pt x="533142" y="155969"/>
                  <a:pt x="517922" y="155969"/>
                  <a:pt x="508576" y="146637"/>
                </a:cubicBezTo>
                <a:lnTo>
                  <a:pt x="501634" y="139705"/>
                </a:lnTo>
                <a:lnTo>
                  <a:pt x="460691" y="180675"/>
                </a:lnTo>
                <a:cubicBezTo>
                  <a:pt x="482587" y="208491"/>
                  <a:pt x="497272" y="242440"/>
                  <a:pt x="501723" y="279410"/>
                </a:cubicBezTo>
                <a:lnTo>
                  <a:pt x="559576" y="279410"/>
                </a:lnTo>
                <a:lnTo>
                  <a:pt x="559576" y="269634"/>
                </a:lnTo>
                <a:cubicBezTo>
                  <a:pt x="559576" y="256393"/>
                  <a:pt x="570346" y="245639"/>
                  <a:pt x="583608" y="245639"/>
                </a:cubicBezTo>
                <a:cubicBezTo>
                  <a:pt x="596869" y="245639"/>
                  <a:pt x="607639" y="256393"/>
                  <a:pt x="607639" y="269634"/>
                </a:cubicBezTo>
                <a:lnTo>
                  <a:pt x="607639" y="337088"/>
                </a:lnTo>
                <a:cubicBezTo>
                  <a:pt x="607639" y="350329"/>
                  <a:pt x="596869" y="361083"/>
                  <a:pt x="583608" y="361083"/>
                </a:cubicBezTo>
                <a:cubicBezTo>
                  <a:pt x="570346" y="361083"/>
                  <a:pt x="559576" y="350329"/>
                  <a:pt x="559576" y="337088"/>
                </a:cubicBezTo>
                <a:lnTo>
                  <a:pt x="559576" y="327312"/>
                </a:lnTo>
                <a:lnTo>
                  <a:pt x="501723" y="327312"/>
                </a:lnTo>
                <a:cubicBezTo>
                  <a:pt x="497272" y="364282"/>
                  <a:pt x="482587" y="398142"/>
                  <a:pt x="460691" y="426047"/>
                </a:cubicBezTo>
                <a:lnTo>
                  <a:pt x="501634" y="467017"/>
                </a:lnTo>
                <a:lnTo>
                  <a:pt x="508576" y="460085"/>
                </a:lnTo>
                <a:cubicBezTo>
                  <a:pt x="517922" y="450753"/>
                  <a:pt x="533142" y="450753"/>
                  <a:pt x="542487" y="460085"/>
                </a:cubicBezTo>
                <a:cubicBezTo>
                  <a:pt x="551922" y="469416"/>
                  <a:pt x="551922" y="484613"/>
                  <a:pt x="542487" y="493945"/>
                </a:cubicBezTo>
                <a:cubicBezTo>
                  <a:pt x="512759" y="523717"/>
                  <a:pt x="518456" y="518029"/>
                  <a:pt x="518990" y="517496"/>
                </a:cubicBezTo>
                <a:cubicBezTo>
                  <a:pt x="518545" y="517940"/>
                  <a:pt x="514272" y="522206"/>
                  <a:pt x="494691" y="541668"/>
                </a:cubicBezTo>
                <a:cubicBezTo>
                  <a:pt x="485346" y="551089"/>
                  <a:pt x="470126" y="551089"/>
                  <a:pt x="460780" y="541668"/>
                </a:cubicBezTo>
                <a:cubicBezTo>
                  <a:pt x="451435" y="532337"/>
                  <a:pt x="451435" y="517140"/>
                  <a:pt x="460780" y="507809"/>
                </a:cubicBezTo>
                <a:lnTo>
                  <a:pt x="467723" y="500877"/>
                </a:lnTo>
                <a:lnTo>
                  <a:pt x="426691" y="459996"/>
                </a:lnTo>
                <a:cubicBezTo>
                  <a:pt x="398744" y="481858"/>
                  <a:pt x="364833" y="496522"/>
                  <a:pt x="327806" y="500966"/>
                </a:cubicBezTo>
                <a:lnTo>
                  <a:pt x="327806" y="558732"/>
                </a:lnTo>
                <a:lnTo>
                  <a:pt x="337597" y="558732"/>
                </a:lnTo>
                <a:cubicBezTo>
                  <a:pt x="350859" y="558732"/>
                  <a:pt x="361628" y="569485"/>
                  <a:pt x="361628" y="582727"/>
                </a:cubicBezTo>
                <a:cubicBezTo>
                  <a:pt x="361628" y="595969"/>
                  <a:pt x="350859" y="606722"/>
                  <a:pt x="337597" y="606722"/>
                </a:cubicBezTo>
                <a:lnTo>
                  <a:pt x="270042" y="606722"/>
                </a:lnTo>
                <a:cubicBezTo>
                  <a:pt x="256780" y="606722"/>
                  <a:pt x="246011" y="595969"/>
                  <a:pt x="246011" y="582727"/>
                </a:cubicBezTo>
                <a:cubicBezTo>
                  <a:pt x="246011" y="569485"/>
                  <a:pt x="256780" y="558732"/>
                  <a:pt x="270042" y="558732"/>
                </a:cubicBezTo>
                <a:lnTo>
                  <a:pt x="279833" y="558732"/>
                </a:lnTo>
                <a:lnTo>
                  <a:pt x="279833" y="500966"/>
                </a:lnTo>
                <a:cubicBezTo>
                  <a:pt x="242806" y="496522"/>
                  <a:pt x="208806" y="481858"/>
                  <a:pt x="180948" y="459996"/>
                </a:cubicBezTo>
                <a:lnTo>
                  <a:pt x="139916" y="500877"/>
                </a:lnTo>
                <a:lnTo>
                  <a:pt x="146859" y="507809"/>
                </a:lnTo>
                <a:cubicBezTo>
                  <a:pt x="156204" y="517140"/>
                  <a:pt x="156204" y="532337"/>
                  <a:pt x="146859" y="541668"/>
                </a:cubicBezTo>
                <a:cubicBezTo>
                  <a:pt x="137424" y="551089"/>
                  <a:pt x="122293" y="551089"/>
                  <a:pt x="112859" y="541668"/>
                </a:cubicBezTo>
                <a:lnTo>
                  <a:pt x="77257" y="506120"/>
                </a:lnTo>
                <a:lnTo>
                  <a:pt x="68534" y="497411"/>
                </a:lnTo>
                <a:lnTo>
                  <a:pt x="65063" y="493945"/>
                </a:lnTo>
                <a:cubicBezTo>
                  <a:pt x="55717" y="484613"/>
                  <a:pt x="55717" y="469416"/>
                  <a:pt x="65063" y="460085"/>
                </a:cubicBezTo>
                <a:cubicBezTo>
                  <a:pt x="74497" y="450753"/>
                  <a:pt x="89628" y="450753"/>
                  <a:pt x="99063" y="460085"/>
                </a:cubicBezTo>
                <a:lnTo>
                  <a:pt x="105916" y="467017"/>
                </a:lnTo>
                <a:lnTo>
                  <a:pt x="146948" y="426047"/>
                </a:lnTo>
                <a:cubicBezTo>
                  <a:pt x="125052" y="398142"/>
                  <a:pt x="110367" y="364282"/>
                  <a:pt x="105916" y="327312"/>
                </a:cubicBezTo>
                <a:lnTo>
                  <a:pt x="47974" y="327312"/>
                </a:lnTo>
                <a:lnTo>
                  <a:pt x="47974" y="337088"/>
                </a:lnTo>
                <a:cubicBezTo>
                  <a:pt x="47974" y="350329"/>
                  <a:pt x="37293" y="361083"/>
                  <a:pt x="24031" y="361083"/>
                </a:cubicBezTo>
                <a:cubicBezTo>
                  <a:pt x="10770" y="361083"/>
                  <a:pt x="0" y="350329"/>
                  <a:pt x="0" y="337088"/>
                </a:cubicBezTo>
                <a:lnTo>
                  <a:pt x="0" y="269634"/>
                </a:lnTo>
                <a:cubicBezTo>
                  <a:pt x="0" y="256393"/>
                  <a:pt x="10770" y="245639"/>
                  <a:pt x="24031" y="245639"/>
                </a:cubicBezTo>
                <a:cubicBezTo>
                  <a:pt x="37293" y="245639"/>
                  <a:pt x="47974" y="256393"/>
                  <a:pt x="47974" y="269634"/>
                </a:cubicBezTo>
                <a:lnTo>
                  <a:pt x="47974" y="279410"/>
                </a:lnTo>
                <a:lnTo>
                  <a:pt x="105916" y="279410"/>
                </a:lnTo>
                <a:cubicBezTo>
                  <a:pt x="110367" y="242440"/>
                  <a:pt x="125052" y="208491"/>
                  <a:pt x="146948" y="180675"/>
                </a:cubicBezTo>
                <a:lnTo>
                  <a:pt x="105916" y="139705"/>
                </a:lnTo>
                <a:lnTo>
                  <a:pt x="99063" y="146637"/>
                </a:lnTo>
                <a:cubicBezTo>
                  <a:pt x="89628" y="155969"/>
                  <a:pt x="74497" y="155969"/>
                  <a:pt x="65063" y="146637"/>
                </a:cubicBezTo>
                <a:cubicBezTo>
                  <a:pt x="55717" y="137217"/>
                  <a:pt x="55717" y="122109"/>
                  <a:pt x="65063" y="112688"/>
                </a:cubicBezTo>
                <a:lnTo>
                  <a:pt x="106450" y="71452"/>
                </a:lnTo>
                <a:lnTo>
                  <a:pt x="112859" y="64965"/>
                </a:lnTo>
                <a:cubicBezTo>
                  <a:pt x="122293" y="55633"/>
                  <a:pt x="137424" y="55633"/>
                  <a:pt x="146859" y="64965"/>
                </a:cubicBezTo>
                <a:cubicBezTo>
                  <a:pt x="156204" y="74385"/>
                  <a:pt x="156204" y="89493"/>
                  <a:pt x="146859" y="98913"/>
                </a:cubicBezTo>
                <a:lnTo>
                  <a:pt x="139916" y="105756"/>
                </a:lnTo>
                <a:lnTo>
                  <a:pt x="180948" y="146726"/>
                </a:lnTo>
                <a:cubicBezTo>
                  <a:pt x="208806" y="124864"/>
                  <a:pt x="242806" y="110200"/>
                  <a:pt x="279833" y="105756"/>
                </a:cubicBezTo>
                <a:lnTo>
                  <a:pt x="279833" y="47901"/>
                </a:lnTo>
                <a:lnTo>
                  <a:pt x="270042" y="47901"/>
                </a:lnTo>
                <a:cubicBezTo>
                  <a:pt x="256780" y="47901"/>
                  <a:pt x="246011" y="37237"/>
                  <a:pt x="246011" y="23995"/>
                </a:cubicBezTo>
                <a:cubicBezTo>
                  <a:pt x="246011" y="10753"/>
                  <a:pt x="256780" y="0"/>
                  <a:pt x="270042" y="0"/>
                </a:cubicBezTo>
                <a:close/>
              </a:path>
            </a:pathLst>
          </a:custGeom>
          <a:solidFill>
            <a:srgbClr val="4C7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4520" y="-25400"/>
            <a:ext cx="2012089" cy="972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sz="28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工作内容</a:t>
            </a:r>
            <a:r>
              <a:rPr kumimoji="1" lang="zh-CN" altLang="en-US" sz="2800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概述</a:t>
            </a:r>
            <a:endParaRPr kumimoji="1" lang="zh-CN" altLang="en-US" sz="28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71925"/>
            <a:ext cx="12192000" cy="48860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769471" y="1956556"/>
            <a:ext cx="2084570" cy="1829915"/>
            <a:chOff x="580730" y="461108"/>
            <a:chExt cx="2084570" cy="1829915"/>
          </a:xfrm>
        </p:grpSpPr>
        <p:grpSp>
          <p:nvGrpSpPr>
            <p:cNvPr id="3" name="组合 2"/>
            <p:cNvGrpSpPr/>
            <p:nvPr/>
          </p:nvGrpSpPr>
          <p:grpSpPr>
            <a:xfrm>
              <a:off x="580730" y="461108"/>
              <a:ext cx="2084570" cy="1829915"/>
              <a:chOff x="3625380" y="812801"/>
              <a:chExt cx="5960552" cy="5232400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4315368" y="812801"/>
                <a:ext cx="5270564" cy="5232400"/>
                <a:chOff x="3846981" y="246942"/>
                <a:chExt cx="6410534" cy="6364117"/>
              </a:xfrm>
            </p:grpSpPr>
            <p:sp>
              <p:nvSpPr>
                <p:cNvPr id="44" name="等腰三角形 43"/>
                <p:cNvSpPr/>
                <p:nvPr/>
              </p:nvSpPr>
              <p:spPr>
                <a:xfrm rot="5400000">
                  <a:off x="4042019" y="395561"/>
                  <a:ext cx="6364116" cy="6066877"/>
                </a:xfrm>
                <a:prstGeom prst="triangle">
                  <a:avLst/>
                </a:prstGeom>
                <a:noFill/>
                <a:ln>
                  <a:solidFill>
                    <a:srgbClr val="BBBBB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等腰三角形 45"/>
                <p:cNvSpPr/>
                <p:nvPr/>
              </p:nvSpPr>
              <p:spPr>
                <a:xfrm rot="5400000">
                  <a:off x="3698362" y="395562"/>
                  <a:ext cx="6364116" cy="6066877"/>
                </a:xfrm>
                <a:prstGeom prst="triangle">
                  <a:avLst/>
                </a:prstGeom>
                <a:noFill/>
                <a:ln w="25400">
                  <a:solidFill>
                    <a:srgbClr val="BBBBB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3625380" y="1003519"/>
                <a:ext cx="4988142" cy="4850961"/>
                <a:chOff x="3445079" y="778079"/>
                <a:chExt cx="5451774" cy="5301842"/>
              </a:xfrm>
            </p:grpSpPr>
            <p:sp>
              <p:nvSpPr>
                <p:cNvPr id="2" name="椭圆 1"/>
                <p:cNvSpPr/>
                <p:nvPr/>
              </p:nvSpPr>
              <p:spPr>
                <a:xfrm>
                  <a:off x="3445079" y="778079"/>
                  <a:ext cx="5301842" cy="5301842"/>
                </a:xfrm>
                <a:prstGeom prst="ellipse">
                  <a:avLst/>
                </a:prstGeom>
                <a:gradFill>
                  <a:gsLst>
                    <a:gs pos="0">
                      <a:srgbClr val="4C7AFF"/>
                    </a:gs>
                    <a:gs pos="100000">
                      <a:srgbClr val="3580D3"/>
                    </a:gs>
                  </a:gsLst>
                  <a:lin ang="2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8323151" y="4926006"/>
                  <a:ext cx="573702" cy="573702"/>
                </a:xfrm>
                <a:prstGeom prst="ellipse">
                  <a:avLst/>
                </a:prstGeom>
                <a:solidFill>
                  <a:srgbClr val="4C7A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658210" y="707440"/>
              <a:ext cx="1634532" cy="1162752"/>
              <a:chOff x="5246256" y="2121198"/>
              <a:chExt cx="1634532" cy="1162752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5246256" y="2121198"/>
                <a:ext cx="1634532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5400" dirty="0" smtClean="0">
                    <a:solidFill>
                      <a:schemeClr val="bg1"/>
                    </a:solidFill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ea"/>
                    <a:sym typeface="+mn-lt"/>
                  </a:rPr>
                  <a:t>02</a:t>
                </a:r>
                <a:endParaRPr kumimoji="1" lang="zh-CN" altLang="en-US" sz="54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5593618" y="3006951"/>
                <a:ext cx="84683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en-GB" altLang="zh-CN" sz="1200" i="1" dirty="0">
                    <a:solidFill>
                      <a:schemeClr val="bg1"/>
                    </a:solidFill>
                    <a:cs typeface="+mn-ea"/>
                    <a:sym typeface="+mn-lt"/>
                  </a:rPr>
                  <a:t>PART</a:t>
                </a:r>
                <a:endParaRPr kumimoji="1" lang="zh-CN" altLang="en-US" sz="1200" i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5034760" y="1223038"/>
            <a:ext cx="332014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sz="4800" dirty="0" smtClean="0">
                <a:solidFill>
                  <a:srgbClr val="4C7A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完成进度汇报</a:t>
            </a:r>
            <a:endParaRPr kumimoji="1" lang="zh-CN" altLang="en-US" sz="4800" dirty="0">
              <a:solidFill>
                <a:srgbClr val="4C7AFF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034759" y="2940030"/>
            <a:ext cx="408958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4C7A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C7AFF"/>
                </a:solidFill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rgbClr val="4C7AFF"/>
              </a:solidFill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567938" y="4549359"/>
            <a:ext cx="4850962" cy="4850962"/>
          </a:xfrm>
          <a:prstGeom prst="ellipse">
            <a:avLst/>
          </a:prstGeom>
          <a:gradFill>
            <a:gsLst>
              <a:gs pos="0">
                <a:srgbClr val="4C7AFF"/>
              </a:gs>
              <a:gs pos="100000">
                <a:srgbClr val="3580D3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 flipV="1">
            <a:off x="8870991" y="5674642"/>
            <a:ext cx="579819" cy="579819"/>
          </a:xfrm>
          <a:prstGeom prst="ellipse">
            <a:avLst/>
          </a:prstGeom>
          <a:gradFill>
            <a:gsLst>
              <a:gs pos="0">
                <a:srgbClr val="4C7AFF"/>
              </a:gs>
              <a:gs pos="100000">
                <a:srgbClr val="3580D3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13628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772600" y="4215142"/>
            <a:ext cx="678287" cy="6782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BBBBB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481200" y="4215142"/>
            <a:ext cx="678287" cy="678287"/>
          </a:xfrm>
          <a:prstGeom prst="roundRect">
            <a:avLst>
              <a:gd name="adj" fmla="val 50000"/>
            </a:avLst>
          </a:prstGeom>
          <a:solidFill>
            <a:srgbClr val="4C7A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189800" y="4215142"/>
            <a:ext cx="678287" cy="678287"/>
          </a:xfrm>
          <a:prstGeom prst="roundRect">
            <a:avLst>
              <a:gd name="adj" fmla="val 50000"/>
            </a:avLst>
          </a:prstGeom>
          <a:solidFill>
            <a:srgbClr val="4C7A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7" name="Oval 9"/>
          <p:cNvSpPr/>
          <p:nvPr/>
        </p:nvSpPr>
        <p:spPr>
          <a:xfrm>
            <a:off x="1920625" y="4363456"/>
            <a:ext cx="382235" cy="381658"/>
          </a:xfrm>
          <a:custGeom>
            <a:avLst/>
            <a:gdLst>
              <a:gd name="T0" fmla="*/ 3060 w 6120"/>
              <a:gd name="T1" fmla="*/ 0 h 6120"/>
              <a:gd name="T2" fmla="*/ 0 w 6120"/>
              <a:gd name="T3" fmla="*/ 3060 h 6120"/>
              <a:gd name="T4" fmla="*/ 3060 w 6120"/>
              <a:gd name="T5" fmla="*/ 6120 h 6120"/>
              <a:gd name="T6" fmla="*/ 6120 w 6120"/>
              <a:gd name="T7" fmla="*/ 3060 h 6120"/>
              <a:gd name="T8" fmla="*/ 3060 w 6120"/>
              <a:gd name="T9" fmla="*/ 0 h 6120"/>
              <a:gd name="T10" fmla="*/ 4635 w 6120"/>
              <a:gd name="T11" fmla="*/ 4862 h 6120"/>
              <a:gd name="T12" fmla="*/ 3060 w 6120"/>
              <a:gd name="T13" fmla="*/ 5453 h 6120"/>
              <a:gd name="T14" fmla="*/ 1486 w 6120"/>
              <a:gd name="T15" fmla="*/ 4862 h 6120"/>
              <a:gd name="T16" fmla="*/ 1416 w 6120"/>
              <a:gd name="T17" fmla="*/ 4655 h 6120"/>
              <a:gd name="T18" fmla="*/ 2632 w 6120"/>
              <a:gd name="T19" fmla="*/ 3147 h 6120"/>
              <a:gd name="T20" fmla="*/ 2107 w 6120"/>
              <a:gd name="T21" fmla="*/ 2147 h 6120"/>
              <a:gd name="T22" fmla="*/ 3060 w 6120"/>
              <a:gd name="T23" fmla="*/ 1027 h 6120"/>
              <a:gd name="T24" fmla="*/ 4013 w 6120"/>
              <a:gd name="T25" fmla="*/ 2147 h 6120"/>
              <a:gd name="T26" fmla="*/ 3488 w 6120"/>
              <a:gd name="T27" fmla="*/ 3147 h 6120"/>
              <a:gd name="T28" fmla="*/ 4705 w 6120"/>
              <a:gd name="T29" fmla="*/ 4654 h 6120"/>
              <a:gd name="T30" fmla="*/ 4635 w 6120"/>
              <a:gd name="T31" fmla="*/ 4862 h 6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120" h="6120">
                <a:moveTo>
                  <a:pt x="3060" y="0"/>
                </a:moveTo>
                <a:cubicBezTo>
                  <a:pt x="1367" y="0"/>
                  <a:pt x="0" y="1371"/>
                  <a:pt x="0" y="3060"/>
                </a:cubicBezTo>
                <a:cubicBezTo>
                  <a:pt x="0" y="4751"/>
                  <a:pt x="1370" y="6120"/>
                  <a:pt x="3060" y="6120"/>
                </a:cubicBezTo>
                <a:cubicBezTo>
                  <a:pt x="4758" y="6120"/>
                  <a:pt x="6120" y="4744"/>
                  <a:pt x="6120" y="3060"/>
                </a:cubicBezTo>
                <a:cubicBezTo>
                  <a:pt x="6120" y="1367"/>
                  <a:pt x="4748" y="0"/>
                  <a:pt x="3060" y="0"/>
                </a:cubicBezTo>
                <a:close/>
                <a:moveTo>
                  <a:pt x="4635" y="4862"/>
                </a:moveTo>
                <a:cubicBezTo>
                  <a:pt x="4198" y="5245"/>
                  <a:pt x="3645" y="5453"/>
                  <a:pt x="3060" y="5453"/>
                </a:cubicBezTo>
                <a:cubicBezTo>
                  <a:pt x="2475" y="5453"/>
                  <a:pt x="1922" y="5245"/>
                  <a:pt x="1486" y="4862"/>
                </a:cubicBezTo>
                <a:cubicBezTo>
                  <a:pt x="1427" y="4811"/>
                  <a:pt x="1400" y="4731"/>
                  <a:pt x="1416" y="4655"/>
                </a:cubicBezTo>
                <a:cubicBezTo>
                  <a:pt x="1566" y="3919"/>
                  <a:pt x="2035" y="3338"/>
                  <a:pt x="2632" y="3147"/>
                </a:cubicBezTo>
                <a:cubicBezTo>
                  <a:pt x="2320" y="2963"/>
                  <a:pt x="2107" y="2584"/>
                  <a:pt x="2107" y="2147"/>
                </a:cubicBezTo>
                <a:cubicBezTo>
                  <a:pt x="2107" y="1528"/>
                  <a:pt x="2533" y="1027"/>
                  <a:pt x="3060" y="1027"/>
                </a:cubicBezTo>
                <a:cubicBezTo>
                  <a:pt x="3587" y="1027"/>
                  <a:pt x="4013" y="1528"/>
                  <a:pt x="4013" y="2147"/>
                </a:cubicBezTo>
                <a:cubicBezTo>
                  <a:pt x="4013" y="2584"/>
                  <a:pt x="3800" y="2963"/>
                  <a:pt x="3488" y="3147"/>
                </a:cubicBezTo>
                <a:cubicBezTo>
                  <a:pt x="4085" y="3338"/>
                  <a:pt x="4554" y="3918"/>
                  <a:pt x="4705" y="4654"/>
                </a:cubicBezTo>
                <a:cubicBezTo>
                  <a:pt x="4720" y="4731"/>
                  <a:pt x="4694" y="4811"/>
                  <a:pt x="4635" y="4862"/>
                </a:cubicBezTo>
                <a:close/>
              </a:path>
            </a:pathLst>
          </a:custGeom>
          <a:solidFill>
            <a:srgbClr val="4C7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Oval 23"/>
          <p:cNvSpPr/>
          <p:nvPr/>
        </p:nvSpPr>
        <p:spPr>
          <a:xfrm>
            <a:off x="3629225" y="4396692"/>
            <a:ext cx="382235" cy="315186"/>
          </a:xfrm>
          <a:custGeom>
            <a:avLst/>
            <a:gdLst>
              <a:gd name="connsiteX0" fmla="*/ 307902 w 606227"/>
              <a:gd name="connsiteY0" fmla="*/ 194055 h 499886"/>
              <a:gd name="connsiteX1" fmla="*/ 419305 w 606227"/>
              <a:gd name="connsiteY1" fmla="*/ 242224 h 499886"/>
              <a:gd name="connsiteX2" fmla="*/ 460955 w 606227"/>
              <a:gd name="connsiteY2" fmla="*/ 343954 h 499886"/>
              <a:gd name="connsiteX3" fmla="*/ 517800 w 606227"/>
              <a:gd name="connsiteY3" fmla="*/ 323297 h 499886"/>
              <a:gd name="connsiteX4" fmla="*/ 606227 w 606227"/>
              <a:gd name="connsiteY4" fmla="*/ 411592 h 499886"/>
              <a:gd name="connsiteX5" fmla="*/ 517800 w 606227"/>
              <a:gd name="connsiteY5" fmla="*/ 499886 h 499886"/>
              <a:gd name="connsiteX6" fmla="*/ 314493 w 606227"/>
              <a:gd name="connsiteY6" fmla="*/ 499886 h 499886"/>
              <a:gd name="connsiteX7" fmla="*/ 307902 w 606227"/>
              <a:gd name="connsiteY7" fmla="*/ 499886 h 499886"/>
              <a:gd name="connsiteX8" fmla="*/ 162629 w 606227"/>
              <a:gd name="connsiteY8" fmla="*/ 499886 h 499886"/>
              <a:gd name="connsiteX9" fmla="*/ 108530 w 606227"/>
              <a:gd name="connsiteY9" fmla="*/ 445867 h 499886"/>
              <a:gd name="connsiteX10" fmla="*/ 161439 w 606227"/>
              <a:gd name="connsiteY10" fmla="*/ 391849 h 499886"/>
              <a:gd name="connsiteX11" fmla="*/ 154757 w 606227"/>
              <a:gd name="connsiteY11" fmla="*/ 346970 h 499886"/>
              <a:gd name="connsiteX12" fmla="*/ 175994 w 606227"/>
              <a:gd name="connsiteY12" fmla="*/ 269279 h 499886"/>
              <a:gd name="connsiteX13" fmla="*/ 307902 w 606227"/>
              <a:gd name="connsiteY13" fmla="*/ 194055 h 499886"/>
              <a:gd name="connsiteX14" fmla="*/ 175457 w 606227"/>
              <a:gd name="connsiteY14" fmla="*/ 0 h 499886"/>
              <a:gd name="connsiteX15" fmla="*/ 310277 w 606227"/>
              <a:gd name="connsiteY15" fmla="*/ 131897 h 499886"/>
              <a:gd name="connsiteX16" fmla="*/ 360342 w 606227"/>
              <a:gd name="connsiteY16" fmla="*/ 113707 h 499886"/>
              <a:gd name="connsiteX17" fmla="*/ 438140 w 606227"/>
              <a:gd name="connsiteY17" fmla="*/ 191493 h 499886"/>
              <a:gd name="connsiteX18" fmla="*/ 428530 w 606227"/>
              <a:gd name="connsiteY18" fmla="*/ 228969 h 499886"/>
              <a:gd name="connsiteX19" fmla="*/ 426241 w 606227"/>
              <a:gd name="connsiteY19" fmla="*/ 226592 h 499886"/>
              <a:gd name="connsiteX20" fmla="*/ 307805 w 606227"/>
              <a:gd name="connsiteY20" fmla="*/ 178239 h 499886"/>
              <a:gd name="connsiteX21" fmla="*/ 157884 w 606227"/>
              <a:gd name="connsiteY21" fmla="*/ 269278 h 499886"/>
              <a:gd name="connsiteX22" fmla="*/ 47686 w 606227"/>
              <a:gd name="connsiteY22" fmla="*/ 269278 h 499886"/>
              <a:gd name="connsiteX23" fmla="*/ 0 w 606227"/>
              <a:gd name="connsiteY23" fmla="*/ 221656 h 499886"/>
              <a:gd name="connsiteX24" fmla="*/ 46587 w 606227"/>
              <a:gd name="connsiteY24" fmla="*/ 174126 h 499886"/>
              <a:gd name="connsiteX25" fmla="*/ 40638 w 606227"/>
              <a:gd name="connsiteY25" fmla="*/ 134639 h 499886"/>
              <a:gd name="connsiteX26" fmla="*/ 175457 w 606227"/>
              <a:gd name="connsiteY26" fmla="*/ 0 h 49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06227" h="499886">
                <a:moveTo>
                  <a:pt x="307902" y="194055"/>
                </a:moveTo>
                <a:cubicBezTo>
                  <a:pt x="351840" y="194055"/>
                  <a:pt x="391385" y="212610"/>
                  <a:pt x="419305" y="242224"/>
                </a:cubicBezTo>
                <a:cubicBezTo>
                  <a:pt x="444478" y="268913"/>
                  <a:pt x="460131" y="304560"/>
                  <a:pt x="460955" y="343954"/>
                </a:cubicBezTo>
                <a:cubicBezTo>
                  <a:pt x="476333" y="331067"/>
                  <a:pt x="496106" y="323297"/>
                  <a:pt x="517800" y="323297"/>
                </a:cubicBezTo>
                <a:cubicBezTo>
                  <a:pt x="566591" y="323297"/>
                  <a:pt x="606227" y="362783"/>
                  <a:pt x="606227" y="411592"/>
                </a:cubicBezTo>
                <a:cubicBezTo>
                  <a:pt x="606227" y="460400"/>
                  <a:pt x="566591" y="499886"/>
                  <a:pt x="517800" y="499886"/>
                </a:cubicBezTo>
                <a:lnTo>
                  <a:pt x="314493" y="499886"/>
                </a:lnTo>
                <a:lnTo>
                  <a:pt x="307902" y="499886"/>
                </a:lnTo>
                <a:lnTo>
                  <a:pt x="162629" y="499886"/>
                </a:lnTo>
                <a:cubicBezTo>
                  <a:pt x="132788" y="499886"/>
                  <a:pt x="108530" y="475664"/>
                  <a:pt x="108530" y="445867"/>
                </a:cubicBezTo>
                <a:cubicBezTo>
                  <a:pt x="108530" y="416436"/>
                  <a:pt x="132147" y="392489"/>
                  <a:pt x="161439" y="391849"/>
                </a:cubicBezTo>
                <a:cubicBezTo>
                  <a:pt x="157046" y="377682"/>
                  <a:pt x="154757" y="362600"/>
                  <a:pt x="154757" y="346970"/>
                </a:cubicBezTo>
                <a:cubicBezTo>
                  <a:pt x="154757" y="318636"/>
                  <a:pt x="162538" y="292038"/>
                  <a:pt x="175994" y="269279"/>
                </a:cubicBezTo>
                <a:cubicBezTo>
                  <a:pt x="202632" y="224309"/>
                  <a:pt x="251697" y="194055"/>
                  <a:pt x="307902" y="194055"/>
                </a:cubicBezTo>
                <a:close/>
                <a:moveTo>
                  <a:pt x="175457" y="0"/>
                </a:moveTo>
                <a:cubicBezTo>
                  <a:pt x="249045" y="0"/>
                  <a:pt x="308812" y="58773"/>
                  <a:pt x="310277" y="131897"/>
                </a:cubicBezTo>
                <a:cubicBezTo>
                  <a:pt x="323823" y="120563"/>
                  <a:pt x="341213" y="113707"/>
                  <a:pt x="360342" y="113707"/>
                </a:cubicBezTo>
                <a:cubicBezTo>
                  <a:pt x="403268" y="113707"/>
                  <a:pt x="438140" y="148532"/>
                  <a:pt x="438140" y="191493"/>
                </a:cubicBezTo>
                <a:cubicBezTo>
                  <a:pt x="438140" y="205112"/>
                  <a:pt x="434662" y="217817"/>
                  <a:pt x="428530" y="228969"/>
                </a:cubicBezTo>
                <a:cubicBezTo>
                  <a:pt x="427797" y="228146"/>
                  <a:pt x="426974" y="227323"/>
                  <a:pt x="426241" y="226592"/>
                </a:cubicBezTo>
                <a:cubicBezTo>
                  <a:pt x="394390" y="195423"/>
                  <a:pt x="352379" y="178239"/>
                  <a:pt x="307805" y="178239"/>
                </a:cubicBezTo>
                <a:cubicBezTo>
                  <a:pt x="242730" y="178239"/>
                  <a:pt x="186166" y="215258"/>
                  <a:pt x="157884" y="269278"/>
                </a:cubicBezTo>
                <a:lnTo>
                  <a:pt x="47686" y="269278"/>
                </a:lnTo>
                <a:cubicBezTo>
                  <a:pt x="21326" y="269278"/>
                  <a:pt x="0" y="247981"/>
                  <a:pt x="0" y="221656"/>
                </a:cubicBezTo>
                <a:cubicBezTo>
                  <a:pt x="0" y="195789"/>
                  <a:pt x="20777" y="174674"/>
                  <a:pt x="46587" y="174126"/>
                </a:cubicBezTo>
                <a:cubicBezTo>
                  <a:pt x="42743" y="161603"/>
                  <a:pt x="40638" y="148350"/>
                  <a:pt x="40638" y="134639"/>
                </a:cubicBezTo>
                <a:cubicBezTo>
                  <a:pt x="40638" y="60236"/>
                  <a:pt x="101046" y="0"/>
                  <a:pt x="1754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Oval 30"/>
          <p:cNvSpPr/>
          <p:nvPr/>
        </p:nvSpPr>
        <p:spPr>
          <a:xfrm>
            <a:off x="5384131" y="4363456"/>
            <a:ext cx="302538" cy="31518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82376" h="606722">
                <a:moveTo>
                  <a:pt x="0" y="404481"/>
                </a:moveTo>
                <a:lnTo>
                  <a:pt x="76012" y="404481"/>
                </a:lnTo>
                <a:lnTo>
                  <a:pt x="76012" y="505601"/>
                </a:lnTo>
                <a:cubicBezTo>
                  <a:pt x="76012" y="519552"/>
                  <a:pt x="87316" y="530837"/>
                  <a:pt x="101291" y="530837"/>
                </a:cubicBezTo>
                <a:cubicBezTo>
                  <a:pt x="115265" y="530837"/>
                  <a:pt x="126658" y="519552"/>
                  <a:pt x="126658" y="505601"/>
                </a:cubicBezTo>
                <a:lnTo>
                  <a:pt x="126658" y="404481"/>
                </a:lnTo>
                <a:lnTo>
                  <a:pt x="151936" y="404481"/>
                </a:lnTo>
                <a:lnTo>
                  <a:pt x="151936" y="505601"/>
                </a:lnTo>
                <a:cubicBezTo>
                  <a:pt x="151936" y="519552"/>
                  <a:pt x="163240" y="530837"/>
                  <a:pt x="177214" y="530837"/>
                </a:cubicBezTo>
                <a:cubicBezTo>
                  <a:pt x="191277" y="530837"/>
                  <a:pt x="202581" y="519552"/>
                  <a:pt x="202581" y="505601"/>
                </a:cubicBezTo>
                <a:lnTo>
                  <a:pt x="202581" y="404481"/>
                </a:lnTo>
                <a:lnTo>
                  <a:pt x="227859" y="404481"/>
                </a:lnTo>
                <a:lnTo>
                  <a:pt x="227859" y="505601"/>
                </a:lnTo>
                <a:cubicBezTo>
                  <a:pt x="227859" y="519552"/>
                  <a:pt x="239163" y="530837"/>
                  <a:pt x="253226" y="530837"/>
                </a:cubicBezTo>
                <a:cubicBezTo>
                  <a:pt x="267200" y="530837"/>
                  <a:pt x="278504" y="519552"/>
                  <a:pt x="278504" y="505601"/>
                </a:cubicBezTo>
                <a:lnTo>
                  <a:pt x="278504" y="404481"/>
                </a:lnTo>
                <a:lnTo>
                  <a:pt x="303872" y="404481"/>
                </a:lnTo>
                <a:lnTo>
                  <a:pt x="303872" y="505601"/>
                </a:lnTo>
                <a:cubicBezTo>
                  <a:pt x="303872" y="519552"/>
                  <a:pt x="315176" y="530837"/>
                  <a:pt x="329150" y="530837"/>
                </a:cubicBezTo>
                <a:cubicBezTo>
                  <a:pt x="343124" y="530837"/>
                  <a:pt x="354428" y="519552"/>
                  <a:pt x="354428" y="505601"/>
                </a:cubicBezTo>
                <a:lnTo>
                  <a:pt x="354428" y="404481"/>
                </a:lnTo>
                <a:lnTo>
                  <a:pt x="379795" y="404481"/>
                </a:lnTo>
                <a:lnTo>
                  <a:pt x="379795" y="505601"/>
                </a:lnTo>
                <a:cubicBezTo>
                  <a:pt x="379795" y="519552"/>
                  <a:pt x="391099" y="530837"/>
                  <a:pt x="405073" y="530837"/>
                </a:cubicBezTo>
                <a:cubicBezTo>
                  <a:pt x="419136" y="530837"/>
                  <a:pt x="430440" y="519552"/>
                  <a:pt x="430440" y="505601"/>
                </a:cubicBezTo>
                <a:lnTo>
                  <a:pt x="430440" y="404481"/>
                </a:lnTo>
                <a:lnTo>
                  <a:pt x="455718" y="404481"/>
                </a:lnTo>
                <a:lnTo>
                  <a:pt x="455718" y="505601"/>
                </a:lnTo>
                <a:cubicBezTo>
                  <a:pt x="455718" y="519552"/>
                  <a:pt x="467022" y="530837"/>
                  <a:pt x="481085" y="530837"/>
                </a:cubicBezTo>
                <a:cubicBezTo>
                  <a:pt x="495060" y="530837"/>
                  <a:pt x="506364" y="519552"/>
                  <a:pt x="506364" y="505601"/>
                </a:cubicBezTo>
                <a:lnTo>
                  <a:pt x="506364" y="404481"/>
                </a:lnTo>
                <a:lnTo>
                  <a:pt x="582376" y="404481"/>
                </a:lnTo>
                <a:lnTo>
                  <a:pt x="582376" y="581397"/>
                </a:lnTo>
                <a:cubicBezTo>
                  <a:pt x="582376" y="595348"/>
                  <a:pt x="570983" y="606722"/>
                  <a:pt x="557009" y="606722"/>
                </a:cubicBezTo>
                <a:lnTo>
                  <a:pt x="25367" y="606722"/>
                </a:lnTo>
                <a:cubicBezTo>
                  <a:pt x="11304" y="606722"/>
                  <a:pt x="0" y="595348"/>
                  <a:pt x="0" y="581397"/>
                </a:cubicBezTo>
                <a:close/>
                <a:moveTo>
                  <a:pt x="405086" y="0"/>
                </a:moveTo>
                <a:cubicBezTo>
                  <a:pt x="419149" y="0"/>
                  <a:pt x="430454" y="11287"/>
                  <a:pt x="430454" y="25239"/>
                </a:cubicBezTo>
                <a:cubicBezTo>
                  <a:pt x="430454" y="81051"/>
                  <a:pt x="384969" y="126375"/>
                  <a:pt x="329160" y="126375"/>
                </a:cubicBezTo>
                <a:cubicBezTo>
                  <a:pt x="310468" y="126375"/>
                  <a:pt x="294357" y="136595"/>
                  <a:pt x="285545" y="151704"/>
                </a:cubicBezTo>
                <a:lnTo>
                  <a:pt x="478074" y="151704"/>
                </a:lnTo>
                <a:cubicBezTo>
                  <a:pt x="535575" y="151704"/>
                  <a:pt x="582305" y="198361"/>
                  <a:pt x="582305" y="255772"/>
                </a:cubicBezTo>
                <a:lnTo>
                  <a:pt x="582305" y="353886"/>
                </a:lnTo>
                <a:lnTo>
                  <a:pt x="0" y="353886"/>
                </a:lnTo>
                <a:lnTo>
                  <a:pt x="0" y="255772"/>
                </a:lnTo>
                <a:cubicBezTo>
                  <a:pt x="0" y="198361"/>
                  <a:pt x="46819" y="151704"/>
                  <a:pt x="104320" y="151704"/>
                </a:cubicBezTo>
                <a:lnTo>
                  <a:pt x="231516" y="151704"/>
                </a:lnTo>
                <a:cubicBezTo>
                  <a:pt x="242820" y="108157"/>
                  <a:pt x="282073" y="75807"/>
                  <a:pt x="329160" y="75807"/>
                </a:cubicBezTo>
                <a:cubicBezTo>
                  <a:pt x="357109" y="75807"/>
                  <a:pt x="379807" y="53145"/>
                  <a:pt x="379807" y="25239"/>
                </a:cubicBezTo>
                <a:cubicBezTo>
                  <a:pt x="379807" y="11287"/>
                  <a:pt x="391111" y="0"/>
                  <a:pt x="4050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05508" y="5041743"/>
            <a:ext cx="1212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391032" y="1867381"/>
            <a:ext cx="1550424" cy="426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391032" y="2291707"/>
            <a:ext cx="4865078" cy="1677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5" name="矩形 14"/>
          <p:cNvSpPr/>
          <p:nvPr/>
        </p:nvSpPr>
        <p:spPr>
          <a:xfrm>
            <a:off x="7683498" y="1562051"/>
            <a:ext cx="2978204" cy="401820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4520" y="-25400"/>
            <a:ext cx="2012089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sz="2800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完成进度汇报</a:t>
            </a:r>
            <a:endParaRPr kumimoji="1" lang="zh-CN" altLang="en-US" sz="28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14108" y="5041743"/>
            <a:ext cx="1212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929166" y="5041743"/>
            <a:ext cx="1212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单击此处添加描述文本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y4szilpw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1534</Words>
  <Application>Microsoft Office PowerPoint</Application>
  <PresentationFormat>宽屏</PresentationFormat>
  <Paragraphs>202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HarmonyOS Sans SC Black</vt:lpstr>
      <vt:lpstr>阿里巴巴普惠体 2.0 55 Regular</vt:lpstr>
      <vt:lpstr>DengXian</vt:lpstr>
      <vt:lpstr>字体圈欣意冠黑体</vt:lpstr>
      <vt:lpstr>Arial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圆圈三角形几何风个人述职报告ppt模板</dc:subject>
  <dc:creator>51PPT模板网</dc:creator>
  <cp:keywords>www.51pptmoban.com</cp:keywords>
  <dc:description>www.51pptmoban.com</dc:description>
  <cp:lastModifiedBy>阳光男孩</cp:lastModifiedBy>
  <cp:revision>704</cp:revision>
  <dcterms:created xsi:type="dcterms:W3CDTF">2018-06-17T04:53:00Z</dcterms:created>
  <dcterms:modified xsi:type="dcterms:W3CDTF">2021-12-06T14:47:07Z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