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3C44E"/>
    <a:srgbClr val="009E4F"/>
    <a:srgbClr val="A5A5A5"/>
    <a:srgbClr val="FF9B28"/>
    <a:srgbClr val="944F00"/>
    <a:srgbClr val="8282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31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5B4D6F-EA98-4B8D-BAD5-A9D65B4DE0ED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7E784D-8B0F-4A32-A0EE-C87E28903F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853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C2B19-90B7-4BD8-BF1D-48CF31DDAFC9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61823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C2B19-90B7-4BD8-BF1D-48CF31DDAFC9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42888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C2B19-90B7-4BD8-BF1D-48CF31DDAFC9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77282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DC2B19-90B7-4BD8-BF1D-48CF31DDAFC9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01343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1D8A2-99A2-462B-864B-84FBF6780739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6EFA6-C6B7-47AF-A7B7-5B596BB291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339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1D8A2-99A2-462B-864B-84FBF6780739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6EFA6-C6B7-47AF-A7B7-5B596BB291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6696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1D8A2-99A2-462B-864B-84FBF6780739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6EFA6-C6B7-47AF-A7B7-5B596BB291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6632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643595"/>
            <a:ext cx="9144000" cy="594359"/>
          </a:xfrm>
        </p:spPr>
        <p:txBody>
          <a:bodyPr anchor="b">
            <a:noAutofit/>
          </a:bodyPr>
          <a:lstStyle>
            <a:lvl1pPr algn="ctr">
              <a:lnSpc>
                <a:spcPts val="4300"/>
              </a:lnSpc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1252727"/>
            <a:ext cx="9144000" cy="322848"/>
          </a:xfrm>
        </p:spPr>
        <p:txBody>
          <a:bodyPr>
            <a:normAutofit/>
          </a:bodyPr>
          <a:lstStyle>
            <a:lvl1pPr marL="0" indent="0" algn="ctr">
              <a:buNone/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1524000" y="2489200"/>
            <a:ext cx="4567238" cy="40874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800">
                <a:solidFill>
                  <a:schemeClr val="accent1"/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 smtClean="0"/>
              <a:t>Click to edit Content Heading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1524000" y="3249735"/>
            <a:ext cx="3335338" cy="2068513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1400"/>
              </a:lnSpc>
              <a:buNone/>
              <a:defRPr sz="105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 styles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aleh</a:t>
            </a:r>
            <a:r>
              <a:rPr lang="en-US" dirty="0" smtClean="0"/>
              <a:t> </a:t>
            </a:r>
            <a:r>
              <a:rPr lang="en-US" dirty="0" err="1" smtClean="0"/>
              <a:t>pue</a:t>
            </a:r>
            <a:r>
              <a:rPr lang="en-US" dirty="0" smtClean="0"/>
              <a:t> h </a:t>
            </a:r>
            <a:r>
              <a:rPr lang="en-US" dirty="0" err="1" smtClean="0"/>
              <a:t>om</a:t>
            </a:r>
            <a:r>
              <a:rPr lang="en-US" dirty="0" smtClean="0"/>
              <a:t> </a:t>
            </a:r>
            <a:r>
              <a:rPr lang="en-US" dirty="0" err="1" smtClean="0"/>
              <a:t>alah</a:t>
            </a:r>
            <a:r>
              <a:rPr lang="en-US" dirty="0" smtClean="0"/>
              <a:t> </a:t>
            </a:r>
            <a:r>
              <a:rPr lang="en-US" dirty="0" err="1" smtClean="0"/>
              <a:t>hai</a:t>
            </a:r>
            <a:r>
              <a:rPr lang="en-US" dirty="0" smtClean="0"/>
              <a:t> </a:t>
            </a:r>
            <a:r>
              <a:rPr lang="en-US" dirty="0" err="1" smtClean="0"/>
              <a:t>meutuwah</a:t>
            </a:r>
            <a:r>
              <a:rPr lang="en-US" dirty="0" smtClean="0"/>
              <a:t> </a:t>
            </a:r>
            <a:r>
              <a:rPr lang="en-US" dirty="0" err="1" smtClean="0"/>
              <a:t>ka</a:t>
            </a:r>
            <a:r>
              <a:rPr lang="en-US" dirty="0" smtClean="0"/>
              <a:t> </a:t>
            </a:r>
            <a:r>
              <a:rPr lang="en-US" dirty="0" err="1" smtClean="0"/>
              <a:t>abeh</a:t>
            </a:r>
            <a:r>
              <a:rPr lang="en-US" dirty="0" smtClean="0"/>
              <a:t> </a:t>
            </a:r>
            <a:r>
              <a:rPr lang="en-US" dirty="0" err="1" smtClean="0"/>
              <a:t>cara</a:t>
            </a:r>
            <a:r>
              <a:rPr lang="en-US" dirty="0" smtClean="0"/>
              <a:t> </a:t>
            </a:r>
            <a:r>
              <a:rPr lang="en-US" dirty="0" err="1" smtClean="0"/>
              <a:t>mita</a:t>
            </a:r>
            <a:r>
              <a:rPr lang="en-US" dirty="0" smtClean="0"/>
              <a:t> </a:t>
            </a:r>
            <a:r>
              <a:rPr lang="en-US" dirty="0" err="1" smtClean="0"/>
              <a:t>peng</a:t>
            </a:r>
            <a:endParaRPr lang="en-US" dirty="0" smtClean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7404101" y="3249734"/>
            <a:ext cx="3263900" cy="2068513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ts val="1400"/>
              </a:lnSpc>
              <a:buFontTx/>
              <a:buNone/>
              <a:defRPr sz="105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 styles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aleh</a:t>
            </a:r>
            <a:r>
              <a:rPr lang="en-US" dirty="0" smtClean="0"/>
              <a:t> </a:t>
            </a:r>
            <a:r>
              <a:rPr lang="en-US" dirty="0" err="1" smtClean="0"/>
              <a:t>pue</a:t>
            </a:r>
            <a:r>
              <a:rPr lang="en-US" dirty="0" smtClean="0"/>
              <a:t> h </a:t>
            </a:r>
            <a:r>
              <a:rPr lang="en-US" dirty="0" err="1" smtClean="0"/>
              <a:t>om</a:t>
            </a:r>
            <a:r>
              <a:rPr lang="en-US" dirty="0" smtClean="0"/>
              <a:t> </a:t>
            </a:r>
            <a:r>
              <a:rPr lang="en-US" dirty="0" err="1" smtClean="0"/>
              <a:t>alah</a:t>
            </a:r>
            <a:r>
              <a:rPr lang="en-US" dirty="0" smtClean="0"/>
              <a:t> </a:t>
            </a:r>
            <a:r>
              <a:rPr lang="en-US" dirty="0" err="1" smtClean="0"/>
              <a:t>hai</a:t>
            </a:r>
            <a:r>
              <a:rPr lang="en-US" dirty="0" smtClean="0"/>
              <a:t> </a:t>
            </a:r>
            <a:r>
              <a:rPr lang="en-US" dirty="0" err="1" smtClean="0"/>
              <a:t>meutuwah</a:t>
            </a:r>
            <a:r>
              <a:rPr lang="en-US" dirty="0" smtClean="0"/>
              <a:t> </a:t>
            </a:r>
            <a:r>
              <a:rPr lang="en-US" dirty="0" err="1" smtClean="0"/>
              <a:t>ka</a:t>
            </a:r>
            <a:r>
              <a:rPr lang="en-US" dirty="0" smtClean="0"/>
              <a:t> </a:t>
            </a:r>
            <a:r>
              <a:rPr lang="en-US" dirty="0" err="1" smtClean="0"/>
              <a:t>abeh</a:t>
            </a:r>
            <a:r>
              <a:rPr lang="en-US" dirty="0" smtClean="0"/>
              <a:t> </a:t>
            </a:r>
            <a:r>
              <a:rPr lang="en-US" dirty="0" err="1" smtClean="0"/>
              <a:t>cara</a:t>
            </a:r>
            <a:r>
              <a:rPr lang="en-US" dirty="0" smtClean="0"/>
              <a:t> </a:t>
            </a:r>
            <a:r>
              <a:rPr lang="en-US" dirty="0" err="1" smtClean="0"/>
              <a:t>mita</a:t>
            </a:r>
            <a:r>
              <a:rPr lang="en-US" dirty="0" smtClean="0"/>
              <a:t> </a:t>
            </a:r>
            <a:r>
              <a:rPr lang="en-US" dirty="0" err="1" smtClean="0"/>
              <a:t>peng</a:t>
            </a:r>
            <a:endParaRPr lang="en-US" dirty="0" smtClean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7404100" y="2489200"/>
            <a:ext cx="3263900" cy="40874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800">
                <a:solidFill>
                  <a:schemeClr val="bg1">
                    <a:lumMod val="9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300303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2000">
        <p15:prstTrans prst="peelOff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1D8A2-99A2-462B-864B-84FBF6780739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6EFA6-C6B7-47AF-A7B7-5B596BB291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47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1D8A2-99A2-462B-864B-84FBF6780739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6EFA6-C6B7-47AF-A7B7-5B596BB291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248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1D8A2-99A2-462B-864B-84FBF6780739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6EFA6-C6B7-47AF-A7B7-5B596BB291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444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1D8A2-99A2-462B-864B-84FBF6780739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6EFA6-C6B7-47AF-A7B7-5B596BB291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927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1D8A2-99A2-462B-864B-84FBF6780739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6EFA6-C6B7-47AF-A7B7-5B596BB291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189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1D8A2-99A2-462B-864B-84FBF6780739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6EFA6-C6B7-47AF-A7B7-5B596BB291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098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1D8A2-99A2-462B-864B-84FBF6780739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6EFA6-C6B7-47AF-A7B7-5B596BB291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885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1D8A2-99A2-462B-864B-84FBF6780739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6EFA6-C6B7-47AF-A7B7-5B596BB291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862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F1D8A2-99A2-462B-864B-84FBF6780739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A6EFA6-C6B7-47AF-A7B7-5B596BB291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599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12" Type="http://schemas.microsoft.com/office/2007/relationships/hdphoto" Target="../media/hdphoto5.wdp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2.xml"/><Relationship Id="rId6" Type="http://schemas.microsoft.com/office/2007/relationships/hdphoto" Target="../media/hdphoto2.wdp"/><Relationship Id="rId11" Type="http://schemas.openxmlformats.org/officeDocument/2006/relationships/image" Target="../media/image5.png"/><Relationship Id="rId5" Type="http://schemas.openxmlformats.org/officeDocument/2006/relationships/image" Target="../media/image2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524000" y="540513"/>
            <a:ext cx="9144000" cy="697442"/>
          </a:xfrm>
        </p:spPr>
        <p:txBody>
          <a:bodyPr>
            <a:normAutofit/>
          </a:bodyPr>
          <a:lstStyle/>
          <a:p>
            <a:r>
              <a:rPr lang="en-GB" dirty="0"/>
              <a:t>MOST POPULAR SERVICE </a:t>
            </a:r>
            <a:r>
              <a:rPr lang="en-GB" dirty="0" smtClean="0"/>
              <a:t>2022</a:t>
            </a:r>
            <a:endParaRPr lang="en-GB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write your relevant text here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1573307" y="2387557"/>
            <a:ext cx="2132675" cy="213533"/>
          </a:xfrm>
        </p:spPr>
        <p:txBody>
          <a:bodyPr>
            <a:normAutofit lnSpcReduction="10000"/>
          </a:bodyPr>
          <a:lstStyle/>
          <a:p>
            <a:r>
              <a:rPr lang="en-GB" sz="1600" dirty="0"/>
              <a:t>1. Web Design</a:t>
            </a:r>
          </a:p>
        </p:txBody>
      </p:sp>
      <p:sp>
        <p:nvSpPr>
          <p:cNvPr id="95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2989357" y="2908073"/>
            <a:ext cx="576925" cy="213533"/>
          </a:xfrm>
        </p:spPr>
        <p:txBody>
          <a:bodyPr>
            <a:normAutofit/>
          </a:bodyPr>
          <a:lstStyle/>
          <a:p>
            <a:pPr algn="ctr"/>
            <a:r>
              <a:rPr lang="en-GB" sz="1300" dirty="0"/>
              <a:t>90%</a:t>
            </a:r>
          </a:p>
        </p:txBody>
      </p:sp>
      <p:sp>
        <p:nvSpPr>
          <p:cNvPr id="96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8396351" y="2387557"/>
            <a:ext cx="2132675" cy="213533"/>
          </a:xfrm>
        </p:spPr>
        <p:txBody>
          <a:bodyPr>
            <a:normAutofit lnSpcReduction="10000"/>
          </a:bodyPr>
          <a:lstStyle/>
          <a:p>
            <a:r>
              <a:rPr lang="en-GB" sz="1600" dirty="0"/>
              <a:t>4. Interior Design</a:t>
            </a:r>
          </a:p>
        </p:txBody>
      </p:sp>
      <p:sp>
        <p:nvSpPr>
          <p:cNvPr id="97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9202801" y="2908073"/>
            <a:ext cx="576925" cy="213533"/>
          </a:xfrm>
        </p:spPr>
        <p:txBody>
          <a:bodyPr>
            <a:normAutofit/>
          </a:bodyPr>
          <a:lstStyle/>
          <a:p>
            <a:pPr algn="ctr"/>
            <a:r>
              <a:rPr lang="en-GB" sz="1300" dirty="0" smtClean="0"/>
              <a:t>60</a:t>
            </a:r>
            <a:r>
              <a:rPr lang="en-GB" sz="1300" dirty="0"/>
              <a:t>%</a:t>
            </a:r>
          </a:p>
        </p:txBody>
      </p:sp>
      <p:sp>
        <p:nvSpPr>
          <p:cNvPr id="106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1573307" y="3469751"/>
            <a:ext cx="2132675" cy="213533"/>
          </a:xfrm>
        </p:spPr>
        <p:txBody>
          <a:bodyPr>
            <a:normAutofit lnSpcReduction="10000"/>
          </a:bodyPr>
          <a:lstStyle/>
          <a:p>
            <a:r>
              <a:rPr lang="en-GB" sz="1600" dirty="0"/>
              <a:t>2. Graphic Design</a:t>
            </a:r>
          </a:p>
        </p:txBody>
      </p:sp>
      <p:sp>
        <p:nvSpPr>
          <p:cNvPr id="107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2824257" y="3990267"/>
            <a:ext cx="576925" cy="213533"/>
          </a:xfrm>
        </p:spPr>
        <p:txBody>
          <a:bodyPr>
            <a:normAutofit/>
          </a:bodyPr>
          <a:lstStyle/>
          <a:p>
            <a:pPr algn="ctr"/>
            <a:r>
              <a:rPr lang="en-GB" sz="1300" dirty="0" smtClean="0"/>
              <a:t>80</a:t>
            </a:r>
            <a:r>
              <a:rPr lang="en-GB" sz="1300" dirty="0"/>
              <a:t>%</a:t>
            </a:r>
          </a:p>
        </p:txBody>
      </p:sp>
      <p:sp>
        <p:nvSpPr>
          <p:cNvPr id="108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8396351" y="3469751"/>
            <a:ext cx="2132675" cy="213533"/>
          </a:xfrm>
        </p:spPr>
        <p:txBody>
          <a:bodyPr>
            <a:normAutofit lnSpcReduction="10000"/>
          </a:bodyPr>
          <a:lstStyle/>
          <a:p>
            <a:r>
              <a:rPr lang="en-GB" sz="1600" dirty="0"/>
              <a:t>5. Digital Printing</a:t>
            </a:r>
          </a:p>
        </p:txBody>
      </p:sp>
      <p:sp>
        <p:nvSpPr>
          <p:cNvPr id="109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9073416" y="3990267"/>
            <a:ext cx="576925" cy="213533"/>
          </a:xfrm>
        </p:spPr>
        <p:txBody>
          <a:bodyPr>
            <a:normAutofit/>
          </a:bodyPr>
          <a:lstStyle/>
          <a:p>
            <a:pPr algn="ctr"/>
            <a:r>
              <a:rPr lang="en-GB" sz="1300" dirty="0" smtClean="0"/>
              <a:t>50</a:t>
            </a:r>
            <a:r>
              <a:rPr lang="en-GB" sz="1300" dirty="0"/>
              <a:t>%</a:t>
            </a:r>
          </a:p>
        </p:txBody>
      </p:sp>
      <p:sp>
        <p:nvSpPr>
          <p:cNvPr id="110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1573307" y="4600627"/>
            <a:ext cx="2132675" cy="213533"/>
          </a:xfrm>
        </p:spPr>
        <p:txBody>
          <a:bodyPr>
            <a:noAutofit/>
          </a:bodyPr>
          <a:lstStyle/>
          <a:p>
            <a:r>
              <a:rPr lang="en-GB" sz="1600" dirty="0"/>
              <a:t>3. SEO Marketing</a:t>
            </a:r>
          </a:p>
        </p:txBody>
      </p:sp>
      <p:sp>
        <p:nvSpPr>
          <p:cNvPr id="111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2582957" y="5121143"/>
            <a:ext cx="576925" cy="213533"/>
          </a:xfrm>
        </p:spPr>
        <p:txBody>
          <a:bodyPr>
            <a:normAutofit/>
          </a:bodyPr>
          <a:lstStyle/>
          <a:p>
            <a:pPr algn="ctr"/>
            <a:r>
              <a:rPr lang="en-GB" sz="1300" dirty="0" smtClean="0"/>
              <a:t>70</a:t>
            </a:r>
            <a:r>
              <a:rPr lang="en-GB" sz="1300" dirty="0"/>
              <a:t>%</a:t>
            </a:r>
          </a:p>
        </p:txBody>
      </p:sp>
      <p:sp>
        <p:nvSpPr>
          <p:cNvPr id="112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8396351" y="4600627"/>
            <a:ext cx="2132675" cy="213533"/>
          </a:xfrm>
        </p:spPr>
        <p:txBody>
          <a:bodyPr>
            <a:noAutofit/>
          </a:bodyPr>
          <a:lstStyle/>
          <a:p>
            <a:r>
              <a:rPr lang="en-GB" sz="1600" dirty="0"/>
              <a:t>6. Design Course</a:t>
            </a:r>
          </a:p>
        </p:txBody>
      </p:sp>
      <p:sp>
        <p:nvSpPr>
          <p:cNvPr id="113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8859901" y="5121143"/>
            <a:ext cx="576925" cy="213533"/>
          </a:xfrm>
        </p:spPr>
        <p:txBody>
          <a:bodyPr>
            <a:normAutofit/>
          </a:bodyPr>
          <a:lstStyle/>
          <a:p>
            <a:pPr algn="ctr"/>
            <a:r>
              <a:rPr lang="en-GB" sz="1300" dirty="0"/>
              <a:t>4</a:t>
            </a:r>
            <a:r>
              <a:rPr lang="en-GB" sz="1300" dirty="0" smtClean="0"/>
              <a:t>0</a:t>
            </a:r>
            <a:r>
              <a:rPr lang="en-GB" sz="1300" dirty="0"/>
              <a:t>%</a:t>
            </a:r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>
            <a:off x="5447449" y="3649865"/>
            <a:ext cx="933450" cy="1897063"/>
          </a:xfrm>
          <a:custGeom>
            <a:avLst/>
            <a:gdLst>
              <a:gd name="T0" fmla="*/ 203 w 248"/>
              <a:gd name="T1" fmla="*/ 450 h 504"/>
              <a:gd name="T2" fmla="*/ 189 w 248"/>
              <a:gd name="T3" fmla="*/ 200 h 504"/>
              <a:gd name="T4" fmla="*/ 245 w 248"/>
              <a:gd name="T5" fmla="*/ 70 h 504"/>
              <a:gd name="T6" fmla="*/ 217 w 248"/>
              <a:gd name="T7" fmla="*/ 76 h 504"/>
              <a:gd name="T8" fmla="*/ 165 w 248"/>
              <a:gd name="T9" fmla="*/ 113 h 504"/>
              <a:gd name="T10" fmla="*/ 121 w 248"/>
              <a:gd name="T11" fmla="*/ 9 h 504"/>
              <a:gd name="T12" fmla="*/ 116 w 248"/>
              <a:gd name="T13" fmla="*/ 78 h 504"/>
              <a:gd name="T14" fmla="*/ 72 w 248"/>
              <a:gd name="T15" fmla="*/ 51 h 504"/>
              <a:gd name="T16" fmla="*/ 40 w 248"/>
              <a:gd name="T17" fmla="*/ 26 h 504"/>
              <a:gd name="T18" fmla="*/ 79 w 248"/>
              <a:gd name="T19" fmla="*/ 114 h 504"/>
              <a:gd name="T20" fmla="*/ 14 w 248"/>
              <a:gd name="T21" fmla="*/ 55 h 504"/>
              <a:gd name="T22" fmla="*/ 13 w 248"/>
              <a:gd name="T23" fmla="*/ 82 h 504"/>
              <a:gd name="T24" fmla="*/ 66 w 248"/>
              <a:gd name="T25" fmla="*/ 142 h 504"/>
              <a:gd name="T26" fmla="*/ 16 w 248"/>
              <a:gd name="T27" fmla="*/ 116 h 504"/>
              <a:gd name="T28" fmla="*/ 31 w 248"/>
              <a:gd name="T29" fmla="*/ 149 h 504"/>
              <a:gd name="T30" fmla="*/ 111 w 248"/>
              <a:gd name="T31" fmla="*/ 245 h 504"/>
              <a:gd name="T32" fmla="*/ 96 w 248"/>
              <a:gd name="T33" fmla="*/ 450 h 504"/>
              <a:gd name="T34" fmla="*/ 203 w 248"/>
              <a:gd name="T35" fmla="*/ 450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48" h="504">
                <a:moveTo>
                  <a:pt x="203" y="450"/>
                </a:moveTo>
                <a:cubicBezTo>
                  <a:pt x="203" y="450"/>
                  <a:pt x="166" y="295"/>
                  <a:pt x="189" y="200"/>
                </a:cubicBezTo>
                <a:cubicBezTo>
                  <a:pt x="212" y="104"/>
                  <a:pt x="248" y="84"/>
                  <a:pt x="245" y="70"/>
                </a:cubicBezTo>
                <a:cubicBezTo>
                  <a:pt x="241" y="55"/>
                  <a:pt x="223" y="62"/>
                  <a:pt x="217" y="76"/>
                </a:cubicBezTo>
                <a:cubicBezTo>
                  <a:pt x="211" y="89"/>
                  <a:pt x="187" y="118"/>
                  <a:pt x="165" y="113"/>
                </a:cubicBezTo>
                <a:cubicBezTo>
                  <a:pt x="143" y="109"/>
                  <a:pt x="137" y="18"/>
                  <a:pt x="121" y="9"/>
                </a:cubicBezTo>
                <a:cubicBezTo>
                  <a:pt x="105" y="0"/>
                  <a:pt x="110" y="42"/>
                  <a:pt x="116" y="78"/>
                </a:cubicBezTo>
                <a:cubicBezTo>
                  <a:pt x="123" y="114"/>
                  <a:pt x="92" y="94"/>
                  <a:pt x="72" y="51"/>
                </a:cubicBezTo>
                <a:cubicBezTo>
                  <a:pt x="53" y="7"/>
                  <a:pt x="42" y="20"/>
                  <a:pt x="40" y="26"/>
                </a:cubicBezTo>
                <a:cubicBezTo>
                  <a:pt x="38" y="32"/>
                  <a:pt x="82" y="110"/>
                  <a:pt x="79" y="114"/>
                </a:cubicBezTo>
                <a:cubicBezTo>
                  <a:pt x="76" y="117"/>
                  <a:pt x="20" y="53"/>
                  <a:pt x="14" y="55"/>
                </a:cubicBezTo>
                <a:cubicBezTo>
                  <a:pt x="9" y="57"/>
                  <a:pt x="0" y="62"/>
                  <a:pt x="13" y="82"/>
                </a:cubicBezTo>
                <a:cubicBezTo>
                  <a:pt x="26" y="102"/>
                  <a:pt x="68" y="136"/>
                  <a:pt x="66" y="142"/>
                </a:cubicBezTo>
                <a:cubicBezTo>
                  <a:pt x="63" y="148"/>
                  <a:pt x="28" y="117"/>
                  <a:pt x="16" y="116"/>
                </a:cubicBezTo>
                <a:cubicBezTo>
                  <a:pt x="3" y="115"/>
                  <a:pt x="8" y="133"/>
                  <a:pt x="31" y="149"/>
                </a:cubicBezTo>
                <a:cubicBezTo>
                  <a:pt x="53" y="166"/>
                  <a:pt x="109" y="183"/>
                  <a:pt x="111" y="245"/>
                </a:cubicBezTo>
                <a:cubicBezTo>
                  <a:pt x="112" y="306"/>
                  <a:pt x="96" y="450"/>
                  <a:pt x="96" y="450"/>
                </a:cubicBezTo>
                <a:cubicBezTo>
                  <a:pt x="96" y="450"/>
                  <a:pt x="136" y="504"/>
                  <a:pt x="203" y="450"/>
                </a:cubicBezTo>
                <a:close/>
              </a:path>
            </a:pathLst>
          </a:custGeom>
          <a:solidFill>
            <a:srgbClr val="944F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1" name="Freeform 6"/>
          <p:cNvSpPr>
            <a:spLocks/>
          </p:cNvSpPr>
          <p:nvPr/>
        </p:nvSpPr>
        <p:spPr bwMode="auto">
          <a:xfrm>
            <a:off x="5541112" y="2162378"/>
            <a:ext cx="1738313" cy="1646238"/>
          </a:xfrm>
          <a:custGeom>
            <a:avLst/>
            <a:gdLst>
              <a:gd name="T0" fmla="*/ 142 w 462"/>
              <a:gd name="T1" fmla="*/ 434 h 437"/>
              <a:gd name="T2" fmla="*/ 242 w 462"/>
              <a:gd name="T3" fmla="*/ 0 h 437"/>
              <a:gd name="T4" fmla="*/ 180 w 462"/>
              <a:gd name="T5" fmla="*/ 437 h 437"/>
              <a:gd name="T6" fmla="*/ 218 w 462"/>
              <a:gd name="T7" fmla="*/ 201 h 437"/>
              <a:gd name="T8" fmla="*/ 142 w 462"/>
              <a:gd name="T9" fmla="*/ 434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2" h="437">
                <a:moveTo>
                  <a:pt x="142" y="434"/>
                </a:moveTo>
                <a:cubicBezTo>
                  <a:pt x="142" y="434"/>
                  <a:pt x="0" y="225"/>
                  <a:pt x="242" y="0"/>
                </a:cubicBezTo>
                <a:cubicBezTo>
                  <a:pt x="242" y="0"/>
                  <a:pt x="462" y="260"/>
                  <a:pt x="180" y="437"/>
                </a:cubicBezTo>
                <a:cubicBezTo>
                  <a:pt x="180" y="437"/>
                  <a:pt x="186" y="269"/>
                  <a:pt x="218" y="201"/>
                </a:cubicBezTo>
                <a:cubicBezTo>
                  <a:pt x="218" y="201"/>
                  <a:pt x="133" y="349"/>
                  <a:pt x="142" y="434"/>
                </a:cubicBezTo>
                <a:close/>
              </a:path>
            </a:pathLst>
          </a:custGeom>
          <a:solidFill>
            <a:srgbClr val="009E4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2" name="Freeform 7"/>
          <p:cNvSpPr>
            <a:spLocks/>
          </p:cNvSpPr>
          <p:nvPr/>
        </p:nvSpPr>
        <p:spPr bwMode="auto">
          <a:xfrm>
            <a:off x="6436462" y="3179965"/>
            <a:ext cx="1290638" cy="1265238"/>
          </a:xfrm>
          <a:custGeom>
            <a:avLst/>
            <a:gdLst>
              <a:gd name="T0" fmla="*/ 0 w 343"/>
              <a:gd name="T1" fmla="*/ 184 h 336"/>
              <a:gd name="T2" fmla="*/ 343 w 343"/>
              <a:gd name="T3" fmla="*/ 76 h 336"/>
              <a:gd name="T4" fmla="*/ 14 w 343"/>
              <a:gd name="T5" fmla="*/ 211 h 336"/>
              <a:gd name="T6" fmla="*/ 194 w 343"/>
              <a:gd name="T7" fmla="*/ 142 h 336"/>
              <a:gd name="T8" fmla="*/ 0 w 343"/>
              <a:gd name="T9" fmla="*/ 184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3" h="336">
                <a:moveTo>
                  <a:pt x="0" y="184"/>
                </a:moveTo>
                <a:cubicBezTo>
                  <a:pt x="0" y="184"/>
                  <a:pt x="88" y="0"/>
                  <a:pt x="343" y="76"/>
                </a:cubicBezTo>
                <a:cubicBezTo>
                  <a:pt x="343" y="76"/>
                  <a:pt x="252" y="336"/>
                  <a:pt x="14" y="211"/>
                </a:cubicBezTo>
                <a:cubicBezTo>
                  <a:pt x="14" y="211"/>
                  <a:pt x="133" y="148"/>
                  <a:pt x="194" y="142"/>
                </a:cubicBezTo>
                <a:cubicBezTo>
                  <a:pt x="194" y="142"/>
                  <a:pt x="56" y="143"/>
                  <a:pt x="0" y="184"/>
                </a:cubicBezTo>
                <a:close/>
              </a:path>
            </a:pathLst>
          </a:custGeom>
          <a:solidFill>
            <a:srgbClr val="83C44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4107599" y="2916440"/>
            <a:ext cx="1336675" cy="1414463"/>
          </a:xfrm>
          <a:custGeom>
            <a:avLst/>
            <a:gdLst>
              <a:gd name="T0" fmla="*/ 354 w 355"/>
              <a:gd name="T1" fmla="*/ 258 h 376"/>
              <a:gd name="T2" fmla="*/ 0 w 355"/>
              <a:gd name="T3" fmla="*/ 183 h 376"/>
              <a:gd name="T4" fmla="*/ 355 w 355"/>
              <a:gd name="T5" fmla="*/ 228 h 376"/>
              <a:gd name="T6" fmla="*/ 163 w 355"/>
              <a:gd name="T7" fmla="*/ 199 h 376"/>
              <a:gd name="T8" fmla="*/ 354 w 355"/>
              <a:gd name="T9" fmla="*/ 258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5" h="376">
                <a:moveTo>
                  <a:pt x="354" y="258"/>
                </a:moveTo>
                <a:cubicBezTo>
                  <a:pt x="354" y="258"/>
                  <a:pt x="186" y="376"/>
                  <a:pt x="0" y="183"/>
                </a:cubicBezTo>
                <a:cubicBezTo>
                  <a:pt x="0" y="183"/>
                  <a:pt x="208" y="0"/>
                  <a:pt x="355" y="228"/>
                </a:cubicBezTo>
                <a:cubicBezTo>
                  <a:pt x="355" y="228"/>
                  <a:pt x="219" y="224"/>
                  <a:pt x="163" y="199"/>
                </a:cubicBezTo>
                <a:cubicBezTo>
                  <a:pt x="163" y="199"/>
                  <a:pt x="285" y="267"/>
                  <a:pt x="354" y="258"/>
                </a:cubicBezTo>
                <a:close/>
              </a:path>
            </a:pathLst>
          </a:custGeom>
          <a:solidFill>
            <a:srgbClr val="FF9B2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4" name="Freeform 9"/>
          <p:cNvSpPr>
            <a:spLocks/>
          </p:cNvSpPr>
          <p:nvPr/>
        </p:nvSpPr>
        <p:spPr bwMode="auto">
          <a:xfrm>
            <a:off x="4777524" y="2287790"/>
            <a:ext cx="1335088" cy="1392238"/>
          </a:xfrm>
          <a:custGeom>
            <a:avLst/>
            <a:gdLst>
              <a:gd name="T0" fmla="*/ 218 w 355"/>
              <a:gd name="T1" fmla="*/ 370 h 370"/>
              <a:gd name="T2" fmla="*/ 53 w 355"/>
              <a:gd name="T3" fmla="*/ 0 h 370"/>
              <a:gd name="T4" fmla="*/ 246 w 355"/>
              <a:gd name="T5" fmla="*/ 351 h 370"/>
              <a:gd name="T6" fmla="*/ 145 w 355"/>
              <a:gd name="T7" fmla="*/ 158 h 370"/>
              <a:gd name="T8" fmla="*/ 218 w 355"/>
              <a:gd name="T9" fmla="*/ 370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5" h="370">
                <a:moveTo>
                  <a:pt x="218" y="370"/>
                </a:moveTo>
                <a:cubicBezTo>
                  <a:pt x="218" y="370"/>
                  <a:pt x="0" y="295"/>
                  <a:pt x="53" y="0"/>
                </a:cubicBezTo>
                <a:cubicBezTo>
                  <a:pt x="53" y="0"/>
                  <a:pt x="355" y="68"/>
                  <a:pt x="246" y="351"/>
                </a:cubicBezTo>
                <a:cubicBezTo>
                  <a:pt x="246" y="351"/>
                  <a:pt x="160" y="225"/>
                  <a:pt x="145" y="158"/>
                </a:cubicBezTo>
                <a:cubicBezTo>
                  <a:pt x="145" y="158"/>
                  <a:pt x="165" y="313"/>
                  <a:pt x="218" y="370"/>
                </a:cubicBezTo>
                <a:close/>
              </a:path>
            </a:pathLst>
          </a:custGeom>
          <a:solidFill>
            <a:srgbClr val="A5A5A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5" name="Freeform 10"/>
          <p:cNvSpPr>
            <a:spLocks/>
          </p:cNvSpPr>
          <p:nvPr/>
        </p:nvSpPr>
        <p:spPr bwMode="auto">
          <a:xfrm>
            <a:off x="6436462" y="4030865"/>
            <a:ext cx="820738" cy="884238"/>
          </a:xfrm>
          <a:custGeom>
            <a:avLst/>
            <a:gdLst>
              <a:gd name="T0" fmla="*/ 7 w 218"/>
              <a:gd name="T1" fmla="*/ 42 h 235"/>
              <a:gd name="T2" fmla="*/ 218 w 218"/>
              <a:gd name="T3" fmla="*/ 159 h 235"/>
              <a:gd name="T4" fmla="*/ 0 w 218"/>
              <a:gd name="T5" fmla="*/ 62 h 235"/>
              <a:gd name="T6" fmla="*/ 117 w 218"/>
              <a:gd name="T7" fmla="*/ 117 h 235"/>
              <a:gd name="T8" fmla="*/ 7 w 218"/>
              <a:gd name="T9" fmla="*/ 42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8" h="235">
                <a:moveTo>
                  <a:pt x="7" y="42"/>
                </a:moveTo>
                <a:cubicBezTo>
                  <a:pt x="7" y="42"/>
                  <a:pt x="137" y="0"/>
                  <a:pt x="218" y="159"/>
                </a:cubicBezTo>
                <a:cubicBezTo>
                  <a:pt x="218" y="159"/>
                  <a:pt x="50" y="235"/>
                  <a:pt x="0" y="62"/>
                </a:cubicBezTo>
                <a:cubicBezTo>
                  <a:pt x="0" y="62"/>
                  <a:pt x="86" y="90"/>
                  <a:pt x="117" y="117"/>
                </a:cubicBezTo>
                <a:cubicBezTo>
                  <a:pt x="117" y="117"/>
                  <a:pt x="52" y="50"/>
                  <a:pt x="7" y="42"/>
                </a:cubicBezTo>
                <a:close/>
              </a:path>
            </a:pathLst>
          </a:custGeom>
          <a:solidFill>
            <a:srgbClr val="ECECE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6" name="Freeform 11"/>
          <p:cNvSpPr>
            <a:spLocks/>
          </p:cNvSpPr>
          <p:nvPr/>
        </p:nvSpPr>
        <p:spPr bwMode="auto">
          <a:xfrm>
            <a:off x="4577499" y="3935615"/>
            <a:ext cx="884238" cy="855663"/>
          </a:xfrm>
          <a:custGeom>
            <a:avLst/>
            <a:gdLst>
              <a:gd name="T0" fmla="*/ 235 w 235"/>
              <a:gd name="T1" fmla="*/ 92 h 227"/>
              <a:gd name="T2" fmla="*/ 0 w 235"/>
              <a:gd name="T3" fmla="*/ 188 h 227"/>
              <a:gd name="T4" fmla="*/ 224 w 235"/>
              <a:gd name="T5" fmla="*/ 74 h 227"/>
              <a:gd name="T6" fmla="*/ 101 w 235"/>
              <a:gd name="T7" fmla="*/ 134 h 227"/>
              <a:gd name="T8" fmla="*/ 235 w 235"/>
              <a:gd name="T9" fmla="*/ 92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5" h="227">
                <a:moveTo>
                  <a:pt x="235" y="92"/>
                </a:moveTo>
                <a:cubicBezTo>
                  <a:pt x="235" y="92"/>
                  <a:pt x="184" y="227"/>
                  <a:pt x="0" y="188"/>
                </a:cubicBezTo>
                <a:cubicBezTo>
                  <a:pt x="0" y="188"/>
                  <a:pt x="49" y="0"/>
                  <a:pt x="224" y="74"/>
                </a:cubicBezTo>
                <a:cubicBezTo>
                  <a:pt x="224" y="74"/>
                  <a:pt x="144" y="126"/>
                  <a:pt x="101" y="134"/>
                </a:cubicBezTo>
                <a:cubicBezTo>
                  <a:pt x="101" y="134"/>
                  <a:pt x="198" y="124"/>
                  <a:pt x="235" y="92"/>
                </a:cubicBezTo>
                <a:close/>
              </a:path>
            </a:pathLst>
          </a:custGeom>
          <a:solidFill>
            <a:srgbClr val="83C44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1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4654986" y="4413453"/>
            <a:ext cx="325638" cy="213533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GB" dirty="0" smtClean="0"/>
              <a:t>1</a:t>
            </a:r>
            <a:endParaRPr lang="en-GB" dirty="0"/>
          </a:p>
        </p:txBody>
      </p:sp>
      <p:sp>
        <p:nvSpPr>
          <p:cNvPr id="72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6805024" y="4436927"/>
            <a:ext cx="325638" cy="213533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GB" dirty="0" smtClean="0"/>
              <a:t>6</a:t>
            </a:r>
            <a:endParaRPr lang="en-GB" dirty="0"/>
          </a:p>
        </p:txBody>
      </p:sp>
      <p:sp>
        <p:nvSpPr>
          <p:cNvPr id="73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7245454" y="3548924"/>
            <a:ext cx="325638" cy="213533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GB" dirty="0" smtClean="0"/>
              <a:t>5</a:t>
            </a:r>
            <a:endParaRPr lang="en-GB" dirty="0"/>
          </a:p>
        </p:txBody>
      </p:sp>
      <p:sp>
        <p:nvSpPr>
          <p:cNvPr id="74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6261189" y="2337373"/>
            <a:ext cx="325638" cy="213533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GB" dirty="0" smtClean="0"/>
              <a:t>4</a:t>
            </a:r>
            <a:endParaRPr lang="en-GB" dirty="0"/>
          </a:p>
        </p:txBody>
      </p:sp>
      <p:sp>
        <p:nvSpPr>
          <p:cNvPr id="75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4260693" y="3529604"/>
            <a:ext cx="325638" cy="213533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GB" dirty="0" smtClean="0"/>
              <a:t>2</a:t>
            </a:r>
            <a:endParaRPr lang="en-GB" dirty="0"/>
          </a:p>
        </p:txBody>
      </p:sp>
      <p:sp>
        <p:nvSpPr>
          <p:cNvPr id="76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4947187" y="2456031"/>
            <a:ext cx="325638" cy="213533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GB" dirty="0" smtClean="0"/>
              <a:t>3</a:t>
            </a:r>
            <a:endParaRPr lang="en-GB" dirty="0"/>
          </a:p>
        </p:txBody>
      </p:sp>
      <p:sp>
        <p:nvSpPr>
          <p:cNvPr id="42" name="Rectangle 41"/>
          <p:cNvSpPr/>
          <p:nvPr/>
        </p:nvSpPr>
        <p:spPr>
          <a:xfrm>
            <a:off x="1573307" y="2689660"/>
            <a:ext cx="1865949" cy="36576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Rectangle 42"/>
          <p:cNvSpPr/>
          <p:nvPr/>
        </p:nvSpPr>
        <p:spPr>
          <a:xfrm>
            <a:off x="1573306" y="2688688"/>
            <a:ext cx="1686153" cy="365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Rectangle 43"/>
          <p:cNvSpPr/>
          <p:nvPr/>
        </p:nvSpPr>
        <p:spPr>
          <a:xfrm>
            <a:off x="8395444" y="2689660"/>
            <a:ext cx="1865949" cy="36576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Rectangle 44"/>
          <p:cNvSpPr/>
          <p:nvPr/>
        </p:nvSpPr>
        <p:spPr>
          <a:xfrm>
            <a:off x="8395444" y="2688688"/>
            <a:ext cx="1089076" cy="365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Rectangle 45"/>
          <p:cNvSpPr/>
          <p:nvPr/>
        </p:nvSpPr>
        <p:spPr>
          <a:xfrm>
            <a:off x="1652879" y="3790343"/>
            <a:ext cx="1865949" cy="36576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Rectangle 46"/>
          <p:cNvSpPr/>
          <p:nvPr/>
        </p:nvSpPr>
        <p:spPr>
          <a:xfrm>
            <a:off x="1652878" y="3789371"/>
            <a:ext cx="1469231" cy="365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Rectangle 47"/>
          <p:cNvSpPr/>
          <p:nvPr/>
        </p:nvSpPr>
        <p:spPr>
          <a:xfrm>
            <a:off x="8475016" y="3790343"/>
            <a:ext cx="1865949" cy="36576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Rectangle 48"/>
          <p:cNvSpPr/>
          <p:nvPr/>
        </p:nvSpPr>
        <p:spPr>
          <a:xfrm>
            <a:off x="8475016" y="3789371"/>
            <a:ext cx="895203" cy="365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Rectangle 49"/>
          <p:cNvSpPr/>
          <p:nvPr/>
        </p:nvSpPr>
        <p:spPr>
          <a:xfrm>
            <a:off x="1652879" y="4917206"/>
            <a:ext cx="1865949" cy="36576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Rectangle 50"/>
          <p:cNvSpPr/>
          <p:nvPr/>
        </p:nvSpPr>
        <p:spPr>
          <a:xfrm>
            <a:off x="1652878" y="4916234"/>
            <a:ext cx="1223963" cy="365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Rectangle 51"/>
          <p:cNvSpPr/>
          <p:nvPr/>
        </p:nvSpPr>
        <p:spPr>
          <a:xfrm>
            <a:off x="8475016" y="4917206"/>
            <a:ext cx="1865949" cy="36576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Rectangle 53"/>
          <p:cNvSpPr/>
          <p:nvPr/>
        </p:nvSpPr>
        <p:spPr>
          <a:xfrm>
            <a:off x="8475016" y="4916234"/>
            <a:ext cx="666603" cy="365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45266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2000">
        <p15:prstTrans prst="peelOff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3" dur="500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3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7" dur="500"/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19" grpId="0" build="p"/>
      <p:bldP spid="95" grpId="0" build="p"/>
      <p:bldP spid="96" grpId="0" build="p"/>
      <p:bldP spid="97" grpId="0" build="p"/>
      <p:bldP spid="106" grpId="0" build="p"/>
      <p:bldP spid="107" grpId="0" build="p"/>
      <p:bldP spid="108" grpId="0" build="p"/>
      <p:bldP spid="109" grpId="0" build="p"/>
      <p:bldP spid="110" grpId="0" build="p"/>
      <p:bldP spid="111" grpId="0" build="p"/>
      <p:bldP spid="112" grpId="0" build="p"/>
      <p:bldP spid="113" grpId="0" build="p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71" grpId="0" build="p"/>
      <p:bldP spid="72" grpId="0" build="p"/>
      <p:bldP spid="73" grpId="0" build="p"/>
      <p:bldP spid="74" grpId="0" build="p"/>
      <p:bldP spid="75" grpId="0" build="p"/>
      <p:bldP spid="76" grpId="0" build="p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268">
            <a:extLst>
              <a:ext uri="{FF2B5EF4-FFF2-40B4-BE49-F238E27FC236}">
                <a16:creationId xmlns="" xmlns:a16="http://schemas.microsoft.com/office/drawing/2014/main" id="{0DB43492-E63A-450B-95BD-5FFCB76141EF}"/>
              </a:ext>
            </a:extLst>
          </p:cNvPr>
          <p:cNvSpPr/>
          <p:nvPr/>
        </p:nvSpPr>
        <p:spPr>
          <a:xfrm rot="963684">
            <a:off x="9213492" y="-1033620"/>
            <a:ext cx="4573650" cy="3664118"/>
          </a:xfrm>
          <a:custGeom>
            <a:avLst/>
            <a:gdLst>
              <a:gd name="connsiteX0" fmla="*/ 2341554 w 2358209"/>
              <a:gd name="connsiteY0" fmla="*/ 536996 h 1889247"/>
              <a:gd name="connsiteX1" fmla="*/ 1363433 w 2358209"/>
              <a:gd name="connsiteY1" fmla="*/ 244900 h 1889247"/>
              <a:gd name="connsiteX2" fmla="*/ 762 w 2358209"/>
              <a:gd name="connsiteY2" fmla="*/ 969781 h 1889247"/>
              <a:gd name="connsiteX3" fmla="*/ 480444 w 2358209"/>
              <a:gd name="connsiteY3" fmla="*/ 1429364 h 1889247"/>
              <a:gd name="connsiteX4" fmla="*/ 1116892 w 2358209"/>
              <a:gd name="connsiteY4" fmla="*/ 1312793 h 1889247"/>
              <a:gd name="connsiteX5" fmla="*/ 1551017 w 2358209"/>
              <a:gd name="connsiteY5" fmla="*/ 1831332 h 1889247"/>
              <a:gd name="connsiteX6" fmla="*/ 2367012 w 2358209"/>
              <a:gd name="connsiteY6" fmla="*/ 1437403 h 1889247"/>
              <a:gd name="connsiteX7" fmla="*/ 2242402 w 2358209"/>
              <a:gd name="connsiteY7" fmla="*/ 866609 h 1889247"/>
              <a:gd name="connsiteX8" fmla="*/ 2341554 w 2358209"/>
              <a:gd name="connsiteY8" fmla="*/ 536996 h 1889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58209" h="1889247">
                <a:moveTo>
                  <a:pt x="2341554" y="536996"/>
                </a:moveTo>
                <a:cubicBezTo>
                  <a:pt x="2368352" y="-2981"/>
                  <a:pt x="1654189" y="-198605"/>
                  <a:pt x="1363433" y="244900"/>
                </a:cubicBezTo>
                <a:cubicBezTo>
                  <a:pt x="1047218" y="725921"/>
                  <a:pt x="-32735" y="1039"/>
                  <a:pt x="762" y="969781"/>
                </a:cubicBezTo>
                <a:cubicBezTo>
                  <a:pt x="10142" y="1228380"/>
                  <a:pt x="239263" y="1402566"/>
                  <a:pt x="480444" y="1429364"/>
                </a:cubicBezTo>
                <a:cubicBezTo>
                  <a:pt x="799338" y="1470901"/>
                  <a:pt x="956105" y="1245799"/>
                  <a:pt x="1116892" y="1312793"/>
                </a:cubicBezTo>
                <a:cubicBezTo>
                  <a:pt x="1407649" y="1433384"/>
                  <a:pt x="1321896" y="1705382"/>
                  <a:pt x="1551017" y="1831332"/>
                </a:cubicBezTo>
                <a:cubicBezTo>
                  <a:pt x="1911448" y="2028296"/>
                  <a:pt x="2304037" y="1780416"/>
                  <a:pt x="2367012" y="1437403"/>
                </a:cubicBezTo>
                <a:cubicBezTo>
                  <a:pt x="2393810" y="1290015"/>
                  <a:pt x="2199525" y="1078312"/>
                  <a:pt x="2242402" y="866609"/>
                </a:cubicBezTo>
                <a:cubicBezTo>
                  <a:pt x="2266520" y="754058"/>
                  <a:pt x="2336194" y="660266"/>
                  <a:pt x="2341554" y="536996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50000"/>
            </a:schemeClr>
          </a:solidFill>
          <a:ln w="13381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3" name="Group 1">
            <a:extLst>
              <a:ext uri="{FF2B5EF4-FFF2-40B4-BE49-F238E27FC236}">
                <a16:creationId xmlns="" xmlns:a16="http://schemas.microsoft.com/office/drawing/2014/main" id="{EEA7AFBD-9E86-4A33-AE47-3A2192FF3792}"/>
              </a:ext>
            </a:extLst>
          </p:cNvPr>
          <p:cNvGrpSpPr/>
          <p:nvPr/>
        </p:nvGrpSpPr>
        <p:grpSpPr>
          <a:xfrm>
            <a:off x="146724" y="60703"/>
            <a:ext cx="12046864" cy="323899"/>
            <a:chOff x="146724" y="60703"/>
            <a:chExt cx="12046864" cy="323899"/>
          </a:xfrm>
        </p:grpSpPr>
        <p:sp>
          <p:nvSpPr>
            <p:cNvPr id="4" name="Freeform: Shape 2">
              <a:extLst>
                <a:ext uri="{FF2B5EF4-FFF2-40B4-BE49-F238E27FC236}">
                  <a16:creationId xmlns="" xmlns:a16="http://schemas.microsoft.com/office/drawing/2014/main" id="{5CEA38C3-9782-4EDF-BD76-3B588F3A1F96}"/>
                </a:ext>
              </a:extLst>
            </p:cNvPr>
            <p:cNvSpPr/>
            <p:nvPr/>
          </p:nvSpPr>
          <p:spPr>
            <a:xfrm>
              <a:off x="10697846" y="60703"/>
              <a:ext cx="1495742" cy="323899"/>
            </a:xfrm>
            <a:custGeom>
              <a:avLst/>
              <a:gdLst>
                <a:gd name="connsiteX0" fmla="*/ 0 w 1495742"/>
                <a:gd name="connsiteY0" fmla="*/ 161949 h 323899"/>
                <a:gd name="connsiteX1" fmla="*/ 0 w 1495742"/>
                <a:gd name="connsiteY1" fmla="*/ 161950 h 323899"/>
                <a:gd name="connsiteX2" fmla="*/ 0 w 1495742"/>
                <a:gd name="connsiteY2" fmla="*/ 161950 h 323899"/>
                <a:gd name="connsiteX3" fmla="*/ 161950 w 1495742"/>
                <a:gd name="connsiteY3" fmla="*/ 0 h 323899"/>
                <a:gd name="connsiteX4" fmla="*/ 1495742 w 1495742"/>
                <a:gd name="connsiteY4" fmla="*/ 0 h 323899"/>
                <a:gd name="connsiteX5" fmla="*/ 1495742 w 1495742"/>
                <a:gd name="connsiteY5" fmla="*/ 323899 h 323899"/>
                <a:gd name="connsiteX6" fmla="*/ 161950 w 1495742"/>
                <a:gd name="connsiteY6" fmla="*/ 323899 h 323899"/>
                <a:gd name="connsiteX7" fmla="*/ 12727 w 1495742"/>
                <a:gd name="connsiteY7" fmla="*/ 224988 h 323899"/>
                <a:gd name="connsiteX8" fmla="*/ 0 w 1495742"/>
                <a:gd name="connsiteY8" fmla="*/ 161950 h 323899"/>
                <a:gd name="connsiteX9" fmla="*/ 12727 w 1495742"/>
                <a:gd name="connsiteY9" fmla="*/ 98912 h 323899"/>
                <a:gd name="connsiteX10" fmla="*/ 161950 w 1495742"/>
                <a:gd name="connsiteY10" fmla="*/ 0 h 323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95742" h="323899">
                  <a:moveTo>
                    <a:pt x="0" y="161949"/>
                  </a:moveTo>
                  <a:lnTo>
                    <a:pt x="0" y="161950"/>
                  </a:lnTo>
                  <a:lnTo>
                    <a:pt x="0" y="161950"/>
                  </a:lnTo>
                  <a:close/>
                  <a:moveTo>
                    <a:pt x="161950" y="0"/>
                  </a:moveTo>
                  <a:lnTo>
                    <a:pt x="1495742" y="0"/>
                  </a:lnTo>
                  <a:lnTo>
                    <a:pt x="1495742" y="323899"/>
                  </a:lnTo>
                  <a:lnTo>
                    <a:pt x="161950" y="323899"/>
                  </a:lnTo>
                  <a:cubicBezTo>
                    <a:pt x="94868" y="323899"/>
                    <a:pt x="37312" y="283114"/>
                    <a:pt x="12727" y="224988"/>
                  </a:cubicBezTo>
                  <a:lnTo>
                    <a:pt x="0" y="161950"/>
                  </a:lnTo>
                  <a:lnTo>
                    <a:pt x="12727" y="98912"/>
                  </a:lnTo>
                  <a:cubicBezTo>
                    <a:pt x="37312" y="40785"/>
                    <a:pt x="94868" y="0"/>
                    <a:pt x="161950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5" name="Freeform 58">
              <a:extLst>
                <a:ext uri="{FF2B5EF4-FFF2-40B4-BE49-F238E27FC236}">
                  <a16:creationId xmlns="" xmlns:a16="http://schemas.microsoft.com/office/drawing/2014/main" id="{D01E2D65-93AF-4F7A-9ADD-94BFF6159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724" y="123825"/>
              <a:ext cx="218173" cy="185406"/>
            </a:xfrm>
            <a:custGeom>
              <a:avLst/>
              <a:gdLst>
                <a:gd name="connsiteX0" fmla="*/ 209095 w 657226"/>
                <a:gd name="connsiteY0" fmla="*/ 435657 h 558517"/>
                <a:gd name="connsiteX1" fmla="*/ 621169 w 657226"/>
                <a:gd name="connsiteY1" fmla="*/ 435657 h 558517"/>
                <a:gd name="connsiteX2" fmla="*/ 657226 w 657226"/>
                <a:gd name="connsiteY2" fmla="*/ 469193 h 558517"/>
                <a:gd name="connsiteX3" fmla="*/ 657226 w 657226"/>
                <a:gd name="connsiteY3" fmla="*/ 505309 h 558517"/>
                <a:gd name="connsiteX4" fmla="*/ 621169 w 657226"/>
                <a:gd name="connsiteY4" fmla="*/ 538845 h 558517"/>
                <a:gd name="connsiteX5" fmla="*/ 209095 w 657226"/>
                <a:gd name="connsiteY5" fmla="*/ 538845 h 558517"/>
                <a:gd name="connsiteX6" fmla="*/ 173038 w 657226"/>
                <a:gd name="connsiteY6" fmla="*/ 505309 h 558517"/>
                <a:gd name="connsiteX7" fmla="*/ 173038 w 657226"/>
                <a:gd name="connsiteY7" fmla="*/ 469193 h 558517"/>
                <a:gd name="connsiteX8" fmla="*/ 209095 w 657226"/>
                <a:gd name="connsiteY8" fmla="*/ 435657 h 558517"/>
                <a:gd name="connsiteX9" fmla="*/ 8747 w 657226"/>
                <a:gd name="connsiteY9" fmla="*/ 414827 h 558517"/>
                <a:gd name="connsiteX10" fmla="*/ 31102 w 657226"/>
                <a:gd name="connsiteY10" fmla="*/ 416448 h 558517"/>
                <a:gd name="connsiteX11" fmla="*/ 108857 w 657226"/>
                <a:gd name="connsiteY11" fmla="*/ 468306 h 558517"/>
                <a:gd name="connsiteX12" fmla="*/ 108857 w 657226"/>
                <a:gd name="connsiteY12" fmla="*/ 504607 h 558517"/>
                <a:gd name="connsiteX13" fmla="*/ 31102 w 657226"/>
                <a:gd name="connsiteY13" fmla="*/ 553872 h 558517"/>
                <a:gd name="connsiteX14" fmla="*/ 0 w 657226"/>
                <a:gd name="connsiteY14" fmla="*/ 538315 h 558517"/>
                <a:gd name="connsiteX15" fmla="*/ 0 w 657226"/>
                <a:gd name="connsiteY15" fmla="*/ 434598 h 558517"/>
                <a:gd name="connsiteX16" fmla="*/ 8747 w 657226"/>
                <a:gd name="connsiteY16" fmla="*/ 414827 h 558517"/>
                <a:gd name="connsiteX17" fmla="*/ 209095 w 657226"/>
                <a:gd name="connsiteY17" fmla="*/ 226107 h 558517"/>
                <a:gd name="connsiteX18" fmla="*/ 621169 w 657226"/>
                <a:gd name="connsiteY18" fmla="*/ 226107 h 558517"/>
                <a:gd name="connsiteX19" fmla="*/ 657226 w 657226"/>
                <a:gd name="connsiteY19" fmla="*/ 262426 h 558517"/>
                <a:gd name="connsiteX20" fmla="*/ 657226 w 657226"/>
                <a:gd name="connsiteY20" fmla="*/ 296151 h 558517"/>
                <a:gd name="connsiteX21" fmla="*/ 621169 w 657226"/>
                <a:gd name="connsiteY21" fmla="*/ 332470 h 558517"/>
                <a:gd name="connsiteX22" fmla="*/ 209095 w 657226"/>
                <a:gd name="connsiteY22" fmla="*/ 332470 h 558517"/>
                <a:gd name="connsiteX23" fmla="*/ 173038 w 657226"/>
                <a:gd name="connsiteY23" fmla="*/ 296151 h 558517"/>
                <a:gd name="connsiteX24" fmla="*/ 173038 w 657226"/>
                <a:gd name="connsiteY24" fmla="*/ 262426 h 558517"/>
                <a:gd name="connsiteX25" fmla="*/ 209095 w 657226"/>
                <a:gd name="connsiteY25" fmla="*/ 226107 h 558517"/>
                <a:gd name="connsiteX26" fmla="*/ 19682 w 657226"/>
                <a:gd name="connsiteY26" fmla="*/ 221285 h 558517"/>
                <a:gd name="connsiteX27" fmla="*/ 31102 w 657226"/>
                <a:gd name="connsiteY27" fmla="*/ 225385 h 558517"/>
                <a:gd name="connsiteX28" fmla="*/ 108857 w 657226"/>
                <a:gd name="connsiteY28" fmla="*/ 261753 h 558517"/>
                <a:gd name="connsiteX29" fmla="*/ 108857 w 657226"/>
                <a:gd name="connsiteY29" fmla="*/ 298121 h 558517"/>
                <a:gd name="connsiteX30" fmla="*/ 31102 w 657226"/>
                <a:gd name="connsiteY30" fmla="*/ 347478 h 558517"/>
                <a:gd name="connsiteX31" fmla="*/ 0 w 657226"/>
                <a:gd name="connsiteY31" fmla="*/ 331892 h 558517"/>
                <a:gd name="connsiteX32" fmla="*/ 0 w 657226"/>
                <a:gd name="connsiteY32" fmla="*/ 243569 h 558517"/>
                <a:gd name="connsiteX33" fmla="*/ 19682 w 657226"/>
                <a:gd name="connsiteY33" fmla="*/ 221285 h 558517"/>
                <a:gd name="connsiteX34" fmla="*/ 209095 w 657226"/>
                <a:gd name="connsiteY34" fmla="*/ 19732 h 558517"/>
                <a:gd name="connsiteX35" fmla="*/ 621169 w 657226"/>
                <a:gd name="connsiteY35" fmla="*/ 19732 h 558517"/>
                <a:gd name="connsiteX36" fmla="*/ 657226 w 657226"/>
                <a:gd name="connsiteY36" fmla="*/ 53268 h 558517"/>
                <a:gd name="connsiteX37" fmla="*/ 657226 w 657226"/>
                <a:gd name="connsiteY37" fmla="*/ 89384 h 558517"/>
                <a:gd name="connsiteX38" fmla="*/ 621169 w 657226"/>
                <a:gd name="connsiteY38" fmla="*/ 122920 h 558517"/>
                <a:gd name="connsiteX39" fmla="*/ 209095 w 657226"/>
                <a:gd name="connsiteY39" fmla="*/ 122920 h 558517"/>
                <a:gd name="connsiteX40" fmla="*/ 173038 w 657226"/>
                <a:gd name="connsiteY40" fmla="*/ 89384 h 558517"/>
                <a:gd name="connsiteX41" fmla="*/ 173038 w 657226"/>
                <a:gd name="connsiteY41" fmla="*/ 53268 h 558517"/>
                <a:gd name="connsiteX42" fmla="*/ 209095 w 657226"/>
                <a:gd name="connsiteY42" fmla="*/ 19732 h 558517"/>
                <a:gd name="connsiteX43" fmla="*/ 8747 w 657226"/>
                <a:gd name="connsiteY43" fmla="*/ 1711 h 558517"/>
                <a:gd name="connsiteX44" fmla="*/ 31102 w 657226"/>
                <a:gd name="connsiteY44" fmla="*/ 4598 h 558517"/>
                <a:gd name="connsiteX45" fmla="*/ 108857 w 657226"/>
                <a:gd name="connsiteY45" fmla="*/ 53361 h 558517"/>
                <a:gd name="connsiteX46" fmla="*/ 108857 w 657226"/>
                <a:gd name="connsiteY46" fmla="*/ 89291 h 558517"/>
                <a:gd name="connsiteX47" fmla="*/ 31102 w 657226"/>
                <a:gd name="connsiteY47" fmla="*/ 138054 h 558517"/>
                <a:gd name="connsiteX48" fmla="*/ 0 w 657226"/>
                <a:gd name="connsiteY48" fmla="*/ 122655 h 558517"/>
                <a:gd name="connsiteX49" fmla="*/ 0 w 657226"/>
                <a:gd name="connsiteY49" fmla="*/ 19997 h 558517"/>
                <a:gd name="connsiteX50" fmla="*/ 8747 w 657226"/>
                <a:gd name="connsiteY50" fmla="*/ 1711 h 558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657226" h="558517">
                  <a:moveTo>
                    <a:pt x="209095" y="435657"/>
                  </a:moveTo>
                  <a:cubicBezTo>
                    <a:pt x="209095" y="435657"/>
                    <a:pt x="209095" y="435657"/>
                    <a:pt x="621169" y="435657"/>
                  </a:cubicBezTo>
                  <a:cubicBezTo>
                    <a:pt x="641773" y="435657"/>
                    <a:pt x="657226" y="451135"/>
                    <a:pt x="657226" y="469193"/>
                  </a:cubicBezTo>
                  <a:cubicBezTo>
                    <a:pt x="657226" y="469193"/>
                    <a:pt x="657226" y="469193"/>
                    <a:pt x="657226" y="505309"/>
                  </a:cubicBezTo>
                  <a:cubicBezTo>
                    <a:pt x="657226" y="523367"/>
                    <a:pt x="641773" y="538845"/>
                    <a:pt x="621169" y="538845"/>
                  </a:cubicBezTo>
                  <a:cubicBezTo>
                    <a:pt x="621169" y="538845"/>
                    <a:pt x="621169" y="538845"/>
                    <a:pt x="209095" y="538845"/>
                  </a:cubicBezTo>
                  <a:cubicBezTo>
                    <a:pt x="188491" y="538845"/>
                    <a:pt x="173038" y="523367"/>
                    <a:pt x="173038" y="505309"/>
                  </a:cubicBezTo>
                  <a:cubicBezTo>
                    <a:pt x="173038" y="505309"/>
                    <a:pt x="173038" y="505309"/>
                    <a:pt x="173038" y="469193"/>
                  </a:cubicBezTo>
                  <a:cubicBezTo>
                    <a:pt x="173038" y="451135"/>
                    <a:pt x="188491" y="435657"/>
                    <a:pt x="209095" y="435657"/>
                  </a:cubicBezTo>
                  <a:close/>
                  <a:moveTo>
                    <a:pt x="8747" y="414827"/>
                  </a:moveTo>
                  <a:cubicBezTo>
                    <a:pt x="14255" y="411910"/>
                    <a:pt x="22031" y="412558"/>
                    <a:pt x="31102" y="416448"/>
                  </a:cubicBezTo>
                  <a:cubicBezTo>
                    <a:pt x="31102" y="416448"/>
                    <a:pt x="31102" y="416448"/>
                    <a:pt x="108857" y="468306"/>
                  </a:cubicBezTo>
                  <a:cubicBezTo>
                    <a:pt x="127000" y="478678"/>
                    <a:pt x="127000" y="494235"/>
                    <a:pt x="108857" y="504607"/>
                  </a:cubicBezTo>
                  <a:cubicBezTo>
                    <a:pt x="108857" y="504607"/>
                    <a:pt x="108857" y="504607"/>
                    <a:pt x="31102" y="553872"/>
                  </a:cubicBezTo>
                  <a:cubicBezTo>
                    <a:pt x="12959" y="564244"/>
                    <a:pt x="0" y="556465"/>
                    <a:pt x="0" y="538315"/>
                  </a:cubicBezTo>
                  <a:cubicBezTo>
                    <a:pt x="0" y="538315"/>
                    <a:pt x="0" y="538315"/>
                    <a:pt x="0" y="434598"/>
                  </a:cubicBezTo>
                  <a:cubicBezTo>
                    <a:pt x="0" y="424227"/>
                    <a:pt x="3240" y="417744"/>
                    <a:pt x="8747" y="414827"/>
                  </a:cubicBezTo>
                  <a:close/>
                  <a:moveTo>
                    <a:pt x="209095" y="226107"/>
                  </a:moveTo>
                  <a:cubicBezTo>
                    <a:pt x="209095" y="226107"/>
                    <a:pt x="209095" y="226107"/>
                    <a:pt x="621169" y="226107"/>
                  </a:cubicBezTo>
                  <a:cubicBezTo>
                    <a:pt x="641773" y="226107"/>
                    <a:pt x="657226" y="241672"/>
                    <a:pt x="657226" y="262426"/>
                  </a:cubicBezTo>
                  <a:cubicBezTo>
                    <a:pt x="657226" y="262426"/>
                    <a:pt x="657226" y="262426"/>
                    <a:pt x="657226" y="296151"/>
                  </a:cubicBezTo>
                  <a:cubicBezTo>
                    <a:pt x="657226" y="316905"/>
                    <a:pt x="641773" y="332470"/>
                    <a:pt x="621169" y="332470"/>
                  </a:cubicBezTo>
                  <a:cubicBezTo>
                    <a:pt x="621169" y="332470"/>
                    <a:pt x="621169" y="332470"/>
                    <a:pt x="209095" y="332470"/>
                  </a:cubicBezTo>
                  <a:cubicBezTo>
                    <a:pt x="188491" y="332470"/>
                    <a:pt x="173038" y="316905"/>
                    <a:pt x="173038" y="296151"/>
                  </a:cubicBezTo>
                  <a:cubicBezTo>
                    <a:pt x="173038" y="296151"/>
                    <a:pt x="173038" y="296151"/>
                    <a:pt x="173038" y="262426"/>
                  </a:cubicBezTo>
                  <a:cubicBezTo>
                    <a:pt x="173038" y="241672"/>
                    <a:pt x="188491" y="226107"/>
                    <a:pt x="209095" y="226107"/>
                  </a:cubicBezTo>
                  <a:close/>
                  <a:moveTo>
                    <a:pt x="19682" y="221285"/>
                  </a:moveTo>
                  <a:cubicBezTo>
                    <a:pt x="23327" y="221488"/>
                    <a:pt x="27214" y="222787"/>
                    <a:pt x="31102" y="225385"/>
                  </a:cubicBezTo>
                  <a:cubicBezTo>
                    <a:pt x="31102" y="225385"/>
                    <a:pt x="31102" y="225385"/>
                    <a:pt x="108857" y="261753"/>
                  </a:cubicBezTo>
                  <a:cubicBezTo>
                    <a:pt x="124408" y="272144"/>
                    <a:pt x="127000" y="287730"/>
                    <a:pt x="108857" y="298121"/>
                  </a:cubicBezTo>
                  <a:cubicBezTo>
                    <a:pt x="108857" y="298121"/>
                    <a:pt x="108857" y="298121"/>
                    <a:pt x="31102" y="347478"/>
                  </a:cubicBezTo>
                  <a:cubicBezTo>
                    <a:pt x="12959" y="357869"/>
                    <a:pt x="0" y="350076"/>
                    <a:pt x="0" y="331892"/>
                  </a:cubicBezTo>
                  <a:cubicBezTo>
                    <a:pt x="0" y="331892"/>
                    <a:pt x="0" y="331892"/>
                    <a:pt x="0" y="243569"/>
                  </a:cubicBezTo>
                  <a:cubicBezTo>
                    <a:pt x="0" y="229931"/>
                    <a:pt x="8747" y="220676"/>
                    <a:pt x="19682" y="221285"/>
                  </a:cubicBezTo>
                  <a:close/>
                  <a:moveTo>
                    <a:pt x="209095" y="19732"/>
                  </a:moveTo>
                  <a:cubicBezTo>
                    <a:pt x="209095" y="19732"/>
                    <a:pt x="209095" y="19732"/>
                    <a:pt x="621169" y="19732"/>
                  </a:cubicBezTo>
                  <a:cubicBezTo>
                    <a:pt x="641773" y="19732"/>
                    <a:pt x="657226" y="35210"/>
                    <a:pt x="657226" y="53268"/>
                  </a:cubicBezTo>
                  <a:cubicBezTo>
                    <a:pt x="657226" y="53268"/>
                    <a:pt x="657226" y="53268"/>
                    <a:pt x="657226" y="89384"/>
                  </a:cubicBezTo>
                  <a:cubicBezTo>
                    <a:pt x="657226" y="107442"/>
                    <a:pt x="641773" y="122920"/>
                    <a:pt x="621169" y="122920"/>
                  </a:cubicBezTo>
                  <a:cubicBezTo>
                    <a:pt x="621169" y="122920"/>
                    <a:pt x="621169" y="122920"/>
                    <a:pt x="209095" y="122920"/>
                  </a:cubicBezTo>
                  <a:cubicBezTo>
                    <a:pt x="188491" y="122920"/>
                    <a:pt x="173038" y="107442"/>
                    <a:pt x="173038" y="89384"/>
                  </a:cubicBezTo>
                  <a:cubicBezTo>
                    <a:pt x="173038" y="89384"/>
                    <a:pt x="173038" y="89384"/>
                    <a:pt x="173038" y="53268"/>
                  </a:cubicBezTo>
                  <a:cubicBezTo>
                    <a:pt x="173038" y="35210"/>
                    <a:pt x="188491" y="19732"/>
                    <a:pt x="209095" y="19732"/>
                  </a:cubicBezTo>
                  <a:close/>
                  <a:moveTo>
                    <a:pt x="8747" y="1711"/>
                  </a:moveTo>
                  <a:cubicBezTo>
                    <a:pt x="14255" y="-1177"/>
                    <a:pt x="22031" y="-535"/>
                    <a:pt x="31102" y="4598"/>
                  </a:cubicBezTo>
                  <a:cubicBezTo>
                    <a:pt x="31102" y="4598"/>
                    <a:pt x="31102" y="4598"/>
                    <a:pt x="108857" y="53361"/>
                  </a:cubicBezTo>
                  <a:cubicBezTo>
                    <a:pt x="127000" y="63627"/>
                    <a:pt x="127000" y="79025"/>
                    <a:pt x="108857" y="89291"/>
                  </a:cubicBezTo>
                  <a:cubicBezTo>
                    <a:pt x="108857" y="89291"/>
                    <a:pt x="108857" y="89291"/>
                    <a:pt x="31102" y="138054"/>
                  </a:cubicBezTo>
                  <a:cubicBezTo>
                    <a:pt x="12959" y="148320"/>
                    <a:pt x="0" y="143187"/>
                    <a:pt x="0" y="122655"/>
                  </a:cubicBezTo>
                  <a:cubicBezTo>
                    <a:pt x="0" y="122655"/>
                    <a:pt x="0" y="122655"/>
                    <a:pt x="0" y="19997"/>
                  </a:cubicBezTo>
                  <a:cubicBezTo>
                    <a:pt x="0" y="11014"/>
                    <a:pt x="3240" y="4598"/>
                    <a:pt x="8747" y="17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" name="TextBox 4">
              <a:extLst>
                <a:ext uri="{FF2B5EF4-FFF2-40B4-BE49-F238E27FC236}">
                  <a16:creationId xmlns="" xmlns:a16="http://schemas.microsoft.com/office/drawing/2014/main" id="{4ABC775B-ACCE-4372-A5EE-CB2081A7FE91}"/>
                </a:ext>
              </a:extLst>
            </p:cNvPr>
            <p:cNvSpPr txBox="1"/>
            <p:nvPr/>
          </p:nvSpPr>
          <p:spPr>
            <a:xfrm>
              <a:off x="8422236" y="162456"/>
              <a:ext cx="1770253" cy="129918"/>
            </a:xfrm>
            <a:custGeom>
              <a:avLst/>
              <a:gdLst/>
              <a:ahLst/>
              <a:cxnLst/>
              <a:rect l="l" t="t" r="r" b="b"/>
              <a:pathLst>
                <a:path w="1770253" h="129918">
                  <a:moveTo>
                    <a:pt x="312189" y="83589"/>
                  </a:moveTo>
                  <a:cubicBezTo>
                    <a:pt x="307569" y="83494"/>
                    <a:pt x="302403" y="83764"/>
                    <a:pt x="296690" y="84400"/>
                  </a:cubicBezTo>
                  <a:cubicBezTo>
                    <a:pt x="290978" y="85036"/>
                    <a:pt x="285999" y="86608"/>
                    <a:pt x="281755" y="89116"/>
                  </a:cubicBezTo>
                  <a:cubicBezTo>
                    <a:pt x="277511" y="91623"/>
                    <a:pt x="275282" y="95637"/>
                    <a:pt x="275069" y="101156"/>
                  </a:cubicBezTo>
                  <a:cubicBezTo>
                    <a:pt x="275061" y="105015"/>
                    <a:pt x="276480" y="108388"/>
                    <a:pt x="279324" y="111275"/>
                  </a:cubicBezTo>
                  <a:cubicBezTo>
                    <a:pt x="282168" y="114161"/>
                    <a:pt x="286484" y="115678"/>
                    <a:pt x="292271" y="115825"/>
                  </a:cubicBezTo>
                  <a:cubicBezTo>
                    <a:pt x="297247" y="115717"/>
                    <a:pt x="301559" y="114203"/>
                    <a:pt x="305208" y="111284"/>
                  </a:cubicBezTo>
                  <a:cubicBezTo>
                    <a:pt x="308856" y="108365"/>
                    <a:pt x="311679" y="104692"/>
                    <a:pt x="313678" y="100264"/>
                  </a:cubicBezTo>
                  <a:cubicBezTo>
                    <a:pt x="315676" y="95836"/>
                    <a:pt x="316689" y="91304"/>
                    <a:pt x="316716" y="86668"/>
                  </a:cubicBezTo>
                  <a:lnTo>
                    <a:pt x="316716" y="83589"/>
                  </a:lnTo>
                  <a:close/>
                  <a:moveTo>
                    <a:pt x="1545989" y="49204"/>
                  </a:moveTo>
                  <a:cubicBezTo>
                    <a:pt x="1538637" y="49268"/>
                    <a:pt x="1532474" y="52126"/>
                    <a:pt x="1527499" y="57780"/>
                  </a:cubicBezTo>
                  <a:cubicBezTo>
                    <a:pt x="1522523" y="63434"/>
                    <a:pt x="1519936" y="71497"/>
                    <a:pt x="1519736" y="81971"/>
                  </a:cubicBezTo>
                  <a:cubicBezTo>
                    <a:pt x="1519864" y="92049"/>
                    <a:pt x="1522278" y="100000"/>
                    <a:pt x="1526978" y="105823"/>
                  </a:cubicBezTo>
                  <a:cubicBezTo>
                    <a:pt x="1531678" y="111646"/>
                    <a:pt x="1537894" y="114618"/>
                    <a:pt x="1545627" y="114739"/>
                  </a:cubicBezTo>
                  <a:cubicBezTo>
                    <a:pt x="1552669" y="114826"/>
                    <a:pt x="1558772" y="112254"/>
                    <a:pt x="1563935" y="107022"/>
                  </a:cubicBezTo>
                  <a:cubicBezTo>
                    <a:pt x="1569099" y="101791"/>
                    <a:pt x="1571807" y="93380"/>
                    <a:pt x="1572059" y="81790"/>
                  </a:cubicBezTo>
                  <a:cubicBezTo>
                    <a:pt x="1572063" y="76258"/>
                    <a:pt x="1571111" y="71028"/>
                    <a:pt x="1569203" y="66100"/>
                  </a:cubicBezTo>
                  <a:cubicBezTo>
                    <a:pt x="1567296" y="61172"/>
                    <a:pt x="1564412" y="57149"/>
                    <a:pt x="1560553" y="54031"/>
                  </a:cubicBezTo>
                  <a:cubicBezTo>
                    <a:pt x="1556694" y="50913"/>
                    <a:pt x="1551840" y="49304"/>
                    <a:pt x="1545989" y="49204"/>
                  </a:cubicBezTo>
                  <a:close/>
                  <a:moveTo>
                    <a:pt x="1652213" y="47937"/>
                  </a:moveTo>
                  <a:cubicBezTo>
                    <a:pt x="1645397" y="47959"/>
                    <a:pt x="1639565" y="49952"/>
                    <a:pt x="1634718" y="53915"/>
                  </a:cubicBezTo>
                  <a:cubicBezTo>
                    <a:pt x="1629871" y="57877"/>
                    <a:pt x="1626710" y="63674"/>
                    <a:pt x="1625235" y="71305"/>
                  </a:cubicBezTo>
                  <a:lnTo>
                    <a:pt x="1673759" y="71305"/>
                  </a:lnTo>
                  <a:cubicBezTo>
                    <a:pt x="1673336" y="63674"/>
                    <a:pt x="1671103" y="57877"/>
                    <a:pt x="1667059" y="53915"/>
                  </a:cubicBezTo>
                  <a:cubicBezTo>
                    <a:pt x="1663016" y="49952"/>
                    <a:pt x="1658067" y="47959"/>
                    <a:pt x="1652213" y="47937"/>
                  </a:cubicBezTo>
                  <a:close/>
                  <a:moveTo>
                    <a:pt x="607752" y="47937"/>
                  </a:moveTo>
                  <a:cubicBezTo>
                    <a:pt x="600936" y="47959"/>
                    <a:pt x="595104" y="49952"/>
                    <a:pt x="590257" y="53915"/>
                  </a:cubicBezTo>
                  <a:cubicBezTo>
                    <a:pt x="585410" y="57877"/>
                    <a:pt x="582249" y="63674"/>
                    <a:pt x="580774" y="71305"/>
                  </a:cubicBezTo>
                  <a:lnTo>
                    <a:pt x="629298" y="71305"/>
                  </a:lnTo>
                  <a:cubicBezTo>
                    <a:pt x="628875" y="63674"/>
                    <a:pt x="626642" y="57877"/>
                    <a:pt x="622598" y="53915"/>
                  </a:cubicBezTo>
                  <a:cubicBezTo>
                    <a:pt x="618555" y="49952"/>
                    <a:pt x="613606" y="47959"/>
                    <a:pt x="607752" y="47937"/>
                  </a:cubicBezTo>
                  <a:close/>
                  <a:moveTo>
                    <a:pt x="207702" y="47937"/>
                  </a:moveTo>
                  <a:cubicBezTo>
                    <a:pt x="200886" y="47959"/>
                    <a:pt x="195054" y="49952"/>
                    <a:pt x="190207" y="53915"/>
                  </a:cubicBezTo>
                  <a:cubicBezTo>
                    <a:pt x="185360" y="57877"/>
                    <a:pt x="182199" y="63674"/>
                    <a:pt x="180724" y="71305"/>
                  </a:cubicBezTo>
                  <a:lnTo>
                    <a:pt x="229248" y="71305"/>
                  </a:lnTo>
                  <a:cubicBezTo>
                    <a:pt x="228825" y="63674"/>
                    <a:pt x="226592" y="57877"/>
                    <a:pt x="222548" y="53915"/>
                  </a:cubicBezTo>
                  <a:cubicBezTo>
                    <a:pt x="218505" y="49952"/>
                    <a:pt x="213556" y="47959"/>
                    <a:pt x="207702" y="47937"/>
                  </a:cubicBezTo>
                  <a:close/>
                  <a:moveTo>
                    <a:pt x="1452407" y="36196"/>
                  </a:moveTo>
                  <a:lnTo>
                    <a:pt x="1469592" y="36196"/>
                  </a:lnTo>
                  <a:cubicBezTo>
                    <a:pt x="1473633" y="36170"/>
                    <a:pt x="1476577" y="37081"/>
                    <a:pt x="1478426" y="38929"/>
                  </a:cubicBezTo>
                  <a:cubicBezTo>
                    <a:pt x="1480275" y="40778"/>
                    <a:pt x="1481186" y="43722"/>
                    <a:pt x="1481160" y="47761"/>
                  </a:cubicBezTo>
                  <a:lnTo>
                    <a:pt x="1481160" y="108765"/>
                  </a:lnTo>
                  <a:cubicBezTo>
                    <a:pt x="1481167" y="110120"/>
                    <a:pt x="1481514" y="111123"/>
                    <a:pt x="1482200" y="111775"/>
                  </a:cubicBezTo>
                  <a:cubicBezTo>
                    <a:pt x="1482886" y="112428"/>
                    <a:pt x="1483867" y="112752"/>
                    <a:pt x="1485141" y="112748"/>
                  </a:cubicBezTo>
                  <a:lnTo>
                    <a:pt x="1492561" y="112748"/>
                  </a:lnTo>
                  <a:lnTo>
                    <a:pt x="1492561" y="127747"/>
                  </a:lnTo>
                  <a:lnTo>
                    <a:pt x="1475376" y="127747"/>
                  </a:lnTo>
                  <a:cubicBezTo>
                    <a:pt x="1471336" y="127773"/>
                    <a:pt x="1468391" y="126862"/>
                    <a:pt x="1466542" y="125014"/>
                  </a:cubicBezTo>
                  <a:cubicBezTo>
                    <a:pt x="1464693" y="123165"/>
                    <a:pt x="1463782" y="120221"/>
                    <a:pt x="1463809" y="116182"/>
                  </a:cubicBezTo>
                  <a:lnTo>
                    <a:pt x="1463809" y="55177"/>
                  </a:lnTo>
                  <a:cubicBezTo>
                    <a:pt x="1463801" y="53823"/>
                    <a:pt x="1463454" y="52820"/>
                    <a:pt x="1462768" y="52167"/>
                  </a:cubicBezTo>
                  <a:cubicBezTo>
                    <a:pt x="1462082" y="51515"/>
                    <a:pt x="1461101" y="51191"/>
                    <a:pt x="1459827" y="51194"/>
                  </a:cubicBezTo>
                  <a:lnTo>
                    <a:pt x="1452407" y="51194"/>
                  </a:lnTo>
                  <a:close/>
                  <a:moveTo>
                    <a:pt x="462562" y="36196"/>
                  </a:moveTo>
                  <a:lnTo>
                    <a:pt x="471609" y="36196"/>
                  </a:lnTo>
                  <a:cubicBezTo>
                    <a:pt x="475582" y="36128"/>
                    <a:pt x="478582" y="36761"/>
                    <a:pt x="480610" y="38093"/>
                  </a:cubicBezTo>
                  <a:cubicBezTo>
                    <a:pt x="482638" y="39426"/>
                    <a:pt x="484282" y="41866"/>
                    <a:pt x="485541" y="45412"/>
                  </a:cubicBezTo>
                  <a:lnTo>
                    <a:pt x="505262" y="98085"/>
                  </a:lnTo>
                  <a:cubicBezTo>
                    <a:pt x="506189" y="100801"/>
                    <a:pt x="506958" y="103426"/>
                    <a:pt x="507569" y="105960"/>
                  </a:cubicBezTo>
                  <a:cubicBezTo>
                    <a:pt x="508180" y="108495"/>
                    <a:pt x="508496" y="109853"/>
                    <a:pt x="508519" y="110034"/>
                  </a:cubicBezTo>
                  <a:lnTo>
                    <a:pt x="508881" y="110034"/>
                  </a:lnTo>
                  <a:cubicBezTo>
                    <a:pt x="508903" y="109853"/>
                    <a:pt x="509220" y="108495"/>
                    <a:pt x="509831" y="105960"/>
                  </a:cubicBezTo>
                  <a:cubicBezTo>
                    <a:pt x="510441" y="103426"/>
                    <a:pt x="511210" y="100801"/>
                    <a:pt x="512138" y="98085"/>
                  </a:cubicBezTo>
                  <a:lnTo>
                    <a:pt x="531678" y="45412"/>
                  </a:lnTo>
                  <a:cubicBezTo>
                    <a:pt x="532948" y="41866"/>
                    <a:pt x="534614" y="39426"/>
                    <a:pt x="536676" y="38093"/>
                  </a:cubicBezTo>
                  <a:cubicBezTo>
                    <a:pt x="538738" y="36761"/>
                    <a:pt x="541716" y="36128"/>
                    <a:pt x="545610" y="36196"/>
                  </a:cubicBezTo>
                  <a:lnTo>
                    <a:pt x="554113" y="36196"/>
                  </a:lnTo>
                  <a:lnTo>
                    <a:pt x="554113" y="51194"/>
                  </a:lnTo>
                  <a:lnTo>
                    <a:pt x="552304" y="51194"/>
                  </a:lnTo>
                  <a:cubicBezTo>
                    <a:pt x="550778" y="51175"/>
                    <a:pt x="549534" y="51439"/>
                    <a:pt x="548572" y="51986"/>
                  </a:cubicBezTo>
                  <a:cubicBezTo>
                    <a:pt x="547611" y="52533"/>
                    <a:pt x="546865" y="53475"/>
                    <a:pt x="546333" y="54814"/>
                  </a:cubicBezTo>
                  <a:lnTo>
                    <a:pt x="518470" y="127747"/>
                  </a:lnTo>
                  <a:lnTo>
                    <a:pt x="498206" y="127747"/>
                  </a:lnTo>
                  <a:lnTo>
                    <a:pt x="469981" y="54815"/>
                  </a:lnTo>
                  <a:cubicBezTo>
                    <a:pt x="469453" y="53476"/>
                    <a:pt x="468744" y="52533"/>
                    <a:pt x="467855" y="51986"/>
                  </a:cubicBezTo>
                  <a:cubicBezTo>
                    <a:pt x="466965" y="51439"/>
                    <a:pt x="465804" y="51175"/>
                    <a:pt x="464372" y="51194"/>
                  </a:cubicBezTo>
                  <a:lnTo>
                    <a:pt x="462562" y="51194"/>
                  </a:lnTo>
                  <a:close/>
                  <a:moveTo>
                    <a:pt x="417471" y="36196"/>
                  </a:moveTo>
                  <a:lnTo>
                    <a:pt x="434656" y="36196"/>
                  </a:lnTo>
                  <a:cubicBezTo>
                    <a:pt x="438696" y="36170"/>
                    <a:pt x="441641" y="37081"/>
                    <a:pt x="443490" y="38929"/>
                  </a:cubicBezTo>
                  <a:cubicBezTo>
                    <a:pt x="445339" y="40778"/>
                    <a:pt x="446250" y="43722"/>
                    <a:pt x="446224" y="47761"/>
                  </a:cubicBezTo>
                  <a:lnTo>
                    <a:pt x="446224" y="108765"/>
                  </a:lnTo>
                  <a:cubicBezTo>
                    <a:pt x="446231" y="110120"/>
                    <a:pt x="446578" y="111123"/>
                    <a:pt x="447264" y="111775"/>
                  </a:cubicBezTo>
                  <a:cubicBezTo>
                    <a:pt x="447950" y="112428"/>
                    <a:pt x="448931" y="112752"/>
                    <a:pt x="450205" y="112748"/>
                  </a:cubicBezTo>
                  <a:lnTo>
                    <a:pt x="457625" y="112748"/>
                  </a:lnTo>
                  <a:lnTo>
                    <a:pt x="457625" y="127747"/>
                  </a:lnTo>
                  <a:lnTo>
                    <a:pt x="440440" y="127747"/>
                  </a:lnTo>
                  <a:cubicBezTo>
                    <a:pt x="436400" y="127773"/>
                    <a:pt x="433455" y="126862"/>
                    <a:pt x="431606" y="125014"/>
                  </a:cubicBezTo>
                  <a:cubicBezTo>
                    <a:pt x="429757" y="123165"/>
                    <a:pt x="428846" y="120221"/>
                    <a:pt x="428873" y="116182"/>
                  </a:cubicBezTo>
                  <a:lnTo>
                    <a:pt x="428873" y="55177"/>
                  </a:lnTo>
                  <a:cubicBezTo>
                    <a:pt x="428865" y="53823"/>
                    <a:pt x="428518" y="52820"/>
                    <a:pt x="427832" y="52167"/>
                  </a:cubicBezTo>
                  <a:cubicBezTo>
                    <a:pt x="427146" y="51515"/>
                    <a:pt x="426166" y="51191"/>
                    <a:pt x="424891" y="51194"/>
                  </a:cubicBezTo>
                  <a:lnTo>
                    <a:pt x="417471" y="51194"/>
                  </a:lnTo>
                  <a:close/>
                  <a:moveTo>
                    <a:pt x="150063" y="35110"/>
                  </a:moveTo>
                  <a:cubicBezTo>
                    <a:pt x="151288" y="35125"/>
                    <a:pt x="152366" y="35185"/>
                    <a:pt x="153298" y="35291"/>
                  </a:cubicBezTo>
                  <a:cubicBezTo>
                    <a:pt x="154229" y="35396"/>
                    <a:pt x="154719" y="35456"/>
                    <a:pt x="154768" y="35472"/>
                  </a:cubicBezTo>
                  <a:lnTo>
                    <a:pt x="154768" y="52823"/>
                  </a:lnTo>
                  <a:cubicBezTo>
                    <a:pt x="154730" y="52800"/>
                    <a:pt x="154218" y="52710"/>
                    <a:pt x="153230" y="52552"/>
                  </a:cubicBezTo>
                  <a:cubicBezTo>
                    <a:pt x="152242" y="52393"/>
                    <a:pt x="151005" y="52303"/>
                    <a:pt x="149520" y="52280"/>
                  </a:cubicBezTo>
                  <a:cubicBezTo>
                    <a:pt x="143800" y="52329"/>
                    <a:pt x="138635" y="54222"/>
                    <a:pt x="134024" y="57958"/>
                  </a:cubicBezTo>
                  <a:cubicBezTo>
                    <a:pt x="129413" y="61695"/>
                    <a:pt x="126012" y="66981"/>
                    <a:pt x="123821" y="73816"/>
                  </a:cubicBezTo>
                  <a:cubicBezTo>
                    <a:pt x="123018" y="76448"/>
                    <a:pt x="122453" y="79147"/>
                    <a:pt x="122125" y="81915"/>
                  </a:cubicBezTo>
                  <a:cubicBezTo>
                    <a:pt x="121797" y="84682"/>
                    <a:pt x="121638" y="87472"/>
                    <a:pt x="121650" y="90285"/>
                  </a:cubicBezTo>
                  <a:lnTo>
                    <a:pt x="121650" y="127747"/>
                  </a:lnTo>
                  <a:lnTo>
                    <a:pt x="104118" y="127747"/>
                  </a:lnTo>
                  <a:lnTo>
                    <a:pt x="104118" y="55176"/>
                  </a:lnTo>
                  <a:cubicBezTo>
                    <a:pt x="104110" y="53822"/>
                    <a:pt x="103763" y="52819"/>
                    <a:pt x="103077" y="52167"/>
                  </a:cubicBezTo>
                  <a:cubicBezTo>
                    <a:pt x="102391" y="51515"/>
                    <a:pt x="101411" y="51190"/>
                    <a:pt x="100136" y="51194"/>
                  </a:cubicBezTo>
                  <a:lnTo>
                    <a:pt x="92716" y="51194"/>
                  </a:lnTo>
                  <a:lnTo>
                    <a:pt x="92716" y="36196"/>
                  </a:lnTo>
                  <a:lnTo>
                    <a:pt x="109359" y="36196"/>
                  </a:lnTo>
                  <a:cubicBezTo>
                    <a:pt x="113328" y="36177"/>
                    <a:pt x="116280" y="37028"/>
                    <a:pt x="118216" y="38748"/>
                  </a:cubicBezTo>
                  <a:cubicBezTo>
                    <a:pt x="120151" y="40469"/>
                    <a:pt x="121115" y="43172"/>
                    <a:pt x="121108" y="46857"/>
                  </a:cubicBezTo>
                  <a:lnTo>
                    <a:pt x="121108" y="52642"/>
                  </a:lnTo>
                  <a:cubicBezTo>
                    <a:pt x="121092" y="54490"/>
                    <a:pt x="121032" y="55998"/>
                    <a:pt x="120927" y="57166"/>
                  </a:cubicBezTo>
                  <a:cubicBezTo>
                    <a:pt x="120821" y="58335"/>
                    <a:pt x="120761" y="58939"/>
                    <a:pt x="120746" y="58976"/>
                  </a:cubicBezTo>
                  <a:lnTo>
                    <a:pt x="121108" y="58976"/>
                  </a:lnTo>
                  <a:cubicBezTo>
                    <a:pt x="123332" y="52127"/>
                    <a:pt x="126936" y="46476"/>
                    <a:pt x="131920" y="42024"/>
                  </a:cubicBezTo>
                  <a:cubicBezTo>
                    <a:pt x="136904" y="37573"/>
                    <a:pt x="142952" y="35268"/>
                    <a:pt x="150063" y="35110"/>
                  </a:cubicBezTo>
                  <a:close/>
                  <a:moveTo>
                    <a:pt x="1736784" y="34024"/>
                  </a:moveTo>
                  <a:cubicBezTo>
                    <a:pt x="1740633" y="33985"/>
                    <a:pt x="1744865" y="34485"/>
                    <a:pt x="1749480" y="35524"/>
                  </a:cubicBezTo>
                  <a:cubicBezTo>
                    <a:pt x="1754095" y="36562"/>
                    <a:pt x="1758096" y="38374"/>
                    <a:pt x="1761484" y="40959"/>
                  </a:cubicBezTo>
                  <a:cubicBezTo>
                    <a:pt x="1764871" y="43545"/>
                    <a:pt x="1766648" y="47138"/>
                    <a:pt x="1766814" y="51738"/>
                  </a:cubicBezTo>
                  <a:lnTo>
                    <a:pt x="1766814" y="60428"/>
                  </a:lnTo>
                  <a:lnTo>
                    <a:pt x="1751092" y="60428"/>
                  </a:lnTo>
                  <a:lnTo>
                    <a:pt x="1751092" y="55902"/>
                  </a:lnTo>
                  <a:cubicBezTo>
                    <a:pt x="1750870" y="53202"/>
                    <a:pt x="1749277" y="51225"/>
                    <a:pt x="1746315" y="49973"/>
                  </a:cubicBezTo>
                  <a:cubicBezTo>
                    <a:pt x="1743353" y="48721"/>
                    <a:pt x="1740357" y="48103"/>
                    <a:pt x="1737327" y="48118"/>
                  </a:cubicBezTo>
                  <a:cubicBezTo>
                    <a:pt x="1732102" y="48118"/>
                    <a:pt x="1727974" y="49023"/>
                    <a:pt x="1724944" y="50833"/>
                  </a:cubicBezTo>
                  <a:cubicBezTo>
                    <a:pt x="1721915" y="52644"/>
                    <a:pt x="1720368" y="55359"/>
                    <a:pt x="1720304" y="58980"/>
                  </a:cubicBezTo>
                  <a:cubicBezTo>
                    <a:pt x="1720564" y="63180"/>
                    <a:pt x="1723165" y="66490"/>
                    <a:pt x="1728108" y="68911"/>
                  </a:cubicBezTo>
                  <a:cubicBezTo>
                    <a:pt x="1733051" y="71332"/>
                    <a:pt x="1738774" y="73732"/>
                    <a:pt x="1745278" y="76110"/>
                  </a:cubicBezTo>
                  <a:cubicBezTo>
                    <a:pt x="1751782" y="78489"/>
                    <a:pt x="1757505" y="81714"/>
                    <a:pt x="1762448" y="85787"/>
                  </a:cubicBezTo>
                  <a:cubicBezTo>
                    <a:pt x="1767391" y="89860"/>
                    <a:pt x="1769993" y="95648"/>
                    <a:pt x="1770253" y="103153"/>
                  </a:cubicBezTo>
                  <a:cubicBezTo>
                    <a:pt x="1770050" y="111393"/>
                    <a:pt x="1766841" y="117890"/>
                    <a:pt x="1760624" y="122643"/>
                  </a:cubicBezTo>
                  <a:cubicBezTo>
                    <a:pt x="1754408" y="127396"/>
                    <a:pt x="1746401" y="129821"/>
                    <a:pt x="1736603" y="129918"/>
                  </a:cubicBezTo>
                  <a:cubicBezTo>
                    <a:pt x="1728460" y="129720"/>
                    <a:pt x="1721682" y="128330"/>
                    <a:pt x="1716269" y="125748"/>
                  </a:cubicBezTo>
                  <a:cubicBezTo>
                    <a:pt x="1710856" y="123167"/>
                    <a:pt x="1706801" y="120585"/>
                    <a:pt x="1704103" y="118004"/>
                  </a:cubicBezTo>
                  <a:cubicBezTo>
                    <a:pt x="1701404" y="115422"/>
                    <a:pt x="1700056" y="114032"/>
                    <a:pt x="1700057" y="113834"/>
                  </a:cubicBezTo>
                  <a:lnTo>
                    <a:pt x="1709098" y="102066"/>
                  </a:lnTo>
                  <a:cubicBezTo>
                    <a:pt x="1709128" y="102234"/>
                    <a:pt x="1710273" y="103407"/>
                    <a:pt x="1712533" y="105586"/>
                  </a:cubicBezTo>
                  <a:cubicBezTo>
                    <a:pt x="1714793" y="107766"/>
                    <a:pt x="1717989" y="109945"/>
                    <a:pt x="1722121" y="112124"/>
                  </a:cubicBezTo>
                  <a:cubicBezTo>
                    <a:pt x="1726252" y="114303"/>
                    <a:pt x="1731140" y="115476"/>
                    <a:pt x="1736784" y="115644"/>
                  </a:cubicBezTo>
                  <a:cubicBezTo>
                    <a:pt x="1741172" y="115652"/>
                    <a:pt x="1744892" y="114686"/>
                    <a:pt x="1747944" y="112747"/>
                  </a:cubicBezTo>
                  <a:cubicBezTo>
                    <a:pt x="1750997" y="110809"/>
                    <a:pt x="1752589" y="107852"/>
                    <a:pt x="1752721" y="103877"/>
                  </a:cubicBezTo>
                  <a:cubicBezTo>
                    <a:pt x="1752461" y="99887"/>
                    <a:pt x="1749859" y="96653"/>
                    <a:pt x="1744916" y="94174"/>
                  </a:cubicBezTo>
                  <a:cubicBezTo>
                    <a:pt x="1739973" y="91695"/>
                    <a:pt x="1734250" y="89197"/>
                    <a:pt x="1727746" y="86678"/>
                  </a:cubicBezTo>
                  <a:cubicBezTo>
                    <a:pt x="1721243" y="84160"/>
                    <a:pt x="1715519" y="80846"/>
                    <a:pt x="1710576" y="76738"/>
                  </a:cubicBezTo>
                  <a:cubicBezTo>
                    <a:pt x="1705633" y="72630"/>
                    <a:pt x="1703032" y="66952"/>
                    <a:pt x="1702772" y="59704"/>
                  </a:cubicBezTo>
                  <a:cubicBezTo>
                    <a:pt x="1703023" y="50956"/>
                    <a:pt x="1706361" y="44483"/>
                    <a:pt x="1712785" y="40283"/>
                  </a:cubicBezTo>
                  <a:cubicBezTo>
                    <a:pt x="1719208" y="36084"/>
                    <a:pt x="1727208" y="33997"/>
                    <a:pt x="1736784" y="34024"/>
                  </a:cubicBezTo>
                  <a:close/>
                  <a:moveTo>
                    <a:pt x="1652394" y="34024"/>
                  </a:moveTo>
                  <a:cubicBezTo>
                    <a:pt x="1660972" y="34114"/>
                    <a:pt x="1668188" y="36064"/>
                    <a:pt x="1674042" y="39872"/>
                  </a:cubicBezTo>
                  <a:cubicBezTo>
                    <a:pt x="1679896" y="43679"/>
                    <a:pt x="1684322" y="48805"/>
                    <a:pt x="1687320" y="55248"/>
                  </a:cubicBezTo>
                  <a:cubicBezTo>
                    <a:pt x="1690318" y="61691"/>
                    <a:pt x="1691823" y="68910"/>
                    <a:pt x="1691833" y="76905"/>
                  </a:cubicBezTo>
                  <a:cubicBezTo>
                    <a:pt x="1691811" y="78234"/>
                    <a:pt x="1691720" y="79732"/>
                    <a:pt x="1691562" y="81399"/>
                  </a:cubicBezTo>
                  <a:cubicBezTo>
                    <a:pt x="1691404" y="83067"/>
                    <a:pt x="1691314" y="83977"/>
                    <a:pt x="1691291" y="84132"/>
                  </a:cubicBezTo>
                  <a:lnTo>
                    <a:pt x="1624511" y="84132"/>
                  </a:lnTo>
                  <a:cubicBezTo>
                    <a:pt x="1625280" y="93964"/>
                    <a:pt x="1628630" y="101511"/>
                    <a:pt x="1634560" y="106770"/>
                  </a:cubicBezTo>
                  <a:cubicBezTo>
                    <a:pt x="1640489" y="112030"/>
                    <a:pt x="1647641" y="114686"/>
                    <a:pt x="1656015" y="114739"/>
                  </a:cubicBezTo>
                  <a:cubicBezTo>
                    <a:pt x="1661304" y="114607"/>
                    <a:pt x="1665953" y="113684"/>
                    <a:pt x="1669959" y="111969"/>
                  </a:cubicBezTo>
                  <a:cubicBezTo>
                    <a:pt x="1673966" y="110254"/>
                    <a:pt x="1677097" y="108539"/>
                    <a:pt x="1679353" y="106824"/>
                  </a:cubicBezTo>
                  <a:cubicBezTo>
                    <a:pt x="1681610" y="105109"/>
                    <a:pt x="1682757" y="104186"/>
                    <a:pt x="1682796" y="104054"/>
                  </a:cubicBezTo>
                  <a:lnTo>
                    <a:pt x="1690388" y="116546"/>
                  </a:lnTo>
                  <a:cubicBezTo>
                    <a:pt x="1690354" y="116711"/>
                    <a:pt x="1688914" y="117867"/>
                    <a:pt x="1686068" y="120013"/>
                  </a:cubicBezTo>
                  <a:cubicBezTo>
                    <a:pt x="1683222" y="122159"/>
                    <a:pt x="1679169" y="124305"/>
                    <a:pt x="1673910" y="126452"/>
                  </a:cubicBezTo>
                  <a:cubicBezTo>
                    <a:pt x="1668650" y="128598"/>
                    <a:pt x="1662383" y="129753"/>
                    <a:pt x="1655110" y="129918"/>
                  </a:cubicBezTo>
                  <a:cubicBezTo>
                    <a:pt x="1640407" y="129618"/>
                    <a:pt x="1628674" y="125021"/>
                    <a:pt x="1619909" y="116126"/>
                  </a:cubicBezTo>
                  <a:cubicBezTo>
                    <a:pt x="1611144" y="107232"/>
                    <a:pt x="1606653" y="95845"/>
                    <a:pt x="1606436" y="81964"/>
                  </a:cubicBezTo>
                  <a:cubicBezTo>
                    <a:pt x="1606721" y="67219"/>
                    <a:pt x="1611122" y="55587"/>
                    <a:pt x="1619638" y="47068"/>
                  </a:cubicBezTo>
                  <a:cubicBezTo>
                    <a:pt x="1628153" y="38549"/>
                    <a:pt x="1639072" y="34201"/>
                    <a:pt x="1652394" y="34024"/>
                  </a:cubicBezTo>
                  <a:close/>
                  <a:moveTo>
                    <a:pt x="1355785" y="34024"/>
                  </a:moveTo>
                  <a:cubicBezTo>
                    <a:pt x="1359633" y="33985"/>
                    <a:pt x="1363865" y="34485"/>
                    <a:pt x="1368480" y="35524"/>
                  </a:cubicBezTo>
                  <a:cubicBezTo>
                    <a:pt x="1373095" y="36562"/>
                    <a:pt x="1377096" y="38374"/>
                    <a:pt x="1380484" y="40959"/>
                  </a:cubicBezTo>
                  <a:cubicBezTo>
                    <a:pt x="1383871" y="43545"/>
                    <a:pt x="1385648" y="47138"/>
                    <a:pt x="1385814" y="51738"/>
                  </a:cubicBezTo>
                  <a:lnTo>
                    <a:pt x="1385814" y="60428"/>
                  </a:lnTo>
                  <a:lnTo>
                    <a:pt x="1370092" y="60428"/>
                  </a:lnTo>
                  <a:lnTo>
                    <a:pt x="1370092" y="55902"/>
                  </a:lnTo>
                  <a:cubicBezTo>
                    <a:pt x="1369869" y="53202"/>
                    <a:pt x="1368277" y="51225"/>
                    <a:pt x="1365315" y="49973"/>
                  </a:cubicBezTo>
                  <a:cubicBezTo>
                    <a:pt x="1362353" y="48721"/>
                    <a:pt x="1359357" y="48103"/>
                    <a:pt x="1356327" y="48118"/>
                  </a:cubicBezTo>
                  <a:cubicBezTo>
                    <a:pt x="1351102" y="48118"/>
                    <a:pt x="1346974" y="49023"/>
                    <a:pt x="1343944" y="50833"/>
                  </a:cubicBezTo>
                  <a:cubicBezTo>
                    <a:pt x="1340915" y="52644"/>
                    <a:pt x="1339368" y="55359"/>
                    <a:pt x="1339304" y="58980"/>
                  </a:cubicBezTo>
                  <a:cubicBezTo>
                    <a:pt x="1339564" y="63180"/>
                    <a:pt x="1342165" y="66490"/>
                    <a:pt x="1347108" y="68911"/>
                  </a:cubicBezTo>
                  <a:cubicBezTo>
                    <a:pt x="1352051" y="71332"/>
                    <a:pt x="1357774" y="73732"/>
                    <a:pt x="1364278" y="76110"/>
                  </a:cubicBezTo>
                  <a:cubicBezTo>
                    <a:pt x="1370782" y="78489"/>
                    <a:pt x="1376505" y="81714"/>
                    <a:pt x="1381448" y="85787"/>
                  </a:cubicBezTo>
                  <a:cubicBezTo>
                    <a:pt x="1386391" y="89860"/>
                    <a:pt x="1388993" y="95648"/>
                    <a:pt x="1389253" y="103153"/>
                  </a:cubicBezTo>
                  <a:cubicBezTo>
                    <a:pt x="1389050" y="111393"/>
                    <a:pt x="1385841" y="117890"/>
                    <a:pt x="1379624" y="122643"/>
                  </a:cubicBezTo>
                  <a:cubicBezTo>
                    <a:pt x="1373408" y="127396"/>
                    <a:pt x="1365401" y="129821"/>
                    <a:pt x="1355603" y="129918"/>
                  </a:cubicBezTo>
                  <a:cubicBezTo>
                    <a:pt x="1347460" y="129720"/>
                    <a:pt x="1340682" y="128330"/>
                    <a:pt x="1335269" y="125748"/>
                  </a:cubicBezTo>
                  <a:cubicBezTo>
                    <a:pt x="1329856" y="123167"/>
                    <a:pt x="1325801" y="120585"/>
                    <a:pt x="1323103" y="118004"/>
                  </a:cubicBezTo>
                  <a:cubicBezTo>
                    <a:pt x="1320404" y="115422"/>
                    <a:pt x="1319056" y="114032"/>
                    <a:pt x="1319057" y="113834"/>
                  </a:cubicBezTo>
                  <a:lnTo>
                    <a:pt x="1328098" y="102066"/>
                  </a:lnTo>
                  <a:cubicBezTo>
                    <a:pt x="1328128" y="102234"/>
                    <a:pt x="1329273" y="103407"/>
                    <a:pt x="1331533" y="105586"/>
                  </a:cubicBezTo>
                  <a:cubicBezTo>
                    <a:pt x="1333793" y="107766"/>
                    <a:pt x="1336989" y="109945"/>
                    <a:pt x="1341121" y="112124"/>
                  </a:cubicBezTo>
                  <a:cubicBezTo>
                    <a:pt x="1345252" y="114303"/>
                    <a:pt x="1350140" y="115476"/>
                    <a:pt x="1355784" y="115644"/>
                  </a:cubicBezTo>
                  <a:cubicBezTo>
                    <a:pt x="1360172" y="115652"/>
                    <a:pt x="1363892" y="114686"/>
                    <a:pt x="1366944" y="112747"/>
                  </a:cubicBezTo>
                  <a:cubicBezTo>
                    <a:pt x="1369997" y="110809"/>
                    <a:pt x="1371589" y="107852"/>
                    <a:pt x="1371721" y="103877"/>
                  </a:cubicBezTo>
                  <a:cubicBezTo>
                    <a:pt x="1371461" y="99887"/>
                    <a:pt x="1368859" y="96653"/>
                    <a:pt x="1363916" y="94174"/>
                  </a:cubicBezTo>
                  <a:cubicBezTo>
                    <a:pt x="1358973" y="91695"/>
                    <a:pt x="1353250" y="89197"/>
                    <a:pt x="1346746" y="86678"/>
                  </a:cubicBezTo>
                  <a:cubicBezTo>
                    <a:pt x="1340243" y="84160"/>
                    <a:pt x="1334519" y="80846"/>
                    <a:pt x="1329576" y="76738"/>
                  </a:cubicBezTo>
                  <a:cubicBezTo>
                    <a:pt x="1324633" y="72630"/>
                    <a:pt x="1322032" y="66952"/>
                    <a:pt x="1321772" y="59704"/>
                  </a:cubicBezTo>
                  <a:cubicBezTo>
                    <a:pt x="1322023" y="50956"/>
                    <a:pt x="1325361" y="44483"/>
                    <a:pt x="1331785" y="40283"/>
                  </a:cubicBezTo>
                  <a:cubicBezTo>
                    <a:pt x="1338208" y="36084"/>
                    <a:pt x="1346208" y="33997"/>
                    <a:pt x="1355785" y="34024"/>
                  </a:cubicBezTo>
                  <a:close/>
                  <a:moveTo>
                    <a:pt x="607933" y="34024"/>
                  </a:moveTo>
                  <a:cubicBezTo>
                    <a:pt x="616511" y="34114"/>
                    <a:pt x="623728" y="36064"/>
                    <a:pt x="629581" y="39872"/>
                  </a:cubicBezTo>
                  <a:cubicBezTo>
                    <a:pt x="635435" y="43679"/>
                    <a:pt x="639861" y="48805"/>
                    <a:pt x="642859" y="55248"/>
                  </a:cubicBezTo>
                  <a:cubicBezTo>
                    <a:pt x="645857" y="61691"/>
                    <a:pt x="647362" y="68910"/>
                    <a:pt x="647372" y="76905"/>
                  </a:cubicBezTo>
                  <a:cubicBezTo>
                    <a:pt x="647350" y="78234"/>
                    <a:pt x="647260" y="79732"/>
                    <a:pt x="647101" y="81399"/>
                  </a:cubicBezTo>
                  <a:cubicBezTo>
                    <a:pt x="646943" y="83067"/>
                    <a:pt x="646853" y="83977"/>
                    <a:pt x="646830" y="84132"/>
                  </a:cubicBezTo>
                  <a:lnTo>
                    <a:pt x="580050" y="84132"/>
                  </a:lnTo>
                  <a:cubicBezTo>
                    <a:pt x="580819" y="93964"/>
                    <a:pt x="584169" y="101511"/>
                    <a:pt x="590098" y="106770"/>
                  </a:cubicBezTo>
                  <a:cubicBezTo>
                    <a:pt x="596028" y="112030"/>
                    <a:pt x="603180" y="114686"/>
                    <a:pt x="611554" y="114739"/>
                  </a:cubicBezTo>
                  <a:cubicBezTo>
                    <a:pt x="616844" y="114607"/>
                    <a:pt x="621492" y="113684"/>
                    <a:pt x="625498" y="111969"/>
                  </a:cubicBezTo>
                  <a:cubicBezTo>
                    <a:pt x="629505" y="110254"/>
                    <a:pt x="632636" y="108539"/>
                    <a:pt x="634892" y="106824"/>
                  </a:cubicBezTo>
                  <a:cubicBezTo>
                    <a:pt x="637149" y="105109"/>
                    <a:pt x="638296" y="104186"/>
                    <a:pt x="638335" y="104054"/>
                  </a:cubicBezTo>
                  <a:lnTo>
                    <a:pt x="645926" y="116546"/>
                  </a:lnTo>
                  <a:cubicBezTo>
                    <a:pt x="645893" y="116711"/>
                    <a:pt x="644454" y="117867"/>
                    <a:pt x="641607" y="120013"/>
                  </a:cubicBezTo>
                  <a:cubicBezTo>
                    <a:pt x="638761" y="122159"/>
                    <a:pt x="634708" y="124305"/>
                    <a:pt x="629449" y="126452"/>
                  </a:cubicBezTo>
                  <a:cubicBezTo>
                    <a:pt x="624189" y="128598"/>
                    <a:pt x="617922" y="129753"/>
                    <a:pt x="610649" y="129918"/>
                  </a:cubicBezTo>
                  <a:cubicBezTo>
                    <a:pt x="595946" y="129618"/>
                    <a:pt x="584213" y="125021"/>
                    <a:pt x="575448" y="116126"/>
                  </a:cubicBezTo>
                  <a:cubicBezTo>
                    <a:pt x="566684" y="107232"/>
                    <a:pt x="562192" y="95845"/>
                    <a:pt x="561975" y="81964"/>
                  </a:cubicBezTo>
                  <a:cubicBezTo>
                    <a:pt x="562260" y="67219"/>
                    <a:pt x="566661" y="55587"/>
                    <a:pt x="575177" y="47068"/>
                  </a:cubicBezTo>
                  <a:cubicBezTo>
                    <a:pt x="583692" y="38549"/>
                    <a:pt x="594611" y="34201"/>
                    <a:pt x="607933" y="34024"/>
                  </a:cubicBezTo>
                  <a:close/>
                  <a:moveTo>
                    <a:pt x="296434" y="34024"/>
                  </a:moveTo>
                  <a:cubicBezTo>
                    <a:pt x="310987" y="34249"/>
                    <a:pt x="320969" y="37685"/>
                    <a:pt x="326380" y="44332"/>
                  </a:cubicBezTo>
                  <a:cubicBezTo>
                    <a:pt x="331792" y="50979"/>
                    <a:pt x="334354" y="59487"/>
                    <a:pt x="334067" y="69856"/>
                  </a:cubicBezTo>
                  <a:lnTo>
                    <a:pt x="334067" y="108764"/>
                  </a:lnTo>
                  <a:cubicBezTo>
                    <a:pt x="334074" y="110118"/>
                    <a:pt x="334421" y="111122"/>
                    <a:pt x="335107" y="111775"/>
                  </a:cubicBezTo>
                  <a:cubicBezTo>
                    <a:pt x="335793" y="112428"/>
                    <a:pt x="336774" y="112752"/>
                    <a:pt x="338048" y="112748"/>
                  </a:cubicBezTo>
                  <a:lnTo>
                    <a:pt x="345468" y="112748"/>
                  </a:lnTo>
                  <a:lnTo>
                    <a:pt x="345468" y="127747"/>
                  </a:lnTo>
                  <a:lnTo>
                    <a:pt x="329006" y="127747"/>
                  </a:lnTo>
                  <a:cubicBezTo>
                    <a:pt x="324973" y="127717"/>
                    <a:pt x="322059" y="126783"/>
                    <a:pt x="320263" y="124946"/>
                  </a:cubicBezTo>
                  <a:cubicBezTo>
                    <a:pt x="318467" y="123109"/>
                    <a:pt x="317586" y="120549"/>
                    <a:pt x="317619" y="117266"/>
                  </a:cubicBezTo>
                  <a:cubicBezTo>
                    <a:pt x="317634" y="115696"/>
                    <a:pt x="317695" y="114408"/>
                    <a:pt x="317800" y="113402"/>
                  </a:cubicBezTo>
                  <a:cubicBezTo>
                    <a:pt x="317906" y="112396"/>
                    <a:pt x="317966" y="111876"/>
                    <a:pt x="317981" y="111841"/>
                  </a:cubicBezTo>
                  <a:lnTo>
                    <a:pt x="317619" y="111841"/>
                  </a:lnTo>
                  <a:cubicBezTo>
                    <a:pt x="317665" y="112064"/>
                    <a:pt x="316769" y="113626"/>
                    <a:pt x="314931" y="116528"/>
                  </a:cubicBezTo>
                  <a:cubicBezTo>
                    <a:pt x="313092" y="119429"/>
                    <a:pt x="310037" y="122330"/>
                    <a:pt x="305764" y="125232"/>
                  </a:cubicBezTo>
                  <a:cubicBezTo>
                    <a:pt x="301491" y="128133"/>
                    <a:pt x="295726" y="129695"/>
                    <a:pt x="288468" y="129918"/>
                  </a:cubicBezTo>
                  <a:cubicBezTo>
                    <a:pt x="283126" y="129913"/>
                    <a:pt x="278104" y="128860"/>
                    <a:pt x="273402" y="126759"/>
                  </a:cubicBezTo>
                  <a:cubicBezTo>
                    <a:pt x="268701" y="124658"/>
                    <a:pt x="264874" y="121541"/>
                    <a:pt x="261922" y="117409"/>
                  </a:cubicBezTo>
                  <a:cubicBezTo>
                    <a:pt x="258970" y="113277"/>
                    <a:pt x="257448" y="108161"/>
                    <a:pt x="257356" y="102063"/>
                  </a:cubicBezTo>
                  <a:cubicBezTo>
                    <a:pt x="257523" y="94756"/>
                    <a:pt x="259676" y="88979"/>
                    <a:pt x="263816" y="84729"/>
                  </a:cubicBezTo>
                  <a:cubicBezTo>
                    <a:pt x="267955" y="80480"/>
                    <a:pt x="273077" y="77354"/>
                    <a:pt x="279182" y="75352"/>
                  </a:cubicBezTo>
                  <a:cubicBezTo>
                    <a:pt x="285286" y="73350"/>
                    <a:pt x="291370" y="72068"/>
                    <a:pt x="297434" y="71505"/>
                  </a:cubicBezTo>
                  <a:cubicBezTo>
                    <a:pt x="303497" y="70943"/>
                    <a:pt x="308536" y="70695"/>
                    <a:pt x="312551" y="70762"/>
                  </a:cubicBezTo>
                  <a:lnTo>
                    <a:pt x="316535" y="70762"/>
                  </a:lnTo>
                  <a:lnTo>
                    <a:pt x="316535" y="69856"/>
                  </a:lnTo>
                  <a:cubicBezTo>
                    <a:pt x="316584" y="61889"/>
                    <a:pt x="314992" y="56221"/>
                    <a:pt x="311758" y="52851"/>
                  </a:cubicBezTo>
                  <a:cubicBezTo>
                    <a:pt x="308525" y="49480"/>
                    <a:pt x="303357" y="47842"/>
                    <a:pt x="296253" y="47937"/>
                  </a:cubicBezTo>
                  <a:cubicBezTo>
                    <a:pt x="294699" y="47913"/>
                    <a:pt x="292756" y="48081"/>
                    <a:pt x="290424" y="48440"/>
                  </a:cubicBezTo>
                  <a:cubicBezTo>
                    <a:pt x="288092" y="48799"/>
                    <a:pt x="286002" y="49490"/>
                    <a:pt x="284153" y="50513"/>
                  </a:cubicBezTo>
                  <a:cubicBezTo>
                    <a:pt x="282304" y="51536"/>
                    <a:pt x="281327" y="53033"/>
                    <a:pt x="281222" y="55002"/>
                  </a:cubicBezTo>
                  <a:lnTo>
                    <a:pt x="281222" y="60255"/>
                  </a:lnTo>
                  <a:lnTo>
                    <a:pt x="264776" y="60255"/>
                  </a:lnTo>
                  <a:lnTo>
                    <a:pt x="264776" y="51198"/>
                  </a:lnTo>
                  <a:cubicBezTo>
                    <a:pt x="265002" y="46262"/>
                    <a:pt x="267081" y="42555"/>
                    <a:pt x="271012" y="40076"/>
                  </a:cubicBezTo>
                  <a:cubicBezTo>
                    <a:pt x="274942" y="37598"/>
                    <a:pt x="279366" y="35953"/>
                    <a:pt x="284282" y="35142"/>
                  </a:cubicBezTo>
                  <a:cubicBezTo>
                    <a:pt x="289199" y="34331"/>
                    <a:pt x="293249" y="33958"/>
                    <a:pt x="296434" y="34024"/>
                  </a:cubicBezTo>
                  <a:close/>
                  <a:moveTo>
                    <a:pt x="207883" y="34024"/>
                  </a:moveTo>
                  <a:cubicBezTo>
                    <a:pt x="216461" y="34114"/>
                    <a:pt x="223677" y="36064"/>
                    <a:pt x="229531" y="39872"/>
                  </a:cubicBezTo>
                  <a:cubicBezTo>
                    <a:pt x="235385" y="43679"/>
                    <a:pt x="239811" y="48805"/>
                    <a:pt x="242809" y="55248"/>
                  </a:cubicBezTo>
                  <a:cubicBezTo>
                    <a:pt x="245807" y="61691"/>
                    <a:pt x="247312" y="68910"/>
                    <a:pt x="247322" y="76905"/>
                  </a:cubicBezTo>
                  <a:cubicBezTo>
                    <a:pt x="247300" y="78234"/>
                    <a:pt x="247210" y="79732"/>
                    <a:pt x="247051" y="81399"/>
                  </a:cubicBezTo>
                  <a:cubicBezTo>
                    <a:pt x="246893" y="83067"/>
                    <a:pt x="246803" y="83977"/>
                    <a:pt x="246780" y="84132"/>
                  </a:cubicBezTo>
                  <a:lnTo>
                    <a:pt x="180000" y="84132"/>
                  </a:lnTo>
                  <a:cubicBezTo>
                    <a:pt x="180769" y="93964"/>
                    <a:pt x="184119" y="101511"/>
                    <a:pt x="190048" y="106770"/>
                  </a:cubicBezTo>
                  <a:cubicBezTo>
                    <a:pt x="195978" y="112030"/>
                    <a:pt x="203130" y="114686"/>
                    <a:pt x="211504" y="114739"/>
                  </a:cubicBezTo>
                  <a:cubicBezTo>
                    <a:pt x="216793" y="114607"/>
                    <a:pt x="221442" y="113684"/>
                    <a:pt x="225448" y="111969"/>
                  </a:cubicBezTo>
                  <a:cubicBezTo>
                    <a:pt x="229455" y="110254"/>
                    <a:pt x="232586" y="108539"/>
                    <a:pt x="234842" y="106824"/>
                  </a:cubicBezTo>
                  <a:cubicBezTo>
                    <a:pt x="237099" y="105109"/>
                    <a:pt x="238246" y="104186"/>
                    <a:pt x="238285" y="104054"/>
                  </a:cubicBezTo>
                  <a:lnTo>
                    <a:pt x="245876" y="116546"/>
                  </a:lnTo>
                  <a:cubicBezTo>
                    <a:pt x="245843" y="116711"/>
                    <a:pt x="244404" y="117867"/>
                    <a:pt x="241557" y="120013"/>
                  </a:cubicBezTo>
                  <a:cubicBezTo>
                    <a:pt x="238711" y="122159"/>
                    <a:pt x="234658" y="124305"/>
                    <a:pt x="229399" y="126452"/>
                  </a:cubicBezTo>
                  <a:cubicBezTo>
                    <a:pt x="224139" y="128598"/>
                    <a:pt x="217872" y="129753"/>
                    <a:pt x="210599" y="129918"/>
                  </a:cubicBezTo>
                  <a:cubicBezTo>
                    <a:pt x="195896" y="129618"/>
                    <a:pt x="184163" y="125021"/>
                    <a:pt x="175398" y="116126"/>
                  </a:cubicBezTo>
                  <a:cubicBezTo>
                    <a:pt x="166634" y="107232"/>
                    <a:pt x="162142" y="95845"/>
                    <a:pt x="161925" y="81964"/>
                  </a:cubicBezTo>
                  <a:cubicBezTo>
                    <a:pt x="162210" y="67219"/>
                    <a:pt x="166611" y="55587"/>
                    <a:pt x="175127" y="47068"/>
                  </a:cubicBezTo>
                  <a:cubicBezTo>
                    <a:pt x="183642" y="38549"/>
                    <a:pt x="194561" y="34201"/>
                    <a:pt x="207883" y="34024"/>
                  </a:cubicBezTo>
                  <a:close/>
                  <a:moveTo>
                    <a:pt x="49217" y="34024"/>
                  </a:moveTo>
                  <a:cubicBezTo>
                    <a:pt x="53101" y="33984"/>
                    <a:pt x="57582" y="34566"/>
                    <a:pt x="62662" y="35771"/>
                  </a:cubicBezTo>
                  <a:cubicBezTo>
                    <a:pt x="67741" y="36976"/>
                    <a:pt x="72207" y="39045"/>
                    <a:pt x="76059" y="41978"/>
                  </a:cubicBezTo>
                  <a:cubicBezTo>
                    <a:pt x="79911" y="44911"/>
                    <a:pt x="81938" y="48948"/>
                    <a:pt x="82140" y="54091"/>
                  </a:cubicBezTo>
                  <a:lnTo>
                    <a:pt x="82140" y="63505"/>
                  </a:lnTo>
                  <a:lnTo>
                    <a:pt x="66237" y="63505"/>
                  </a:lnTo>
                  <a:lnTo>
                    <a:pt x="66237" y="58436"/>
                  </a:lnTo>
                  <a:cubicBezTo>
                    <a:pt x="65946" y="55193"/>
                    <a:pt x="63947" y="52809"/>
                    <a:pt x="60239" y="51285"/>
                  </a:cubicBezTo>
                  <a:cubicBezTo>
                    <a:pt x="56531" y="49762"/>
                    <a:pt x="52857" y="49007"/>
                    <a:pt x="49217" y="49023"/>
                  </a:cubicBezTo>
                  <a:cubicBezTo>
                    <a:pt x="40070" y="49177"/>
                    <a:pt x="32609" y="52217"/>
                    <a:pt x="26834" y="58142"/>
                  </a:cubicBezTo>
                  <a:cubicBezTo>
                    <a:pt x="21059" y="64067"/>
                    <a:pt x="18079" y="71950"/>
                    <a:pt x="17894" y="81790"/>
                  </a:cubicBezTo>
                  <a:cubicBezTo>
                    <a:pt x="18173" y="92257"/>
                    <a:pt x="21417" y="100290"/>
                    <a:pt x="27626" y="105891"/>
                  </a:cubicBezTo>
                  <a:cubicBezTo>
                    <a:pt x="33835" y="111492"/>
                    <a:pt x="41334" y="114321"/>
                    <a:pt x="50123" y="114377"/>
                  </a:cubicBezTo>
                  <a:cubicBezTo>
                    <a:pt x="55888" y="114221"/>
                    <a:pt x="60890" y="113126"/>
                    <a:pt x="65130" y="111092"/>
                  </a:cubicBezTo>
                  <a:cubicBezTo>
                    <a:pt x="69370" y="109058"/>
                    <a:pt x="72655" y="107024"/>
                    <a:pt x="74984" y="104990"/>
                  </a:cubicBezTo>
                  <a:cubicBezTo>
                    <a:pt x="77313" y="102956"/>
                    <a:pt x="78493" y="101861"/>
                    <a:pt x="78526" y="101704"/>
                  </a:cubicBezTo>
                  <a:lnTo>
                    <a:pt x="86121" y="114196"/>
                  </a:lnTo>
                  <a:cubicBezTo>
                    <a:pt x="86110" y="114390"/>
                    <a:pt x="84686" y="115749"/>
                    <a:pt x="81848" y="118272"/>
                  </a:cubicBezTo>
                  <a:cubicBezTo>
                    <a:pt x="79011" y="120796"/>
                    <a:pt x="74826" y="123319"/>
                    <a:pt x="69294" y="125842"/>
                  </a:cubicBezTo>
                  <a:cubicBezTo>
                    <a:pt x="63762" y="128366"/>
                    <a:pt x="56949" y="129724"/>
                    <a:pt x="48855" y="129918"/>
                  </a:cubicBezTo>
                  <a:cubicBezTo>
                    <a:pt x="34225" y="129640"/>
                    <a:pt x="22483" y="125089"/>
                    <a:pt x="13632" y="116264"/>
                  </a:cubicBezTo>
                  <a:cubicBezTo>
                    <a:pt x="4780" y="107439"/>
                    <a:pt x="236" y="96008"/>
                    <a:pt x="0" y="81971"/>
                  </a:cubicBezTo>
                  <a:cubicBezTo>
                    <a:pt x="61" y="72887"/>
                    <a:pt x="2128" y="64747"/>
                    <a:pt x="6202" y="57552"/>
                  </a:cubicBezTo>
                  <a:cubicBezTo>
                    <a:pt x="10275" y="50356"/>
                    <a:pt x="15988" y="44659"/>
                    <a:pt x="23340" y="40461"/>
                  </a:cubicBezTo>
                  <a:cubicBezTo>
                    <a:pt x="30693" y="36262"/>
                    <a:pt x="39319" y="34117"/>
                    <a:pt x="49217" y="34024"/>
                  </a:cubicBezTo>
                  <a:close/>
                  <a:moveTo>
                    <a:pt x="362378" y="11040"/>
                  </a:moveTo>
                  <a:lnTo>
                    <a:pt x="379549" y="11040"/>
                  </a:lnTo>
                  <a:lnTo>
                    <a:pt x="379549" y="36196"/>
                  </a:lnTo>
                  <a:lnTo>
                    <a:pt x="401447" y="36196"/>
                  </a:lnTo>
                  <a:lnTo>
                    <a:pt x="401447" y="50289"/>
                  </a:lnTo>
                  <a:lnTo>
                    <a:pt x="379549" y="50289"/>
                  </a:lnTo>
                  <a:lnTo>
                    <a:pt x="379549" y="92291"/>
                  </a:lnTo>
                  <a:cubicBezTo>
                    <a:pt x="379664" y="98302"/>
                    <a:pt x="380841" y="102794"/>
                    <a:pt x="383081" y="105768"/>
                  </a:cubicBezTo>
                  <a:cubicBezTo>
                    <a:pt x="385321" y="108742"/>
                    <a:pt x="387933" y="110700"/>
                    <a:pt x="390916" y="111642"/>
                  </a:cubicBezTo>
                  <a:cubicBezTo>
                    <a:pt x="393900" y="112584"/>
                    <a:pt x="396566" y="113013"/>
                    <a:pt x="398913" y="112929"/>
                  </a:cubicBezTo>
                  <a:cubicBezTo>
                    <a:pt x="400195" y="112914"/>
                    <a:pt x="401205" y="112854"/>
                    <a:pt x="401944" y="112748"/>
                  </a:cubicBezTo>
                  <a:cubicBezTo>
                    <a:pt x="402683" y="112643"/>
                    <a:pt x="403060" y="112582"/>
                    <a:pt x="403075" y="112567"/>
                  </a:cubicBezTo>
                  <a:lnTo>
                    <a:pt x="403075" y="128109"/>
                  </a:lnTo>
                  <a:cubicBezTo>
                    <a:pt x="403056" y="128124"/>
                    <a:pt x="402506" y="128184"/>
                    <a:pt x="401424" y="128290"/>
                  </a:cubicBezTo>
                  <a:cubicBezTo>
                    <a:pt x="400342" y="128395"/>
                    <a:pt x="398841" y="128456"/>
                    <a:pt x="396922" y="128471"/>
                  </a:cubicBezTo>
                  <a:cubicBezTo>
                    <a:pt x="392845" y="128615"/>
                    <a:pt x="388112" y="127925"/>
                    <a:pt x="382725" y="126401"/>
                  </a:cubicBezTo>
                  <a:cubicBezTo>
                    <a:pt x="377337" y="124877"/>
                    <a:pt x="372593" y="121655"/>
                    <a:pt x="368492" y="116734"/>
                  </a:cubicBezTo>
                  <a:cubicBezTo>
                    <a:pt x="364392" y="111813"/>
                    <a:pt x="362233" y="104329"/>
                    <a:pt x="362017" y="94282"/>
                  </a:cubicBezTo>
                  <a:lnTo>
                    <a:pt x="362017" y="50289"/>
                  </a:lnTo>
                  <a:lnTo>
                    <a:pt x="350072" y="50289"/>
                  </a:lnTo>
                  <a:lnTo>
                    <a:pt x="350072" y="36196"/>
                  </a:lnTo>
                  <a:lnTo>
                    <a:pt x="362378" y="36196"/>
                  </a:lnTo>
                  <a:close/>
                  <a:moveTo>
                    <a:pt x="1560111" y="1"/>
                  </a:moveTo>
                  <a:lnTo>
                    <a:pt x="1577482" y="1"/>
                  </a:lnTo>
                  <a:cubicBezTo>
                    <a:pt x="1581522" y="-25"/>
                    <a:pt x="1584467" y="886"/>
                    <a:pt x="1586316" y="2734"/>
                  </a:cubicBezTo>
                  <a:cubicBezTo>
                    <a:pt x="1588164" y="4583"/>
                    <a:pt x="1589076" y="7527"/>
                    <a:pt x="1589049" y="11566"/>
                  </a:cubicBezTo>
                  <a:lnTo>
                    <a:pt x="1589049" y="108766"/>
                  </a:lnTo>
                  <a:cubicBezTo>
                    <a:pt x="1589057" y="110120"/>
                    <a:pt x="1589404" y="111123"/>
                    <a:pt x="1590090" y="111775"/>
                  </a:cubicBezTo>
                  <a:cubicBezTo>
                    <a:pt x="1590776" y="112428"/>
                    <a:pt x="1591756" y="112752"/>
                    <a:pt x="1593031" y="112748"/>
                  </a:cubicBezTo>
                  <a:lnTo>
                    <a:pt x="1600451" y="112748"/>
                  </a:lnTo>
                  <a:lnTo>
                    <a:pt x="1600451" y="127747"/>
                  </a:lnTo>
                  <a:lnTo>
                    <a:pt x="1583627" y="127747"/>
                  </a:lnTo>
                  <a:cubicBezTo>
                    <a:pt x="1579681" y="127724"/>
                    <a:pt x="1576819" y="126866"/>
                    <a:pt x="1575042" y="125172"/>
                  </a:cubicBezTo>
                  <a:cubicBezTo>
                    <a:pt x="1573264" y="123478"/>
                    <a:pt x="1572391" y="121083"/>
                    <a:pt x="1572421" y="117989"/>
                  </a:cubicBezTo>
                  <a:cubicBezTo>
                    <a:pt x="1572428" y="116607"/>
                    <a:pt x="1572459" y="115485"/>
                    <a:pt x="1572511" y="114623"/>
                  </a:cubicBezTo>
                  <a:cubicBezTo>
                    <a:pt x="1572564" y="113761"/>
                    <a:pt x="1572594" y="113317"/>
                    <a:pt x="1572602" y="113291"/>
                  </a:cubicBezTo>
                  <a:lnTo>
                    <a:pt x="1572240" y="113291"/>
                  </a:lnTo>
                  <a:cubicBezTo>
                    <a:pt x="1572285" y="113496"/>
                    <a:pt x="1571351" y="114933"/>
                    <a:pt x="1569438" y="117602"/>
                  </a:cubicBezTo>
                  <a:cubicBezTo>
                    <a:pt x="1567524" y="120270"/>
                    <a:pt x="1564364" y="122939"/>
                    <a:pt x="1559956" y="125608"/>
                  </a:cubicBezTo>
                  <a:cubicBezTo>
                    <a:pt x="1555549" y="128276"/>
                    <a:pt x="1549626" y="129713"/>
                    <a:pt x="1542187" y="129918"/>
                  </a:cubicBezTo>
                  <a:cubicBezTo>
                    <a:pt x="1529655" y="129697"/>
                    <a:pt x="1519831" y="125259"/>
                    <a:pt x="1512714" y="116603"/>
                  </a:cubicBezTo>
                  <a:cubicBezTo>
                    <a:pt x="1505597" y="107948"/>
                    <a:pt x="1501973" y="96404"/>
                    <a:pt x="1501842" y="81971"/>
                  </a:cubicBezTo>
                  <a:cubicBezTo>
                    <a:pt x="1502052" y="67221"/>
                    <a:pt x="1505925" y="55587"/>
                    <a:pt x="1513460" y="47068"/>
                  </a:cubicBezTo>
                  <a:cubicBezTo>
                    <a:pt x="1520995" y="38548"/>
                    <a:pt x="1530933" y="34200"/>
                    <a:pt x="1543273" y="34024"/>
                  </a:cubicBezTo>
                  <a:cubicBezTo>
                    <a:pt x="1550290" y="34198"/>
                    <a:pt x="1555870" y="35416"/>
                    <a:pt x="1560010" y="37679"/>
                  </a:cubicBezTo>
                  <a:cubicBezTo>
                    <a:pt x="1564151" y="39941"/>
                    <a:pt x="1567115" y="42203"/>
                    <a:pt x="1568902" y="44465"/>
                  </a:cubicBezTo>
                  <a:cubicBezTo>
                    <a:pt x="1570689" y="46727"/>
                    <a:pt x="1571561" y="47945"/>
                    <a:pt x="1571517" y="48119"/>
                  </a:cubicBezTo>
                  <a:lnTo>
                    <a:pt x="1571879" y="48119"/>
                  </a:lnTo>
                  <a:cubicBezTo>
                    <a:pt x="1571864" y="48078"/>
                    <a:pt x="1571803" y="47483"/>
                    <a:pt x="1571698" y="46335"/>
                  </a:cubicBezTo>
                  <a:cubicBezTo>
                    <a:pt x="1571593" y="45187"/>
                    <a:pt x="1571532" y="43733"/>
                    <a:pt x="1571517" y="41975"/>
                  </a:cubicBezTo>
                  <a:lnTo>
                    <a:pt x="1571517" y="18985"/>
                  </a:lnTo>
                  <a:cubicBezTo>
                    <a:pt x="1571510" y="17630"/>
                    <a:pt x="1571163" y="16626"/>
                    <a:pt x="1570476" y="15973"/>
                  </a:cubicBezTo>
                  <a:cubicBezTo>
                    <a:pt x="1569790" y="15320"/>
                    <a:pt x="1568809" y="14996"/>
                    <a:pt x="1567534" y="14999"/>
                  </a:cubicBezTo>
                  <a:lnTo>
                    <a:pt x="1560111" y="14999"/>
                  </a:lnTo>
                  <a:close/>
                  <a:moveTo>
                    <a:pt x="1464171" y="1"/>
                  </a:moveTo>
                  <a:lnTo>
                    <a:pt x="1479893" y="1"/>
                  </a:lnTo>
                  <a:lnTo>
                    <a:pt x="1479893" y="18257"/>
                  </a:lnTo>
                  <a:lnTo>
                    <a:pt x="1464171" y="18257"/>
                  </a:lnTo>
                  <a:close/>
                  <a:moveTo>
                    <a:pt x="1403515" y="1"/>
                  </a:moveTo>
                  <a:lnTo>
                    <a:pt x="1420881" y="1"/>
                  </a:lnTo>
                  <a:cubicBezTo>
                    <a:pt x="1424922" y="-25"/>
                    <a:pt x="1427866" y="886"/>
                    <a:pt x="1429715" y="2734"/>
                  </a:cubicBezTo>
                  <a:cubicBezTo>
                    <a:pt x="1431564" y="4583"/>
                    <a:pt x="1432475" y="7527"/>
                    <a:pt x="1432449" y="11566"/>
                  </a:cubicBezTo>
                  <a:lnTo>
                    <a:pt x="1432449" y="108766"/>
                  </a:lnTo>
                  <a:cubicBezTo>
                    <a:pt x="1432456" y="110120"/>
                    <a:pt x="1432803" y="111123"/>
                    <a:pt x="1433489" y="111775"/>
                  </a:cubicBezTo>
                  <a:cubicBezTo>
                    <a:pt x="1434176" y="112428"/>
                    <a:pt x="1435156" y="112752"/>
                    <a:pt x="1436430" y="112748"/>
                  </a:cubicBezTo>
                  <a:lnTo>
                    <a:pt x="1443850" y="112748"/>
                  </a:lnTo>
                  <a:lnTo>
                    <a:pt x="1443850" y="127747"/>
                  </a:lnTo>
                  <a:lnTo>
                    <a:pt x="1426484" y="127747"/>
                  </a:lnTo>
                  <a:cubicBezTo>
                    <a:pt x="1422444" y="127773"/>
                    <a:pt x="1419499" y="126862"/>
                    <a:pt x="1417650" y="125014"/>
                  </a:cubicBezTo>
                  <a:cubicBezTo>
                    <a:pt x="1415802" y="123165"/>
                    <a:pt x="1414890" y="120221"/>
                    <a:pt x="1414917" y="116182"/>
                  </a:cubicBezTo>
                  <a:lnTo>
                    <a:pt x="1414917" y="18982"/>
                  </a:lnTo>
                  <a:cubicBezTo>
                    <a:pt x="1414909" y="17628"/>
                    <a:pt x="1414562" y="16625"/>
                    <a:pt x="1413876" y="15972"/>
                  </a:cubicBezTo>
                  <a:cubicBezTo>
                    <a:pt x="1413190" y="15320"/>
                    <a:pt x="1412210" y="14996"/>
                    <a:pt x="1410935" y="14999"/>
                  </a:cubicBezTo>
                  <a:lnTo>
                    <a:pt x="1403515" y="14999"/>
                  </a:lnTo>
                  <a:close/>
                  <a:moveTo>
                    <a:pt x="429234" y="1"/>
                  </a:moveTo>
                  <a:lnTo>
                    <a:pt x="444957" y="1"/>
                  </a:lnTo>
                  <a:lnTo>
                    <a:pt x="444957" y="18257"/>
                  </a:lnTo>
                  <a:lnTo>
                    <a:pt x="429234" y="1825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 sz="14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7" name="TextBox 5">
              <a:extLst>
                <a:ext uri="{FF2B5EF4-FFF2-40B4-BE49-F238E27FC236}">
                  <a16:creationId xmlns="" xmlns:a16="http://schemas.microsoft.com/office/drawing/2014/main" id="{FB27C595-33CC-484D-B5D6-96EEB5747720}"/>
                </a:ext>
              </a:extLst>
            </p:cNvPr>
            <p:cNvSpPr txBox="1"/>
            <p:nvPr/>
          </p:nvSpPr>
          <p:spPr>
            <a:xfrm>
              <a:off x="10868391" y="150964"/>
              <a:ext cx="669776" cy="152902"/>
            </a:xfrm>
            <a:custGeom>
              <a:avLst/>
              <a:gdLst/>
              <a:ahLst/>
              <a:cxnLst/>
              <a:rect l="l" t="t" r="r" b="b"/>
              <a:pathLst>
                <a:path w="669776" h="152902">
                  <a:moveTo>
                    <a:pt x="566641" y="38345"/>
                  </a:moveTo>
                  <a:cubicBezTo>
                    <a:pt x="559599" y="38258"/>
                    <a:pt x="553496" y="40830"/>
                    <a:pt x="548332" y="46061"/>
                  </a:cubicBezTo>
                  <a:cubicBezTo>
                    <a:pt x="543169" y="51292"/>
                    <a:pt x="540461" y="59703"/>
                    <a:pt x="540208" y="71293"/>
                  </a:cubicBezTo>
                  <a:cubicBezTo>
                    <a:pt x="540213" y="76825"/>
                    <a:pt x="541189" y="82055"/>
                    <a:pt x="543138" y="86983"/>
                  </a:cubicBezTo>
                  <a:cubicBezTo>
                    <a:pt x="545087" y="91911"/>
                    <a:pt x="547982" y="95935"/>
                    <a:pt x="551822" y="99052"/>
                  </a:cubicBezTo>
                  <a:cubicBezTo>
                    <a:pt x="555662" y="102170"/>
                    <a:pt x="560420" y="103780"/>
                    <a:pt x="566098" y="103880"/>
                  </a:cubicBezTo>
                  <a:cubicBezTo>
                    <a:pt x="573536" y="103816"/>
                    <a:pt x="579752" y="100957"/>
                    <a:pt x="584746" y="95303"/>
                  </a:cubicBezTo>
                  <a:cubicBezTo>
                    <a:pt x="589740" y="89650"/>
                    <a:pt x="592335" y="81586"/>
                    <a:pt x="592532" y="71112"/>
                  </a:cubicBezTo>
                  <a:cubicBezTo>
                    <a:pt x="592403" y="61034"/>
                    <a:pt x="589989" y="53084"/>
                    <a:pt x="585290" y="47260"/>
                  </a:cubicBezTo>
                  <a:cubicBezTo>
                    <a:pt x="580590" y="41437"/>
                    <a:pt x="574374" y="38465"/>
                    <a:pt x="566641" y="38345"/>
                  </a:cubicBezTo>
                  <a:close/>
                  <a:moveTo>
                    <a:pt x="144464" y="38164"/>
                  </a:moveTo>
                  <a:cubicBezTo>
                    <a:pt x="135635" y="38333"/>
                    <a:pt x="128265" y="41388"/>
                    <a:pt x="122355" y="47328"/>
                  </a:cubicBezTo>
                  <a:cubicBezTo>
                    <a:pt x="116445" y="53269"/>
                    <a:pt x="113374" y="61076"/>
                    <a:pt x="113144" y="70750"/>
                  </a:cubicBezTo>
                  <a:cubicBezTo>
                    <a:pt x="113374" y="80519"/>
                    <a:pt x="116445" y="88409"/>
                    <a:pt x="122355" y="94421"/>
                  </a:cubicBezTo>
                  <a:cubicBezTo>
                    <a:pt x="128265" y="100433"/>
                    <a:pt x="135635" y="103526"/>
                    <a:pt x="144464" y="103699"/>
                  </a:cubicBezTo>
                  <a:cubicBezTo>
                    <a:pt x="153381" y="103526"/>
                    <a:pt x="160803" y="100433"/>
                    <a:pt x="166732" y="94421"/>
                  </a:cubicBezTo>
                  <a:cubicBezTo>
                    <a:pt x="172661" y="88409"/>
                    <a:pt x="175739" y="80519"/>
                    <a:pt x="175965" y="70750"/>
                  </a:cubicBezTo>
                  <a:cubicBezTo>
                    <a:pt x="175739" y="61076"/>
                    <a:pt x="172661" y="53269"/>
                    <a:pt x="166732" y="47328"/>
                  </a:cubicBezTo>
                  <a:cubicBezTo>
                    <a:pt x="160803" y="41388"/>
                    <a:pt x="153381" y="38333"/>
                    <a:pt x="144464" y="38164"/>
                  </a:cubicBezTo>
                  <a:close/>
                  <a:moveTo>
                    <a:pt x="464877" y="36897"/>
                  </a:moveTo>
                  <a:cubicBezTo>
                    <a:pt x="458061" y="36919"/>
                    <a:pt x="452229" y="38912"/>
                    <a:pt x="447382" y="42875"/>
                  </a:cubicBezTo>
                  <a:cubicBezTo>
                    <a:pt x="442535" y="46837"/>
                    <a:pt x="439374" y="52634"/>
                    <a:pt x="437899" y="60265"/>
                  </a:cubicBezTo>
                  <a:lnTo>
                    <a:pt x="486423" y="60265"/>
                  </a:lnTo>
                  <a:cubicBezTo>
                    <a:pt x="486001" y="52634"/>
                    <a:pt x="483768" y="46837"/>
                    <a:pt x="479724" y="42875"/>
                  </a:cubicBezTo>
                  <a:cubicBezTo>
                    <a:pt x="475680" y="38912"/>
                    <a:pt x="470731" y="36919"/>
                    <a:pt x="464877" y="36897"/>
                  </a:cubicBezTo>
                  <a:close/>
                  <a:moveTo>
                    <a:pt x="570081" y="22984"/>
                  </a:moveTo>
                  <a:cubicBezTo>
                    <a:pt x="582533" y="23206"/>
                    <a:pt x="592335" y="27644"/>
                    <a:pt x="599486" y="36299"/>
                  </a:cubicBezTo>
                  <a:cubicBezTo>
                    <a:pt x="606637" y="44954"/>
                    <a:pt x="610283" y="56498"/>
                    <a:pt x="610426" y="70931"/>
                  </a:cubicBezTo>
                  <a:cubicBezTo>
                    <a:pt x="610185" y="85681"/>
                    <a:pt x="606237" y="97315"/>
                    <a:pt x="598582" y="105835"/>
                  </a:cubicBezTo>
                  <a:cubicBezTo>
                    <a:pt x="590926" y="114354"/>
                    <a:pt x="581003" y="118702"/>
                    <a:pt x="568814" y="118878"/>
                  </a:cubicBezTo>
                  <a:cubicBezTo>
                    <a:pt x="562083" y="118698"/>
                    <a:pt x="556654" y="117433"/>
                    <a:pt x="552525" y="115084"/>
                  </a:cubicBezTo>
                  <a:cubicBezTo>
                    <a:pt x="548397" y="112735"/>
                    <a:pt x="545395" y="110385"/>
                    <a:pt x="543520" y="108036"/>
                  </a:cubicBezTo>
                  <a:cubicBezTo>
                    <a:pt x="541644" y="105687"/>
                    <a:pt x="540721" y="104422"/>
                    <a:pt x="540750" y="104242"/>
                  </a:cubicBezTo>
                  <a:lnTo>
                    <a:pt x="540389" y="104242"/>
                  </a:lnTo>
                  <a:cubicBezTo>
                    <a:pt x="540404" y="104279"/>
                    <a:pt x="540464" y="105017"/>
                    <a:pt x="540569" y="106455"/>
                  </a:cubicBezTo>
                  <a:cubicBezTo>
                    <a:pt x="540675" y="107893"/>
                    <a:pt x="540735" y="109806"/>
                    <a:pt x="540750" y="112192"/>
                  </a:cubicBezTo>
                  <a:lnTo>
                    <a:pt x="540750" y="152902"/>
                  </a:lnTo>
                  <a:lnTo>
                    <a:pt x="523218" y="152902"/>
                  </a:lnTo>
                  <a:lnTo>
                    <a:pt x="523218" y="44137"/>
                  </a:lnTo>
                  <a:cubicBezTo>
                    <a:pt x="523211" y="42783"/>
                    <a:pt x="522864" y="41780"/>
                    <a:pt x="522178" y="41127"/>
                  </a:cubicBezTo>
                  <a:cubicBezTo>
                    <a:pt x="521491" y="40475"/>
                    <a:pt x="520511" y="40151"/>
                    <a:pt x="519237" y="40154"/>
                  </a:cubicBezTo>
                  <a:lnTo>
                    <a:pt x="511817" y="40154"/>
                  </a:lnTo>
                  <a:lnTo>
                    <a:pt x="511817" y="25156"/>
                  </a:lnTo>
                  <a:lnTo>
                    <a:pt x="528279" y="25156"/>
                  </a:lnTo>
                  <a:cubicBezTo>
                    <a:pt x="532304" y="25179"/>
                    <a:pt x="535189" y="25992"/>
                    <a:pt x="536932" y="27595"/>
                  </a:cubicBezTo>
                  <a:cubicBezTo>
                    <a:pt x="538675" y="29199"/>
                    <a:pt x="539526" y="31458"/>
                    <a:pt x="539485" y="34372"/>
                  </a:cubicBezTo>
                  <a:cubicBezTo>
                    <a:pt x="539478" y="35761"/>
                    <a:pt x="539447" y="36913"/>
                    <a:pt x="539395" y="37828"/>
                  </a:cubicBezTo>
                  <a:cubicBezTo>
                    <a:pt x="539342" y="38742"/>
                    <a:pt x="539312" y="39216"/>
                    <a:pt x="539304" y="39249"/>
                  </a:cubicBezTo>
                  <a:lnTo>
                    <a:pt x="539666" y="39249"/>
                  </a:lnTo>
                  <a:cubicBezTo>
                    <a:pt x="539619" y="39049"/>
                    <a:pt x="540557" y="37643"/>
                    <a:pt x="542482" y="35032"/>
                  </a:cubicBezTo>
                  <a:cubicBezTo>
                    <a:pt x="544406" y="32422"/>
                    <a:pt x="547598" y="29812"/>
                    <a:pt x="552057" y="27201"/>
                  </a:cubicBezTo>
                  <a:cubicBezTo>
                    <a:pt x="556515" y="24591"/>
                    <a:pt x="562524" y="23185"/>
                    <a:pt x="570081" y="22984"/>
                  </a:cubicBezTo>
                  <a:close/>
                  <a:moveTo>
                    <a:pt x="465058" y="22984"/>
                  </a:moveTo>
                  <a:cubicBezTo>
                    <a:pt x="473637" y="23074"/>
                    <a:pt x="480853" y="25024"/>
                    <a:pt x="486707" y="28832"/>
                  </a:cubicBezTo>
                  <a:cubicBezTo>
                    <a:pt x="492561" y="32639"/>
                    <a:pt x="496987" y="37765"/>
                    <a:pt x="499985" y="44208"/>
                  </a:cubicBezTo>
                  <a:cubicBezTo>
                    <a:pt x="502983" y="50651"/>
                    <a:pt x="504487" y="57870"/>
                    <a:pt x="504498" y="65865"/>
                  </a:cubicBezTo>
                  <a:cubicBezTo>
                    <a:pt x="504475" y="67194"/>
                    <a:pt x="504385" y="68692"/>
                    <a:pt x="504227" y="70359"/>
                  </a:cubicBezTo>
                  <a:cubicBezTo>
                    <a:pt x="504069" y="72027"/>
                    <a:pt x="503978" y="72937"/>
                    <a:pt x="503956" y="73092"/>
                  </a:cubicBezTo>
                  <a:lnTo>
                    <a:pt x="437175" y="73092"/>
                  </a:lnTo>
                  <a:cubicBezTo>
                    <a:pt x="437945" y="82924"/>
                    <a:pt x="441294" y="90471"/>
                    <a:pt x="447224" y="95730"/>
                  </a:cubicBezTo>
                  <a:cubicBezTo>
                    <a:pt x="453154" y="100990"/>
                    <a:pt x="460305" y="103646"/>
                    <a:pt x="468679" y="103699"/>
                  </a:cubicBezTo>
                  <a:cubicBezTo>
                    <a:pt x="473969" y="103567"/>
                    <a:pt x="478617" y="102644"/>
                    <a:pt x="482623" y="100929"/>
                  </a:cubicBezTo>
                  <a:cubicBezTo>
                    <a:pt x="486630" y="99214"/>
                    <a:pt x="489761" y="97499"/>
                    <a:pt x="492018" y="95784"/>
                  </a:cubicBezTo>
                  <a:cubicBezTo>
                    <a:pt x="494274" y="94069"/>
                    <a:pt x="495422" y="93146"/>
                    <a:pt x="495461" y="93014"/>
                  </a:cubicBezTo>
                  <a:lnTo>
                    <a:pt x="503052" y="105506"/>
                  </a:lnTo>
                  <a:cubicBezTo>
                    <a:pt x="503019" y="105671"/>
                    <a:pt x="501579" y="106827"/>
                    <a:pt x="498733" y="108973"/>
                  </a:cubicBezTo>
                  <a:cubicBezTo>
                    <a:pt x="495887" y="111119"/>
                    <a:pt x="491834" y="113265"/>
                    <a:pt x="486574" y="115412"/>
                  </a:cubicBezTo>
                  <a:cubicBezTo>
                    <a:pt x="481315" y="117558"/>
                    <a:pt x="475048" y="118713"/>
                    <a:pt x="467774" y="118878"/>
                  </a:cubicBezTo>
                  <a:cubicBezTo>
                    <a:pt x="453072" y="118578"/>
                    <a:pt x="441339" y="113981"/>
                    <a:pt x="432574" y="105086"/>
                  </a:cubicBezTo>
                  <a:cubicBezTo>
                    <a:pt x="423809" y="96192"/>
                    <a:pt x="419318" y="84805"/>
                    <a:pt x="419100" y="70924"/>
                  </a:cubicBezTo>
                  <a:cubicBezTo>
                    <a:pt x="419386" y="56179"/>
                    <a:pt x="423786" y="44547"/>
                    <a:pt x="432302" y="36028"/>
                  </a:cubicBezTo>
                  <a:cubicBezTo>
                    <a:pt x="440818" y="27509"/>
                    <a:pt x="451737" y="23161"/>
                    <a:pt x="465058" y="22984"/>
                  </a:cubicBezTo>
                  <a:close/>
                  <a:moveTo>
                    <a:pt x="373068" y="22984"/>
                  </a:moveTo>
                  <a:cubicBezTo>
                    <a:pt x="376951" y="22944"/>
                    <a:pt x="381433" y="23526"/>
                    <a:pt x="386512" y="24731"/>
                  </a:cubicBezTo>
                  <a:cubicBezTo>
                    <a:pt x="391591" y="25936"/>
                    <a:pt x="396057" y="28005"/>
                    <a:pt x="399909" y="30938"/>
                  </a:cubicBezTo>
                  <a:cubicBezTo>
                    <a:pt x="403761" y="33871"/>
                    <a:pt x="405789" y="37908"/>
                    <a:pt x="405990" y="43051"/>
                  </a:cubicBezTo>
                  <a:lnTo>
                    <a:pt x="405990" y="52465"/>
                  </a:lnTo>
                  <a:lnTo>
                    <a:pt x="390087" y="52465"/>
                  </a:lnTo>
                  <a:lnTo>
                    <a:pt x="390087" y="47396"/>
                  </a:lnTo>
                  <a:cubicBezTo>
                    <a:pt x="389797" y="44153"/>
                    <a:pt x="387798" y="41769"/>
                    <a:pt x="384090" y="40245"/>
                  </a:cubicBezTo>
                  <a:cubicBezTo>
                    <a:pt x="380382" y="38722"/>
                    <a:pt x="376708" y="37967"/>
                    <a:pt x="373068" y="37983"/>
                  </a:cubicBezTo>
                  <a:cubicBezTo>
                    <a:pt x="363920" y="38137"/>
                    <a:pt x="356459" y="41177"/>
                    <a:pt x="350684" y="47102"/>
                  </a:cubicBezTo>
                  <a:cubicBezTo>
                    <a:pt x="344909" y="53027"/>
                    <a:pt x="341929" y="60910"/>
                    <a:pt x="341744" y="70750"/>
                  </a:cubicBezTo>
                  <a:cubicBezTo>
                    <a:pt x="342023" y="81217"/>
                    <a:pt x="345267" y="89250"/>
                    <a:pt x="351476" y="94851"/>
                  </a:cubicBezTo>
                  <a:cubicBezTo>
                    <a:pt x="357685" y="100452"/>
                    <a:pt x="365184" y="103281"/>
                    <a:pt x="373973" y="103337"/>
                  </a:cubicBezTo>
                  <a:cubicBezTo>
                    <a:pt x="379738" y="103181"/>
                    <a:pt x="384741" y="102086"/>
                    <a:pt x="388981" y="100052"/>
                  </a:cubicBezTo>
                  <a:cubicBezTo>
                    <a:pt x="393221" y="98018"/>
                    <a:pt x="396505" y="95984"/>
                    <a:pt x="398834" y="93950"/>
                  </a:cubicBezTo>
                  <a:cubicBezTo>
                    <a:pt x="401163" y="91916"/>
                    <a:pt x="402344" y="90821"/>
                    <a:pt x="402376" y="90664"/>
                  </a:cubicBezTo>
                  <a:lnTo>
                    <a:pt x="409972" y="103156"/>
                  </a:lnTo>
                  <a:cubicBezTo>
                    <a:pt x="409961" y="103350"/>
                    <a:pt x="408537" y="104709"/>
                    <a:pt x="405699" y="107232"/>
                  </a:cubicBezTo>
                  <a:cubicBezTo>
                    <a:pt x="402861" y="109756"/>
                    <a:pt x="398676" y="112279"/>
                    <a:pt x="393145" y="114802"/>
                  </a:cubicBezTo>
                  <a:cubicBezTo>
                    <a:pt x="387613" y="117326"/>
                    <a:pt x="380800" y="118684"/>
                    <a:pt x="372706" y="118878"/>
                  </a:cubicBezTo>
                  <a:cubicBezTo>
                    <a:pt x="358075" y="118600"/>
                    <a:pt x="346334" y="114049"/>
                    <a:pt x="337482" y="105224"/>
                  </a:cubicBezTo>
                  <a:cubicBezTo>
                    <a:pt x="328631" y="96399"/>
                    <a:pt x="324087" y="84968"/>
                    <a:pt x="323850" y="70931"/>
                  </a:cubicBezTo>
                  <a:cubicBezTo>
                    <a:pt x="323911" y="61847"/>
                    <a:pt x="325979" y="53707"/>
                    <a:pt x="330052" y="46512"/>
                  </a:cubicBezTo>
                  <a:cubicBezTo>
                    <a:pt x="334125" y="39316"/>
                    <a:pt x="339838" y="33619"/>
                    <a:pt x="347191" y="29421"/>
                  </a:cubicBezTo>
                  <a:cubicBezTo>
                    <a:pt x="354543" y="25222"/>
                    <a:pt x="363169" y="23077"/>
                    <a:pt x="373068" y="22984"/>
                  </a:cubicBezTo>
                  <a:close/>
                  <a:moveTo>
                    <a:pt x="269808" y="22984"/>
                  </a:moveTo>
                  <a:cubicBezTo>
                    <a:pt x="280620" y="22987"/>
                    <a:pt x="288579" y="25918"/>
                    <a:pt x="293688" y="31776"/>
                  </a:cubicBezTo>
                  <a:cubicBezTo>
                    <a:pt x="298796" y="37634"/>
                    <a:pt x="301328" y="46401"/>
                    <a:pt x="301282" y="58077"/>
                  </a:cubicBezTo>
                  <a:lnTo>
                    <a:pt x="301282" y="97725"/>
                  </a:lnTo>
                  <a:cubicBezTo>
                    <a:pt x="301290" y="99080"/>
                    <a:pt x="301637" y="100083"/>
                    <a:pt x="302323" y="100735"/>
                  </a:cubicBezTo>
                  <a:cubicBezTo>
                    <a:pt x="303009" y="101388"/>
                    <a:pt x="303989" y="101712"/>
                    <a:pt x="305264" y="101708"/>
                  </a:cubicBezTo>
                  <a:lnTo>
                    <a:pt x="312684" y="101708"/>
                  </a:lnTo>
                  <a:lnTo>
                    <a:pt x="312684" y="116707"/>
                  </a:lnTo>
                  <a:lnTo>
                    <a:pt x="295318" y="116707"/>
                  </a:lnTo>
                  <a:cubicBezTo>
                    <a:pt x="291277" y="116733"/>
                    <a:pt x="288333" y="115822"/>
                    <a:pt x="286484" y="113974"/>
                  </a:cubicBezTo>
                  <a:cubicBezTo>
                    <a:pt x="284635" y="112125"/>
                    <a:pt x="283724" y="109181"/>
                    <a:pt x="283750" y="105142"/>
                  </a:cubicBezTo>
                  <a:lnTo>
                    <a:pt x="283750" y="62060"/>
                  </a:lnTo>
                  <a:cubicBezTo>
                    <a:pt x="283950" y="55479"/>
                    <a:pt x="282917" y="50040"/>
                    <a:pt x="280649" y="45744"/>
                  </a:cubicBezTo>
                  <a:cubicBezTo>
                    <a:pt x="278382" y="41448"/>
                    <a:pt x="273682" y="39223"/>
                    <a:pt x="266549" y="39068"/>
                  </a:cubicBezTo>
                  <a:cubicBezTo>
                    <a:pt x="259390" y="39178"/>
                    <a:pt x="253249" y="41267"/>
                    <a:pt x="248126" y="45337"/>
                  </a:cubicBezTo>
                  <a:cubicBezTo>
                    <a:pt x="243004" y="49406"/>
                    <a:pt x="239488" y="54800"/>
                    <a:pt x="237580" y="61517"/>
                  </a:cubicBezTo>
                  <a:cubicBezTo>
                    <a:pt x="236957" y="63331"/>
                    <a:pt x="236527" y="65270"/>
                    <a:pt x="236290" y="67333"/>
                  </a:cubicBezTo>
                  <a:cubicBezTo>
                    <a:pt x="236052" y="69396"/>
                    <a:pt x="235939" y="71561"/>
                    <a:pt x="235950" y="73828"/>
                  </a:cubicBezTo>
                  <a:lnTo>
                    <a:pt x="235950" y="116707"/>
                  </a:lnTo>
                  <a:lnTo>
                    <a:pt x="218418" y="116707"/>
                  </a:lnTo>
                  <a:lnTo>
                    <a:pt x="218418" y="44137"/>
                  </a:lnTo>
                  <a:cubicBezTo>
                    <a:pt x="218411" y="42783"/>
                    <a:pt x="218064" y="41780"/>
                    <a:pt x="217378" y="41127"/>
                  </a:cubicBezTo>
                  <a:cubicBezTo>
                    <a:pt x="216691" y="40475"/>
                    <a:pt x="215711" y="40151"/>
                    <a:pt x="214437" y="40154"/>
                  </a:cubicBezTo>
                  <a:lnTo>
                    <a:pt x="207017" y="40154"/>
                  </a:lnTo>
                  <a:lnTo>
                    <a:pt x="207017" y="25156"/>
                  </a:lnTo>
                  <a:lnTo>
                    <a:pt x="223841" y="25156"/>
                  </a:lnTo>
                  <a:cubicBezTo>
                    <a:pt x="231582" y="25186"/>
                    <a:pt x="235438" y="28559"/>
                    <a:pt x="235408" y="35275"/>
                  </a:cubicBezTo>
                  <a:lnTo>
                    <a:pt x="235408" y="38709"/>
                  </a:lnTo>
                  <a:cubicBezTo>
                    <a:pt x="235393" y="40193"/>
                    <a:pt x="235333" y="41430"/>
                    <a:pt x="235227" y="42418"/>
                  </a:cubicBezTo>
                  <a:cubicBezTo>
                    <a:pt x="235122" y="43406"/>
                    <a:pt x="235062" y="43918"/>
                    <a:pt x="235047" y="43956"/>
                  </a:cubicBezTo>
                  <a:lnTo>
                    <a:pt x="235408" y="43956"/>
                  </a:lnTo>
                  <a:cubicBezTo>
                    <a:pt x="236604" y="41191"/>
                    <a:pt x="238637" y="38200"/>
                    <a:pt x="241510" y="34981"/>
                  </a:cubicBezTo>
                  <a:cubicBezTo>
                    <a:pt x="244382" y="31763"/>
                    <a:pt x="248159" y="28987"/>
                    <a:pt x="252842" y="26653"/>
                  </a:cubicBezTo>
                  <a:cubicBezTo>
                    <a:pt x="257525" y="24319"/>
                    <a:pt x="263181" y="23096"/>
                    <a:pt x="269808" y="22984"/>
                  </a:cubicBezTo>
                  <a:close/>
                  <a:moveTo>
                    <a:pt x="144464" y="22984"/>
                  </a:moveTo>
                  <a:cubicBezTo>
                    <a:pt x="153680" y="23061"/>
                    <a:pt x="161999" y="25137"/>
                    <a:pt x="169420" y="29213"/>
                  </a:cubicBezTo>
                  <a:cubicBezTo>
                    <a:pt x="176842" y="33288"/>
                    <a:pt x="182744" y="38903"/>
                    <a:pt x="187128" y="46056"/>
                  </a:cubicBezTo>
                  <a:cubicBezTo>
                    <a:pt x="191512" y="53209"/>
                    <a:pt x="193756" y="61440"/>
                    <a:pt x="193859" y="70750"/>
                  </a:cubicBezTo>
                  <a:cubicBezTo>
                    <a:pt x="193756" y="80121"/>
                    <a:pt x="191512" y="88411"/>
                    <a:pt x="187128" y="95619"/>
                  </a:cubicBezTo>
                  <a:cubicBezTo>
                    <a:pt x="182744" y="102827"/>
                    <a:pt x="176842" y="108486"/>
                    <a:pt x="169420" y="112596"/>
                  </a:cubicBezTo>
                  <a:cubicBezTo>
                    <a:pt x="161999" y="116706"/>
                    <a:pt x="153680" y="118801"/>
                    <a:pt x="144464" y="118878"/>
                  </a:cubicBezTo>
                  <a:cubicBezTo>
                    <a:pt x="135251" y="118801"/>
                    <a:pt x="126948" y="116706"/>
                    <a:pt x="119555" y="112596"/>
                  </a:cubicBezTo>
                  <a:cubicBezTo>
                    <a:pt x="112163" y="108486"/>
                    <a:pt x="106290" y="102827"/>
                    <a:pt x="101935" y="95619"/>
                  </a:cubicBezTo>
                  <a:cubicBezTo>
                    <a:pt x="97580" y="88411"/>
                    <a:pt x="95352" y="80121"/>
                    <a:pt x="95250" y="70750"/>
                  </a:cubicBezTo>
                  <a:cubicBezTo>
                    <a:pt x="95352" y="61440"/>
                    <a:pt x="97580" y="53209"/>
                    <a:pt x="101935" y="46056"/>
                  </a:cubicBezTo>
                  <a:cubicBezTo>
                    <a:pt x="106290" y="38903"/>
                    <a:pt x="112163" y="33288"/>
                    <a:pt x="119555" y="29213"/>
                  </a:cubicBezTo>
                  <a:cubicBezTo>
                    <a:pt x="126948" y="25137"/>
                    <a:pt x="135251" y="23061"/>
                    <a:pt x="144464" y="22984"/>
                  </a:cubicBezTo>
                  <a:close/>
                  <a:moveTo>
                    <a:pt x="49218" y="22984"/>
                  </a:moveTo>
                  <a:cubicBezTo>
                    <a:pt x="53101" y="22944"/>
                    <a:pt x="57583" y="23526"/>
                    <a:pt x="62662" y="24731"/>
                  </a:cubicBezTo>
                  <a:cubicBezTo>
                    <a:pt x="67741" y="25936"/>
                    <a:pt x="72207" y="28005"/>
                    <a:pt x="76059" y="30938"/>
                  </a:cubicBezTo>
                  <a:cubicBezTo>
                    <a:pt x="79911" y="33871"/>
                    <a:pt x="81939" y="37908"/>
                    <a:pt x="82140" y="43051"/>
                  </a:cubicBezTo>
                  <a:lnTo>
                    <a:pt x="82140" y="52465"/>
                  </a:lnTo>
                  <a:lnTo>
                    <a:pt x="66237" y="52465"/>
                  </a:lnTo>
                  <a:lnTo>
                    <a:pt x="66237" y="47396"/>
                  </a:lnTo>
                  <a:cubicBezTo>
                    <a:pt x="65947" y="44153"/>
                    <a:pt x="63948" y="41769"/>
                    <a:pt x="60240" y="40245"/>
                  </a:cubicBezTo>
                  <a:cubicBezTo>
                    <a:pt x="56532" y="38722"/>
                    <a:pt x="52858" y="37967"/>
                    <a:pt x="49218" y="37983"/>
                  </a:cubicBezTo>
                  <a:cubicBezTo>
                    <a:pt x="40070" y="38137"/>
                    <a:pt x="32609" y="41177"/>
                    <a:pt x="26834" y="47102"/>
                  </a:cubicBezTo>
                  <a:cubicBezTo>
                    <a:pt x="21059" y="53027"/>
                    <a:pt x="18079" y="60910"/>
                    <a:pt x="17894" y="70750"/>
                  </a:cubicBezTo>
                  <a:cubicBezTo>
                    <a:pt x="18173" y="81217"/>
                    <a:pt x="21417" y="89250"/>
                    <a:pt x="27626" y="94851"/>
                  </a:cubicBezTo>
                  <a:cubicBezTo>
                    <a:pt x="33835" y="100452"/>
                    <a:pt x="41334" y="103281"/>
                    <a:pt x="50123" y="103337"/>
                  </a:cubicBezTo>
                  <a:cubicBezTo>
                    <a:pt x="55888" y="103181"/>
                    <a:pt x="60891" y="102086"/>
                    <a:pt x="65131" y="100052"/>
                  </a:cubicBezTo>
                  <a:cubicBezTo>
                    <a:pt x="69371" y="98018"/>
                    <a:pt x="72655" y="95984"/>
                    <a:pt x="74984" y="93950"/>
                  </a:cubicBezTo>
                  <a:cubicBezTo>
                    <a:pt x="77313" y="91916"/>
                    <a:pt x="78494" y="90821"/>
                    <a:pt x="78526" y="90664"/>
                  </a:cubicBezTo>
                  <a:lnTo>
                    <a:pt x="86122" y="103156"/>
                  </a:lnTo>
                  <a:cubicBezTo>
                    <a:pt x="86111" y="103350"/>
                    <a:pt x="84687" y="104709"/>
                    <a:pt x="81849" y="107232"/>
                  </a:cubicBezTo>
                  <a:cubicBezTo>
                    <a:pt x="79011" y="109756"/>
                    <a:pt x="74827" y="112279"/>
                    <a:pt x="69295" y="114802"/>
                  </a:cubicBezTo>
                  <a:cubicBezTo>
                    <a:pt x="63763" y="117326"/>
                    <a:pt x="56950" y="118684"/>
                    <a:pt x="48856" y="118878"/>
                  </a:cubicBezTo>
                  <a:cubicBezTo>
                    <a:pt x="34225" y="118600"/>
                    <a:pt x="22484" y="114049"/>
                    <a:pt x="13632" y="105224"/>
                  </a:cubicBezTo>
                  <a:cubicBezTo>
                    <a:pt x="4781" y="96399"/>
                    <a:pt x="237" y="84968"/>
                    <a:pt x="0" y="70931"/>
                  </a:cubicBezTo>
                  <a:cubicBezTo>
                    <a:pt x="61" y="61847"/>
                    <a:pt x="2129" y="53707"/>
                    <a:pt x="6202" y="46512"/>
                  </a:cubicBezTo>
                  <a:cubicBezTo>
                    <a:pt x="10275" y="39316"/>
                    <a:pt x="15988" y="33619"/>
                    <a:pt x="23341" y="29421"/>
                  </a:cubicBezTo>
                  <a:cubicBezTo>
                    <a:pt x="30693" y="25222"/>
                    <a:pt x="39319" y="23077"/>
                    <a:pt x="49218" y="22984"/>
                  </a:cubicBezTo>
                  <a:close/>
                  <a:moveTo>
                    <a:pt x="629079" y="0"/>
                  </a:moveTo>
                  <a:lnTo>
                    <a:pt x="646249" y="0"/>
                  </a:lnTo>
                  <a:lnTo>
                    <a:pt x="646249" y="25156"/>
                  </a:lnTo>
                  <a:lnTo>
                    <a:pt x="668147" y="25156"/>
                  </a:lnTo>
                  <a:lnTo>
                    <a:pt x="668147" y="39249"/>
                  </a:lnTo>
                  <a:lnTo>
                    <a:pt x="646249" y="39249"/>
                  </a:lnTo>
                  <a:lnTo>
                    <a:pt x="646249" y="81251"/>
                  </a:lnTo>
                  <a:cubicBezTo>
                    <a:pt x="646364" y="87262"/>
                    <a:pt x="647542" y="91754"/>
                    <a:pt x="649781" y="94728"/>
                  </a:cubicBezTo>
                  <a:cubicBezTo>
                    <a:pt x="652021" y="97702"/>
                    <a:pt x="654633" y="99660"/>
                    <a:pt x="657617" y="100602"/>
                  </a:cubicBezTo>
                  <a:cubicBezTo>
                    <a:pt x="660601" y="101544"/>
                    <a:pt x="663266" y="101973"/>
                    <a:pt x="665613" y="101889"/>
                  </a:cubicBezTo>
                  <a:cubicBezTo>
                    <a:pt x="666895" y="101874"/>
                    <a:pt x="667906" y="101814"/>
                    <a:pt x="668645" y="101708"/>
                  </a:cubicBezTo>
                  <a:cubicBezTo>
                    <a:pt x="669384" y="101603"/>
                    <a:pt x="669761" y="101542"/>
                    <a:pt x="669776" y="101527"/>
                  </a:cubicBezTo>
                  <a:lnTo>
                    <a:pt x="669776" y="117069"/>
                  </a:lnTo>
                  <a:cubicBezTo>
                    <a:pt x="669757" y="117084"/>
                    <a:pt x="669207" y="117144"/>
                    <a:pt x="668124" y="117250"/>
                  </a:cubicBezTo>
                  <a:cubicBezTo>
                    <a:pt x="667042" y="117355"/>
                    <a:pt x="665542" y="117416"/>
                    <a:pt x="663623" y="117431"/>
                  </a:cubicBezTo>
                  <a:cubicBezTo>
                    <a:pt x="659545" y="117575"/>
                    <a:pt x="654813" y="116885"/>
                    <a:pt x="649425" y="115361"/>
                  </a:cubicBezTo>
                  <a:cubicBezTo>
                    <a:pt x="644038" y="113837"/>
                    <a:pt x="639294" y="110615"/>
                    <a:pt x="635193" y="105694"/>
                  </a:cubicBezTo>
                  <a:cubicBezTo>
                    <a:pt x="631092" y="100773"/>
                    <a:pt x="628934" y="93289"/>
                    <a:pt x="628717" y="83242"/>
                  </a:cubicBezTo>
                  <a:lnTo>
                    <a:pt x="628717" y="39249"/>
                  </a:lnTo>
                  <a:lnTo>
                    <a:pt x="616773" y="39249"/>
                  </a:lnTo>
                  <a:lnTo>
                    <a:pt x="616773" y="25156"/>
                  </a:lnTo>
                  <a:lnTo>
                    <a:pt x="629079" y="251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Group 6">
            <a:extLst>
              <a:ext uri="{FF2B5EF4-FFF2-40B4-BE49-F238E27FC236}">
                <a16:creationId xmlns="" xmlns:a16="http://schemas.microsoft.com/office/drawing/2014/main" id="{C3F1227B-50EE-46CA-9B8B-0289DACAEFA5}"/>
              </a:ext>
            </a:extLst>
          </p:cNvPr>
          <p:cNvGrpSpPr/>
          <p:nvPr/>
        </p:nvGrpSpPr>
        <p:grpSpPr>
          <a:xfrm flipH="1">
            <a:off x="-868881" y="5162786"/>
            <a:ext cx="3917327" cy="2161269"/>
            <a:chOff x="9395503" y="5755181"/>
            <a:chExt cx="2898653" cy="1599246"/>
          </a:xfrm>
        </p:grpSpPr>
        <p:grpSp>
          <p:nvGrpSpPr>
            <p:cNvPr id="9" name="Group 7">
              <a:extLst>
                <a:ext uri="{FF2B5EF4-FFF2-40B4-BE49-F238E27FC236}">
                  <a16:creationId xmlns="" xmlns:a16="http://schemas.microsoft.com/office/drawing/2014/main" id="{13FD1B99-95D3-4E88-9A5C-E498B7FA8654}"/>
                </a:ext>
              </a:extLst>
            </p:cNvPr>
            <p:cNvGrpSpPr/>
            <p:nvPr/>
          </p:nvGrpSpPr>
          <p:grpSpPr>
            <a:xfrm>
              <a:off x="10025741" y="5755181"/>
              <a:ext cx="1384574" cy="1599246"/>
              <a:chOff x="9347995" y="5423912"/>
              <a:chExt cx="1762745" cy="2036053"/>
            </a:xfrm>
          </p:grpSpPr>
          <p:grpSp>
            <p:nvGrpSpPr>
              <p:cNvPr id="28" name="Group 26">
                <a:extLst>
                  <a:ext uri="{FF2B5EF4-FFF2-40B4-BE49-F238E27FC236}">
                    <a16:creationId xmlns="" xmlns:a16="http://schemas.microsoft.com/office/drawing/2014/main" id="{73A0F4A9-4EB1-47D7-9309-C59E61B6E766}"/>
                  </a:ext>
                </a:extLst>
              </p:cNvPr>
              <p:cNvGrpSpPr/>
              <p:nvPr/>
            </p:nvGrpSpPr>
            <p:grpSpPr>
              <a:xfrm>
                <a:off x="9347995" y="5423912"/>
                <a:ext cx="1389377" cy="2036053"/>
                <a:chOff x="-100584" y="5147437"/>
                <a:chExt cx="2297093" cy="3366259"/>
              </a:xfrm>
            </p:grpSpPr>
            <p:sp>
              <p:nvSpPr>
                <p:cNvPr id="38" name="Freeform: Shape 36">
                  <a:extLst>
                    <a:ext uri="{FF2B5EF4-FFF2-40B4-BE49-F238E27FC236}">
                      <a16:creationId xmlns="" xmlns:a16="http://schemas.microsoft.com/office/drawing/2014/main" id="{5DBDFD03-3AD9-4F34-B88F-C41E032A999F}"/>
                    </a:ext>
                  </a:extLst>
                </p:cNvPr>
                <p:cNvSpPr/>
                <p:nvPr/>
              </p:nvSpPr>
              <p:spPr>
                <a:xfrm>
                  <a:off x="730149" y="5393498"/>
                  <a:ext cx="195977" cy="827460"/>
                </a:xfrm>
                <a:custGeom>
                  <a:avLst/>
                  <a:gdLst>
                    <a:gd name="connsiteX0" fmla="*/ 129556 w 195977"/>
                    <a:gd name="connsiteY0" fmla="*/ 844880 h 827459"/>
                    <a:gd name="connsiteX1" fmla="*/ 48988 w 195977"/>
                    <a:gd name="connsiteY1" fmla="*/ 0 h 827459"/>
                    <a:gd name="connsiteX2" fmla="*/ 129556 w 195977"/>
                    <a:gd name="connsiteY2" fmla="*/ 844880 h 827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5977" h="827459">
                      <a:moveTo>
                        <a:pt x="129556" y="844880"/>
                      </a:moveTo>
                      <a:cubicBezTo>
                        <a:pt x="129556" y="844880"/>
                        <a:pt x="-96907" y="402842"/>
                        <a:pt x="48988" y="0"/>
                      </a:cubicBezTo>
                      <a:cubicBezTo>
                        <a:pt x="48988" y="0"/>
                        <a:pt x="336421" y="400665"/>
                        <a:pt x="129556" y="84488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9" name="Freeform: Shape 37">
                  <a:extLst>
                    <a:ext uri="{FF2B5EF4-FFF2-40B4-BE49-F238E27FC236}">
                      <a16:creationId xmlns="" xmlns:a16="http://schemas.microsoft.com/office/drawing/2014/main" id="{5647D0C4-0D6B-492F-8C82-71EF232C5438}"/>
                    </a:ext>
                  </a:extLst>
                </p:cNvPr>
                <p:cNvSpPr/>
                <p:nvPr/>
              </p:nvSpPr>
              <p:spPr>
                <a:xfrm>
                  <a:off x="-100584" y="5643913"/>
                  <a:ext cx="871011" cy="479056"/>
                </a:xfrm>
                <a:custGeom>
                  <a:avLst/>
                  <a:gdLst>
                    <a:gd name="connsiteX0" fmla="*/ 890608 w 871010"/>
                    <a:gd name="connsiteY0" fmla="*/ 487766 h 479055"/>
                    <a:gd name="connsiteX1" fmla="*/ 0 w 871010"/>
                    <a:gd name="connsiteY1" fmla="*/ 0 h 479055"/>
                    <a:gd name="connsiteX2" fmla="*/ 890608 w 871010"/>
                    <a:gd name="connsiteY2" fmla="*/ 487766 h 479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71010" h="479055">
                      <a:moveTo>
                        <a:pt x="890608" y="487766"/>
                      </a:moveTo>
                      <a:cubicBezTo>
                        <a:pt x="890608" y="487766"/>
                        <a:pt x="511719" y="30485"/>
                        <a:pt x="0" y="0"/>
                      </a:cubicBezTo>
                      <a:cubicBezTo>
                        <a:pt x="2178" y="0"/>
                        <a:pt x="304854" y="505186"/>
                        <a:pt x="890608" y="487766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0" name="Freeform: Shape 38">
                  <a:extLst>
                    <a:ext uri="{FF2B5EF4-FFF2-40B4-BE49-F238E27FC236}">
                      <a16:creationId xmlns="" xmlns:a16="http://schemas.microsoft.com/office/drawing/2014/main" id="{BBCDB69D-6ACC-4C2E-9F7D-C85978A3601B}"/>
                    </a:ext>
                  </a:extLst>
                </p:cNvPr>
                <p:cNvSpPr/>
                <p:nvPr/>
              </p:nvSpPr>
              <p:spPr>
                <a:xfrm>
                  <a:off x="43132" y="6014093"/>
                  <a:ext cx="1045213" cy="566157"/>
                </a:xfrm>
                <a:custGeom>
                  <a:avLst/>
                  <a:gdLst>
                    <a:gd name="connsiteX0" fmla="*/ 1051745 w 1045212"/>
                    <a:gd name="connsiteY0" fmla="*/ 577044 h 566156"/>
                    <a:gd name="connsiteX1" fmla="*/ 0 w 1045212"/>
                    <a:gd name="connsiteY1" fmla="*/ 0 h 566156"/>
                    <a:gd name="connsiteX2" fmla="*/ 1051745 w 1045212"/>
                    <a:gd name="connsiteY2" fmla="*/ 577044 h 566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45212" h="566156">
                      <a:moveTo>
                        <a:pt x="1051745" y="577044"/>
                      </a:moveTo>
                      <a:cubicBezTo>
                        <a:pt x="1051745" y="577044"/>
                        <a:pt x="605352" y="34840"/>
                        <a:pt x="0" y="0"/>
                      </a:cubicBezTo>
                      <a:cubicBezTo>
                        <a:pt x="0" y="2177"/>
                        <a:pt x="359292" y="598820"/>
                        <a:pt x="1051745" y="577044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1" name="Freeform: Shape 39">
                  <a:extLst>
                    <a:ext uri="{FF2B5EF4-FFF2-40B4-BE49-F238E27FC236}">
                      <a16:creationId xmlns="" xmlns:a16="http://schemas.microsoft.com/office/drawing/2014/main" id="{A88659C8-AEF4-40E8-B30B-487982393803}"/>
                    </a:ext>
                  </a:extLst>
                </p:cNvPr>
                <p:cNvSpPr/>
                <p:nvPr/>
              </p:nvSpPr>
              <p:spPr>
                <a:xfrm>
                  <a:off x="485170" y="6547587"/>
                  <a:ext cx="871011" cy="479056"/>
                </a:xfrm>
                <a:custGeom>
                  <a:avLst/>
                  <a:gdLst>
                    <a:gd name="connsiteX0" fmla="*/ 890608 w 871010"/>
                    <a:gd name="connsiteY0" fmla="*/ 487766 h 479055"/>
                    <a:gd name="connsiteX1" fmla="*/ 0 w 871010"/>
                    <a:gd name="connsiteY1" fmla="*/ 0 h 479055"/>
                    <a:gd name="connsiteX2" fmla="*/ 890608 w 871010"/>
                    <a:gd name="connsiteY2" fmla="*/ 487766 h 479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71010" h="479055">
                      <a:moveTo>
                        <a:pt x="890608" y="487766"/>
                      </a:moveTo>
                      <a:cubicBezTo>
                        <a:pt x="890608" y="487766"/>
                        <a:pt x="511719" y="30485"/>
                        <a:pt x="0" y="0"/>
                      </a:cubicBezTo>
                      <a:cubicBezTo>
                        <a:pt x="0" y="0"/>
                        <a:pt x="304854" y="505186"/>
                        <a:pt x="890608" y="487766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2" name="Freeform: Shape 40">
                  <a:extLst>
                    <a:ext uri="{FF2B5EF4-FFF2-40B4-BE49-F238E27FC236}">
                      <a16:creationId xmlns="" xmlns:a16="http://schemas.microsoft.com/office/drawing/2014/main" id="{B9C49919-41A7-4A7B-B203-1B68197DDB33}"/>
                    </a:ext>
                  </a:extLst>
                </p:cNvPr>
                <p:cNvSpPr/>
                <p:nvPr/>
              </p:nvSpPr>
              <p:spPr>
                <a:xfrm>
                  <a:off x="768249" y="7015755"/>
                  <a:ext cx="892786" cy="479056"/>
                </a:xfrm>
                <a:custGeom>
                  <a:avLst/>
                  <a:gdLst>
                    <a:gd name="connsiteX0" fmla="*/ 901496 w 892785"/>
                    <a:gd name="connsiteY0" fmla="*/ 494299 h 479055"/>
                    <a:gd name="connsiteX1" fmla="*/ 0 w 892785"/>
                    <a:gd name="connsiteY1" fmla="*/ 0 h 479055"/>
                    <a:gd name="connsiteX2" fmla="*/ 901496 w 892785"/>
                    <a:gd name="connsiteY2" fmla="*/ 494299 h 479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92785" h="479055">
                      <a:moveTo>
                        <a:pt x="901496" y="494299"/>
                      </a:moveTo>
                      <a:cubicBezTo>
                        <a:pt x="901496" y="494299"/>
                        <a:pt x="518251" y="30485"/>
                        <a:pt x="0" y="0"/>
                      </a:cubicBezTo>
                      <a:cubicBezTo>
                        <a:pt x="0" y="2177"/>
                        <a:pt x="307031" y="511719"/>
                        <a:pt x="901496" y="494299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3" name="Freeform: Shape 41">
                  <a:extLst>
                    <a:ext uri="{FF2B5EF4-FFF2-40B4-BE49-F238E27FC236}">
                      <a16:creationId xmlns="" xmlns:a16="http://schemas.microsoft.com/office/drawing/2014/main" id="{E0B86696-DF06-48BC-996F-B7E16E1087CA}"/>
                    </a:ext>
                  </a:extLst>
                </p:cNvPr>
                <p:cNvSpPr/>
                <p:nvPr/>
              </p:nvSpPr>
              <p:spPr>
                <a:xfrm>
                  <a:off x="1083990" y="7549249"/>
                  <a:ext cx="871011" cy="479056"/>
                </a:xfrm>
                <a:custGeom>
                  <a:avLst/>
                  <a:gdLst>
                    <a:gd name="connsiteX0" fmla="*/ 877543 w 871010"/>
                    <a:gd name="connsiteY0" fmla="*/ 481233 h 479055"/>
                    <a:gd name="connsiteX1" fmla="*/ 0 w 871010"/>
                    <a:gd name="connsiteY1" fmla="*/ 0 h 479055"/>
                    <a:gd name="connsiteX2" fmla="*/ 877543 w 871010"/>
                    <a:gd name="connsiteY2" fmla="*/ 481233 h 479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71010" h="479055">
                      <a:moveTo>
                        <a:pt x="877543" y="481233"/>
                      </a:moveTo>
                      <a:cubicBezTo>
                        <a:pt x="877543" y="481233"/>
                        <a:pt x="505186" y="28308"/>
                        <a:pt x="0" y="0"/>
                      </a:cubicBezTo>
                      <a:cubicBezTo>
                        <a:pt x="0" y="0"/>
                        <a:pt x="300499" y="496476"/>
                        <a:pt x="877543" y="481233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4" name="Freeform: Shape 42">
                  <a:extLst>
                    <a:ext uri="{FF2B5EF4-FFF2-40B4-BE49-F238E27FC236}">
                      <a16:creationId xmlns="" xmlns:a16="http://schemas.microsoft.com/office/drawing/2014/main" id="{682064DC-5B21-4C6B-9521-666BB34A4CED}"/>
                    </a:ext>
                  </a:extLst>
                </p:cNvPr>
                <p:cNvSpPr/>
                <p:nvPr/>
              </p:nvSpPr>
              <p:spPr>
                <a:xfrm>
                  <a:off x="1013640" y="5702706"/>
                  <a:ext cx="239528" cy="1001662"/>
                </a:xfrm>
                <a:custGeom>
                  <a:avLst/>
                  <a:gdLst>
                    <a:gd name="connsiteX0" fmla="*/ 155274 w 239527"/>
                    <a:gd name="connsiteY0" fmla="*/ 1010372 h 1001662"/>
                    <a:gd name="connsiteX1" fmla="*/ 59462 w 239527"/>
                    <a:gd name="connsiteY1" fmla="*/ 0 h 1001662"/>
                    <a:gd name="connsiteX2" fmla="*/ 155274 w 239527"/>
                    <a:gd name="connsiteY2" fmla="*/ 1010372 h 1001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9527" h="1001662">
                      <a:moveTo>
                        <a:pt x="155274" y="1010372"/>
                      </a:moveTo>
                      <a:cubicBezTo>
                        <a:pt x="155274" y="1010372"/>
                        <a:pt x="-116917" y="481233"/>
                        <a:pt x="59462" y="0"/>
                      </a:cubicBezTo>
                      <a:cubicBezTo>
                        <a:pt x="57285" y="0"/>
                        <a:pt x="403512" y="479056"/>
                        <a:pt x="155274" y="101037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5" name="Freeform: Shape 43">
                  <a:extLst>
                    <a:ext uri="{FF2B5EF4-FFF2-40B4-BE49-F238E27FC236}">
                      <a16:creationId xmlns="" xmlns:a16="http://schemas.microsoft.com/office/drawing/2014/main" id="{E6A1A3DE-08DA-45D2-8453-D74AC9E6A6FF}"/>
                    </a:ext>
                  </a:extLst>
                </p:cNvPr>
                <p:cNvSpPr/>
                <p:nvPr/>
              </p:nvSpPr>
              <p:spPr>
                <a:xfrm>
                  <a:off x="1296872" y="5998850"/>
                  <a:ext cx="283078" cy="1197639"/>
                </a:xfrm>
                <a:custGeom>
                  <a:avLst/>
                  <a:gdLst>
                    <a:gd name="connsiteX0" fmla="*/ 185605 w 283078"/>
                    <a:gd name="connsiteY0" fmla="*/ 1206350 h 1197639"/>
                    <a:gd name="connsiteX1" fmla="*/ 70196 w 283078"/>
                    <a:gd name="connsiteY1" fmla="*/ 0 h 1197639"/>
                    <a:gd name="connsiteX2" fmla="*/ 185605 w 283078"/>
                    <a:gd name="connsiteY2" fmla="*/ 1206350 h 11976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3078" h="1197639">
                      <a:moveTo>
                        <a:pt x="185605" y="1206350"/>
                      </a:moveTo>
                      <a:cubicBezTo>
                        <a:pt x="185605" y="1206350"/>
                        <a:pt x="-138846" y="577044"/>
                        <a:pt x="70196" y="0"/>
                      </a:cubicBezTo>
                      <a:cubicBezTo>
                        <a:pt x="70196" y="0"/>
                        <a:pt x="479571" y="570512"/>
                        <a:pt x="185605" y="1206350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6" name="Freeform: Shape 44">
                  <a:extLst>
                    <a:ext uri="{FF2B5EF4-FFF2-40B4-BE49-F238E27FC236}">
                      <a16:creationId xmlns="" xmlns:a16="http://schemas.microsoft.com/office/drawing/2014/main" id="{8392E80E-4FC5-4846-BE81-A04C1BF19395}"/>
                    </a:ext>
                  </a:extLst>
                </p:cNvPr>
                <p:cNvSpPr/>
                <p:nvPr/>
              </p:nvSpPr>
              <p:spPr>
                <a:xfrm>
                  <a:off x="1646301" y="6835020"/>
                  <a:ext cx="195977" cy="849235"/>
                </a:xfrm>
                <a:custGeom>
                  <a:avLst/>
                  <a:gdLst>
                    <a:gd name="connsiteX0" fmla="*/ 132320 w 195977"/>
                    <a:gd name="connsiteY0" fmla="*/ 853590 h 849235"/>
                    <a:gd name="connsiteX1" fmla="*/ 49574 w 195977"/>
                    <a:gd name="connsiteY1" fmla="*/ 0 h 849235"/>
                    <a:gd name="connsiteX2" fmla="*/ 132320 w 195977"/>
                    <a:gd name="connsiteY2" fmla="*/ 853590 h 849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5977" h="849235">
                      <a:moveTo>
                        <a:pt x="132320" y="853590"/>
                      </a:moveTo>
                      <a:cubicBezTo>
                        <a:pt x="132320" y="853590"/>
                        <a:pt x="-98498" y="407197"/>
                        <a:pt x="49574" y="0"/>
                      </a:cubicBezTo>
                      <a:cubicBezTo>
                        <a:pt x="51751" y="0"/>
                        <a:pt x="341362" y="405020"/>
                        <a:pt x="132320" y="853590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7" name="Freeform: Shape 45">
                  <a:extLst>
                    <a:ext uri="{FF2B5EF4-FFF2-40B4-BE49-F238E27FC236}">
                      <a16:creationId xmlns="" xmlns:a16="http://schemas.microsoft.com/office/drawing/2014/main" id="{4D270329-B78A-490A-8F9E-179768D5BCE2}"/>
                    </a:ext>
                  </a:extLst>
                </p:cNvPr>
                <p:cNvSpPr/>
                <p:nvPr/>
              </p:nvSpPr>
              <p:spPr>
                <a:xfrm>
                  <a:off x="1910781" y="7224797"/>
                  <a:ext cx="239528" cy="1001662"/>
                </a:xfrm>
                <a:custGeom>
                  <a:avLst/>
                  <a:gdLst>
                    <a:gd name="connsiteX0" fmla="*/ 155274 w 239527"/>
                    <a:gd name="connsiteY0" fmla="*/ 1010372 h 1001662"/>
                    <a:gd name="connsiteX1" fmla="*/ 59462 w 239527"/>
                    <a:gd name="connsiteY1" fmla="*/ 0 h 1001662"/>
                    <a:gd name="connsiteX2" fmla="*/ 155274 w 239527"/>
                    <a:gd name="connsiteY2" fmla="*/ 1010372 h 1001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9527" h="1001662">
                      <a:moveTo>
                        <a:pt x="155274" y="1010372"/>
                      </a:moveTo>
                      <a:cubicBezTo>
                        <a:pt x="155274" y="1010372"/>
                        <a:pt x="-116917" y="481233"/>
                        <a:pt x="59462" y="0"/>
                      </a:cubicBezTo>
                      <a:cubicBezTo>
                        <a:pt x="57285" y="0"/>
                        <a:pt x="401334" y="479056"/>
                        <a:pt x="155274" y="1010372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8" name="Freeform: Shape 46">
                  <a:extLst>
                    <a:ext uri="{FF2B5EF4-FFF2-40B4-BE49-F238E27FC236}">
                      <a16:creationId xmlns="" xmlns:a16="http://schemas.microsoft.com/office/drawing/2014/main" id="{50D8E9EF-6AD7-40A5-BD3C-A3029F608A5D}"/>
                    </a:ext>
                  </a:extLst>
                </p:cNvPr>
                <p:cNvSpPr/>
                <p:nvPr/>
              </p:nvSpPr>
              <p:spPr>
                <a:xfrm>
                  <a:off x="40955" y="5147437"/>
                  <a:ext cx="609707" cy="783909"/>
                </a:xfrm>
                <a:custGeom>
                  <a:avLst/>
                  <a:gdLst>
                    <a:gd name="connsiteX0" fmla="*/ 618418 w 609707"/>
                    <a:gd name="connsiteY0" fmla="*/ 803507 h 783909"/>
                    <a:gd name="connsiteX1" fmla="*/ 0 w 609707"/>
                    <a:gd name="connsiteY1" fmla="*/ 0 h 783909"/>
                    <a:gd name="connsiteX2" fmla="*/ 618418 w 609707"/>
                    <a:gd name="connsiteY2" fmla="*/ 803507 h 7839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09707" h="783909">
                      <a:moveTo>
                        <a:pt x="618418" y="803507"/>
                      </a:moveTo>
                      <a:cubicBezTo>
                        <a:pt x="618418" y="803507"/>
                        <a:pt x="106699" y="500831"/>
                        <a:pt x="0" y="0"/>
                      </a:cubicBezTo>
                      <a:cubicBezTo>
                        <a:pt x="0" y="0"/>
                        <a:pt x="546559" y="222108"/>
                        <a:pt x="618418" y="803507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49" name="Freeform: Shape 47">
                  <a:extLst>
                    <a:ext uri="{FF2B5EF4-FFF2-40B4-BE49-F238E27FC236}">
                      <a16:creationId xmlns="" xmlns:a16="http://schemas.microsoft.com/office/drawing/2014/main" id="{A79DBCD8-42CD-4488-9DFB-812F358A775F}"/>
                    </a:ext>
                  </a:extLst>
                </p:cNvPr>
                <p:cNvSpPr/>
                <p:nvPr/>
              </p:nvSpPr>
              <p:spPr>
                <a:xfrm>
                  <a:off x="367387" y="5530485"/>
                  <a:ext cx="1829122" cy="2983211"/>
                </a:xfrm>
                <a:custGeom>
                  <a:avLst/>
                  <a:gdLst>
                    <a:gd name="connsiteX0" fmla="*/ 1840206 w 1829122"/>
                    <a:gd name="connsiteY0" fmla="*/ 2987763 h 2983210"/>
                    <a:gd name="connsiteX1" fmla="*/ 1596323 w 1829122"/>
                    <a:gd name="connsiteY1" fmla="*/ 2491287 h 2983210"/>
                    <a:gd name="connsiteX2" fmla="*/ 1594146 w 1829122"/>
                    <a:gd name="connsiteY2" fmla="*/ 2486932 h 2983210"/>
                    <a:gd name="connsiteX3" fmla="*/ 1298002 w 1829122"/>
                    <a:gd name="connsiteY3" fmla="*/ 1970858 h 2983210"/>
                    <a:gd name="connsiteX4" fmla="*/ 1295825 w 1829122"/>
                    <a:gd name="connsiteY4" fmla="*/ 1966503 h 2983210"/>
                    <a:gd name="connsiteX5" fmla="*/ 1119445 w 1829122"/>
                    <a:gd name="connsiteY5" fmla="*/ 1676892 h 2983210"/>
                    <a:gd name="connsiteX6" fmla="*/ 1073717 w 1829122"/>
                    <a:gd name="connsiteY6" fmla="*/ 1047586 h 2983210"/>
                    <a:gd name="connsiteX7" fmla="*/ 1062829 w 1829122"/>
                    <a:gd name="connsiteY7" fmla="*/ 1038876 h 2983210"/>
                    <a:gd name="connsiteX8" fmla="*/ 1054119 w 1829122"/>
                    <a:gd name="connsiteY8" fmla="*/ 1049764 h 2983210"/>
                    <a:gd name="connsiteX9" fmla="*/ 1097670 w 1829122"/>
                    <a:gd name="connsiteY9" fmla="*/ 1639874 h 2983210"/>
                    <a:gd name="connsiteX10" fmla="*/ 725313 w 1829122"/>
                    <a:gd name="connsiteY10" fmla="*/ 1054119 h 2983210"/>
                    <a:gd name="connsiteX11" fmla="*/ 723135 w 1829122"/>
                    <a:gd name="connsiteY11" fmla="*/ 1049764 h 2983210"/>
                    <a:gd name="connsiteX12" fmla="*/ 19794 w 1829122"/>
                    <a:gd name="connsiteY12" fmla="*/ 4551 h 2983210"/>
                    <a:gd name="connsiteX13" fmla="*/ 4551 w 1829122"/>
                    <a:gd name="connsiteY13" fmla="*/ 2374 h 2983210"/>
                    <a:gd name="connsiteX14" fmla="*/ 2374 w 1829122"/>
                    <a:gd name="connsiteY14" fmla="*/ 17617 h 2983210"/>
                    <a:gd name="connsiteX15" fmla="*/ 686117 w 1829122"/>
                    <a:gd name="connsiteY15" fmla="*/ 1032344 h 2983210"/>
                    <a:gd name="connsiteX16" fmla="*/ 270210 w 1829122"/>
                    <a:gd name="connsiteY16" fmla="*/ 825479 h 2983210"/>
                    <a:gd name="connsiteX17" fmla="*/ 257144 w 1829122"/>
                    <a:gd name="connsiteY17" fmla="*/ 829834 h 2983210"/>
                    <a:gd name="connsiteX18" fmla="*/ 261499 w 1829122"/>
                    <a:gd name="connsiteY18" fmla="*/ 842899 h 2983210"/>
                    <a:gd name="connsiteX19" fmla="*/ 707892 w 1829122"/>
                    <a:gd name="connsiteY19" fmla="*/ 1065007 h 2983210"/>
                    <a:gd name="connsiteX20" fmla="*/ 1263162 w 1829122"/>
                    <a:gd name="connsiteY20" fmla="*/ 1949082 h 2983210"/>
                    <a:gd name="connsiteX21" fmla="*/ 836367 w 1829122"/>
                    <a:gd name="connsiteY21" fmla="*/ 1733507 h 2983210"/>
                    <a:gd name="connsiteX22" fmla="*/ 823301 w 1829122"/>
                    <a:gd name="connsiteY22" fmla="*/ 1737862 h 2983210"/>
                    <a:gd name="connsiteX23" fmla="*/ 827656 w 1829122"/>
                    <a:gd name="connsiteY23" fmla="*/ 1750928 h 2983210"/>
                    <a:gd name="connsiteX24" fmla="*/ 1282759 w 1829122"/>
                    <a:gd name="connsiteY24" fmla="*/ 1981745 h 2983210"/>
                    <a:gd name="connsiteX25" fmla="*/ 1563660 w 1829122"/>
                    <a:gd name="connsiteY25" fmla="*/ 2471689 h 2983210"/>
                    <a:gd name="connsiteX26" fmla="*/ 1171706 w 1829122"/>
                    <a:gd name="connsiteY26" fmla="*/ 2271356 h 2983210"/>
                    <a:gd name="connsiteX27" fmla="*/ 1158641 w 1829122"/>
                    <a:gd name="connsiteY27" fmla="*/ 2275711 h 2983210"/>
                    <a:gd name="connsiteX28" fmla="*/ 1162995 w 1829122"/>
                    <a:gd name="connsiteY28" fmla="*/ 2288777 h 2983210"/>
                    <a:gd name="connsiteX29" fmla="*/ 1581080 w 1829122"/>
                    <a:gd name="connsiteY29" fmla="*/ 2502174 h 2983210"/>
                    <a:gd name="connsiteX30" fmla="*/ 1822786 w 1829122"/>
                    <a:gd name="connsiteY30" fmla="*/ 2996473 h 2983210"/>
                    <a:gd name="connsiteX31" fmla="*/ 1831496 w 1829122"/>
                    <a:gd name="connsiteY31" fmla="*/ 3003005 h 2983210"/>
                    <a:gd name="connsiteX32" fmla="*/ 1835851 w 1829122"/>
                    <a:gd name="connsiteY32" fmla="*/ 3003005 h 2983210"/>
                    <a:gd name="connsiteX33" fmla="*/ 1840206 w 1829122"/>
                    <a:gd name="connsiteY33" fmla="*/ 2987763 h 29832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1829122" h="2983210">
                      <a:moveTo>
                        <a:pt x="1840206" y="2987763"/>
                      </a:moveTo>
                      <a:cubicBezTo>
                        <a:pt x="1779236" y="2841868"/>
                        <a:pt x="1694312" y="2674199"/>
                        <a:pt x="1596323" y="2491287"/>
                      </a:cubicBezTo>
                      <a:cubicBezTo>
                        <a:pt x="1596323" y="2489109"/>
                        <a:pt x="1596323" y="2489109"/>
                        <a:pt x="1594146" y="2486932"/>
                      </a:cubicBezTo>
                      <a:cubicBezTo>
                        <a:pt x="1504867" y="2323617"/>
                        <a:pt x="1404701" y="2147237"/>
                        <a:pt x="1298002" y="1970858"/>
                      </a:cubicBezTo>
                      <a:cubicBezTo>
                        <a:pt x="1298002" y="1968680"/>
                        <a:pt x="1295825" y="1968680"/>
                        <a:pt x="1295825" y="1966503"/>
                      </a:cubicBezTo>
                      <a:cubicBezTo>
                        <a:pt x="1239209" y="1870692"/>
                        <a:pt x="1180416" y="1774880"/>
                        <a:pt x="1119445" y="1676892"/>
                      </a:cubicBezTo>
                      <a:lnTo>
                        <a:pt x="1073717" y="1047586"/>
                      </a:lnTo>
                      <a:cubicBezTo>
                        <a:pt x="1073717" y="1041054"/>
                        <a:pt x="1067184" y="1038876"/>
                        <a:pt x="1062829" y="1038876"/>
                      </a:cubicBezTo>
                      <a:cubicBezTo>
                        <a:pt x="1056297" y="1038876"/>
                        <a:pt x="1051942" y="1043232"/>
                        <a:pt x="1054119" y="1049764"/>
                      </a:cubicBezTo>
                      <a:lnTo>
                        <a:pt x="1097670" y="1639874"/>
                      </a:lnTo>
                      <a:cubicBezTo>
                        <a:pt x="975728" y="1439541"/>
                        <a:pt x="847254" y="1241386"/>
                        <a:pt x="725313" y="1054119"/>
                      </a:cubicBezTo>
                      <a:cubicBezTo>
                        <a:pt x="725313" y="1051942"/>
                        <a:pt x="723135" y="1051942"/>
                        <a:pt x="723135" y="1049764"/>
                      </a:cubicBezTo>
                      <a:cubicBezTo>
                        <a:pt x="346423" y="470542"/>
                        <a:pt x="26327" y="15439"/>
                        <a:pt x="19794" y="4551"/>
                      </a:cubicBezTo>
                      <a:cubicBezTo>
                        <a:pt x="17617" y="196"/>
                        <a:pt x="11084" y="-1981"/>
                        <a:pt x="4551" y="2374"/>
                      </a:cubicBezTo>
                      <a:cubicBezTo>
                        <a:pt x="196" y="4551"/>
                        <a:pt x="-1981" y="11084"/>
                        <a:pt x="2374" y="17617"/>
                      </a:cubicBezTo>
                      <a:cubicBezTo>
                        <a:pt x="8906" y="26327"/>
                        <a:pt x="318115" y="466187"/>
                        <a:pt x="686117" y="1032344"/>
                      </a:cubicBezTo>
                      <a:lnTo>
                        <a:pt x="270210" y="825479"/>
                      </a:lnTo>
                      <a:cubicBezTo>
                        <a:pt x="265855" y="823301"/>
                        <a:pt x="259322" y="825479"/>
                        <a:pt x="257144" y="829834"/>
                      </a:cubicBezTo>
                      <a:cubicBezTo>
                        <a:pt x="254967" y="834189"/>
                        <a:pt x="257144" y="840722"/>
                        <a:pt x="261499" y="842899"/>
                      </a:cubicBezTo>
                      <a:lnTo>
                        <a:pt x="707892" y="1065007"/>
                      </a:lnTo>
                      <a:cubicBezTo>
                        <a:pt x="888627" y="1343730"/>
                        <a:pt x="1082427" y="1650761"/>
                        <a:pt x="1263162" y="1949082"/>
                      </a:cubicBezTo>
                      <a:lnTo>
                        <a:pt x="836367" y="1733507"/>
                      </a:lnTo>
                      <a:cubicBezTo>
                        <a:pt x="832012" y="1731330"/>
                        <a:pt x="825479" y="1733507"/>
                        <a:pt x="823301" y="1737862"/>
                      </a:cubicBezTo>
                      <a:cubicBezTo>
                        <a:pt x="821124" y="1742217"/>
                        <a:pt x="823301" y="1748750"/>
                        <a:pt x="827656" y="1750928"/>
                      </a:cubicBezTo>
                      <a:lnTo>
                        <a:pt x="1282759" y="1981745"/>
                      </a:lnTo>
                      <a:cubicBezTo>
                        <a:pt x="1382926" y="2149415"/>
                        <a:pt x="1478737" y="2314907"/>
                        <a:pt x="1563660" y="2471689"/>
                      </a:cubicBezTo>
                      <a:lnTo>
                        <a:pt x="1171706" y="2271356"/>
                      </a:lnTo>
                      <a:cubicBezTo>
                        <a:pt x="1167350" y="2269179"/>
                        <a:pt x="1160818" y="2271356"/>
                        <a:pt x="1158641" y="2275711"/>
                      </a:cubicBezTo>
                      <a:cubicBezTo>
                        <a:pt x="1156463" y="2280067"/>
                        <a:pt x="1158641" y="2286599"/>
                        <a:pt x="1162995" y="2288777"/>
                      </a:cubicBezTo>
                      <a:lnTo>
                        <a:pt x="1581080" y="2502174"/>
                      </a:lnTo>
                      <a:cubicBezTo>
                        <a:pt x="1679069" y="2682909"/>
                        <a:pt x="1761815" y="2850578"/>
                        <a:pt x="1822786" y="2996473"/>
                      </a:cubicBezTo>
                      <a:cubicBezTo>
                        <a:pt x="1824964" y="3000828"/>
                        <a:pt x="1827141" y="3003005"/>
                        <a:pt x="1831496" y="3003005"/>
                      </a:cubicBezTo>
                      <a:cubicBezTo>
                        <a:pt x="1833674" y="3003005"/>
                        <a:pt x="1833674" y="3003005"/>
                        <a:pt x="1835851" y="3003005"/>
                      </a:cubicBezTo>
                      <a:cubicBezTo>
                        <a:pt x="1840206" y="3000828"/>
                        <a:pt x="1844561" y="2994295"/>
                        <a:pt x="1840206" y="2987763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29" name="Group 27">
                <a:extLst>
                  <a:ext uri="{FF2B5EF4-FFF2-40B4-BE49-F238E27FC236}">
                    <a16:creationId xmlns="" xmlns:a16="http://schemas.microsoft.com/office/drawing/2014/main" id="{0630A367-EA3A-48C0-BC5A-ACC29D5C2F5B}"/>
                  </a:ext>
                </a:extLst>
              </p:cNvPr>
              <p:cNvGrpSpPr/>
              <p:nvPr/>
            </p:nvGrpSpPr>
            <p:grpSpPr>
              <a:xfrm flipH="1">
                <a:off x="10526583" y="5476544"/>
                <a:ext cx="584157" cy="1417155"/>
                <a:chOff x="5096315" y="5919603"/>
                <a:chExt cx="871010" cy="2113057"/>
              </a:xfrm>
            </p:grpSpPr>
            <p:sp>
              <p:nvSpPr>
                <p:cNvPr id="30" name="Freeform: Shape 28">
                  <a:extLst>
                    <a:ext uri="{FF2B5EF4-FFF2-40B4-BE49-F238E27FC236}">
                      <a16:creationId xmlns="" xmlns:a16="http://schemas.microsoft.com/office/drawing/2014/main" id="{6E8D51B0-CE0E-4A2D-B8C7-D42290BF3895}"/>
                    </a:ext>
                  </a:extLst>
                </p:cNvPr>
                <p:cNvSpPr/>
                <p:nvPr/>
              </p:nvSpPr>
              <p:spPr>
                <a:xfrm>
                  <a:off x="5179101" y="6551125"/>
                  <a:ext cx="435505" cy="522606"/>
                </a:xfrm>
                <a:custGeom>
                  <a:avLst/>
                  <a:gdLst>
                    <a:gd name="connsiteX0" fmla="*/ 442854 w 435505"/>
                    <a:gd name="connsiteY0" fmla="*/ 538666 h 522606"/>
                    <a:gd name="connsiteX1" fmla="*/ 431967 w 435505"/>
                    <a:gd name="connsiteY1" fmla="*/ 529955 h 522606"/>
                    <a:gd name="connsiteX2" fmla="*/ 7349 w 435505"/>
                    <a:gd name="connsiteY2" fmla="*/ 20414 h 522606"/>
                    <a:gd name="connsiteX3" fmla="*/ 817 w 435505"/>
                    <a:gd name="connsiteY3" fmla="*/ 7349 h 522606"/>
                    <a:gd name="connsiteX4" fmla="*/ 13882 w 435505"/>
                    <a:gd name="connsiteY4" fmla="*/ 817 h 522606"/>
                    <a:gd name="connsiteX5" fmla="*/ 453742 w 435505"/>
                    <a:gd name="connsiteY5" fmla="*/ 527778 h 522606"/>
                    <a:gd name="connsiteX6" fmla="*/ 442854 w 435505"/>
                    <a:gd name="connsiteY6" fmla="*/ 538666 h 522606"/>
                    <a:gd name="connsiteX7" fmla="*/ 442854 w 435505"/>
                    <a:gd name="connsiteY7" fmla="*/ 538666 h 522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35505" h="522606">
                      <a:moveTo>
                        <a:pt x="442854" y="538666"/>
                      </a:moveTo>
                      <a:cubicBezTo>
                        <a:pt x="438500" y="538666"/>
                        <a:pt x="434144" y="534311"/>
                        <a:pt x="431967" y="529955"/>
                      </a:cubicBezTo>
                      <a:cubicBezTo>
                        <a:pt x="377528" y="118403"/>
                        <a:pt x="11704" y="20414"/>
                        <a:pt x="7349" y="20414"/>
                      </a:cubicBezTo>
                      <a:cubicBezTo>
                        <a:pt x="817" y="18237"/>
                        <a:pt x="-1361" y="13882"/>
                        <a:pt x="817" y="7349"/>
                      </a:cubicBezTo>
                      <a:cubicBezTo>
                        <a:pt x="2994" y="817"/>
                        <a:pt x="7349" y="-1361"/>
                        <a:pt x="13882" y="817"/>
                      </a:cubicBezTo>
                      <a:cubicBezTo>
                        <a:pt x="18237" y="817"/>
                        <a:pt x="397126" y="100983"/>
                        <a:pt x="453742" y="527778"/>
                      </a:cubicBezTo>
                      <a:cubicBezTo>
                        <a:pt x="453742" y="532133"/>
                        <a:pt x="449387" y="536488"/>
                        <a:pt x="442854" y="538666"/>
                      </a:cubicBezTo>
                      <a:cubicBezTo>
                        <a:pt x="442854" y="536488"/>
                        <a:pt x="442854" y="538666"/>
                        <a:pt x="442854" y="538666"/>
                      </a:cubicBezTo>
                      <a:close/>
                    </a:path>
                  </a:pathLst>
                </a:custGeom>
                <a:solidFill>
                  <a:srgbClr val="333C4B"/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1" name="Freeform: Shape 29">
                  <a:extLst>
                    <a:ext uri="{FF2B5EF4-FFF2-40B4-BE49-F238E27FC236}">
                      <a16:creationId xmlns="" xmlns:a16="http://schemas.microsoft.com/office/drawing/2014/main" id="{370EB710-7226-4EA0-B81C-FA70596988CD}"/>
                    </a:ext>
                  </a:extLst>
                </p:cNvPr>
                <p:cNvSpPr/>
                <p:nvPr/>
              </p:nvSpPr>
              <p:spPr>
                <a:xfrm>
                  <a:off x="5553096" y="6086698"/>
                  <a:ext cx="174202" cy="653258"/>
                </a:xfrm>
                <a:custGeom>
                  <a:avLst/>
                  <a:gdLst>
                    <a:gd name="connsiteX0" fmla="*/ 18776 w 174202"/>
                    <a:gd name="connsiteY0" fmla="*/ 665576 h 653257"/>
                    <a:gd name="connsiteX1" fmla="*/ 7889 w 174202"/>
                    <a:gd name="connsiteY1" fmla="*/ 656866 h 653257"/>
                    <a:gd name="connsiteX2" fmla="*/ 164670 w 174202"/>
                    <a:gd name="connsiteY2" fmla="*/ 3608 h 653257"/>
                    <a:gd name="connsiteX3" fmla="*/ 179913 w 174202"/>
                    <a:gd name="connsiteY3" fmla="*/ 1430 h 653257"/>
                    <a:gd name="connsiteX4" fmla="*/ 182091 w 174202"/>
                    <a:gd name="connsiteY4" fmla="*/ 16673 h 653257"/>
                    <a:gd name="connsiteX5" fmla="*/ 29664 w 174202"/>
                    <a:gd name="connsiteY5" fmla="*/ 654688 h 653257"/>
                    <a:gd name="connsiteX6" fmla="*/ 18776 w 174202"/>
                    <a:gd name="connsiteY6" fmla="*/ 665576 h 653257"/>
                    <a:gd name="connsiteX7" fmla="*/ 18776 w 174202"/>
                    <a:gd name="connsiteY7" fmla="*/ 665576 h 653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4202" h="653257">
                      <a:moveTo>
                        <a:pt x="18776" y="665576"/>
                      </a:moveTo>
                      <a:cubicBezTo>
                        <a:pt x="14421" y="665576"/>
                        <a:pt x="10066" y="661221"/>
                        <a:pt x="7889" y="656866"/>
                      </a:cubicBezTo>
                      <a:cubicBezTo>
                        <a:pt x="-42195" y="269266"/>
                        <a:pt x="162493" y="5785"/>
                        <a:pt x="164670" y="3608"/>
                      </a:cubicBezTo>
                      <a:cubicBezTo>
                        <a:pt x="169026" y="-747"/>
                        <a:pt x="175558" y="-747"/>
                        <a:pt x="179913" y="1430"/>
                      </a:cubicBezTo>
                      <a:cubicBezTo>
                        <a:pt x="184268" y="5785"/>
                        <a:pt x="184268" y="12318"/>
                        <a:pt x="182091" y="16673"/>
                      </a:cubicBezTo>
                      <a:cubicBezTo>
                        <a:pt x="179913" y="18851"/>
                        <a:pt x="-18242" y="275799"/>
                        <a:pt x="29664" y="654688"/>
                      </a:cubicBezTo>
                      <a:cubicBezTo>
                        <a:pt x="29664" y="659043"/>
                        <a:pt x="27486" y="665576"/>
                        <a:pt x="18776" y="665576"/>
                      </a:cubicBezTo>
                      <a:cubicBezTo>
                        <a:pt x="20954" y="665576"/>
                        <a:pt x="20954" y="665576"/>
                        <a:pt x="18776" y="665576"/>
                      </a:cubicBezTo>
                      <a:close/>
                    </a:path>
                  </a:pathLst>
                </a:custGeom>
                <a:solidFill>
                  <a:srgbClr val="333C4B"/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2" name="Freeform: Shape 30">
                  <a:extLst>
                    <a:ext uri="{FF2B5EF4-FFF2-40B4-BE49-F238E27FC236}">
                      <a16:creationId xmlns="" xmlns:a16="http://schemas.microsoft.com/office/drawing/2014/main" id="{6A0E2962-AD39-47E8-9DA1-7A9A6078C218}"/>
                    </a:ext>
                  </a:extLst>
                </p:cNvPr>
                <p:cNvSpPr/>
                <p:nvPr/>
              </p:nvSpPr>
              <p:spPr>
                <a:xfrm>
                  <a:off x="5231981" y="6055269"/>
                  <a:ext cx="610759" cy="1977391"/>
                </a:xfrm>
                <a:custGeom>
                  <a:avLst/>
                  <a:gdLst>
                    <a:gd name="connsiteX0" fmla="*/ 4551 w 610759"/>
                    <a:gd name="connsiteY0" fmla="*/ 2374 h 1977391"/>
                    <a:gd name="connsiteX1" fmla="*/ 19794 w 610759"/>
                    <a:gd name="connsiteY1" fmla="*/ 4551 h 1977391"/>
                    <a:gd name="connsiteX2" fmla="*/ 404435 w 610759"/>
                    <a:gd name="connsiteY2" fmla="*/ 1068157 h 1977391"/>
                    <a:gd name="connsiteX3" fmla="*/ 403443 w 610759"/>
                    <a:gd name="connsiteY3" fmla="*/ 1165598 h 1977391"/>
                    <a:gd name="connsiteX4" fmla="*/ 416717 w 610759"/>
                    <a:gd name="connsiteY4" fmla="*/ 1109476 h 1977391"/>
                    <a:gd name="connsiteX5" fmla="*/ 592485 w 610759"/>
                    <a:gd name="connsiteY5" fmla="*/ 599016 h 1977391"/>
                    <a:gd name="connsiteX6" fmla="*/ 605549 w 610759"/>
                    <a:gd name="connsiteY6" fmla="*/ 594661 h 1977391"/>
                    <a:gd name="connsiteX7" fmla="*/ 609905 w 610759"/>
                    <a:gd name="connsiteY7" fmla="*/ 607726 h 1977391"/>
                    <a:gd name="connsiteX8" fmla="*/ 406003 w 610759"/>
                    <a:gd name="connsiteY8" fmla="*/ 1237678 h 1977391"/>
                    <a:gd name="connsiteX9" fmla="*/ 394802 w 610759"/>
                    <a:gd name="connsiteY9" fmla="*/ 1309621 h 1977391"/>
                    <a:gd name="connsiteX10" fmla="*/ 392765 w 610759"/>
                    <a:gd name="connsiteY10" fmla="*/ 1335452 h 1977391"/>
                    <a:gd name="connsiteX11" fmla="*/ 217949 w 610759"/>
                    <a:gd name="connsiteY11" fmla="*/ 1973036 h 1977391"/>
                    <a:gd name="connsiteX12" fmla="*/ 207061 w 610759"/>
                    <a:gd name="connsiteY12" fmla="*/ 1977391 h 1977391"/>
                    <a:gd name="connsiteX13" fmla="*/ 202706 w 610759"/>
                    <a:gd name="connsiteY13" fmla="*/ 1977391 h 1977391"/>
                    <a:gd name="connsiteX14" fmla="*/ 198351 w 610759"/>
                    <a:gd name="connsiteY14" fmla="*/ 1964326 h 1977391"/>
                    <a:gd name="connsiteX15" fmla="*/ 354713 w 610759"/>
                    <a:gd name="connsiteY15" fmla="*/ 1455742 h 1977391"/>
                    <a:gd name="connsiteX16" fmla="*/ 369254 w 610759"/>
                    <a:gd name="connsiteY16" fmla="*/ 1353496 h 1977391"/>
                    <a:gd name="connsiteX17" fmla="*/ 368198 w 610759"/>
                    <a:gd name="connsiteY17" fmla="*/ 1352440 h 1977391"/>
                    <a:gd name="connsiteX18" fmla="*/ 372786 w 610759"/>
                    <a:gd name="connsiteY18" fmla="*/ 1323875 h 1977391"/>
                    <a:gd name="connsiteX19" fmla="*/ 382081 w 610759"/>
                    <a:gd name="connsiteY19" fmla="*/ 1205730 h 1977391"/>
                    <a:gd name="connsiteX20" fmla="*/ 2374 w 610759"/>
                    <a:gd name="connsiteY20" fmla="*/ 17617 h 1977391"/>
                    <a:gd name="connsiteX21" fmla="*/ 4551 w 610759"/>
                    <a:gd name="connsiteY21" fmla="*/ 2374 h 19773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610759" h="1977391">
                      <a:moveTo>
                        <a:pt x="4551" y="2374"/>
                      </a:moveTo>
                      <a:cubicBezTo>
                        <a:pt x="8906" y="-1981"/>
                        <a:pt x="15439" y="196"/>
                        <a:pt x="19794" y="4551"/>
                      </a:cubicBezTo>
                      <a:cubicBezTo>
                        <a:pt x="300831" y="367518"/>
                        <a:pt x="395980" y="741321"/>
                        <a:pt x="404435" y="1068157"/>
                      </a:cubicBezTo>
                      <a:lnTo>
                        <a:pt x="403443" y="1165598"/>
                      </a:lnTo>
                      <a:lnTo>
                        <a:pt x="416717" y="1109476"/>
                      </a:lnTo>
                      <a:cubicBezTo>
                        <a:pt x="483880" y="856645"/>
                        <a:pt x="590852" y="602283"/>
                        <a:pt x="592485" y="599016"/>
                      </a:cubicBezTo>
                      <a:cubicBezTo>
                        <a:pt x="594662" y="594661"/>
                        <a:pt x="601195" y="590306"/>
                        <a:pt x="605549" y="594661"/>
                      </a:cubicBezTo>
                      <a:cubicBezTo>
                        <a:pt x="609905" y="596838"/>
                        <a:pt x="612082" y="603371"/>
                        <a:pt x="609905" y="607726"/>
                      </a:cubicBezTo>
                      <a:cubicBezTo>
                        <a:pt x="607999" y="611537"/>
                        <a:pt x="462717" y="953783"/>
                        <a:pt x="406003" y="1237678"/>
                      </a:cubicBezTo>
                      <a:lnTo>
                        <a:pt x="394802" y="1309621"/>
                      </a:lnTo>
                      <a:lnTo>
                        <a:pt x="392765" y="1335452"/>
                      </a:lnTo>
                      <a:cubicBezTo>
                        <a:pt x="359778" y="1630731"/>
                        <a:pt x="268441" y="1862527"/>
                        <a:pt x="217949" y="1973036"/>
                      </a:cubicBezTo>
                      <a:cubicBezTo>
                        <a:pt x="213594" y="1975214"/>
                        <a:pt x="211417" y="1977391"/>
                        <a:pt x="207061" y="1977391"/>
                      </a:cubicBezTo>
                      <a:cubicBezTo>
                        <a:pt x="204884" y="1977391"/>
                        <a:pt x="204884" y="1977391"/>
                        <a:pt x="202706" y="1977391"/>
                      </a:cubicBezTo>
                      <a:cubicBezTo>
                        <a:pt x="198351" y="1975214"/>
                        <a:pt x="196174" y="1968681"/>
                        <a:pt x="198351" y="1964326"/>
                      </a:cubicBezTo>
                      <a:cubicBezTo>
                        <a:pt x="241630" y="1871237"/>
                        <a:pt x="314305" y="1689652"/>
                        <a:pt x="354713" y="1455742"/>
                      </a:cubicBezTo>
                      <a:lnTo>
                        <a:pt x="369254" y="1353496"/>
                      </a:lnTo>
                      <a:lnTo>
                        <a:pt x="368198" y="1352440"/>
                      </a:lnTo>
                      <a:lnTo>
                        <a:pt x="372786" y="1323875"/>
                      </a:lnTo>
                      <a:lnTo>
                        <a:pt x="382081" y="1205730"/>
                      </a:lnTo>
                      <a:cubicBezTo>
                        <a:pt x="398140" y="852699"/>
                        <a:pt x="320293" y="428081"/>
                        <a:pt x="2374" y="17617"/>
                      </a:cubicBezTo>
                      <a:cubicBezTo>
                        <a:pt x="-1981" y="13261"/>
                        <a:pt x="196" y="6729"/>
                        <a:pt x="4551" y="2374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3" name="Freeform: Shape 31">
                  <a:extLst>
                    <a:ext uri="{FF2B5EF4-FFF2-40B4-BE49-F238E27FC236}">
                      <a16:creationId xmlns="" xmlns:a16="http://schemas.microsoft.com/office/drawing/2014/main" id="{E27B5DE0-B49D-4BF8-9CFB-BC3EC6B4A851}"/>
                    </a:ext>
                  </a:extLst>
                </p:cNvPr>
                <p:cNvSpPr/>
                <p:nvPr/>
              </p:nvSpPr>
              <p:spPr>
                <a:xfrm>
                  <a:off x="5096315" y="5919603"/>
                  <a:ext cx="283078" cy="283078"/>
                </a:xfrm>
                <a:custGeom>
                  <a:avLst/>
                  <a:gdLst>
                    <a:gd name="connsiteX0" fmla="*/ 292644 w 283078"/>
                    <a:gd name="connsiteY0" fmla="*/ 161992 h 283078"/>
                    <a:gd name="connsiteX1" fmla="*/ 131507 w 283078"/>
                    <a:gd name="connsiteY1" fmla="*/ 292644 h 283078"/>
                    <a:gd name="connsiteX2" fmla="*/ 856 w 283078"/>
                    <a:gd name="connsiteY2" fmla="*/ 131507 h 283078"/>
                    <a:gd name="connsiteX3" fmla="*/ 161992 w 283078"/>
                    <a:gd name="connsiteY3" fmla="*/ 856 h 283078"/>
                    <a:gd name="connsiteX4" fmla="*/ 292644 w 283078"/>
                    <a:gd name="connsiteY4" fmla="*/ 161992 h 283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3078" h="283078">
                      <a:moveTo>
                        <a:pt x="292644" y="161992"/>
                      </a:moveTo>
                      <a:cubicBezTo>
                        <a:pt x="283934" y="242561"/>
                        <a:pt x="212076" y="301354"/>
                        <a:pt x="131507" y="292644"/>
                      </a:cubicBezTo>
                      <a:cubicBezTo>
                        <a:pt x="50939" y="283934"/>
                        <a:pt x="-7855" y="212076"/>
                        <a:pt x="856" y="131507"/>
                      </a:cubicBezTo>
                      <a:cubicBezTo>
                        <a:pt x="9566" y="50939"/>
                        <a:pt x="81424" y="-7855"/>
                        <a:pt x="161992" y="856"/>
                      </a:cubicBezTo>
                      <a:cubicBezTo>
                        <a:pt x="242561" y="7388"/>
                        <a:pt x="301354" y="81424"/>
                        <a:pt x="292644" y="16199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4" name="Freeform: Shape 32">
                  <a:extLst>
                    <a:ext uri="{FF2B5EF4-FFF2-40B4-BE49-F238E27FC236}">
                      <a16:creationId xmlns="" xmlns:a16="http://schemas.microsoft.com/office/drawing/2014/main" id="{FADE0501-C97A-4C3F-ADE5-2A9B52484976}"/>
                    </a:ext>
                  </a:extLst>
                </p:cNvPr>
                <p:cNvSpPr/>
                <p:nvPr/>
              </p:nvSpPr>
              <p:spPr>
                <a:xfrm>
                  <a:off x="5544886" y="6004527"/>
                  <a:ext cx="283078" cy="283078"/>
                </a:xfrm>
                <a:custGeom>
                  <a:avLst/>
                  <a:gdLst>
                    <a:gd name="connsiteX0" fmla="*/ 292644 w 283078"/>
                    <a:gd name="connsiteY0" fmla="*/ 161993 h 283078"/>
                    <a:gd name="connsiteX1" fmla="*/ 131507 w 283078"/>
                    <a:gd name="connsiteY1" fmla="*/ 292644 h 283078"/>
                    <a:gd name="connsiteX2" fmla="*/ 856 w 283078"/>
                    <a:gd name="connsiteY2" fmla="*/ 131507 h 283078"/>
                    <a:gd name="connsiteX3" fmla="*/ 161992 w 283078"/>
                    <a:gd name="connsiteY3" fmla="*/ 856 h 283078"/>
                    <a:gd name="connsiteX4" fmla="*/ 292644 w 283078"/>
                    <a:gd name="connsiteY4" fmla="*/ 161993 h 283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3078" h="283078">
                      <a:moveTo>
                        <a:pt x="292644" y="161993"/>
                      </a:moveTo>
                      <a:cubicBezTo>
                        <a:pt x="283934" y="242561"/>
                        <a:pt x="212076" y="301354"/>
                        <a:pt x="131507" y="292644"/>
                      </a:cubicBezTo>
                      <a:cubicBezTo>
                        <a:pt x="50939" y="283934"/>
                        <a:pt x="-7854" y="212076"/>
                        <a:pt x="856" y="131507"/>
                      </a:cubicBezTo>
                      <a:cubicBezTo>
                        <a:pt x="9566" y="50939"/>
                        <a:pt x="81424" y="-7854"/>
                        <a:pt x="161992" y="856"/>
                      </a:cubicBezTo>
                      <a:cubicBezTo>
                        <a:pt x="244739" y="9566"/>
                        <a:pt x="301355" y="81424"/>
                        <a:pt x="292644" y="161993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5" name="Freeform: Shape 33">
                  <a:extLst>
                    <a:ext uri="{FF2B5EF4-FFF2-40B4-BE49-F238E27FC236}">
                      <a16:creationId xmlns="" xmlns:a16="http://schemas.microsoft.com/office/drawing/2014/main" id="{94184913-8CC2-4D1E-9062-0384B73BADDB}"/>
                    </a:ext>
                  </a:extLst>
                </p:cNvPr>
                <p:cNvSpPr/>
                <p:nvPr/>
              </p:nvSpPr>
              <p:spPr>
                <a:xfrm>
                  <a:off x="5684247" y="6533666"/>
                  <a:ext cx="283078" cy="283078"/>
                </a:xfrm>
                <a:custGeom>
                  <a:avLst/>
                  <a:gdLst>
                    <a:gd name="connsiteX0" fmla="*/ 292645 w 283078"/>
                    <a:gd name="connsiteY0" fmla="*/ 161993 h 283078"/>
                    <a:gd name="connsiteX1" fmla="*/ 131507 w 283078"/>
                    <a:gd name="connsiteY1" fmla="*/ 292644 h 283078"/>
                    <a:gd name="connsiteX2" fmla="*/ 856 w 283078"/>
                    <a:gd name="connsiteY2" fmla="*/ 131507 h 283078"/>
                    <a:gd name="connsiteX3" fmla="*/ 161993 w 283078"/>
                    <a:gd name="connsiteY3" fmla="*/ 856 h 283078"/>
                    <a:gd name="connsiteX4" fmla="*/ 292645 w 283078"/>
                    <a:gd name="connsiteY4" fmla="*/ 161993 h 283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3078" h="283078">
                      <a:moveTo>
                        <a:pt x="292645" y="161993"/>
                      </a:moveTo>
                      <a:cubicBezTo>
                        <a:pt x="283934" y="242561"/>
                        <a:pt x="212076" y="301354"/>
                        <a:pt x="131507" y="292644"/>
                      </a:cubicBezTo>
                      <a:cubicBezTo>
                        <a:pt x="50939" y="283934"/>
                        <a:pt x="-7854" y="212076"/>
                        <a:pt x="856" y="131507"/>
                      </a:cubicBezTo>
                      <a:cubicBezTo>
                        <a:pt x="9566" y="50939"/>
                        <a:pt x="81424" y="-7855"/>
                        <a:pt x="161993" y="856"/>
                      </a:cubicBezTo>
                      <a:cubicBezTo>
                        <a:pt x="242561" y="9566"/>
                        <a:pt x="301355" y="81424"/>
                        <a:pt x="292645" y="161993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6" name="Freeform: Shape 34">
                  <a:extLst>
                    <a:ext uri="{FF2B5EF4-FFF2-40B4-BE49-F238E27FC236}">
                      <a16:creationId xmlns="" xmlns:a16="http://schemas.microsoft.com/office/drawing/2014/main" id="{AC7CB7AC-1727-4065-BDAE-A33722B6FE83}"/>
                    </a:ext>
                  </a:extLst>
                </p:cNvPr>
                <p:cNvSpPr/>
                <p:nvPr/>
              </p:nvSpPr>
              <p:spPr>
                <a:xfrm>
                  <a:off x="5100670" y="6435677"/>
                  <a:ext cx="283078" cy="283078"/>
                </a:xfrm>
                <a:custGeom>
                  <a:avLst/>
                  <a:gdLst>
                    <a:gd name="connsiteX0" fmla="*/ 292644 w 283078"/>
                    <a:gd name="connsiteY0" fmla="*/ 161993 h 283078"/>
                    <a:gd name="connsiteX1" fmla="*/ 131507 w 283078"/>
                    <a:gd name="connsiteY1" fmla="*/ 292644 h 283078"/>
                    <a:gd name="connsiteX2" fmla="*/ 856 w 283078"/>
                    <a:gd name="connsiteY2" fmla="*/ 131507 h 283078"/>
                    <a:gd name="connsiteX3" fmla="*/ 161992 w 283078"/>
                    <a:gd name="connsiteY3" fmla="*/ 856 h 283078"/>
                    <a:gd name="connsiteX4" fmla="*/ 292644 w 283078"/>
                    <a:gd name="connsiteY4" fmla="*/ 161993 h 283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3078" h="283078">
                      <a:moveTo>
                        <a:pt x="292644" y="161993"/>
                      </a:moveTo>
                      <a:cubicBezTo>
                        <a:pt x="283934" y="242561"/>
                        <a:pt x="212076" y="301354"/>
                        <a:pt x="131507" y="292644"/>
                      </a:cubicBezTo>
                      <a:cubicBezTo>
                        <a:pt x="50939" y="283934"/>
                        <a:pt x="-7854" y="212076"/>
                        <a:pt x="856" y="131507"/>
                      </a:cubicBezTo>
                      <a:cubicBezTo>
                        <a:pt x="9566" y="50939"/>
                        <a:pt x="81424" y="-7855"/>
                        <a:pt x="161992" y="856"/>
                      </a:cubicBezTo>
                      <a:cubicBezTo>
                        <a:pt x="242561" y="9566"/>
                        <a:pt x="301354" y="81424"/>
                        <a:pt x="292644" y="161993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37" name="Freeform: Shape 35">
                  <a:extLst>
                    <a:ext uri="{FF2B5EF4-FFF2-40B4-BE49-F238E27FC236}">
                      <a16:creationId xmlns="" xmlns:a16="http://schemas.microsoft.com/office/drawing/2014/main" id="{3C8A4EDE-19A6-4C36-AC02-B0936039BDA8}"/>
                    </a:ext>
                  </a:extLst>
                </p:cNvPr>
                <p:cNvSpPr/>
                <p:nvPr/>
              </p:nvSpPr>
              <p:spPr>
                <a:xfrm>
                  <a:off x="5229144" y="7054095"/>
                  <a:ext cx="283078" cy="283078"/>
                </a:xfrm>
                <a:custGeom>
                  <a:avLst/>
                  <a:gdLst>
                    <a:gd name="connsiteX0" fmla="*/ 292644 w 283078"/>
                    <a:gd name="connsiteY0" fmla="*/ 161993 h 283078"/>
                    <a:gd name="connsiteX1" fmla="*/ 131507 w 283078"/>
                    <a:gd name="connsiteY1" fmla="*/ 292644 h 283078"/>
                    <a:gd name="connsiteX2" fmla="*/ 856 w 283078"/>
                    <a:gd name="connsiteY2" fmla="*/ 131507 h 283078"/>
                    <a:gd name="connsiteX3" fmla="*/ 161992 w 283078"/>
                    <a:gd name="connsiteY3" fmla="*/ 856 h 283078"/>
                    <a:gd name="connsiteX4" fmla="*/ 292644 w 283078"/>
                    <a:gd name="connsiteY4" fmla="*/ 161993 h 283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3078" h="283078">
                      <a:moveTo>
                        <a:pt x="292644" y="161993"/>
                      </a:moveTo>
                      <a:cubicBezTo>
                        <a:pt x="283934" y="242561"/>
                        <a:pt x="212076" y="301354"/>
                        <a:pt x="131507" y="292644"/>
                      </a:cubicBezTo>
                      <a:cubicBezTo>
                        <a:pt x="50939" y="283934"/>
                        <a:pt x="-7854" y="212076"/>
                        <a:pt x="856" y="131507"/>
                      </a:cubicBezTo>
                      <a:cubicBezTo>
                        <a:pt x="9566" y="50939"/>
                        <a:pt x="81424" y="-7855"/>
                        <a:pt x="161992" y="856"/>
                      </a:cubicBezTo>
                      <a:cubicBezTo>
                        <a:pt x="244739" y="9566"/>
                        <a:pt x="301355" y="81424"/>
                        <a:pt x="292644" y="16199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2176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  <p:grpSp>
          <p:nvGrpSpPr>
            <p:cNvPr id="10" name="Group 8">
              <a:extLst>
                <a:ext uri="{FF2B5EF4-FFF2-40B4-BE49-F238E27FC236}">
                  <a16:creationId xmlns="" xmlns:a16="http://schemas.microsoft.com/office/drawing/2014/main" id="{668D6DF4-2836-4480-9297-EBD15C10CBC1}"/>
                </a:ext>
              </a:extLst>
            </p:cNvPr>
            <p:cNvGrpSpPr/>
            <p:nvPr/>
          </p:nvGrpSpPr>
          <p:grpSpPr>
            <a:xfrm rot="262840">
              <a:off x="9922309" y="6046790"/>
              <a:ext cx="700304" cy="1244936"/>
              <a:chOff x="1704725" y="5707061"/>
              <a:chExt cx="1197640" cy="2129055"/>
            </a:xfrm>
          </p:grpSpPr>
          <p:sp>
            <p:nvSpPr>
              <p:cNvPr id="26" name="Freeform: Shape 24">
                <a:extLst>
                  <a:ext uri="{FF2B5EF4-FFF2-40B4-BE49-F238E27FC236}">
                    <a16:creationId xmlns="" xmlns:a16="http://schemas.microsoft.com/office/drawing/2014/main" id="{A5235C60-7BDC-47EF-A3F9-19F0A2B882FE}"/>
                  </a:ext>
                </a:extLst>
              </p:cNvPr>
              <p:cNvSpPr/>
              <p:nvPr/>
            </p:nvSpPr>
            <p:spPr>
              <a:xfrm>
                <a:off x="1704725" y="5707061"/>
                <a:ext cx="1197640" cy="1981549"/>
              </a:xfrm>
              <a:custGeom>
                <a:avLst/>
                <a:gdLst>
                  <a:gd name="connsiteX0" fmla="*/ 1153949 w 1197639"/>
                  <a:gd name="connsiteY0" fmla="*/ 975532 h 1981548"/>
                  <a:gd name="connsiteX1" fmla="*/ 844740 w 1197639"/>
                  <a:gd name="connsiteY1" fmla="*/ 1964129 h 1981548"/>
                  <a:gd name="connsiteX2" fmla="*/ 41233 w 1197639"/>
                  <a:gd name="connsiteY2" fmla="*/ 1310871 h 1981548"/>
                  <a:gd name="connsiteX3" fmla="*/ 252453 w 1197639"/>
                  <a:gd name="connsiteY3" fmla="*/ 0 h 1981548"/>
                  <a:gd name="connsiteX4" fmla="*/ 1153949 w 1197639"/>
                  <a:gd name="connsiteY4" fmla="*/ 975532 h 1981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7639" h="1981548">
                    <a:moveTo>
                      <a:pt x="1153949" y="975532"/>
                    </a:moveTo>
                    <a:cubicBezTo>
                      <a:pt x="1317264" y="1517736"/>
                      <a:pt x="1151771" y="1872673"/>
                      <a:pt x="844740" y="1964129"/>
                    </a:cubicBezTo>
                    <a:cubicBezTo>
                      <a:pt x="537709" y="2055585"/>
                      <a:pt x="204548" y="1853075"/>
                      <a:pt x="41233" y="1310871"/>
                    </a:cubicBezTo>
                    <a:cubicBezTo>
                      <a:pt x="-122081" y="768667"/>
                      <a:pt x="252453" y="0"/>
                      <a:pt x="252453" y="0"/>
                    </a:cubicBezTo>
                    <a:cubicBezTo>
                      <a:pt x="252453" y="0"/>
                      <a:pt x="990635" y="433328"/>
                      <a:pt x="1153949" y="97553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17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7" name="Freeform: Shape 25">
                <a:extLst>
                  <a:ext uri="{FF2B5EF4-FFF2-40B4-BE49-F238E27FC236}">
                    <a16:creationId xmlns="" xmlns:a16="http://schemas.microsoft.com/office/drawing/2014/main" id="{E3290B16-D2C7-4D3C-A559-BC005ED24655}"/>
                  </a:ext>
                </a:extLst>
              </p:cNvPr>
              <p:cNvSpPr/>
              <p:nvPr/>
            </p:nvSpPr>
            <p:spPr>
              <a:xfrm>
                <a:off x="1840952" y="6094095"/>
                <a:ext cx="827460" cy="1742021"/>
              </a:xfrm>
              <a:custGeom>
                <a:avLst/>
                <a:gdLst>
                  <a:gd name="connsiteX0" fmla="*/ 832632 w 827460"/>
                  <a:gd name="connsiteY0" fmla="*/ 952145 h 1742020"/>
                  <a:gd name="connsiteX1" fmla="*/ 815211 w 827460"/>
                  <a:gd name="connsiteY1" fmla="*/ 958678 h 1742020"/>
                  <a:gd name="connsiteX2" fmla="*/ 636654 w 827460"/>
                  <a:gd name="connsiteY2" fmla="*/ 1289662 h 1742020"/>
                  <a:gd name="connsiteX3" fmla="*/ 603991 w 827460"/>
                  <a:gd name="connsiteY3" fmla="*/ 1182963 h 1742020"/>
                  <a:gd name="connsiteX4" fmla="*/ 603991 w 827460"/>
                  <a:gd name="connsiteY4" fmla="*/ 1182963 h 1742020"/>
                  <a:gd name="connsiteX5" fmla="*/ 538666 w 827460"/>
                  <a:gd name="connsiteY5" fmla="*/ 967388 h 1742020"/>
                  <a:gd name="connsiteX6" fmla="*/ 730288 w 827460"/>
                  <a:gd name="connsiteY6" fmla="*/ 610274 h 1742020"/>
                  <a:gd name="connsiteX7" fmla="*/ 723755 w 827460"/>
                  <a:gd name="connsiteY7" fmla="*/ 592854 h 1742020"/>
                  <a:gd name="connsiteX8" fmla="*/ 706335 w 827460"/>
                  <a:gd name="connsiteY8" fmla="*/ 599386 h 1742020"/>
                  <a:gd name="connsiteX9" fmla="*/ 527778 w 827460"/>
                  <a:gd name="connsiteY9" fmla="*/ 932548 h 1742020"/>
                  <a:gd name="connsiteX10" fmla="*/ 429789 w 827460"/>
                  <a:gd name="connsiteY10" fmla="*/ 608096 h 1742020"/>
                  <a:gd name="connsiteX11" fmla="*/ 621412 w 827460"/>
                  <a:gd name="connsiteY11" fmla="*/ 250982 h 1742020"/>
                  <a:gd name="connsiteX12" fmla="*/ 614879 w 827460"/>
                  <a:gd name="connsiteY12" fmla="*/ 233562 h 1742020"/>
                  <a:gd name="connsiteX13" fmla="*/ 597459 w 827460"/>
                  <a:gd name="connsiteY13" fmla="*/ 240094 h 1742020"/>
                  <a:gd name="connsiteX14" fmla="*/ 418902 w 827460"/>
                  <a:gd name="connsiteY14" fmla="*/ 568901 h 1742020"/>
                  <a:gd name="connsiteX15" fmla="*/ 251232 w 827460"/>
                  <a:gd name="connsiteY15" fmla="*/ 9276 h 1742020"/>
                  <a:gd name="connsiteX16" fmla="*/ 233812 w 827460"/>
                  <a:gd name="connsiteY16" fmla="*/ 566 h 1742020"/>
                  <a:gd name="connsiteX17" fmla="*/ 225102 w 827460"/>
                  <a:gd name="connsiteY17" fmla="*/ 17987 h 1742020"/>
                  <a:gd name="connsiteX18" fmla="*/ 351398 w 827460"/>
                  <a:gd name="connsiteY18" fmla="*/ 438249 h 1742020"/>
                  <a:gd name="connsiteX19" fmla="*/ 18237 w 827460"/>
                  <a:gd name="connsiteY19" fmla="*/ 259692 h 1742020"/>
                  <a:gd name="connsiteX20" fmla="*/ 817 w 827460"/>
                  <a:gd name="connsiteY20" fmla="*/ 266225 h 1742020"/>
                  <a:gd name="connsiteX21" fmla="*/ 7349 w 827460"/>
                  <a:gd name="connsiteY21" fmla="*/ 283645 h 1742020"/>
                  <a:gd name="connsiteX22" fmla="*/ 364463 w 827460"/>
                  <a:gd name="connsiteY22" fmla="*/ 475267 h 1742020"/>
                  <a:gd name="connsiteX23" fmla="*/ 403659 w 827460"/>
                  <a:gd name="connsiteY23" fmla="*/ 608096 h 1742020"/>
                  <a:gd name="connsiteX24" fmla="*/ 403659 w 827460"/>
                  <a:gd name="connsiteY24" fmla="*/ 608096 h 1742020"/>
                  <a:gd name="connsiteX25" fmla="*/ 460275 w 827460"/>
                  <a:gd name="connsiteY25" fmla="*/ 799719 h 1742020"/>
                  <a:gd name="connsiteX26" fmla="*/ 127113 w 827460"/>
                  <a:gd name="connsiteY26" fmla="*/ 621161 h 1742020"/>
                  <a:gd name="connsiteX27" fmla="*/ 109693 w 827460"/>
                  <a:gd name="connsiteY27" fmla="*/ 627694 h 1742020"/>
                  <a:gd name="connsiteX28" fmla="*/ 116225 w 827460"/>
                  <a:gd name="connsiteY28" fmla="*/ 645114 h 1742020"/>
                  <a:gd name="connsiteX29" fmla="*/ 473340 w 827460"/>
                  <a:gd name="connsiteY29" fmla="*/ 836736 h 1742020"/>
                  <a:gd name="connsiteX30" fmla="*/ 512535 w 827460"/>
                  <a:gd name="connsiteY30" fmla="*/ 969566 h 1742020"/>
                  <a:gd name="connsiteX31" fmla="*/ 512535 w 827460"/>
                  <a:gd name="connsiteY31" fmla="*/ 969566 h 1742020"/>
                  <a:gd name="connsiteX32" fmla="*/ 569151 w 827460"/>
                  <a:gd name="connsiteY32" fmla="*/ 1161188 h 1742020"/>
                  <a:gd name="connsiteX33" fmla="*/ 235989 w 827460"/>
                  <a:gd name="connsiteY33" fmla="*/ 982631 h 1742020"/>
                  <a:gd name="connsiteX34" fmla="*/ 218569 w 827460"/>
                  <a:gd name="connsiteY34" fmla="*/ 989163 h 1742020"/>
                  <a:gd name="connsiteX35" fmla="*/ 225102 w 827460"/>
                  <a:gd name="connsiteY35" fmla="*/ 1006584 h 1742020"/>
                  <a:gd name="connsiteX36" fmla="*/ 582216 w 827460"/>
                  <a:gd name="connsiteY36" fmla="*/ 1198206 h 1742020"/>
                  <a:gd name="connsiteX37" fmla="*/ 745531 w 827460"/>
                  <a:gd name="connsiteY37" fmla="*/ 1738233 h 1742020"/>
                  <a:gd name="connsiteX38" fmla="*/ 758596 w 827460"/>
                  <a:gd name="connsiteY38" fmla="*/ 1746943 h 1742020"/>
                  <a:gd name="connsiteX39" fmla="*/ 762951 w 827460"/>
                  <a:gd name="connsiteY39" fmla="*/ 1746943 h 1742020"/>
                  <a:gd name="connsiteX40" fmla="*/ 771661 w 827460"/>
                  <a:gd name="connsiteY40" fmla="*/ 1729522 h 1742020"/>
                  <a:gd name="connsiteX41" fmla="*/ 651897 w 827460"/>
                  <a:gd name="connsiteY41" fmla="*/ 1328858 h 1742020"/>
                  <a:gd name="connsiteX42" fmla="*/ 843519 w 827460"/>
                  <a:gd name="connsiteY42" fmla="*/ 971743 h 1742020"/>
                  <a:gd name="connsiteX43" fmla="*/ 832632 w 827460"/>
                  <a:gd name="connsiteY43" fmla="*/ 952145 h 1742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827460" h="1742020">
                    <a:moveTo>
                      <a:pt x="832632" y="952145"/>
                    </a:moveTo>
                    <a:cubicBezTo>
                      <a:pt x="826099" y="947790"/>
                      <a:pt x="817389" y="949968"/>
                      <a:pt x="815211" y="958678"/>
                    </a:cubicBezTo>
                    <a:lnTo>
                      <a:pt x="636654" y="1289662"/>
                    </a:lnTo>
                    <a:lnTo>
                      <a:pt x="603991" y="1182963"/>
                    </a:lnTo>
                    <a:cubicBezTo>
                      <a:pt x="603991" y="1182963"/>
                      <a:pt x="603991" y="1182963"/>
                      <a:pt x="603991" y="1182963"/>
                    </a:cubicBezTo>
                    <a:lnTo>
                      <a:pt x="538666" y="967388"/>
                    </a:lnTo>
                    <a:lnTo>
                      <a:pt x="730288" y="610274"/>
                    </a:lnTo>
                    <a:cubicBezTo>
                      <a:pt x="734643" y="603741"/>
                      <a:pt x="730288" y="595031"/>
                      <a:pt x="723755" y="592854"/>
                    </a:cubicBezTo>
                    <a:cubicBezTo>
                      <a:pt x="717223" y="588499"/>
                      <a:pt x="708513" y="592854"/>
                      <a:pt x="706335" y="599386"/>
                    </a:cubicBezTo>
                    <a:lnTo>
                      <a:pt x="527778" y="932548"/>
                    </a:lnTo>
                    <a:lnTo>
                      <a:pt x="429789" y="608096"/>
                    </a:lnTo>
                    <a:lnTo>
                      <a:pt x="621412" y="250982"/>
                    </a:lnTo>
                    <a:cubicBezTo>
                      <a:pt x="625767" y="244449"/>
                      <a:pt x="621412" y="235739"/>
                      <a:pt x="614879" y="233562"/>
                    </a:cubicBezTo>
                    <a:cubicBezTo>
                      <a:pt x="608346" y="231384"/>
                      <a:pt x="599636" y="233562"/>
                      <a:pt x="597459" y="240094"/>
                    </a:cubicBezTo>
                    <a:lnTo>
                      <a:pt x="418902" y="568901"/>
                    </a:lnTo>
                    <a:lnTo>
                      <a:pt x="251232" y="9276"/>
                    </a:lnTo>
                    <a:cubicBezTo>
                      <a:pt x="249055" y="2744"/>
                      <a:pt x="242522" y="-1611"/>
                      <a:pt x="233812" y="566"/>
                    </a:cubicBezTo>
                    <a:cubicBezTo>
                      <a:pt x="227279" y="2744"/>
                      <a:pt x="222924" y="9276"/>
                      <a:pt x="225102" y="17987"/>
                    </a:cubicBezTo>
                    <a:lnTo>
                      <a:pt x="351398" y="438249"/>
                    </a:lnTo>
                    <a:lnTo>
                      <a:pt x="18237" y="259692"/>
                    </a:lnTo>
                    <a:cubicBezTo>
                      <a:pt x="11704" y="255337"/>
                      <a:pt x="2994" y="259692"/>
                      <a:pt x="817" y="266225"/>
                    </a:cubicBezTo>
                    <a:cubicBezTo>
                      <a:pt x="-1361" y="272757"/>
                      <a:pt x="817" y="281467"/>
                      <a:pt x="7349" y="283645"/>
                    </a:cubicBezTo>
                    <a:lnTo>
                      <a:pt x="364463" y="475267"/>
                    </a:lnTo>
                    <a:lnTo>
                      <a:pt x="403659" y="608096"/>
                    </a:lnTo>
                    <a:cubicBezTo>
                      <a:pt x="403659" y="608096"/>
                      <a:pt x="403659" y="608096"/>
                      <a:pt x="403659" y="608096"/>
                    </a:cubicBezTo>
                    <a:lnTo>
                      <a:pt x="460275" y="799719"/>
                    </a:lnTo>
                    <a:lnTo>
                      <a:pt x="127113" y="621161"/>
                    </a:lnTo>
                    <a:cubicBezTo>
                      <a:pt x="120581" y="616806"/>
                      <a:pt x="111870" y="621161"/>
                      <a:pt x="109693" y="627694"/>
                    </a:cubicBezTo>
                    <a:cubicBezTo>
                      <a:pt x="105338" y="634227"/>
                      <a:pt x="109693" y="642937"/>
                      <a:pt x="116225" y="645114"/>
                    </a:cubicBezTo>
                    <a:lnTo>
                      <a:pt x="473340" y="836736"/>
                    </a:lnTo>
                    <a:lnTo>
                      <a:pt x="512535" y="969566"/>
                    </a:lnTo>
                    <a:cubicBezTo>
                      <a:pt x="512535" y="969566"/>
                      <a:pt x="512535" y="969566"/>
                      <a:pt x="512535" y="969566"/>
                    </a:cubicBezTo>
                    <a:lnTo>
                      <a:pt x="569151" y="1161188"/>
                    </a:lnTo>
                    <a:lnTo>
                      <a:pt x="235989" y="982631"/>
                    </a:lnTo>
                    <a:cubicBezTo>
                      <a:pt x="229457" y="978276"/>
                      <a:pt x="220747" y="982631"/>
                      <a:pt x="218569" y="989163"/>
                    </a:cubicBezTo>
                    <a:cubicBezTo>
                      <a:pt x="214214" y="995696"/>
                      <a:pt x="218569" y="1004406"/>
                      <a:pt x="225102" y="1006584"/>
                    </a:cubicBezTo>
                    <a:lnTo>
                      <a:pt x="582216" y="1198206"/>
                    </a:lnTo>
                    <a:lnTo>
                      <a:pt x="745531" y="1738233"/>
                    </a:lnTo>
                    <a:cubicBezTo>
                      <a:pt x="747708" y="1744765"/>
                      <a:pt x="752063" y="1746943"/>
                      <a:pt x="758596" y="1746943"/>
                    </a:cubicBezTo>
                    <a:cubicBezTo>
                      <a:pt x="760773" y="1746943"/>
                      <a:pt x="760773" y="1746943"/>
                      <a:pt x="762951" y="1746943"/>
                    </a:cubicBezTo>
                    <a:cubicBezTo>
                      <a:pt x="769484" y="1744765"/>
                      <a:pt x="773839" y="1738233"/>
                      <a:pt x="771661" y="1729522"/>
                    </a:cubicBezTo>
                    <a:lnTo>
                      <a:pt x="651897" y="1328858"/>
                    </a:lnTo>
                    <a:lnTo>
                      <a:pt x="843519" y="971743"/>
                    </a:lnTo>
                    <a:cubicBezTo>
                      <a:pt x="841342" y="963033"/>
                      <a:pt x="839164" y="956500"/>
                      <a:pt x="832632" y="952145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217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1" name="Group 9">
              <a:extLst>
                <a:ext uri="{FF2B5EF4-FFF2-40B4-BE49-F238E27FC236}">
                  <a16:creationId xmlns="" xmlns:a16="http://schemas.microsoft.com/office/drawing/2014/main" id="{CFAC9F66-A339-4DAA-B9F2-28568A0A8581}"/>
                </a:ext>
              </a:extLst>
            </p:cNvPr>
            <p:cNvGrpSpPr/>
            <p:nvPr/>
          </p:nvGrpSpPr>
          <p:grpSpPr>
            <a:xfrm rot="3886594">
              <a:off x="9386235" y="6329629"/>
              <a:ext cx="750720" cy="732184"/>
              <a:chOff x="-309627" y="6497504"/>
              <a:chExt cx="1763796" cy="1720246"/>
            </a:xfrm>
          </p:grpSpPr>
          <p:sp>
            <p:nvSpPr>
              <p:cNvPr id="24" name="Freeform: Shape 22">
                <a:extLst>
                  <a:ext uri="{FF2B5EF4-FFF2-40B4-BE49-F238E27FC236}">
                    <a16:creationId xmlns="" xmlns:a16="http://schemas.microsoft.com/office/drawing/2014/main" id="{9529C341-692B-44C7-ACBA-FAB1D3BA6C35}"/>
                  </a:ext>
                </a:extLst>
              </p:cNvPr>
              <p:cNvSpPr/>
              <p:nvPr/>
            </p:nvSpPr>
            <p:spPr>
              <a:xfrm>
                <a:off x="-309627" y="6497504"/>
                <a:ext cx="1763796" cy="1720246"/>
              </a:xfrm>
              <a:custGeom>
                <a:avLst/>
                <a:gdLst>
                  <a:gd name="connsiteX0" fmla="*/ 1391439 w 1763796"/>
                  <a:gd name="connsiteY0" fmla="*/ 450748 h 1720245"/>
                  <a:gd name="connsiteX1" fmla="*/ 1628790 w 1763796"/>
                  <a:gd name="connsiteY1" fmla="*/ 1565641 h 1720245"/>
                  <a:gd name="connsiteX2" fmla="*/ 505186 w 1763796"/>
                  <a:gd name="connsiteY2" fmla="*/ 1371842 h 1720245"/>
                  <a:gd name="connsiteX3" fmla="*/ 0 w 1763796"/>
                  <a:gd name="connsiteY3" fmla="*/ 0 h 1720245"/>
                  <a:gd name="connsiteX4" fmla="*/ 1391439 w 1763796"/>
                  <a:gd name="connsiteY4" fmla="*/ 450748 h 1720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3796" h="1720245">
                    <a:moveTo>
                      <a:pt x="1391439" y="450748"/>
                    </a:moveTo>
                    <a:cubicBezTo>
                      <a:pt x="1842187" y="884075"/>
                      <a:pt x="1872673" y="1310871"/>
                      <a:pt x="1628790" y="1565641"/>
                    </a:cubicBezTo>
                    <a:cubicBezTo>
                      <a:pt x="1384907" y="1820412"/>
                      <a:pt x="955934" y="1805169"/>
                      <a:pt x="505186" y="1371842"/>
                    </a:cubicBezTo>
                    <a:cubicBezTo>
                      <a:pt x="56616" y="940691"/>
                      <a:pt x="0" y="0"/>
                      <a:pt x="0" y="0"/>
                    </a:cubicBezTo>
                    <a:cubicBezTo>
                      <a:pt x="0" y="0"/>
                      <a:pt x="940691" y="19598"/>
                      <a:pt x="1391439" y="45074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17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5" name="Freeform: Shape 23">
                <a:extLst>
                  <a:ext uri="{FF2B5EF4-FFF2-40B4-BE49-F238E27FC236}">
                    <a16:creationId xmlns="" xmlns:a16="http://schemas.microsoft.com/office/drawing/2014/main" id="{006D3122-6B21-45DD-93A8-AFB08F296856}"/>
                  </a:ext>
                </a:extLst>
              </p:cNvPr>
              <p:cNvSpPr/>
              <p:nvPr/>
            </p:nvSpPr>
            <p:spPr>
              <a:xfrm>
                <a:off x="-72277" y="6801813"/>
                <a:ext cx="1524268" cy="1393617"/>
              </a:xfrm>
              <a:custGeom>
                <a:avLst/>
                <a:gdLst>
                  <a:gd name="connsiteX0" fmla="*/ 1530801 w 1524268"/>
                  <a:gd name="connsiteY0" fmla="*/ 1372386 h 1393616"/>
                  <a:gd name="connsiteX1" fmla="*/ 1199817 w 1524268"/>
                  <a:gd name="connsiteY1" fmla="*/ 1054467 h 1393616"/>
                  <a:gd name="connsiteX2" fmla="*/ 1191107 w 1524268"/>
                  <a:gd name="connsiteY2" fmla="*/ 608074 h 1393616"/>
                  <a:gd name="connsiteX3" fmla="*/ 1175864 w 1524268"/>
                  <a:gd name="connsiteY3" fmla="*/ 592832 h 1393616"/>
                  <a:gd name="connsiteX4" fmla="*/ 1160622 w 1524268"/>
                  <a:gd name="connsiteY4" fmla="*/ 608074 h 1393616"/>
                  <a:gd name="connsiteX5" fmla="*/ 1169332 w 1524268"/>
                  <a:gd name="connsiteY5" fmla="*/ 1023982 h 1393616"/>
                  <a:gd name="connsiteX6" fmla="*/ 1080053 w 1524268"/>
                  <a:gd name="connsiteY6" fmla="*/ 939058 h 1393616"/>
                  <a:gd name="connsiteX7" fmla="*/ 1080053 w 1524268"/>
                  <a:gd name="connsiteY7" fmla="*/ 939058 h 1393616"/>
                  <a:gd name="connsiteX8" fmla="*/ 901496 w 1524268"/>
                  <a:gd name="connsiteY8" fmla="*/ 767034 h 1393616"/>
                  <a:gd name="connsiteX9" fmla="*/ 890608 w 1524268"/>
                  <a:gd name="connsiteY9" fmla="*/ 320641 h 1393616"/>
                  <a:gd name="connsiteX10" fmla="*/ 875366 w 1524268"/>
                  <a:gd name="connsiteY10" fmla="*/ 305398 h 1393616"/>
                  <a:gd name="connsiteX11" fmla="*/ 860123 w 1524268"/>
                  <a:gd name="connsiteY11" fmla="*/ 320641 h 1393616"/>
                  <a:gd name="connsiteX12" fmla="*/ 868833 w 1524268"/>
                  <a:gd name="connsiteY12" fmla="*/ 736548 h 1393616"/>
                  <a:gd name="connsiteX13" fmla="*/ 779554 w 1524268"/>
                  <a:gd name="connsiteY13" fmla="*/ 651625 h 1393616"/>
                  <a:gd name="connsiteX14" fmla="*/ 779554 w 1524268"/>
                  <a:gd name="connsiteY14" fmla="*/ 651625 h 1393616"/>
                  <a:gd name="connsiteX15" fmla="*/ 600997 w 1524268"/>
                  <a:gd name="connsiteY15" fmla="*/ 479600 h 1393616"/>
                  <a:gd name="connsiteX16" fmla="*/ 590110 w 1524268"/>
                  <a:gd name="connsiteY16" fmla="*/ 33207 h 1393616"/>
                  <a:gd name="connsiteX17" fmla="*/ 574867 w 1524268"/>
                  <a:gd name="connsiteY17" fmla="*/ 17965 h 1393616"/>
                  <a:gd name="connsiteX18" fmla="*/ 574867 w 1524268"/>
                  <a:gd name="connsiteY18" fmla="*/ 17965 h 1393616"/>
                  <a:gd name="connsiteX19" fmla="*/ 559624 w 1524268"/>
                  <a:gd name="connsiteY19" fmla="*/ 33207 h 1393616"/>
                  <a:gd name="connsiteX20" fmla="*/ 568334 w 1524268"/>
                  <a:gd name="connsiteY20" fmla="*/ 451292 h 1393616"/>
                  <a:gd name="connsiteX21" fmla="*/ 104521 w 1524268"/>
                  <a:gd name="connsiteY21" fmla="*/ 4899 h 1393616"/>
                  <a:gd name="connsiteX22" fmla="*/ 82746 w 1524268"/>
                  <a:gd name="connsiteY22" fmla="*/ 4899 h 1393616"/>
                  <a:gd name="connsiteX23" fmla="*/ 82746 w 1524268"/>
                  <a:gd name="connsiteY23" fmla="*/ 26675 h 1393616"/>
                  <a:gd name="connsiteX24" fmla="*/ 431150 w 1524268"/>
                  <a:gd name="connsiteY24" fmla="*/ 362014 h 1393616"/>
                  <a:gd name="connsiteX25" fmla="*/ 15243 w 1524268"/>
                  <a:gd name="connsiteY25" fmla="*/ 370724 h 1393616"/>
                  <a:gd name="connsiteX26" fmla="*/ 0 w 1524268"/>
                  <a:gd name="connsiteY26" fmla="*/ 385967 h 1393616"/>
                  <a:gd name="connsiteX27" fmla="*/ 15243 w 1524268"/>
                  <a:gd name="connsiteY27" fmla="*/ 401209 h 1393616"/>
                  <a:gd name="connsiteX28" fmla="*/ 15243 w 1524268"/>
                  <a:gd name="connsiteY28" fmla="*/ 401209 h 1393616"/>
                  <a:gd name="connsiteX29" fmla="*/ 461636 w 1524268"/>
                  <a:gd name="connsiteY29" fmla="*/ 392499 h 1393616"/>
                  <a:gd name="connsiteX30" fmla="*/ 729471 w 1524268"/>
                  <a:gd name="connsiteY30" fmla="*/ 651625 h 1393616"/>
                  <a:gd name="connsiteX31" fmla="*/ 313564 w 1524268"/>
                  <a:gd name="connsiteY31" fmla="*/ 660335 h 1393616"/>
                  <a:gd name="connsiteX32" fmla="*/ 298321 w 1524268"/>
                  <a:gd name="connsiteY32" fmla="*/ 675578 h 1393616"/>
                  <a:gd name="connsiteX33" fmla="*/ 313564 w 1524268"/>
                  <a:gd name="connsiteY33" fmla="*/ 690820 h 1393616"/>
                  <a:gd name="connsiteX34" fmla="*/ 313564 w 1524268"/>
                  <a:gd name="connsiteY34" fmla="*/ 690820 h 1393616"/>
                  <a:gd name="connsiteX35" fmla="*/ 759957 w 1524268"/>
                  <a:gd name="connsiteY35" fmla="*/ 682110 h 1393616"/>
                  <a:gd name="connsiteX36" fmla="*/ 871011 w 1524268"/>
                  <a:gd name="connsiteY36" fmla="*/ 788809 h 1393616"/>
                  <a:gd name="connsiteX37" fmla="*/ 871011 w 1524268"/>
                  <a:gd name="connsiteY37" fmla="*/ 788809 h 1393616"/>
                  <a:gd name="connsiteX38" fmla="*/ 1029970 w 1524268"/>
                  <a:gd name="connsiteY38" fmla="*/ 941236 h 1393616"/>
                  <a:gd name="connsiteX39" fmla="*/ 614062 w 1524268"/>
                  <a:gd name="connsiteY39" fmla="*/ 949946 h 1393616"/>
                  <a:gd name="connsiteX40" fmla="*/ 598820 w 1524268"/>
                  <a:gd name="connsiteY40" fmla="*/ 965189 h 1393616"/>
                  <a:gd name="connsiteX41" fmla="*/ 614062 w 1524268"/>
                  <a:gd name="connsiteY41" fmla="*/ 980431 h 1393616"/>
                  <a:gd name="connsiteX42" fmla="*/ 614062 w 1524268"/>
                  <a:gd name="connsiteY42" fmla="*/ 980431 h 1393616"/>
                  <a:gd name="connsiteX43" fmla="*/ 1060455 w 1524268"/>
                  <a:gd name="connsiteY43" fmla="*/ 971721 h 1393616"/>
                  <a:gd name="connsiteX44" fmla="*/ 1506848 w 1524268"/>
                  <a:gd name="connsiteY44" fmla="*/ 1400694 h 1393616"/>
                  <a:gd name="connsiteX45" fmla="*/ 1517736 w 1524268"/>
                  <a:gd name="connsiteY45" fmla="*/ 1405049 h 1393616"/>
                  <a:gd name="connsiteX46" fmla="*/ 1528624 w 1524268"/>
                  <a:gd name="connsiteY46" fmla="*/ 1400694 h 1393616"/>
                  <a:gd name="connsiteX47" fmla="*/ 1530801 w 1524268"/>
                  <a:gd name="connsiteY47" fmla="*/ 1372386 h 1393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524268" h="1393616">
                    <a:moveTo>
                      <a:pt x="1530801" y="1372386"/>
                    </a:moveTo>
                    <a:lnTo>
                      <a:pt x="1199817" y="1054467"/>
                    </a:lnTo>
                    <a:lnTo>
                      <a:pt x="1191107" y="608074"/>
                    </a:lnTo>
                    <a:cubicBezTo>
                      <a:pt x="1191107" y="599364"/>
                      <a:pt x="1184574" y="592832"/>
                      <a:pt x="1175864" y="592832"/>
                    </a:cubicBezTo>
                    <a:cubicBezTo>
                      <a:pt x="1167154" y="592832"/>
                      <a:pt x="1160622" y="599364"/>
                      <a:pt x="1160622" y="608074"/>
                    </a:cubicBezTo>
                    <a:lnTo>
                      <a:pt x="1169332" y="1023982"/>
                    </a:lnTo>
                    <a:lnTo>
                      <a:pt x="1080053" y="939058"/>
                    </a:lnTo>
                    <a:cubicBezTo>
                      <a:pt x="1080053" y="939058"/>
                      <a:pt x="1080053" y="939058"/>
                      <a:pt x="1080053" y="939058"/>
                    </a:cubicBezTo>
                    <a:lnTo>
                      <a:pt x="901496" y="767034"/>
                    </a:lnTo>
                    <a:lnTo>
                      <a:pt x="890608" y="320641"/>
                    </a:lnTo>
                    <a:cubicBezTo>
                      <a:pt x="890608" y="311931"/>
                      <a:pt x="884076" y="305398"/>
                      <a:pt x="875366" y="305398"/>
                    </a:cubicBezTo>
                    <a:cubicBezTo>
                      <a:pt x="866656" y="305398"/>
                      <a:pt x="860123" y="311931"/>
                      <a:pt x="860123" y="320641"/>
                    </a:cubicBezTo>
                    <a:lnTo>
                      <a:pt x="868833" y="736548"/>
                    </a:lnTo>
                    <a:lnTo>
                      <a:pt x="779554" y="651625"/>
                    </a:lnTo>
                    <a:cubicBezTo>
                      <a:pt x="779554" y="651625"/>
                      <a:pt x="779554" y="651625"/>
                      <a:pt x="779554" y="651625"/>
                    </a:cubicBezTo>
                    <a:lnTo>
                      <a:pt x="600997" y="479600"/>
                    </a:lnTo>
                    <a:lnTo>
                      <a:pt x="590110" y="33207"/>
                    </a:lnTo>
                    <a:cubicBezTo>
                      <a:pt x="590110" y="24497"/>
                      <a:pt x="583577" y="17965"/>
                      <a:pt x="574867" y="17965"/>
                    </a:cubicBezTo>
                    <a:cubicBezTo>
                      <a:pt x="574867" y="17965"/>
                      <a:pt x="574867" y="17965"/>
                      <a:pt x="574867" y="17965"/>
                    </a:cubicBezTo>
                    <a:cubicBezTo>
                      <a:pt x="566157" y="17965"/>
                      <a:pt x="559624" y="24497"/>
                      <a:pt x="559624" y="33207"/>
                    </a:cubicBezTo>
                    <a:lnTo>
                      <a:pt x="568334" y="451292"/>
                    </a:lnTo>
                    <a:lnTo>
                      <a:pt x="104521" y="4899"/>
                    </a:lnTo>
                    <a:cubicBezTo>
                      <a:pt x="97989" y="-1633"/>
                      <a:pt x="89279" y="-1633"/>
                      <a:pt x="82746" y="4899"/>
                    </a:cubicBezTo>
                    <a:cubicBezTo>
                      <a:pt x="76213" y="11432"/>
                      <a:pt x="76213" y="20142"/>
                      <a:pt x="82746" y="26675"/>
                    </a:cubicBezTo>
                    <a:lnTo>
                      <a:pt x="431150" y="362014"/>
                    </a:lnTo>
                    <a:lnTo>
                      <a:pt x="15243" y="370724"/>
                    </a:lnTo>
                    <a:cubicBezTo>
                      <a:pt x="6533" y="370724"/>
                      <a:pt x="0" y="377256"/>
                      <a:pt x="0" y="385967"/>
                    </a:cubicBezTo>
                    <a:cubicBezTo>
                      <a:pt x="0" y="394677"/>
                      <a:pt x="6533" y="401209"/>
                      <a:pt x="15243" y="401209"/>
                    </a:cubicBezTo>
                    <a:cubicBezTo>
                      <a:pt x="15243" y="401209"/>
                      <a:pt x="15243" y="401209"/>
                      <a:pt x="15243" y="401209"/>
                    </a:cubicBezTo>
                    <a:lnTo>
                      <a:pt x="461636" y="392499"/>
                    </a:lnTo>
                    <a:lnTo>
                      <a:pt x="729471" y="651625"/>
                    </a:lnTo>
                    <a:lnTo>
                      <a:pt x="313564" y="660335"/>
                    </a:lnTo>
                    <a:cubicBezTo>
                      <a:pt x="304854" y="660335"/>
                      <a:pt x="298321" y="666867"/>
                      <a:pt x="298321" y="675578"/>
                    </a:cubicBezTo>
                    <a:cubicBezTo>
                      <a:pt x="298321" y="684288"/>
                      <a:pt x="304854" y="690820"/>
                      <a:pt x="313564" y="690820"/>
                    </a:cubicBezTo>
                    <a:cubicBezTo>
                      <a:pt x="313564" y="690820"/>
                      <a:pt x="313564" y="690820"/>
                      <a:pt x="313564" y="690820"/>
                    </a:cubicBezTo>
                    <a:lnTo>
                      <a:pt x="759957" y="682110"/>
                    </a:lnTo>
                    <a:lnTo>
                      <a:pt x="871011" y="788809"/>
                    </a:lnTo>
                    <a:cubicBezTo>
                      <a:pt x="871011" y="788809"/>
                      <a:pt x="871011" y="788809"/>
                      <a:pt x="871011" y="788809"/>
                    </a:cubicBezTo>
                    <a:lnTo>
                      <a:pt x="1029970" y="941236"/>
                    </a:lnTo>
                    <a:lnTo>
                      <a:pt x="614062" y="949946"/>
                    </a:lnTo>
                    <a:cubicBezTo>
                      <a:pt x="605352" y="949946"/>
                      <a:pt x="598820" y="956478"/>
                      <a:pt x="598820" y="965189"/>
                    </a:cubicBezTo>
                    <a:cubicBezTo>
                      <a:pt x="598820" y="973899"/>
                      <a:pt x="605352" y="980431"/>
                      <a:pt x="614062" y="980431"/>
                    </a:cubicBezTo>
                    <a:cubicBezTo>
                      <a:pt x="614062" y="980431"/>
                      <a:pt x="614062" y="980431"/>
                      <a:pt x="614062" y="980431"/>
                    </a:cubicBezTo>
                    <a:lnTo>
                      <a:pt x="1060455" y="971721"/>
                    </a:lnTo>
                    <a:lnTo>
                      <a:pt x="1506848" y="1400694"/>
                    </a:lnTo>
                    <a:cubicBezTo>
                      <a:pt x="1509026" y="1402871"/>
                      <a:pt x="1513381" y="1405049"/>
                      <a:pt x="1517736" y="1405049"/>
                    </a:cubicBezTo>
                    <a:cubicBezTo>
                      <a:pt x="1522091" y="1405049"/>
                      <a:pt x="1526446" y="1402871"/>
                      <a:pt x="1528624" y="1400694"/>
                    </a:cubicBezTo>
                    <a:cubicBezTo>
                      <a:pt x="1535156" y="1387629"/>
                      <a:pt x="1535156" y="1378919"/>
                      <a:pt x="1530801" y="1372386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217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2" name="Group 10">
              <a:extLst>
                <a:ext uri="{FF2B5EF4-FFF2-40B4-BE49-F238E27FC236}">
                  <a16:creationId xmlns="" xmlns:a16="http://schemas.microsoft.com/office/drawing/2014/main" id="{E13005F4-3CC3-40CA-A5F8-097F3F62A523}"/>
                </a:ext>
              </a:extLst>
            </p:cNvPr>
            <p:cNvGrpSpPr/>
            <p:nvPr/>
          </p:nvGrpSpPr>
          <p:grpSpPr>
            <a:xfrm rot="3493196">
              <a:off x="10513856" y="6335665"/>
              <a:ext cx="659318" cy="643039"/>
              <a:chOff x="-309627" y="6497504"/>
              <a:chExt cx="1763796" cy="1720246"/>
            </a:xfrm>
          </p:grpSpPr>
          <p:sp>
            <p:nvSpPr>
              <p:cNvPr id="22" name="Freeform: Shape 20">
                <a:extLst>
                  <a:ext uri="{FF2B5EF4-FFF2-40B4-BE49-F238E27FC236}">
                    <a16:creationId xmlns="" xmlns:a16="http://schemas.microsoft.com/office/drawing/2014/main" id="{E9B02385-C948-4F54-8876-EB4208D45E1B}"/>
                  </a:ext>
                </a:extLst>
              </p:cNvPr>
              <p:cNvSpPr/>
              <p:nvPr/>
            </p:nvSpPr>
            <p:spPr>
              <a:xfrm>
                <a:off x="-309627" y="6497504"/>
                <a:ext cx="1763796" cy="1720246"/>
              </a:xfrm>
              <a:custGeom>
                <a:avLst/>
                <a:gdLst>
                  <a:gd name="connsiteX0" fmla="*/ 1391439 w 1763796"/>
                  <a:gd name="connsiteY0" fmla="*/ 450748 h 1720245"/>
                  <a:gd name="connsiteX1" fmla="*/ 1628790 w 1763796"/>
                  <a:gd name="connsiteY1" fmla="*/ 1565641 h 1720245"/>
                  <a:gd name="connsiteX2" fmla="*/ 505186 w 1763796"/>
                  <a:gd name="connsiteY2" fmla="*/ 1371842 h 1720245"/>
                  <a:gd name="connsiteX3" fmla="*/ 0 w 1763796"/>
                  <a:gd name="connsiteY3" fmla="*/ 0 h 1720245"/>
                  <a:gd name="connsiteX4" fmla="*/ 1391439 w 1763796"/>
                  <a:gd name="connsiteY4" fmla="*/ 450748 h 1720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3796" h="1720245">
                    <a:moveTo>
                      <a:pt x="1391439" y="450748"/>
                    </a:moveTo>
                    <a:cubicBezTo>
                      <a:pt x="1842187" y="884075"/>
                      <a:pt x="1872673" y="1310871"/>
                      <a:pt x="1628790" y="1565641"/>
                    </a:cubicBezTo>
                    <a:cubicBezTo>
                      <a:pt x="1384907" y="1820412"/>
                      <a:pt x="955934" y="1805169"/>
                      <a:pt x="505186" y="1371842"/>
                    </a:cubicBezTo>
                    <a:cubicBezTo>
                      <a:pt x="56616" y="940691"/>
                      <a:pt x="0" y="0"/>
                      <a:pt x="0" y="0"/>
                    </a:cubicBezTo>
                    <a:cubicBezTo>
                      <a:pt x="0" y="0"/>
                      <a:pt x="940691" y="19598"/>
                      <a:pt x="1391439" y="450748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217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3" name="Freeform: Shape 21">
                <a:extLst>
                  <a:ext uri="{FF2B5EF4-FFF2-40B4-BE49-F238E27FC236}">
                    <a16:creationId xmlns="" xmlns:a16="http://schemas.microsoft.com/office/drawing/2014/main" id="{D6340BEB-0FD5-4161-8011-00650867A9AF}"/>
                  </a:ext>
                </a:extLst>
              </p:cNvPr>
              <p:cNvSpPr/>
              <p:nvPr/>
            </p:nvSpPr>
            <p:spPr>
              <a:xfrm>
                <a:off x="-72277" y="6801813"/>
                <a:ext cx="1524268" cy="1393617"/>
              </a:xfrm>
              <a:custGeom>
                <a:avLst/>
                <a:gdLst>
                  <a:gd name="connsiteX0" fmla="*/ 1530801 w 1524268"/>
                  <a:gd name="connsiteY0" fmla="*/ 1372386 h 1393616"/>
                  <a:gd name="connsiteX1" fmla="*/ 1199817 w 1524268"/>
                  <a:gd name="connsiteY1" fmla="*/ 1054467 h 1393616"/>
                  <a:gd name="connsiteX2" fmla="*/ 1191107 w 1524268"/>
                  <a:gd name="connsiteY2" fmla="*/ 608074 h 1393616"/>
                  <a:gd name="connsiteX3" fmla="*/ 1175864 w 1524268"/>
                  <a:gd name="connsiteY3" fmla="*/ 592832 h 1393616"/>
                  <a:gd name="connsiteX4" fmla="*/ 1160622 w 1524268"/>
                  <a:gd name="connsiteY4" fmla="*/ 608074 h 1393616"/>
                  <a:gd name="connsiteX5" fmla="*/ 1169332 w 1524268"/>
                  <a:gd name="connsiteY5" fmla="*/ 1023982 h 1393616"/>
                  <a:gd name="connsiteX6" fmla="*/ 1080053 w 1524268"/>
                  <a:gd name="connsiteY6" fmla="*/ 939058 h 1393616"/>
                  <a:gd name="connsiteX7" fmla="*/ 1080053 w 1524268"/>
                  <a:gd name="connsiteY7" fmla="*/ 939058 h 1393616"/>
                  <a:gd name="connsiteX8" fmla="*/ 901496 w 1524268"/>
                  <a:gd name="connsiteY8" fmla="*/ 767034 h 1393616"/>
                  <a:gd name="connsiteX9" fmla="*/ 890608 w 1524268"/>
                  <a:gd name="connsiteY9" fmla="*/ 320641 h 1393616"/>
                  <a:gd name="connsiteX10" fmla="*/ 875366 w 1524268"/>
                  <a:gd name="connsiteY10" fmla="*/ 305398 h 1393616"/>
                  <a:gd name="connsiteX11" fmla="*/ 860123 w 1524268"/>
                  <a:gd name="connsiteY11" fmla="*/ 320641 h 1393616"/>
                  <a:gd name="connsiteX12" fmla="*/ 868833 w 1524268"/>
                  <a:gd name="connsiteY12" fmla="*/ 736548 h 1393616"/>
                  <a:gd name="connsiteX13" fmla="*/ 779554 w 1524268"/>
                  <a:gd name="connsiteY13" fmla="*/ 651625 h 1393616"/>
                  <a:gd name="connsiteX14" fmla="*/ 779554 w 1524268"/>
                  <a:gd name="connsiteY14" fmla="*/ 651625 h 1393616"/>
                  <a:gd name="connsiteX15" fmla="*/ 600997 w 1524268"/>
                  <a:gd name="connsiteY15" fmla="*/ 479600 h 1393616"/>
                  <a:gd name="connsiteX16" fmla="*/ 590110 w 1524268"/>
                  <a:gd name="connsiteY16" fmla="*/ 33207 h 1393616"/>
                  <a:gd name="connsiteX17" fmla="*/ 574867 w 1524268"/>
                  <a:gd name="connsiteY17" fmla="*/ 17965 h 1393616"/>
                  <a:gd name="connsiteX18" fmla="*/ 574867 w 1524268"/>
                  <a:gd name="connsiteY18" fmla="*/ 17965 h 1393616"/>
                  <a:gd name="connsiteX19" fmla="*/ 559624 w 1524268"/>
                  <a:gd name="connsiteY19" fmla="*/ 33207 h 1393616"/>
                  <a:gd name="connsiteX20" fmla="*/ 568334 w 1524268"/>
                  <a:gd name="connsiteY20" fmla="*/ 451292 h 1393616"/>
                  <a:gd name="connsiteX21" fmla="*/ 104521 w 1524268"/>
                  <a:gd name="connsiteY21" fmla="*/ 4899 h 1393616"/>
                  <a:gd name="connsiteX22" fmla="*/ 82746 w 1524268"/>
                  <a:gd name="connsiteY22" fmla="*/ 4899 h 1393616"/>
                  <a:gd name="connsiteX23" fmla="*/ 82746 w 1524268"/>
                  <a:gd name="connsiteY23" fmla="*/ 26675 h 1393616"/>
                  <a:gd name="connsiteX24" fmla="*/ 431150 w 1524268"/>
                  <a:gd name="connsiteY24" fmla="*/ 362014 h 1393616"/>
                  <a:gd name="connsiteX25" fmla="*/ 15243 w 1524268"/>
                  <a:gd name="connsiteY25" fmla="*/ 370724 h 1393616"/>
                  <a:gd name="connsiteX26" fmla="*/ 0 w 1524268"/>
                  <a:gd name="connsiteY26" fmla="*/ 385967 h 1393616"/>
                  <a:gd name="connsiteX27" fmla="*/ 15243 w 1524268"/>
                  <a:gd name="connsiteY27" fmla="*/ 401209 h 1393616"/>
                  <a:gd name="connsiteX28" fmla="*/ 15243 w 1524268"/>
                  <a:gd name="connsiteY28" fmla="*/ 401209 h 1393616"/>
                  <a:gd name="connsiteX29" fmla="*/ 461636 w 1524268"/>
                  <a:gd name="connsiteY29" fmla="*/ 392499 h 1393616"/>
                  <a:gd name="connsiteX30" fmla="*/ 729471 w 1524268"/>
                  <a:gd name="connsiteY30" fmla="*/ 651625 h 1393616"/>
                  <a:gd name="connsiteX31" fmla="*/ 313564 w 1524268"/>
                  <a:gd name="connsiteY31" fmla="*/ 660335 h 1393616"/>
                  <a:gd name="connsiteX32" fmla="*/ 298321 w 1524268"/>
                  <a:gd name="connsiteY32" fmla="*/ 675578 h 1393616"/>
                  <a:gd name="connsiteX33" fmla="*/ 313564 w 1524268"/>
                  <a:gd name="connsiteY33" fmla="*/ 690820 h 1393616"/>
                  <a:gd name="connsiteX34" fmla="*/ 313564 w 1524268"/>
                  <a:gd name="connsiteY34" fmla="*/ 690820 h 1393616"/>
                  <a:gd name="connsiteX35" fmla="*/ 759957 w 1524268"/>
                  <a:gd name="connsiteY35" fmla="*/ 682110 h 1393616"/>
                  <a:gd name="connsiteX36" fmla="*/ 871011 w 1524268"/>
                  <a:gd name="connsiteY36" fmla="*/ 788809 h 1393616"/>
                  <a:gd name="connsiteX37" fmla="*/ 871011 w 1524268"/>
                  <a:gd name="connsiteY37" fmla="*/ 788809 h 1393616"/>
                  <a:gd name="connsiteX38" fmla="*/ 1029970 w 1524268"/>
                  <a:gd name="connsiteY38" fmla="*/ 941236 h 1393616"/>
                  <a:gd name="connsiteX39" fmla="*/ 614062 w 1524268"/>
                  <a:gd name="connsiteY39" fmla="*/ 949946 h 1393616"/>
                  <a:gd name="connsiteX40" fmla="*/ 598820 w 1524268"/>
                  <a:gd name="connsiteY40" fmla="*/ 965189 h 1393616"/>
                  <a:gd name="connsiteX41" fmla="*/ 614062 w 1524268"/>
                  <a:gd name="connsiteY41" fmla="*/ 980431 h 1393616"/>
                  <a:gd name="connsiteX42" fmla="*/ 614062 w 1524268"/>
                  <a:gd name="connsiteY42" fmla="*/ 980431 h 1393616"/>
                  <a:gd name="connsiteX43" fmla="*/ 1060455 w 1524268"/>
                  <a:gd name="connsiteY43" fmla="*/ 971721 h 1393616"/>
                  <a:gd name="connsiteX44" fmla="*/ 1506848 w 1524268"/>
                  <a:gd name="connsiteY44" fmla="*/ 1400694 h 1393616"/>
                  <a:gd name="connsiteX45" fmla="*/ 1517736 w 1524268"/>
                  <a:gd name="connsiteY45" fmla="*/ 1405049 h 1393616"/>
                  <a:gd name="connsiteX46" fmla="*/ 1528624 w 1524268"/>
                  <a:gd name="connsiteY46" fmla="*/ 1400694 h 1393616"/>
                  <a:gd name="connsiteX47" fmla="*/ 1530801 w 1524268"/>
                  <a:gd name="connsiteY47" fmla="*/ 1372386 h 1393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524268" h="1393616">
                    <a:moveTo>
                      <a:pt x="1530801" y="1372386"/>
                    </a:moveTo>
                    <a:lnTo>
                      <a:pt x="1199817" y="1054467"/>
                    </a:lnTo>
                    <a:lnTo>
                      <a:pt x="1191107" y="608074"/>
                    </a:lnTo>
                    <a:cubicBezTo>
                      <a:pt x="1191107" y="599364"/>
                      <a:pt x="1184574" y="592832"/>
                      <a:pt x="1175864" y="592832"/>
                    </a:cubicBezTo>
                    <a:cubicBezTo>
                      <a:pt x="1167154" y="592832"/>
                      <a:pt x="1160622" y="599364"/>
                      <a:pt x="1160622" y="608074"/>
                    </a:cubicBezTo>
                    <a:lnTo>
                      <a:pt x="1169332" y="1023982"/>
                    </a:lnTo>
                    <a:lnTo>
                      <a:pt x="1080053" y="939058"/>
                    </a:lnTo>
                    <a:cubicBezTo>
                      <a:pt x="1080053" y="939058"/>
                      <a:pt x="1080053" y="939058"/>
                      <a:pt x="1080053" y="939058"/>
                    </a:cubicBezTo>
                    <a:lnTo>
                      <a:pt x="901496" y="767034"/>
                    </a:lnTo>
                    <a:lnTo>
                      <a:pt x="890608" y="320641"/>
                    </a:lnTo>
                    <a:cubicBezTo>
                      <a:pt x="890608" y="311931"/>
                      <a:pt x="884076" y="305398"/>
                      <a:pt x="875366" y="305398"/>
                    </a:cubicBezTo>
                    <a:cubicBezTo>
                      <a:pt x="866656" y="305398"/>
                      <a:pt x="860123" y="311931"/>
                      <a:pt x="860123" y="320641"/>
                    </a:cubicBezTo>
                    <a:lnTo>
                      <a:pt x="868833" y="736548"/>
                    </a:lnTo>
                    <a:lnTo>
                      <a:pt x="779554" y="651625"/>
                    </a:lnTo>
                    <a:cubicBezTo>
                      <a:pt x="779554" y="651625"/>
                      <a:pt x="779554" y="651625"/>
                      <a:pt x="779554" y="651625"/>
                    </a:cubicBezTo>
                    <a:lnTo>
                      <a:pt x="600997" y="479600"/>
                    </a:lnTo>
                    <a:lnTo>
                      <a:pt x="590110" y="33207"/>
                    </a:lnTo>
                    <a:cubicBezTo>
                      <a:pt x="590110" y="24497"/>
                      <a:pt x="583577" y="17965"/>
                      <a:pt x="574867" y="17965"/>
                    </a:cubicBezTo>
                    <a:cubicBezTo>
                      <a:pt x="574867" y="17965"/>
                      <a:pt x="574867" y="17965"/>
                      <a:pt x="574867" y="17965"/>
                    </a:cubicBezTo>
                    <a:cubicBezTo>
                      <a:pt x="566157" y="17965"/>
                      <a:pt x="559624" y="24497"/>
                      <a:pt x="559624" y="33207"/>
                    </a:cubicBezTo>
                    <a:lnTo>
                      <a:pt x="568334" y="451292"/>
                    </a:lnTo>
                    <a:lnTo>
                      <a:pt x="104521" y="4899"/>
                    </a:lnTo>
                    <a:cubicBezTo>
                      <a:pt x="97989" y="-1633"/>
                      <a:pt x="89279" y="-1633"/>
                      <a:pt x="82746" y="4899"/>
                    </a:cubicBezTo>
                    <a:cubicBezTo>
                      <a:pt x="76213" y="11432"/>
                      <a:pt x="76213" y="20142"/>
                      <a:pt x="82746" y="26675"/>
                    </a:cubicBezTo>
                    <a:lnTo>
                      <a:pt x="431150" y="362014"/>
                    </a:lnTo>
                    <a:lnTo>
                      <a:pt x="15243" y="370724"/>
                    </a:lnTo>
                    <a:cubicBezTo>
                      <a:pt x="6533" y="370724"/>
                      <a:pt x="0" y="377256"/>
                      <a:pt x="0" y="385967"/>
                    </a:cubicBezTo>
                    <a:cubicBezTo>
                      <a:pt x="0" y="394677"/>
                      <a:pt x="6533" y="401209"/>
                      <a:pt x="15243" y="401209"/>
                    </a:cubicBezTo>
                    <a:cubicBezTo>
                      <a:pt x="15243" y="401209"/>
                      <a:pt x="15243" y="401209"/>
                      <a:pt x="15243" y="401209"/>
                    </a:cubicBezTo>
                    <a:lnTo>
                      <a:pt x="461636" y="392499"/>
                    </a:lnTo>
                    <a:lnTo>
                      <a:pt x="729471" y="651625"/>
                    </a:lnTo>
                    <a:lnTo>
                      <a:pt x="313564" y="660335"/>
                    </a:lnTo>
                    <a:cubicBezTo>
                      <a:pt x="304854" y="660335"/>
                      <a:pt x="298321" y="666867"/>
                      <a:pt x="298321" y="675578"/>
                    </a:cubicBezTo>
                    <a:cubicBezTo>
                      <a:pt x="298321" y="684288"/>
                      <a:pt x="304854" y="690820"/>
                      <a:pt x="313564" y="690820"/>
                    </a:cubicBezTo>
                    <a:cubicBezTo>
                      <a:pt x="313564" y="690820"/>
                      <a:pt x="313564" y="690820"/>
                      <a:pt x="313564" y="690820"/>
                    </a:cubicBezTo>
                    <a:lnTo>
                      <a:pt x="759957" y="682110"/>
                    </a:lnTo>
                    <a:lnTo>
                      <a:pt x="871011" y="788809"/>
                    </a:lnTo>
                    <a:cubicBezTo>
                      <a:pt x="871011" y="788809"/>
                      <a:pt x="871011" y="788809"/>
                      <a:pt x="871011" y="788809"/>
                    </a:cubicBezTo>
                    <a:lnTo>
                      <a:pt x="1029970" y="941236"/>
                    </a:lnTo>
                    <a:lnTo>
                      <a:pt x="614062" y="949946"/>
                    </a:lnTo>
                    <a:cubicBezTo>
                      <a:pt x="605352" y="949946"/>
                      <a:pt x="598820" y="956478"/>
                      <a:pt x="598820" y="965189"/>
                    </a:cubicBezTo>
                    <a:cubicBezTo>
                      <a:pt x="598820" y="973899"/>
                      <a:pt x="605352" y="980431"/>
                      <a:pt x="614062" y="980431"/>
                    </a:cubicBezTo>
                    <a:cubicBezTo>
                      <a:pt x="614062" y="980431"/>
                      <a:pt x="614062" y="980431"/>
                      <a:pt x="614062" y="980431"/>
                    </a:cubicBezTo>
                    <a:lnTo>
                      <a:pt x="1060455" y="971721"/>
                    </a:lnTo>
                    <a:lnTo>
                      <a:pt x="1506848" y="1400694"/>
                    </a:lnTo>
                    <a:cubicBezTo>
                      <a:pt x="1509026" y="1402871"/>
                      <a:pt x="1513381" y="1405049"/>
                      <a:pt x="1517736" y="1405049"/>
                    </a:cubicBezTo>
                    <a:cubicBezTo>
                      <a:pt x="1522091" y="1405049"/>
                      <a:pt x="1526446" y="1402871"/>
                      <a:pt x="1528624" y="1400694"/>
                    </a:cubicBezTo>
                    <a:cubicBezTo>
                      <a:pt x="1535156" y="1387629"/>
                      <a:pt x="1535156" y="1378919"/>
                      <a:pt x="1530801" y="1372386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217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3" name="Group 11">
              <a:extLst>
                <a:ext uri="{FF2B5EF4-FFF2-40B4-BE49-F238E27FC236}">
                  <a16:creationId xmlns="" xmlns:a16="http://schemas.microsoft.com/office/drawing/2014/main" id="{E40F25E1-01D1-4A0E-91EF-DBFFD5E06040}"/>
                </a:ext>
              </a:extLst>
            </p:cNvPr>
            <p:cNvGrpSpPr/>
            <p:nvPr/>
          </p:nvGrpSpPr>
          <p:grpSpPr>
            <a:xfrm rot="2272986">
              <a:off x="11272739" y="6289183"/>
              <a:ext cx="723381" cy="705520"/>
              <a:chOff x="-309627" y="6497504"/>
              <a:chExt cx="1763796" cy="1720246"/>
            </a:xfrm>
          </p:grpSpPr>
          <p:sp>
            <p:nvSpPr>
              <p:cNvPr id="20" name="Freeform: Shape 18">
                <a:extLst>
                  <a:ext uri="{FF2B5EF4-FFF2-40B4-BE49-F238E27FC236}">
                    <a16:creationId xmlns="" xmlns:a16="http://schemas.microsoft.com/office/drawing/2014/main" id="{562C7F6B-5297-48AF-B912-0546C9ABEABA}"/>
                  </a:ext>
                </a:extLst>
              </p:cNvPr>
              <p:cNvSpPr/>
              <p:nvPr/>
            </p:nvSpPr>
            <p:spPr>
              <a:xfrm>
                <a:off x="-309627" y="6497504"/>
                <a:ext cx="1763796" cy="1720246"/>
              </a:xfrm>
              <a:custGeom>
                <a:avLst/>
                <a:gdLst>
                  <a:gd name="connsiteX0" fmla="*/ 1391439 w 1763796"/>
                  <a:gd name="connsiteY0" fmla="*/ 450748 h 1720245"/>
                  <a:gd name="connsiteX1" fmla="*/ 1628790 w 1763796"/>
                  <a:gd name="connsiteY1" fmla="*/ 1565641 h 1720245"/>
                  <a:gd name="connsiteX2" fmla="*/ 505186 w 1763796"/>
                  <a:gd name="connsiteY2" fmla="*/ 1371842 h 1720245"/>
                  <a:gd name="connsiteX3" fmla="*/ 0 w 1763796"/>
                  <a:gd name="connsiteY3" fmla="*/ 0 h 1720245"/>
                  <a:gd name="connsiteX4" fmla="*/ 1391439 w 1763796"/>
                  <a:gd name="connsiteY4" fmla="*/ 450748 h 1720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3796" h="1720245">
                    <a:moveTo>
                      <a:pt x="1391439" y="450748"/>
                    </a:moveTo>
                    <a:cubicBezTo>
                      <a:pt x="1842187" y="884075"/>
                      <a:pt x="1872673" y="1310871"/>
                      <a:pt x="1628790" y="1565641"/>
                    </a:cubicBezTo>
                    <a:cubicBezTo>
                      <a:pt x="1384907" y="1820412"/>
                      <a:pt x="955934" y="1805169"/>
                      <a:pt x="505186" y="1371842"/>
                    </a:cubicBezTo>
                    <a:cubicBezTo>
                      <a:pt x="56616" y="940691"/>
                      <a:pt x="0" y="0"/>
                      <a:pt x="0" y="0"/>
                    </a:cubicBezTo>
                    <a:cubicBezTo>
                      <a:pt x="0" y="0"/>
                      <a:pt x="940691" y="19598"/>
                      <a:pt x="1391439" y="450748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217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1" name="Freeform: Shape 19">
                <a:extLst>
                  <a:ext uri="{FF2B5EF4-FFF2-40B4-BE49-F238E27FC236}">
                    <a16:creationId xmlns="" xmlns:a16="http://schemas.microsoft.com/office/drawing/2014/main" id="{22E5CAE5-0C6D-41A3-AB99-D27D90ADB107}"/>
                  </a:ext>
                </a:extLst>
              </p:cNvPr>
              <p:cNvSpPr/>
              <p:nvPr/>
            </p:nvSpPr>
            <p:spPr>
              <a:xfrm>
                <a:off x="-72277" y="6801813"/>
                <a:ext cx="1524268" cy="1393617"/>
              </a:xfrm>
              <a:custGeom>
                <a:avLst/>
                <a:gdLst>
                  <a:gd name="connsiteX0" fmla="*/ 1530801 w 1524268"/>
                  <a:gd name="connsiteY0" fmla="*/ 1372386 h 1393616"/>
                  <a:gd name="connsiteX1" fmla="*/ 1199817 w 1524268"/>
                  <a:gd name="connsiteY1" fmla="*/ 1054467 h 1393616"/>
                  <a:gd name="connsiteX2" fmla="*/ 1191107 w 1524268"/>
                  <a:gd name="connsiteY2" fmla="*/ 608074 h 1393616"/>
                  <a:gd name="connsiteX3" fmla="*/ 1175864 w 1524268"/>
                  <a:gd name="connsiteY3" fmla="*/ 592832 h 1393616"/>
                  <a:gd name="connsiteX4" fmla="*/ 1160622 w 1524268"/>
                  <a:gd name="connsiteY4" fmla="*/ 608074 h 1393616"/>
                  <a:gd name="connsiteX5" fmla="*/ 1169332 w 1524268"/>
                  <a:gd name="connsiteY5" fmla="*/ 1023982 h 1393616"/>
                  <a:gd name="connsiteX6" fmla="*/ 1080053 w 1524268"/>
                  <a:gd name="connsiteY6" fmla="*/ 939058 h 1393616"/>
                  <a:gd name="connsiteX7" fmla="*/ 1080053 w 1524268"/>
                  <a:gd name="connsiteY7" fmla="*/ 939058 h 1393616"/>
                  <a:gd name="connsiteX8" fmla="*/ 901496 w 1524268"/>
                  <a:gd name="connsiteY8" fmla="*/ 767034 h 1393616"/>
                  <a:gd name="connsiteX9" fmla="*/ 890608 w 1524268"/>
                  <a:gd name="connsiteY9" fmla="*/ 320641 h 1393616"/>
                  <a:gd name="connsiteX10" fmla="*/ 875366 w 1524268"/>
                  <a:gd name="connsiteY10" fmla="*/ 305398 h 1393616"/>
                  <a:gd name="connsiteX11" fmla="*/ 860123 w 1524268"/>
                  <a:gd name="connsiteY11" fmla="*/ 320641 h 1393616"/>
                  <a:gd name="connsiteX12" fmla="*/ 868833 w 1524268"/>
                  <a:gd name="connsiteY12" fmla="*/ 736548 h 1393616"/>
                  <a:gd name="connsiteX13" fmla="*/ 779554 w 1524268"/>
                  <a:gd name="connsiteY13" fmla="*/ 651625 h 1393616"/>
                  <a:gd name="connsiteX14" fmla="*/ 779554 w 1524268"/>
                  <a:gd name="connsiteY14" fmla="*/ 651625 h 1393616"/>
                  <a:gd name="connsiteX15" fmla="*/ 600997 w 1524268"/>
                  <a:gd name="connsiteY15" fmla="*/ 479600 h 1393616"/>
                  <a:gd name="connsiteX16" fmla="*/ 590110 w 1524268"/>
                  <a:gd name="connsiteY16" fmla="*/ 33207 h 1393616"/>
                  <a:gd name="connsiteX17" fmla="*/ 574867 w 1524268"/>
                  <a:gd name="connsiteY17" fmla="*/ 17965 h 1393616"/>
                  <a:gd name="connsiteX18" fmla="*/ 574867 w 1524268"/>
                  <a:gd name="connsiteY18" fmla="*/ 17965 h 1393616"/>
                  <a:gd name="connsiteX19" fmla="*/ 559624 w 1524268"/>
                  <a:gd name="connsiteY19" fmla="*/ 33207 h 1393616"/>
                  <a:gd name="connsiteX20" fmla="*/ 568334 w 1524268"/>
                  <a:gd name="connsiteY20" fmla="*/ 451292 h 1393616"/>
                  <a:gd name="connsiteX21" fmla="*/ 104521 w 1524268"/>
                  <a:gd name="connsiteY21" fmla="*/ 4899 h 1393616"/>
                  <a:gd name="connsiteX22" fmla="*/ 82746 w 1524268"/>
                  <a:gd name="connsiteY22" fmla="*/ 4899 h 1393616"/>
                  <a:gd name="connsiteX23" fmla="*/ 82746 w 1524268"/>
                  <a:gd name="connsiteY23" fmla="*/ 26675 h 1393616"/>
                  <a:gd name="connsiteX24" fmla="*/ 431150 w 1524268"/>
                  <a:gd name="connsiteY24" fmla="*/ 362014 h 1393616"/>
                  <a:gd name="connsiteX25" fmla="*/ 15243 w 1524268"/>
                  <a:gd name="connsiteY25" fmla="*/ 370724 h 1393616"/>
                  <a:gd name="connsiteX26" fmla="*/ 0 w 1524268"/>
                  <a:gd name="connsiteY26" fmla="*/ 385967 h 1393616"/>
                  <a:gd name="connsiteX27" fmla="*/ 15243 w 1524268"/>
                  <a:gd name="connsiteY27" fmla="*/ 401209 h 1393616"/>
                  <a:gd name="connsiteX28" fmla="*/ 15243 w 1524268"/>
                  <a:gd name="connsiteY28" fmla="*/ 401209 h 1393616"/>
                  <a:gd name="connsiteX29" fmla="*/ 461636 w 1524268"/>
                  <a:gd name="connsiteY29" fmla="*/ 392499 h 1393616"/>
                  <a:gd name="connsiteX30" fmla="*/ 729471 w 1524268"/>
                  <a:gd name="connsiteY30" fmla="*/ 651625 h 1393616"/>
                  <a:gd name="connsiteX31" fmla="*/ 313564 w 1524268"/>
                  <a:gd name="connsiteY31" fmla="*/ 660335 h 1393616"/>
                  <a:gd name="connsiteX32" fmla="*/ 298321 w 1524268"/>
                  <a:gd name="connsiteY32" fmla="*/ 675578 h 1393616"/>
                  <a:gd name="connsiteX33" fmla="*/ 313564 w 1524268"/>
                  <a:gd name="connsiteY33" fmla="*/ 690820 h 1393616"/>
                  <a:gd name="connsiteX34" fmla="*/ 313564 w 1524268"/>
                  <a:gd name="connsiteY34" fmla="*/ 690820 h 1393616"/>
                  <a:gd name="connsiteX35" fmla="*/ 759957 w 1524268"/>
                  <a:gd name="connsiteY35" fmla="*/ 682110 h 1393616"/>
                  <a:gd name="connsiteX36" fmla="*/ 871011 w 1524268"/>
                  <a:gd name="connsiteY36" fmla="*/ 788809 h 1393616"/>
                  <a:gd name="connsiteX37" fmla="*/ 871011 w 1524268"/>
                  <a:gd name="connsiteY37" fmla="*/ 788809 h 1393616"/>
                  <a:gd name="connsiteX38" fmla="*/ 1029970 w 1524268"/>
                  <a:gd name="connsiteY38" fmla="*/ 941236 h 1393616"/>
                  <a:gd name="connsiteX39" fmla="*/ 614062 w 1524268"/>
                  <a:gd name="connsiteY39" fmla="*/ 949946 h 1393616"/>
                  <a:gd name="connsiteX40" fmla="*/ 598820 w 1524268"/>
                  <a:gd name="connsiteY40" fmla="*/ 965189 h 1393616"/>
                  <a:gd name="connsiteX41" fmla="*/ 614062 w 1524268"/>
                  <a:gd name="connsiteY41" fmla="*/ 980431 h 1393616"/>
                  <a:gd name="connsiteX42" fmla="*/ 614062 w 1524268"/>
                  <a:gd name="connsiteY42" fmla="*/ 980431 h 1393616"/>
                  <a:gd name="connsiteX43" fmla="*/ 1060455 w 1524268"/>
                  <a:gd name="connsiteY43" fmla="*/ 971721 h 1393616"/>
                  <a:gd name="connsiteX44" fmla="*/ 1506848 w 1524268"/>
                  <a:gd name="connsiteY44" fmla="*/ 1400694 h 1393616"/>
                  <a:gd name="connsiteX45" fmla="*/ 1517736 w 1524268"/>
                  <a:gd name="connsiteY45" fmla="*/ 1405049 h 1393616"/>
                  <a:gd name="connsiteX46" fmla="*/ 1528624 w 1524268"/>
                  <a:gd name="connsiteY46" fmla="*/ 1400694 h 1393616"/>
                  <a:gd name="connsiteX47" fmla="*/ 1530801 w 1524268"/>
                  <a:gd name="connsiteY47" fmla="*/ 1372386 h 13936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524268" h="1393616">
                    <a:moveTo>
                      <a:pt x="1530801" y="1372386"/>
                    </a:moveTo>
                    <a:lnTo>
                      <a:pt x="1199817" y="1054467"/>
                    </a:lnTo>
                    <a:lnTo>
                      <a:pt x="1191107" y="608074"/>
                    </a:lnTo>
                    <a:cubicBezTo>
                      <a:pt x="1191107" y="599364"/>
                      <a:pt x="1184574" y="592832"/>
                      <a:pt x="1175864" y="592832"/>
                    </a:cubicBezTo>
                    <a:cubicBezTo>
                      <a:pt x="1167154" y="592832"/>
                      <a:pt x="1160622" y="599364"/>
                      <a:pt x="1160622" y="608074"/>
                    </a:cubicBezTo>
                    <a:lnTo>
                      <a:pt x="1169332" y="1023982"/>
                    </a:lnTo>
                    <a:lnTo>
                      <a:pt x="1080053" y="939058"/>
                    </a:lnTo>
                    <a:cubicBezTo>
                      <a:pt x="1080053" y="939058"/>
                      <a:pt x="1080053" y="939058"/>
                      <a:pt x="1080053" y="939058"/>
                    </a:cubicBezTo>
                    <a:lnTo>
                      <a:pt x="901496" y="767034"/>
                    </a:lnTo>
                    <a:lnTo>
                      <a:pt x="890608" y="320641"/>
                    </a:lnTo>
                    <a:cubicBezTo>
                      <a:pt x="890608" y="311931"/>
                      <a:pt x="884076" y="305398"/>
                      <a:pt x="875366" y="305398"/>
                    </a:cubicBezTo>
                    <a:cubicBezTo>
                      <a:pt x="866656" y="305398"/>
                      <a:pt x="860123" y="311931"/>
                      <a:pt x="860123" y="320641"/>
                    </a:cubicBezTo>
                    <a:lnTo>
                      <a:pt x="868833" y="736548"/>
                    </a:lnTo>
                    <a:lnTo>
                      <a:pt x="779554" y="651625"/>
                    </a:lnTo>
                    <a:cubicBezTo>
                      <a:pt x="779554" y="651625"/>
                      <a:pt x="779554" y="651625"/>
                      <a:pt x="779554" y="651625"/>
                    </a:cubicBezTo>
                    <a:lnTo>
                      <a:pt x="600997" y="479600"/>
                    </a:lnTo>
                    <a:lnTo>
                      <a:pt x="590110" y="33207"/>
                    </a:lnTo>
                    <a:cubicBezTo>
                      <a:pt x="590110" y="24497"/>
                      <a:pt x="583577" y="17965"/>
                      <a:pt x="574867" y="17965"/>
                    </a:cubicBezTo>
                    <a:cubicBezTo>
                      <a:pt x="574867" y="17965"/>
                      <a:pt x="574867" y="17965"/>
                      <a:pt x="574867" y="17965"/>
                    </a:cubicBezTo>
                    <a:cubicBezTo>
                      <a:pt x="566157" y="17965"/>
                      <a:pt x="559624" y="24497"/>
                      <a:pt x="559624" y="33207"/>
                    </a:cubicBezTo>
                    <a:lnTo>
                      <a:pt x="568334" y="451292"/>
                    </a:lnTo>
                    <a:lnTo>
                      <a:pt x="104521" y="4899"/>
                    </a:lnTo>
                    <a:cubicBezTo>
                      <a:pt x="97989" y="-1633"/>
                      <a:pt x="89279" y="-1633"/>
                      <a:pt x="82746" y="4899"/>
                    </a:cubicBezTo>
                    <a:cubicBezTo>
                      <a:pt x="76213" y="11432"/>
                      <a:pt x="76213" y="20142"/>
                      <a:pt x="82746" y="26675"/>
                    </a:cubicBezTo>
                    <a:lnTo>
                      <a:pt x="431150" y="362014"/>
                    </a:lnTo>
                    <a:lnTo>
                      <a:pt x="15243" y="370724"/>
                    </a:lnTo>
                    <a:cubicBezTo>
                      <a:pt x="6533" y="370724"/>
                      <a:pt x="0" y="377256"/>
                      <a:pt x="0" y="385967"/>
                    </a:cubicBezTo>
                    <a:cubicBezTo>
                      <a:pt x="0" y="394677"/>
                      <a:pt x="6533" y="401209"/>
                      <a:pt x="15243" y="401209"/>
                    </a:cubicBezTo>
                    <a:cubicBezTo>
                      <a:pt x="15243" y="401209"/>
                      <a:pt x="15243" y="401209"/>
                      <a:pt x="15243" y="401209"/>
                    </a:cubicBezTo>
                    <a:lnTo>
                      <a:pt x="461636" y="392499"/>
                    </a:lnTo>
                    <a:lnTo>
                      <a:pt x="729471" y="651625"/>
                    </a:lnTo>
                    <a:lnTo>
                      <a:pt x="313564" y="660335"/>
                    </a:lnTo>
                    <a:cubicBezTo>
                      <a:pt x="304854" y="660335"/>
                      <a:pt x="298321" y="666867"/>
                      <a:pt x="298321" y="675578"/>
                    </a:cubicBezTo>
                    <a:cubicBezTo>
                      <a:pt x="298321" y="684288"/>
                      <a:pt x="304854" y="690820"/>
                      <a:pt x="313564" y="690820"/>
                    </a:cubicBezTo>
                    <a:cubicBezTo>
                      <a:pt x="313564" y="690820"/>
                      <a:pt x="313564" y="690820"/>
                      <a:pt x="313564" y="690820"/>
                    </a:cubicBezTo>
                    <a:lnTo>
                      <a:pt x="759957" y="682110"/>
                    </a:lnTo>
                    <a:lnTo>
                      <a:pt x="871011" y="788809"/>
                    </a:lnTo>
                    <a:cubicBezTo>
                      <a:pt x="871011" y="788809"/>
                      <a:pt x="871011" y="788809"/>
                      <a:pt x="871011" y="788809"/>
                    </a:cubicBezTo>
                    <a:lnTo>
                      <a:pt x="1029970" y="941236"/>
                    </a:lnTo>
                    <a:lnTo>
                      <a:pt x="614062" y="949946"/>
                    </a:lnTo>
                    <a:cubicBezTo>
                      <a:pt x="605352" y="949946"/>
                      <a:pt x="598820" y="956478"/>
                      <a:pt x="598820" y="965189"/>
                    </a:cubicBezTo>
                    <a:cubicBezTo>
                      <a:pt x="598820" y="973899"/>
                      <a:pt x="605352" y="980431"/>
                      <a:pt x="614062" y="980431"/>
                    </a:cubicBezTo>
                    <a:cubicBezTo>
                      <a:pt x="614062" y="980431"/>
                      <a:pt x="614062" y="980431"/>
                      <a:pt x="614062" y="980431"/>
                    </a:cubicBezTo>
                    <a:lnTo>
                      <a:pt x="1060455" y="971721"/>
                    </a:lnTo>
                    <a:lnTo>
                      <a:pt x="1506848" y="1400694"/>
                    </a:lnTo>
                    <a:cubicBezTo>
                      <a:pt x="1509026" y="1402871"/>
                      <a:pt x="1513381" y="1405049"/>
                      <a:pt x="1517736" y="1405049"/>
                    </a:cubicBezTo>
                    <a:cubicBezTo>
                      <a:pt x="1522091" y="1405049"/>
                      <a:pt x="1526446" y="1402871"/>
                      <a:pt x="1528624" y="1400694"/>
                    </a:cubicBezTo>
                    <a:cubicBezTo>
                      <a:pt x="1535156" y="1387629"/>
                      <a:pt x="1535156" y="1378919"/>
                      <a:pt x="1530801" y="1372386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217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4" name="Group 12">
              <a:extLst>
                <a:ext uri="{FF2B5EF4-FFF2-40B4-BE49-F238E27FC236}">
                  <a16:creationId xmlns="" xmlns:a16="http://schemas.microsoft.com/office/drawing/2014/main" id="{A72BAB68-7204-4D1D-A144-BAA0353C0F89}"/>
                </a:ext>
              </a:extLst>
            </p:cNvPr>
            <p:cNvGrpSpPr/>
            <p:nvPr/>
          </p:nvGrpSpPr>
          <p:grpSpPr>
            <a:xfrm rot="2492765">
              <a:off x="10995797" y="6235142"/>
              <a:ext cx="516653" cy="918458"/>
              <a:chOff x="1704725" y="5707061"/>
              <a:chExt cx="1197640" cy="2129055"/>
            </a:xfrm>
          </p:grpSpPr>
          <p:sp>
            <p:nvSpPr>
              <p:cNvPr id="18" name="Freeform: Shape 16">
                <a:extLst>
                  <a:ext uri="{FF2B5EF4-FFF2-40B4-BE49-F238E27FC236}">
                    <a16:creationId xmlns="" xmlns:a16="http://schemas.microsoft.com/office/drawing/2014/main" id="{7B78922C-EC18-43D7-A944-F7E9324B4D04}"/>
                  </a:ext>
                </a:extLst>
              </p:cNvPr>
              <p:cNvSpPr/>
              <p:nvPr/>
            </p:nvSpPr>
            <p:spPr>
              <a:xfrm>
                <a:off x="1704725" y="5707061"/>
                <a:ext cx="1197640" cy="1981549"/>
              </a:xfrm>
              <a:custGeom>
                <a:avLst/>
                <a:gdLst>
                  <a:gd name="connsiteX0" fmla="*/ 1153949 w 1197639"/>
                  <a:gd name="connsiteY0" fmla="*/ 975532 h 1981548"/>
                  <a:gd name="connsiteX1" fmla="*/ 844740 w 1197639"/>
                  <a:gd name="connsiteY1" fmla="*/ 1964129 h 1981548"/>
                  <a:gd name="connsiteX2" fmla="*/ 41233 w 1197639"/>
                  <a:gd name="connsiteY2" fmla="*/ 1310871 h 1981548"/>
                  <a:gd name="connsiteX3" fmla="*/ 252453 w 1197639"/>
                  <a:gd name="connsiteY3" fmla="*/ 0 h 1981548"/>
                  <a:gd name="connsiteX4" fmla="*/ 1153949 w 1197639"/>
                  <a:gd name="connsiteY4" fmla="*/ 975532 h 1981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7639" h="1981548">
                    <a:moveTo>
                      <a:pt x="1153949" y="975532"/>
                    </a:moveTo>
                    <a:cubicBezTo>
                      <a:pt x="1317264" y="1517736"/>
                      <a:pt x="1151771" y="1872673"/>
                      <a:pt x="844740" y="1964129"/>
                    </a:cubicBezTo>
                    <a:cubicBezTo>
                      <a:pt x="537709" y="2055585"/>
                      <a:pt x="204548" y="1853075"/>
                      <a:pt x="41233" y="1310871"/>
                    </a:cubicBezTo>
                    <a:cubicBezTo>
                      <a:pt x="-122081" y="768667"/>
                      <a:pt x="252453" y="0"/>
                      <a:pt x="252453" y="0"/>
                    </a:cubicBezTo>
                    <a:cubicBezTo>
                      <a:pt x="252453" y="0"/>
                      <a:pt x="990635" y="433328"/>
                      <a:pt x="1153949" y="97553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217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9" name="Freeform: Shape 17">
                <a:extLst>
                  <a:ext uri="{FF2B5EF4-FFF2-40B4-BE49-F238E27FC236}">
                    <a16:creationId xmlns="" xmlns:a16="http://schemas.microsoft.com/office/drawing/2014/main" id="{56386598-2E82-4179-BE07-DF80BDC2E89E}"/>
                  </a:ext>
                </a:extLst>
              </p:cNvPr>
              <p:cNvSpPr/>
              <p:nvPr/>
            </p:nvSpPr>
            <p:spPr>
              <a:xfrm>
                <a:off x="1840952" y="6094095"/>
                <a:ext cx="827460" cy="1742021"/>
              </a:xfrm>
              <a:custGeom>
                <a:avLst/>
                <a:gdLst>
                  <a:gd name="connsiteX0" fmla="*/ 832632 w 827460"/>
                  <a:gd name="connsiteY0" fmla="*/ 952145 h 1742020"/>
                  <a:gd name="connsiteX1" fmla="*/ 815211 w 827460"/>
                  <a:gd name="connsiteY1" fmla="*/ 958678 h 1742020"/>
                  <a:gd name="connsiteX2" fmla="*/ 636654 w 827460"/>
                  <a:gd name="connsiteY2" fmla="*/ 1289662 h 1742020"/>
                  <a:gd name="connsiteX3" fmla="*/ 603991 w 827460"/>
                  <a:gd name="connsiteY3" fmla="*/ 1182963 h 1742020"/>
                  <a:gd name="connsiteX4" fmla="*/ 603991 w 827460"/>
                  <a:gd name="connsiteY4" fmla="*/ 1182963 h 1742020"/>
                  <a:gd name="connsiteX5" fmla="*/ 538666 w 827460"/>
                  <a:gd name="connsiteY5" fmla="*/ 967388 h 1742020"/>
                  <a:gd name="connsiteX6" fmla="*/ 730288 w 827460"/>
                  <a:gd name="connsiteY6" fmla="*/ 610274 h 1742020"/>
                  <a:gd name="connsiteX7" fmla="*/ 723755 w 827460"/>
                  <a:gd name="connsiteY7" fmla="*/ 592854 h 1742020"/>
                  <a:gd name="connsiteX8" fmla="*/ 706335 w 827460"/>
                  <a:gd name="connsiteY8" fmla="*/ 599386 h 1742020"/>
                  <a:gd name="connsiteX9" fmla="*/ 527778 w 827460"/>
                  <a:gd name="connsiteY9" fmla="*/ 932548 h 1742020"/>
                  <a:gd name="connsiteX10" fmla="*/ 429789 w 827460"/>
                  <a:gd name="connsiteY10" fmla="*/ 608096 h 1742020"/>
                  <a:gd name="connsiteX11" fmla="*/ 621412 w 827460"/>
                  <a:gd name="connsiteY11" fmla="*/ 250982 h 1742020"/>
                  <a:gd name="connsiteX12" fmla="*/ 614879 w 827460"/>
                  <a:gd name="connsiteY12" fmla="*/ 233562 h 1742020"/>
                  <a:gd name="connsiteX13" fmla="*/ 597459 w 827460"/>
                  <a:gd name="connsiteY13" fmla="*/ 240094 h 1742020"/>
                  <a:gd name="connsiteX14" fmla="*/ 418902 w 827460"/>
                  <a:gd name="connsiteY14" fmla="*/ 568901 h 1742020"/>
                  <a:gd name="connsiteX15" fmla="*/ 251232 w 827460"/>
                  <a:gd name="connsiteY15" fmla="*/ 9276 h 1742020"/>
                  <a:gd name="connsiteX16" fmla="*/ 233812 w 827460"/>
                  <a:gd name="connsiteY16" fmla="*/ 566 h 1742020"/>
                  <a:gd name="connsiteX17" fmla="*/ 225102 w 827460"/>
                  <a:gd name="connsiteY17" fmla="*/ 17987 h 1742020"/>
                  <a:gd name="connsiteX18" fmla="*/ 351398 w 827460"/>
                  <a:gd name="connsiteY18" fmla="*/ 438249 h 1742020"/>
                  <a:gd name="connsiteX19" fmla="*/ 18237 w 827460"/>
                  <a:gd name="connsiteY19" fmla="*/ 259692 h 1742020"/>
                  <a:gd name="connsiteX20" fmla="*/ 817 w 827460"/>
                  <a:gd name="connsiteY20" fmla="*/ 266225 h 1742020"/>
                  <a:gd name="connsiteX21" fmla="*/ 7349 w 827460"/>
                  <a:gd name="connsiteY21" fmla="*/ 283645 h 1742020"/>
                  <a:gd name="connsiteX22" fmla="*/ 364463 w 827460"/>
                  <a:gd name="connsiteY22" fmla="*/ 475267 h 1742020"/>
                  <a:gd name="connsiteX23" fmla="*/ 403659 w 827460"/>
                  <a:gd name="connsiteY23" fmla="*/ 608096 h 1742020"/>
                  <a:gd name="connsiteX24" fmla="*/ 403659 w 827460"/>
                  <a:gd name="connsiteY24" fmla="*/ 608096 h 1742020"/>
                  <a:gd name="connsiteX25" fmla="*/ 460275 w 827460"/>
                  <a:gd name="connsiteY25" fmla="*/ 799719 h 1742020"/>
                  <a:gd name="connsiteX26" fmla="*/ 127113 w 827460"/>
                  <a:gd name="connsiteY26" fmla="*/ 621161 h 1742020"/>
                  <a:gd name="connsiteX27" fmla="*/ 109693 w 827460"/>
                  <a:gd name="connsiteY27" fmla="*/ 627694 h 1742020"/>
                  <a:gd name="connsiteX28" fmla="*/ 116225 w 827460"/>
                  <a:gd name="connsiteY28" fmla="*/ 645114 h 1742020"/>
                  <a:gd name="connsiteX29" fmla="*/ 473340 w 827460"/>
                  <a:gd name="connsiteY29" fmla="*/ 836736 h 1742020"/>
                  <a:gd name="connsiteX30" fmla="*/ 512535 w 827460"/>
                  <a:gd name="connsiteY30" fmla="*/ 969566 h 1742020"/>
                  <a:gd name="connsiteX31" fmla="*/ 512535 w 827460"/>
                  <a:gd name="connsiteY31" fmla="*/ 969566 h 1742020"/>
                  <a:gd name="connsiteX32" fmla="*/ 569151 w 827460"/>
                  <a:gd name="connsiteY32" fmla="*/ 1161188 h 1742020"/>
                  <a:gd name="connsiteX33" fmla="*/ 235989 w 827460"/>
                  <a:gd name="connsiteY33" fmla="*/ 982631 h 1742020"/>
                  <a:gd name="connsiteX34" fmla="*/ 218569 w 827460"/>
                  <a:gd name="connsiteY34" fmla="*/ 989163 h 1742020"/>
                  <a:gd name="connsiteX35" fmla="*/ 225102 w 827460"/>
                  <a:gd name="connsiteY35" fmla="*/ 1006584 h 1742020"/>
                  <a:gd name="connsiteX36" fmla="*/ 582216 w 827460"/>
                  <a:gd name="connsiteY36" fmla="*/ 1198206 h 1742020"/>
                  <a:gd name="connsiteX37" fmla="*/ 745531 w 827460"/>
                  <a:gd name="connsiteY37" fmla="*/ 1738233 h 1742020"/>
                  <a:gd name="connsiteX38" fmla="*/ 758596 w 827460"/>
                  <a:gd name="connsiteY38" fmla="*/ 1746943 h 1742020"/>
                  <a:gd name="connsiteX39" fmla="*/ 762951 w 827460"/>
                  <a:gd name="connsiteY39" fmla="*/ 1746943 h 1742020"/>
                  <a:gd name="connsiteX40" fmla="*/ 771661 w 827460"/>
                  <a:gd name="connsiteY40" fmla="*/ 1729522 h 1742020"/>
                  <a:gd name="connsiteX41" fmla="*/ 651897 w 827460"/>
                  <a:gd name="connsiteY41" fmla="*/ 1328858 h 1742020"/>
                  <a:gd name="connsiteX42" fmla="*/ 843519 w 827460"/>
                  <a:gd name="connsiteY42" fmla="*/ 971743 h 1742020"/>
                  <a:gd name="connsiteX43" fmla="*/ 832632 w 827460"/>
                  <a:gd name="connsiteY43" fmla="*/ 952145 h 1742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827460" h="1742020">
                    <a:moveTo>
                      <a:pt x="832632" y="952145"/>
                    </a:moveTo>
                    <a:cubicBezTo>
                      <a:pt x="826099" y="947790"/>
                      <a:pt x="817389" y="949968"/>
                      <a:pt x="815211" y="958678"/>
                    </a:cubicBezTo>
                    <a:lnTo>
                      <a:pt x="636654" y="1289662"/>
                    </a:lnTo>
                    <a:lnTo>
                      <a:pt x="603991" y="1182963"/>
                    </a:lnTo>
                    <a:cubicBezTo>
                      <a:pt x="603991" y="1182963"/>
                      <a:pt x="603991" y="1182963"/>
                      <a:pt x="603991" y="1182963"/>
                    </a:cubicBezTo>
                    <a:lnTo>
                      <a:pt x="538666" y="967388"/>
                    </a:lnTo>
                    <a:lnTo>
                      <a:pt x="730288" y="610274"/>
                    </a:lnTo>
                    <a:cubicBezTo>
                      <a:pt x="734643" y="603741"/>
                      <a:pt x="730288" y="595031"/>
                      <a:pt x="723755" y="592854"/>
                    </a:cubicBezTo>
                    <a:cubicBezTo>
                      <a:pt x="717223" y="588499"/>
                      <a:pt x="708513" y="592854"/>
                      <a:pt x="706335" y="599386"/>
                    </a:cubicBezTo>
                    <a:lnTo>
                      <a:pt x="527778" y="932548"/>
                    </a:lnTo>
                    <a:lnTo>
                      <a:pt x="429789" y="608096"/>
                    </a:lnTo>
                    <a:lnTo>
                      <a:pt x="621412" y="250982"/>
                    </a:lnTo>
                    <a:cubicBezTo>
                      <a:pt x="625767" y="244449"/>
                      <a:pt x="621412" y="235739"/>
                      <a:pt x="614879" y="233562"/>
                    </a:cubicBezTo>
                    <a:cubicBezTo>
                      <a:pt x="608346" y="231384"/>
                      <a:pt x="599636" y="233562"/>
                      <a:pt x="597459" y="240094"/>
                    </a:cubicBezTo>
                    <a:lnTo>
                      <a:pt x="418902" y="568901"/>
                    </a:lnTo>
                    <a:lnTo>
                      <a:pt x="251232" y="9276"/>
                    </a:lnTo>
                    <a:cubicBezTo>
                      <a:pt x="249055" y="2744"/>
                      <a:pt x="242522" y="-1611"/>
                      <a:pt x="233812" y="566"/>
                    </a:cubicBezTo>
                    <a:cubicBezTo>
                      <a:pt x="227279" y="2744"/>
                      <a:pt x="222924" y="9276"/>
                      <a:pt x="225102" y="17987"/>
                    </a:cubicBezTo>
                    <a:lnTo>
                      <a:pt x="351398" y="438249"/>
                    </a:lnTo>
                    <a:lnTo>
                      <a:pt x="18237" y="259692"/>
                    </a:lnTo>
                    <a:cubicBezTo>
                      <a:pt x="11704" y="255337"/>
                      <a:pt x="2994" y="259692"/>
                      <a:pt x="817" y="266225"/>
                    </a:cubicBezTo>
                    <a:cubicBezTo>
                      <a:pt x="-1361" y="272757"/>
                      <a:pt x="817" y="281467"/>
                      <a:pt x="7349" y="283645"/>
                    </a:cubicBezTo>
                    <a:lnTo>
                      <a:pt x="364463" y="475267"/>
                    </a:lnTo>
                    <a:lnTo>
                      <a:pt x="403659" y="608096"/>
                    </a:lnTo>
                    <a:cubicBezTo>
                      <a:pt x="403659" y="608096"/>
                      <a:pt x="403659" y="608096"/>
                      <a:pt x="403659" y="608096"/>
                    </a:cubicBezTo>
                    <a:lnTo>
                      <a:pt x="460275" y="799719"/>
                    </a:lnTo>
                    <a:lnTo>
                      <a:pt x="127113" y="621161"/>
                    </a:lnTo>
                    <a:cubicBezTo>
                      <a:pt x="120581" y="616806"/>
                      <a:pt x="111870" y="621161"/>
                      <a:pt x="109693" y="627694"/>
                    </a:cubicBezTo>
                    <a:cubicBezTo>
                      <a:pt x="105338" y="634227"/>
                      <a:pt x="109693" y="642937"/>
                      <a:pt x="116225" y="645114"/>
                    </a:cubicBezTo>
                    <a:lnTo>
                      <a:pt x="473340" y="836736"/>
                    </a:lnTo>
                    <a:lnTo>
                      <a:pt x="512535" y="969566"/>
                    </a:lnTo>
                    <a:cubicBezTo>
                      <a:pt x="512535" y="969566"/>
                      <a:pt x="512535" y="969566"/>
                      <a:pt x="512535" y="969566"/>
                    </a:cubicBezTo>
                    <a:lnTo>
                      <a:pt x="569151" y="1161188"/>
                    </a:lnTo>
                    <a:lnTo>
                      <a:pt x="235989" y="982631"/>
                    </a:lnTo>
                    <a:cubicBezTo>
                      <a:pt x="229457" y="978276"/>
                      <a:pt x="220747" y="982631"/>
                      <a:pt x="218569" y="989163"/>
                    </a:cubicBezTo>
                    <a:cubicBezTo>
                      <a:pt x="214214" y="995696"/>
                      <a:pt x="218569" y="1004406"/>
                      <a:pt x="225102" y="1006584"/>
                    </a:cubicBezTo>
                    <a:lnTo>
                      <a:pt x="582216" y="1198206"/>
                    </a:lnTo>
                    <a:lnTo>
                      <a:pt x="745531" y="1738233"/>
                    </a:lnTo>
                    <a:cubicBezTo>
                      <a:pt x="747708" y="1744765"/>
                      <a:pt x="752063" y="1746943"/>
                      <a:pt x="758596" y="1746943"/>
                    </a:cubicBezTo>
                    <a:cubicBezTo>
                      <a:pt x="760773" y="1746943"/>
                      <a:pt x="760773" y="1746943"/>
                      <a:pt x="762951" y="1746943"/>
                    </a:cubicBezTo>
                    <a:cubicBezTo>
                      <a:pt x="769484" y="1744765"/>
                      <a:pt x="773839" y="1738233"/>
                      <a:pt x="771661" y="1729522"/>
                    </a:cubicBezTo>
                    <a:lnTo>
                      <a:pt x="651897" y="1328858"/>
                    </a:lnTo>
                    <a:lnTo>
                      <a:pt x="843519" y="971743"/>
                    </a:lnTo>
                    <a:cubicBezTo>
                      <a:pt x="841342" y="963033"/>
                      <a:pt x="839164" y="956500"/>
                      <a:pt x="832632" y="952145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217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5" name="Group 13">
              <a:extLst>
                <a:ext uri="{FF2B5EF4-FFF2-40B4-BE49-F238E27FC236}">
                  <a16:creationId xmlns="" xmlns:a16="http://schemas.microsoft.com/office/drawing/2014/main" id="{6A1847EA-A678-46FE-B568-8C51D3E96D12}"/>
                </a:ext>
              </a:extLst>
            </p:cNvPr>
            <p:cNvGrpSpPr/>
            <p:nvPr/>
          </p:nvGrpSpPr>
          <p:grpSpPr>
            <a:xfrm rot="21012104">
              <a:off x="11777503" y="6201304"/>
              <a:ext cx="516653" cy="918458"/>
              <a:chOff x="1704725" y="5707061"/>
              <a:chExt cx="1197640" cy="2129055"/>
            </a:xfrm>
          </p:grpSpPr>
          <p:sp>
            <p:nvSpPr>
              <p:cNvPr id="16" name="Freeform: Shape 14">
                <a:extLst>
                  <a:ext uri="{FF2B5EF4-FFF2-40B4-BE49-F238E27FC236}">
                    <a16:creationId xmlns="" xmlns:a16="http://schemas.microsoft.com/office/drawing/2014/main" id="{B633D81F-6055-4177-AFBC-AA50B17262B7}"/>
                  </a:ext>
                </a:extLst>
              </p:cNvPr>
              <p:cNvSpPr/>
              <p:nvPr/>
            </p:nvSpPr>
            <p:spPr>
              <a:xfrm>
                <a:off x="1704725" y="5707061"/>
                <a:ext cx="1197640" cy="1981549"/>
              </a:xfrm>
              <a:custGeom>
                <a:avLst/>
                <a:gdLst>
                  <a:gd name="connsiteX0" fmla="*/ 1153949 w 1197639"/>
                  <a:gd name="connsiteY0" fmla="*/ 975532 h 1981548"/>
                  <a:gd name="connsiteX1" fmla="*/ 844740 w 1197639"/>
                  <a:gd name="connsiteY1" fmla="*/ 1964129 h 1981548"/>
                  <a:gd name="connsiteX2" fmla="*/ 41233 w 1197639"/>
                  <a:gd name="connsiteY2" fmla="*/ 1310871 h 1981548"/>
                  <a:gd name="connsiteX3" fmla="*/ 252453 w 1197639"/>
                  <a:gd name="connsiteY3" fmla="*/ 0 h 1981548"/>
                  <a:gd name="connsiteX4" fmla="*/ 1153949 w 1197639"/>
                  <a:gd name="connsiteY4" fmla="*/ 975532 h 1981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7639" h="1981548">
                    <a:moveTo>
                      <a:pt x="1153949" y="975532"/>
                    </a:moveTo>
                    <a:cubicBezTo>
                      <a:pt x="1317264" y="1517736"/>
                      <a:pt x="1151771" y="1872673"/>
                      <a:pt x="844740" y="1964129"/>
                    </a:cubicBezTo>
                    <a:cubicBezTo>
                      <a:pt x="537709" y="2055585"/>
                      <a:pt x="204548" y="1853075"/>
                      <a:pt x="41233" y="1310871"/>
                    </a:cubicBezTo>
                    <a:cubicBezTo>
                      <a:pt x="-122081" y="768667"/>
                      <a:pt x="252453" y="0"/>
                      <a:pt x="252453" y="0"/>
                    </a:cubicBezTo>
                    <a:cubicBezTo>
                      <a:pt x="252453" y="0"/>
                      <a:pt x="990635" y="433328"/>
                      <a:pt x="1153949" y="97553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17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" name="Freeform: Shape 15">
                <a:extLst>
                  <a:ext uri="{FF2B5EF4-FFF2-40B4-BE49-F238E27FC236}">
                    <a16:creationId xmlns="" xmlns:a16="http://schemas.microsoft.com/office/drawing/2014/main" id="{1F088E9F-881D-4833-B6BE-73C82D737314}"/>
                  </a:ext>
                </a:extLst>
              </p:cNvPr>
              <p:cNvSpPr/>
              <p:nvPr/>
            </p:nvSpPr>
            <p:spPr>
              <a:xfrm>
                <a:off x="1840952" y="6094095"/>
                <a:ext cx="827460" cy="1742021"/>
              </a:xfrm>
              <a:custGeom>
                <a:avLst/>
                <a:gdLst>
                  <a:gd name="connsiteX0" fmla="*/ 832632 w 827460"/>
                  <a:gd name="connsiteY0" fmla="*/ 952145 h 1742020"/>
                  <a:gd name="connsiteX1" fmla="*/ 815211 w 827460"/>
                  <a:gd name="connsiteY1" fmla="*/ 958678 h 1742020"/>
                  <a:gd name="connsiteX2" fmla="*/ 636654 w 827460"/>
                  <a:gd name="connsiteY2" fmla="*/ 1289662 h 1742020"/>
                  <a:gd name="connsiteX3" fmla="*/ 603991 w 827460"/>
                  <a:gd name="connsiteY3" fmla="*/ 1182963 h 1742020"/>
                  <a:gd name="connsiteX4" fmla="*/ 603991 w 827460"/>
                  <a:gd name="connsiteY4" fmla="*/ 1182963 h 1742020"/>
                  <a:gd name="connsiteX5" fmla="*/ 538666 w 827460"/>
                  <a:gd name="connsiteY5" fmla="*/ 967388 h 1742020"/>
                  <a:gd name="connsiteX6" fmla="*/ 730288 w 827460"/>
                  <a:gd name="connsiteY6" fmla="*/ 610274 h 1742020"/>
                  <a:gd name="connsiteX7" fmla="*/ 723755 w 827460"/>
                  <a:gd name="connsiteY7" fmla="*/ 592854 h 1742020"/>
                  <a:gd name="connsiteX8" fmla="*/ 706335 w 827460"/>
                  <a:gd name="connsiteY8" fmla="*/ 599386 h 1742020"/>
                  <a:gd name="connsiteX9" fmla="*/ 527778 w 827460"/>
                  <a:gd name="connsiteY9" fmla="*/ 932548 h 1742020"/>
                  <a:gd name="connsiteX10" fmla="*/ 429789 w 827460"/>
                  <a:gd name="connsiteY10" fmla="*/ 608096 h 1742020"/>
                  <a:gd name="connsiteX11" fmla="*/ 621412 w 827460"/>
                  <a:gd name="connsiteY11" fmla="*/ 250982 h 1742020"/>
                  <a:gd name="connsiteX12" fmla="*/ 614879 w 827460"/>
                  <a:gd name="connsiteY12" fmla="*/ 233562 h 1742020"/>
                  <a:gd name="connsiteX13" fmla="*/ 597459 w 827460"/>
                  <a:gd name="connsiteY13" fmla="*/ 240094 h 1742020"/>
                  <a:gd name="connsiteX14" fmla="*/ 418902 w 827460"/>
                  <a:gd name="connsiteY14" fmla="*/ 568901 h 1742020"/>
                  <a:gd name="connsiteX15" fmla="*/ 251232 w 827460"/>
                  <a:gd name="connsiteY15" fmla="*/ 9276 h 1742020"/>
                  <a:gd name="connsiteX16" fmla="*/ 233812 w 827460"/>
                  <a:gd name="connsiteY16" fmla="*/ 566 h 1742020"/>
                  <a:gd name="connsiteX17" fmla="*/ 225102 w 827460"/>
                  <a:gd name="connsiteY17" fmla="*/ 17987 h 1742020"/>
                  <a:gd name="connsiteX18" fmla="*/ 351398 w 827460"/>
                  <a:gd name="connsiteY18" fmla="*/ 438249 h 1742020"/>
                  <a:gd name="connsiteX19" fmla="*/ 18237 w 827460"/>
                  <a:gd name="connsiteY19" fmla="*/ 259692 h 1742020"/>
                  <a:gd name="connsiteX20" fmla="*/ 817 w 827460"/>
                  <a:gd name="connsiteY20" fmla="*/ 266225 h 1742020"/>
                  <a:gd name="connsiteX21" fmla="*/ 7349 w 827460"/>
                  <a:gd name="connsiteY21" fmla="*/ 283645 h 1742020"/>
                  <a:gd name="connsiteX22" fmla="*/ 364463 w 827460"/>
                  <a:gd name="connsiteY22" fmla="*/ 475267 h 1742020"/>
                  <a:gd name="connsiteX23" fmla="*/ 403659 w 827460"/>
                  <a:gd name="connsiteY23" fmla="*/ 608096 h 1742020"/>
                  <a:gd name="connsiteX24" fmla="*/ 403659 w 827460"/>
                  <a:gd name="connsiteY24" fmla="*/ 608096 h 1742020"/>
                  <a:gd name="connsiteX25" fmla="*/ 460275 w 827460"/>
                  <a:gd name="connsiteY25" fmla="*/ 799719 h 1742020"/>
                  <a:gd name="connsiteX26" fmla="*/ 127113 w 827460"/>
                  <a:gd name="connsiteY26" fmla="*/ 621161 h 1742020"/>
                  <a:gd name="connsiteX27" fmla="*/ 109693 w 827460"/>
                  <a:gd name="connsiteY27" fmla="*/ 627694 h 1742020"/>
                  <a:gd name="connsiteX28" fmla="*/ 116225 w 827460"/>
                  <a:gd name="connsiteY28" fmla="*/ 645114 h 1742020"/>
                  <a:gd name="connsiteX29" fmla="*/ 473340 w 827460"/>
                  <a:gd name="connsiteY29" fmla="*/ 836736 h 1742020"/>
                  <a:gd name="connsiteX30" fmla="*/ 512535 w 827460"/>
                  <a:gd name="connsiteY30" fmla="*/ 969566 h 1742020"/>
                  <a:gd name="connsiteX31" fmla="*/ 512535 w 827460"/>
                  <a:gd name="connsiteY31" fmla="*/ 969566 h 1742020"/>
                  <a:gd name="connsiteX32" fmla="*/ 569151 w 827460"/>
                  <a:gd name="connsiteY32" fmla="*/ 1161188 h 1742020"/>
                  <a:gd name="connsiteX33" fmla="*/ 235989 w 827460"/>
                  <a:gd name="connsiteY33" fmla="*/ 982631 h 1742020"/>
                  <a:gd name="connsiteX34" fmla="*/ 218569 w 827460"/>
                  <a:gd name="connsiteY34" fmla="*/ 989163 h 1742020"/>
                  <a:gd name="connsiteX35" fmla="*/ 225102 w 827460"/>
                  <a:gd name="connsiteY35" fmla="*/ 1006584 h 1742020"/>
                  <a:gd name="connsiteX36" fmla="*/ 582216 w 827460"/>
                  <a:gd name="connsiteY36" fmla="*/ 1198206 h 1742020"/>
                  <a:gd name="connsiteX37" fmla="*/ 745531 w 827460"/>
                  <a:gd name="connsiteY37" fmla="*/ 1738233 h 1742020"/>
                  <a:gd name="connsiteX38" fmla="*/ 758596 w 827460"/>
                  <a:gd name="connsiteY38" fmla="*/ 1746943 h 1742020"/>
                  <a:gd name="connsiteX39" fmla="*/ 762951 w 827460"/>
                  <a:gd name="connsiteY39" fmla="*/ 1746943 h 1742020"/>
                  <a:gd name="connsiteX40" fmla="*/ 771661 w 827460"/>
                  <a:gd name="connsiteY40" fmla="*/ 1729522 h 1742020"/>
                  <a:gd name="connsiteX41" fmla="*/ 651897 w 827460"/>
                  <a:gd name="connsiteY41" fmla="*/ 1328858 h 1742020"/>
                  <a:gd name="connsiteX42" fmla="*/ 843519 w 827460"/>
                  <a:gd name="connsiteY42" fmla="*/ 971743 h 1742020"/>
                  <a:gd name="connsiteX43" fmla="*/ 832632 w 827460"/>
                  <a:gd name="connsiteY43" fmla="*/ 952145 h 1742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827460" h="1742020">
                    <a:moveTo>
                      <a:pt x="832632" y="952145"/>
                    </a:moveTo>
                    <a:cubicBezTo>
                      <a:pt x="826099" y="947790"/>
                      <a:pt x="817389" y="949968"/>
                      <a:pt x="815211" y="958678"/>
                    </a:cubicBezTo>
                    <a:lnTo>
                      <a:pt x="636654" y="1289662"/>
                    </a:lnTo>
                    <a:lnTo>
                      <a:pt x="603991" y="1182963"/>
                    </a:lnTo>
                    <a:cubicBezTo>
                      <a:pt x="603991" y="1182963"/>
                      <a:pt x="603991" y="1182963"/>
                      <a:pt x="603991" y="1182963"/>
                    </a:cubicBezTo>
                    <a:lnTo>
                      <a:pt x="538666" y="967388"/>
                    </a:lnTo>
                    <a:lnTo>
                      <a:pt x="730288" y="610274"/>
                    </a:lnTo>
                    <a:cubicBezTo>
                      <a:pt x="734643" y="603741"/>
                      <a:pt x="730288" y="595031"/>
                      <a:pt x="723755" y="592854"/>
                    </a:cubicBezTo>
                    <a:cubicBezTo>
                      <a:pt x="717223" y="588499"/>
                      <a:pt x="708513" y="592854"/>
                      <a:pt x="706335" y="599386"/>
                    </a:cubicBezTo>
                    <a:lnTo>
                      <a:pt x="527778" y="932548"/>
                    </a:lnTo>
                    <a:lnTo>
                      <a:pt x="429789" y="608096"/>
                    </a:lnTo>
                    <a:lnTo>
                      <a:pt x="621412" y="250982"/>
                    </a:lnTo>
                    <a:cubicBezTo>
                      <a:pt x="625767" y="244449"/>
                      <a:pt x="621412" y="235739"/>
                      <a:pt x="614879" y="233562"/>
                    </a:cubicBezTo>
                    <a:cubicBezTo>
                      <a:pt x="608346" y="231384"/>
                      <a:pt x="599636" y="233562"/>
                      <a:pt x="597459" y="240094"/>
                    </a:cubicBezTo>
                    <a:lnTo>
                      <a:pt x="418902" y="568901"/>
                    </a:lnTo>
                    <a:lnTo>
                      <a:pt x="251232" y="9276"/>
                    </a:lnTo>
                    <a:cubicBezTo>
                      <a:pt x="249055" y="2744"/>
                      <a:pt x="242522" y="-1611"/>
                      <a:pt x="233812" y="566"/>
                    </a:cubicBezTo>
                    <a:cubicBezTo>
                      <a:pt x="227279" y="2744"/>
                      <a:pt x="222924" y="9276"/>
                      <a:pt x="225102" y="17987"/>
                    </a:cubicBezTo>
                    <a:lnTo>
                      <a:pt x="351398" y="438249"/>
                    </a:lnTo>
                    <a:lnTo>
                      <a:pt x="18237" y="259692"/>
                    </a:lnTo>
                    <a:cubicBezTo>
                      <a:pt x="11704" y="255337"/>
                      <a:pt x="2994" y="259692"/>
                      <a:pt x="817" y="266225"/>
                    </a:cubicBezTo>
                    <a:cubicBezTo>
                      <a:pt x="-1361" y="272757"/>
                      <a:pt x="817" y="281467"/>
                      <a:pt x="7349" y="283645"/>
                    </a:cubicBezTo>
                    <a:lnTo>
                      <a:pt x="364463" y="475267"/>
                    </a:lnTo>
                    <a:lnTo>
                      <a:pt x="403659" y="608096"/>
                    </a:lnTo>
                    <a:cubicBezTo>
                      <a:pt x="403659" y="608096"/>
                      <a:pt x="403659" y="608096"/>
                      <a:pt x="403659" y="608096"/>
                    </a:cubicBezTo>
                    <a:lnTo>
                      <a:pt x="460275" y="799719"/>
                    </a:lnTo>
                    <a:lnTo>
                      <a:pt x="127113" y="621161"/>
                    </a:lnTo>
                    <a:cubicBezTo>
                      <a:pt x="120581" y="616806"/>
                      <a:pt x="111870" y="621161"/>
                      <a:pt x="109693" y="627694"/>
                    </a:cubicBezTo>
                    <a:cubicBezTo>
                      <a:pt x="105338" y="634227"/>
                      <a:pt x="109693" y="642937"/>
                      <a:pt x="116225" y="645114"/>
                    </a:cubicBezTo>
                    <a:lnTo>
                      <a:pt x="473340" y="836736"/>
                    </a:lnTo>
                    <a:lnTo>
                      <a:pt x="512535" y="969566"/>
                    </a:lnTo>
                    <a:cubicBezTo>
                      <a:pt x="512535" y="969566"/>
                      <a:pt x="512535" y="969566"/>
                      <a:pt x="512535" y="969566"/>
                    </a:cubicBezTo>
                    <a:lnTo>
                      <a:pt x="569151" y="1161188"/>
                    </a:lnTo>
                    <a:lnTo>
                      <a:pt x="235989" y="982631"/>
                    </a:lnTo>
                    <a:cubicBezTo>
                      <a:pt x="229457" y="978276"/>
                      <a:pt x="220747" y="982631"/>
                      <a:pt x="218569" y="989163"/>
                    </a:cubicBezTo>
                    <a:cubicBezTo>
                      <a:pt x="214214" y="995696"/>
                      <a:pt x="218569" y="1004406"/>
                      <a:pt x="225102" y="1006584"/>
                    </a:cubicBezTo>
                    <a:lnTo>
                      <a:pt x="582216" y="1198206"/>
                    </a:lnTo>
                    <a:lnTo>
                      <a:pt x="745531" y="1738233"/>
                    </a:lnTo>
                    <a:cubicBezTo>
                      <a:pt x="747708" y="1744765"/>
                      <a:pt x="752063" y="1746943"/>
                      <a:pt x="758596" y="1746943"/>
                    </a:cubicBezTo>
                    <a:cubicBezTo>
                      <a:pt x="760773" y="1746943"/>
                      <a:pt x="760773" y="1746943"/>
                      <a:pt x="762951" y="1746943"/>
                    </a:cubicBezTo>
                    <a:cubicBezTo>
                      <a:pt x="769484" y="1744765"/>
                      <a:pt x="773839" y="1738233"/>
                      <a:pt x="771661" y="1729522"/>
                    </a:cubicBezTo>
                    <a:lnTo>
                      <a:pt x="651897" y="1328858"/>
                    </a:lnTo>
                    <a:lnTo>
                      <a:pt x="843519" y="971743"/>
                    </a:lnTo>
                    <a:cubicBezTo>
                      <a:pt x="841342" y="963033"/>
                      <a:pt x="839164" y="956500"/>
                      <a:pt x="832632" y="952145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217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50" name="Rectangle 48">
            <a:extLst>
              <a:ext uri="{FF2B5EF4-FFF2-40B4-BE49-F238E27FC236}">
                <a16:creationId xmlns="" xmlns:a16="http://schemas.microsoft.com/office/drawing/2014/main" id="{CBCBFE8E-6E8D-4662-82BC-01D1FC086F9D}"/>
              </a:ext>
            </a:extLst>
          </p:cNvPr>
          <p:cNvSpPr/>
          <p:nvPr/>
        </p:nvSpPr>
        <p:spPr>
          <a:xfrm>
            <a:off x="4435923" y="318456"/>
            <a:ext cx="332174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Our infographics</a:t>
            </a:r>
            <a:endParaRPr lang="en-ID" sz="480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51" name="TextBox 49">
            <a:extLst>
              <a:ext uri="{FF2B5EF4-FFF2-40B4-BE49-F238E27FC236}">
                <a16:creationId xmlns="" xmlns:a16="http://schemas.microsoft.com/office/drawing/2014/main" id="{292F4028-AE6A-4873-974D-692BBCFECC21}"/>
              </a:ext>
            </a:extLst>
          </p:cNvPr>
          <p:cNvSpPr txBox="1"/>
          <p:nvPr/>
        </p:nvSpPr>
        <p:spPr>
          <a:xfrm>
            <a:off x="1418691" y="4268635"/>
            <a:ext cx="936264" cy="361757"/>
          </a:xfrm>
          <a:prstGeom prst="rect">
            <a:avLst/>
          </a:prstGeom>
          <a:noFill/>
        </p:spPr>
        <p:txBody>
          <a:bodyPr wrap="none" lIns="72000" tIns="36000" rIns="72000" bIns="36000" rtlCol="0" anchor="b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</a:rPr>
              <a:t>Title here</a:t>
            </a:r>
            <a:endParaRPr lang="id-ID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2" name="TextBox 50">
            <a:extLst>
              <a:ext uri="{FF2B5EF4-FFF2-40B4-BE49-F238E27FC236}">
                <a16:creationId xmlns="" xmlns:a16="http://schemas.microsoft.com/office/drawing/2014/main" id="{4C22298C-0CD4-4D8A-959D-0B2AEA58DB73}"/>
              </a:ext>
            </a:extLst>
          </p:cNvPr>
          <p:cNvSpPr txBox="1"/>
          <p:nvPr/>
        </p:nvSpPr>
        <p:spPr>
          <a:xfrm>
            <a:off x="1418691" y="4551201"/>
            <a:ext cx="1791691" cy="300394"/>
          </a:xfrm>
          <a:prstGeom prst="rect">
            <a:avLst/>
          </a:prstGeom>
          <a:noFill/>
        </p:spPr>
        <p:txBody>
          <a:bodyPr wrap="square" lIns="72000" tIns="36000" rIns="72000" bIns="3600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</a:rPr>
              <a:t>Best fit for your great words.</a:t>
            </a:r>
          </a:p>
        </p:txBody>
      </p:sp>
      <p:sp>
        <p:nvSpPr>
          <p:cNvPr id="53" name="Oval 51">
            <a:extLst>
              <a:ext uri="{FF2B5EF4-FFF2-40B4-BE49-F238E27FC236}">
                <a16:creationId xmlns="" xmlns:a16="http://schemas.microsoft.com/office/drawing/2014/main" id="{6FEAFEEB-45B8-4EB8-B141-4E969A700269}"/>
              </a:ext>
            </a:extLst>
          </p:cNvPr>
          <p:cNvSpPr/>
          <p:nvPr/>
        </p:nvSpPr>
        <p:spPr>
          <a:xfrm>
            <a:off x="775772" y="4264270"/>
            <a:ext cx="550460" cy="55046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2">
            <a:extLst>
              <a:ext uri="{FF2B5EF4-FFF2-40B4-BE49-F238E27FC236}">
                <a16:creationId xmlns="" xmlns:a16="http://schemas.microsoft.com/office/drawing/2014/main" id="{E25A09E5-FE57-4309-854B-FDD709771022}"/>
              </a:ext>
            </a:extLst>
          </p:cNvPr>
          <p:cNvSpPr/>
          <p:nvPr/>
        </p:nvSpPr>
        <p:spPr>
          <a:xfrm>
            <a:off x="1775811" y="2091971"/>
            <a:ext cx="550460" cy="55046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3">
            <a:extLst>
              <a:ext uri="{FF2B5EF4-FFF2-40B4-BE49-F238E27FC236}">
                <a16:creationId xmlns="" xmlns:a16="http://schemas.microsoft.com/office/drawing/2014/main" id="{D01B1BA3-397F-46FC-B57C-924ECCE2CB0D}"/>
              </a:ext>
            </a:extLst>
          </p:cNvPr>
          <p:cNvSpPr txBox="1"/>
          <p:nvPr/>
        </p:nvSpPr>
        <p:spPr>
          <a:xfrm>
            <a:off x="2418730" y="2104780"/>
            <a:ext cx="936264" cy="361757"/>
          </a:xfrm>
          <a:prstGeom prst="rect">
            <a:avLst/>
          </a:prstGeom>
          <a:noFill/>
        </p:spPr>
        <p:txBody>
          <a:bodyPr wrap="none" lIns="72000" tIns="36000" rIns="72000" bIns="36000" rtlCol="0" anchor="b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</a:rPr>
              <a:t>Title here</a:t>
            </a:r>
            <a:endParaRPr lang="id-ID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6" name="TextBox 54">
            <a:extLst>
              <a:ext uri="{FF2B5EF4-FFF2-40B4-BE49-F238E27FC236}">
                <a16:creationId xmlns="" xmlns:a16="http://schemas.microsoft.com/office/drawing/2014/main" id="{49D2D739-6FA8-4251-A82D-5D0565ECDF91}"/>
              </a:ext>
            </a:extLst>
          </p:cNvPr>
          <p:cNvSpPr txBox="1"/>
          <p:nvPr/>
        </p:nvSpPr>
        <p:spPr>
          <a:xfrm>
            <a:off x="2418730" y="2387346"/>
            <a:ext cx="1791691" cy="300394"/>
          </a:xfrm>
          <a:prstGeom prst="rect">
            <a:avLst/>
          </a:prstGeom>
          <a:noFill/>
        </p:spPr>
        <p:txBody>
          <a:bodyPr wrap="square" lIns="72000" tIns="36000" rIns="72000" bIns="3600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</a:rPr>
              <a:t>Best fit for your great words.</a:t>
            </a:r>
          </a:p>
        </p:txBody>
      </p:sp>
      <p:sp>
        <p:nvSpPr>
          <p:cNvPr id="57" name="Oval 55">
            <a:extLst>
              <a:ext uri="{FF2B5EF4-FFF2-40B4-BE49-F238E27FC236}">
                <a16:creationId xmlns="" xmlns:a16="http://schemas.microsoft.com/office/drawing/2014/main" id="{12242A54-1686-490B-B6F9-DF1C79798A2F}"/>
              </a:ext>
            </a:extLst>
          </p:cNvPr>
          <p:cNvSpPr/>
          <p:nvPr/>
        </p:nvSpPr>
        <p:spPr>
          <a:xfrm>
            <a:off x="10867356" y="4401991"/>
            <a:ext cx="550460" cy="55046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6">
            <a:extLst>
              <a:ext uri="{FF2B5EF4-FFF2-40B4-BE49-F238E27FC236}">
                <a16:creationId xmlns="" xmlns:a16="http://schemas.microsoft.com/office/drawing/2014/main" id="{CB546727-8DFD-4E0A-B28F-8E12CBC27B1C}"/>
              </a:ext>
            </a:extLst>
          </p:cNvPr>
          <p:cNvSpPr txBox="1"/>
          <p:nvPr/>
        </p:nvSpPr>
        <p:spPr>
          <a:xfrm>
            <a:off x="9724627" y="4373507"/>
            <a:ext cx="1050270" cy="403050"/>
          </a:xfrm>
          <a:prstGeom prst="rect">
            <a:avLst/>
          </a:prstGeom>
          <a:noFill/>
        </p:spPr>
        <p:txBody>
          <a:bodyPr wrap="none" lIns="72000" tIns="36000" rIns="72000" bIns="36000" rtlCol="0" anchor="b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>
                <a:solidFill>
                  <a:schemeClr val="tx1">
                    <a:lumMod val="50000"/>
                    <a:lumOff val="50000"/>
                  </a:schemeClr>
                </a:solidFill>
              </a:rPr>
              <a:t>Title here</a:t>
            </a:r>
            <a:endParaRPr lang="id-ID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9" name="TextBox 57">
            <a:extLst>
              <a:ext uri="{FF2B5EF4-FFF2-40B4-BE49-F238E27FC236}">
                <a16:creationId xmlns="" xmlns:a16="http://schemas.microsoft.com/office/drawing/2014/main" id="{943753BF-925E-4695-A2C2-46EA7DF10D82}"/>
              </a:ext>
            </a:extLst>
          </p:cNvPr>
          <p:cNvSpPr txBox="1"/>
          <p:nvPr/>
        </p:nvSpPr>
        <p:spPr>
          <a:xfrm>
            <a:off x="8983206" y="4697366"/>
            <a:ext cx="1791691" cy="300394"/>
          </a:xfrm>
          <a:prstGeom prst="rect">
            <a:avLst/>
          </a:prstGeom>
          <a:noFill/>
        </p:spPr>
        <p:txBody>
          <a:bodyPr wrap="square" lIns="72000" tIns="36000" rIns="72000" bIns="3600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</a:rPr>
              <a:t>Best fit for your great words.</a:t>
            </a:r>
          </a:p>
        </p:txBody>
      </p:sp>
      <p:sp>
        <p:nvSpPr>
          <p:cNvPr id="60" name="Oval 5">
            <a:extLst>
              <a:ext uri="{FF2B5EF4-FFF2-40B4-BE49-F238E27FC236}">
                <a16:creationId xmlns="" xmlns:a16="http://schemas.microsoft.com/office/drawing/2014/main" id="{D01B473E-D0D3-4000-8FE0-E5677024E5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0804" y="3318199"/>
            <a:ext cx="2538808" cy="253880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" name="Freeform 6">
            <a:extLst>
              <a:ext uri="{FF2B5EF4-FFF2-40B4-BE49-F238E27FC236}">
                <a16:creationId xmlns="" xmlns:a16="http://schemas.microsoft.com/office/drawing/2014/main" id="{56CECB1E-E1CA-46CC-BAEC-514DF83D1DE6}"/>
              </a:ext>
            </a:extLst>
          </p:cNvPr>
          <p:cNvSpPr>
            <a:spLocks noEditPoints="1"/>
          </p:cNvSpPr>
          <p:nvPr/>
        </p:nvSpPr>
        <p:spPr bwMode="auto">
          <a:xfrm>
            <a:off x="5887741" y="2756492"/>
            <a:ext cx="3039338" cy="3272919"/>
          </a:xfrm>
          <a:custGeom>
            <a:avLst/>
            <a:gdLst>
              <a:gd name="T0" fmla="*/ 114 w 871"/>
              <a:gd name="T1" fmla="*/ 461 h 937"/>
              <a:gd name="T2" fmla="*/ 54 w 871"/>
              <a:gd name="T3" fmla="*/ 465 h 937"/>
              <a:gd name="T4" fmla="*/ 50 w 871"/>
              <a:gd name="T5" fmla="*/ 465 h 937"/>
              <a:gd name="T6" fmla="*/ 55 w 871"/>
              <a:gd name="T7" fmla="*/ 524 h 937"/>
              <a:gd name="T8" fmla="*/ 55 w 871"/>
              <a:gd name="T9" fmla="*/ 524 h 937"/>
              <a:gd name="T10" fmla="*/ 55 w 871"/>
              <a:gd name="T11" fmla="*/ 524 h 937"/>
              <a:gd name="T12" fmla="*/ 55 w 871"/>
              <a:gd name="T13" fmla="*/ 524 h 937"/>
              <a:gd name="T14" fmla="*/ 55 w 871"/>
              <a:gd name="T15" fmla="*/ 524 h 937"/>
              <a:gd name="T16" fmla="*/ 55 w 871"/>
              <a:gd name="T17" fmla="*/ 524 h 937"/>
              <a:gd name="T18" fmla="*/ 55 w 871"/>
              <a:gd name="T19" fmla="*/ 524 h 937"/>
              <a:gd name="T20" fmla="*/ 55 w 871"/>
              <a:gd name="T21" fmla="*/ 524 h 937"/>
              <a:gd name="T22" fmla="*/ 55 w 871"/>
              <a:gd name="T23" fmla="*/ 525 h 937"/>
              <a:gd name="T24" fmla="*/ 55 w 871"/>
              <a:gd name="T25" fmla="*/ 525 h 937"/>
              <a:gd name="T26" fmla="*/ 55 w 871"/>
              <a:gd name="T27" fmla="*/ 525 h 937"/>
              <a:gd name="T28" fmla="*/ 55 w 871"/>
              <a:gd name="T29" fmla="*/ 525 h 937"/>
              <a:gd name="T30" fmla="*/ 55 w 871"/>
              <a:gd name="T31" fmla="*/ 526 h 937"/>
              <a:gd name="T32" fmla="*/ 55 w 871"/>
              <a:gd name="T33" fmla="*/ 526 h 937"/>
              <a:gd name="T34" fmla="*/ 55 w 871"/>
              <a:gd name="T35" fmla="*/ 526 h 937"/>
              <a:gd name="T36" fmla="*/ 55 w 871"/>
              <a:gd name="T37" fmla="*/ 526 h 937"/>
              <a:gd name="T38" fmla="*/ 55 w 871"/>
              <a:gd name="T39" fmla="*/ 527 h 937"/>
              <a:gd name="T40" fmla="*/ 55 w 871"/>
              <a:gd name="T41" fmla="*/ 527 h 937"/>
              <a:gd name="T42" fmla="*/ 55 w 871"/>
              <a:gd name="T43" fmla="*/ 527 h 937"/>
              <a:gd name="T44" fmla="*/ 55 w 871"/>
              <a:gd name="T45" fmla="*/ 527 h 937"/>
              <a:gd name="T46" fmla="*/ 55 w 871"/>
              <a:gd name="T47" fmla="*/ 528 h 937"/>
              <a:gd name="T48" fmla="*/ 55 w 871"/>
              <a:gd name="T49" fmla="*/ 528 h 937"/>
              <a:gd name="T50" fmla="*/ 55 w 871"/>
              <a:gd name="T51" fmla="*/ 528 h 937"/>
              <a:gd name="T52" fmla="*/ 55 w 871"/>
              <a:gd name="T53" fmla="*/ 528 h 937"/>
              <a:gd name="T54" fmla="*/ 0 w 871"/>
              <a:gd name="T55" fmla="*/ 716 h 937"/>
              <a:gd name="T56" fmla="*/ 42 w 871"/>
              <a:gd name="T57" fmla="*/ 772 h 937"/>
              <a:gd name="T58" fmla="*/ 114 w 871"/>
              <a:gd name="T59" fmla="*/ 461 h 937"/>
              <a:gd name="T60" fmla="*/ 481 w 871"/>
              <a:gd name="T61" fmla="*/ 0 h 937"/>
              <a:gd name="T62" fmla="*/ 482 w 871"/>
              <a:gd name="T63" fmla="*/ 36 h 937"/>
              <a:gd name="T64" fmla="*/ 482 w 871"/>
              <a:gd name="T65" fmla="*/ 36 h 937"/>
              <a:gd name="T66" fmla="*/ 482 w 871"/>
              <a:gd name="T67" fmla="*/ 37 h 937"/>
              <a:gd name="T68" fmla="*/ 482 w 871"/>
              <a:gd name="T69" fmla="*/ 37 h 937"/>
              <a:gd name="T70" fmla="*/ 482 w 871"/>
              <a:gd name="T71" fmla="*/ 37 h 937"/>
              <a:gd name="T72" fmla="*/ 482 w 871"/>
              <a:gd name="T73" fmla="*/ 37 h 937"/>
              <a:gd name="T74" fmla="*/ 143 w 871"/>
              <a:gd name="T75" fmla="*/ 456 h 937"/>
              <a:gd name="T76" fmla="*/ 71 w 871"/>
              <a:gd name="T77" fmla="*/ 803 h 937"/>
              <a:gd name="T78" fmla="*/ 131 w 871"/>
              <a:gd name="T79" fmla="*/ 852 h 937"/>
              <a:gd name="T80" fmla="*/ 296 w 871"/>
              <a:gd name="T81" fmla="*/ 733 h 937"/>
              <a:gd name="T82" fmla="*/ 298 w 871"/>
              <a:gd name="T83" fmla="*/ 726 h 937"/>
              <a:gd name="T84" fmla="*/ 300 w 871"/>
              <a:gd name="T85" fmla="*/ 725 h 937"/>
              <a:gd name="T86" fmla="*/ 338 w 871"/>
              <a:gd name="T87" fmla="*/ 595 h 937"/>
              <a:gd name="T88" fmla="*/ 327 w 871"/>
              <a:gd name="T89" fmla="*/ 715 h 937"/>
              <a:gd name="T90" fmla="*/ 530 w 871"/>
              <a:gd name="T91" fmla="*/ 505 h 937"/>
              <a:gd name="T92" fmla="*/ 530 w 871"/>
              <a:gd name="T93" fmla="*/ 505 h 937"/>
              <a:gd name="T94" fmla="*/ 530 w 871"/>
              <a:gd name="T95" fmla="*/ 505 h 937"/>
              <a:gd name="T96" fmla="*/ 309 w 871"/>
              <a:gd name="T97" fmla="*/ 764 h 937"/>
              <a:gd name="T98" fmla="*/ 203 w 871"/>
              <a:gd name="T99" fmla="*/ 894 h 937"/>
              <a:gd name="T100" fmla="*/ 400 w 871"/>
              <a:gd name="T101" fmla="*/ 937 h 937"/>
              <a:gd name="T102" fmla="*/ 871 w 871"/>
              <a:gd name="T103" fmla="*/ 465 h 937"/>
              <a:gd name="T104" fmla="*/ 481 w 871"/>
              <a:gd name="T105" fmla="*/ 0 h 9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71" h="937">
                <a:moveTo>
                  <a:pt x="114" y="461"/>
                </a:moveTo>
                <a:cubicBezTo>
                  <a:pt x="94" y="464"/>
                  <a:pt x="75" y="465"/>
                  <a:pt x="54" y="465"/>
                </a:cubicBezTo>
                <a:cubicBezTo>
                  <a:pt x="53" y="465"/>
                  <a:pt x="52" y="465"/>
                  <a:pt x="50" y="465"/>
                </a:cubicBezTo>
                <a:cubicBezTo>
                  <a:pt x="53" y="484"/>
                  <a:pt x="55" y="504"/>
                  <a:pt x="55" y="524"/>
                </a:cubicBezTo>
                <a:cubicBezTo>
                  <a:pt x="55" y="524"/>
                  <a:pt x="55" y="524"/>
                  <a:pt x="55" y="524"/>
                </a:cubicBezTo>
                <a:cubicBezTo>
                  <a:pt x="55" y="524"/>
                  <a:pt x="55" y="524"/>
                  <a:pt x="55" y="524"/>
                </a:cubicBezTo>
                <a:cubicBezTo>
                  <a:pt x="55" y="524"/>
                  <a:pt x="55" y="524"/>
                  <a:pt x="55" y="524"/>
                </a:cubicBezTo>
                <a:cubicBezTo>
                  <a:pt x="55" y="524"/>
                  <a:pt x="55" y="524"/>
                  <a:pt x="55" y="524"/>
                </a:cubicBezTo>
                <a:cubicBezTo>
                  <a:pt x="55" y="524"/>
                  <a:pt x="55" y="524"/>
                  <a:pt x="55" y="524"/>
                </a:cubicBezTo>
                <a:cubicBezTo>
                  <a:pt x="55" y="524"/>
                  <a:pt x="55" y="524"/>
                  <a:pt x="55" y="524"/>
                </a:cubicBezTo>
                <a:cubicBezTo>
                  <a:pt x="55" y="524"/>
                  <a:pt x="55" y="524"/>
                  <a:pt x="55" y="524"/>
                </a:cubicBezTo>
                <a:cubicBezTo>
                  <a:pt x="55" y="525"/>
                  <a:pt x="55" y="525"/>
                  <a:pt x="55" y="525"/>
                </a:cubicBezTo>
                <a:cubicBezTo>
                  <a:pt x="55" y="525"/>
                  <a:pt x="55" y="525"/>
                  <a:pt x="55" y="525"/>
                </a:cubicBezTo>
                <a:cubicBezTo>
                  <a:pt x="55" y="525"/>
                  <a:pt x="55" y="525"/>
                  <a:pt x="55" y="525"/>
                </a:cubicBezTo>
                <a:cubicBezTo>
                  <a:pt x="55" y="525"/>
                  <a:pt x="55" y="525"/>
                  <a:pt x="55" y="525"/>
                </a:cubicBezTo>
                <a:cubicBezTo>
                  <a:pt x="55" y="525"/>
                  <a:pt x="55" y="526"/>
                  <a:pt x="55" y="526"/>
                </a:cubicBezTo>
                <a:cubicBezTo>
                  <a:pt x="55" y="526"/>
                  <a:pt x="55" y="526"/>
                  <a:pt x="55" y="526"/>
                </a:cubicBezTo>
                <a:cubicBezTo>
                  <a:pt x="55" y="526"/>
                  <a:pt x="55" y="526"/>
                  <a:pt x="55" y="526"/>
                </a:cubicBezTo>
                <a:cubicBezTo>
                  <a:pt x="55" y="526"/>
                  <a:pt x="55" y="526"/>
                  <a:pt x="55" y="526"/>
                </a:cubicBezTo>
                <a:cubicBezTo>
                  <a:pt x="55" y="526"/>
                  <a:pt x="55" y="527"/>
                  <a:pt x="55" y="527"/>
                </a:cubicBezTo>
                <a:cubicBezTo>
                  <a:pt x="55" y="527"/>
                  <a:pt x="55" y="527"/>
                  <a:pt x="55" y="527"/>
                </a:cubicBezTo>
                <a:cubicBezTo>
                  <a:pt x="55" y="527"/>
                  <a:pt x="55" y="527"/>
                  <a:pt x="55" y="527"/>
                </a:cubicBezTo>
                <a:cubicBezTo>
                  <a:pt x="55" y="527"/>
                  <a:pt x="55" y="527"/>
                  <a:pt x="55" y="527"/>
                </a:cubicBezTo>
                <a:cubicBezTo>
                  <a:pt x="55" y="527"/>
                  <a:pt x="55" y="528"/>
                  <a:pt x="55" y="528"/>
                </a:cubicBezTo>
                <a:cubicBezTo>
                  <a:pt x="55" y="528"/>
                  <a:pt x="55" y="528"/>
                  <a:pt x="55" y="528"/>
                </a:cubicBezTo>
                <a:cubicBezTo>
                  <a:pt x="55" y="528"/>
                  <a:pt x="55" y="528"/>
                  <a:pt x="55" y="528"/>
                </a:cubicBezTo>
                <a:cubicBezTo>
                  <a:pt x="55" y="528"/>
                  <a:pt x="55" y="528"/>
                  <a:pt x="55" y="528"/>
                </a:cubicBezTo>
                <a:cubicBezTo>
                  <a:pt x="54" y="597"/>
                  <a:pt x="34" y="662"/>
                  <a:pt x="0" y="716"/>
                </a:cubicBezTo>
                <a:cubicBezTo>
                  <a:pt x="13" y="736"/>
                  <a:pt x="27" y="755"/>
                  <a:pt x="42" y="772"/>
                </a:cubicBezTo>
                <a:cubicBezTo>
                  <a:pt x="63" y="716"/>
                  <a:pt x="98" y="607"/>
                  <a:pt x="114" y="461"/>
                </a:cubicBezTo>
                <a:moveTo>
                  <a:pt x="481" y="0"/>
                </a:moveTo>
                <a:cubicBezTo>
                  <a:pt x="482" y="12"/>
                  <a:pt x="482" y="24"/>
                  <a:pt x="482" y="36"/>
                </a:cubicBezTo>
                <a:cubicBezTo>
                  <a:pt x="482" y="36"/>
                  <a:pt x="482" y="36"/>
                  <a:pt x="482" y="36"/>
                </a:cubicBezTo>
                <a:cubicBezTo>
                  <a:pt x="482" y="37"/>
                  <a:pt x="482" y="37"/>
                  <a:pt x="482" y="37"/>
                </a:cubicBezTo>
                <a:cubicBezTo>
                  <a:pt x="482" y="37"/>
                  <a:pt x="482" y="37"/>
                  <a:pt x="482" y="37"/>
                </a:cubicBezTo>
                <a:cubicBezTo>
                  <a:pt x="482" y="37"/>
                  <a:pt x="482" y="37"/>
                  <a:pt x="482" y="37"/>
                </a:cubicBezTo>
                <a:cubicBezTo>
                  <a:pt x="482" y="37"/>
                  <a:pt x="482" y="37"/>
                  <a:pt x="482" y="37"/>
                </a:cubicBezTo>
                <a:cubicBezTo>
                  <a:pt x="482" y="243"/>
                  <a:pt x="337" y="415"/>
                  <a:pt x="143" y="456"/>
                </a:cubicBezTo>
                <a:cubicBezTo>
                  <a:pt x="137" y="550"/>
                  <a:pt x="116" y="666"/>
                  <a:pt x="71" y="803"/>
                </a:cubicBezTo>
                <a:cubicBezTo>
                  <a:pt x="89" y="821"/>
                  <a:pt x="109" y="838"/>
                  <a:pt x="131" y="852"/>
                </a:cubicBezTo>
                <a:cubicBezTo>
                  <a:pt x="185" y="846"/>
                  <a:pt x="251" y="819"/>
                  <a:pt x="296" y="733"/>
                </a:cubicBezTo>
                <a:cubicBezTo>
                  <a:pt x="298" y="726"/>
                  <a:pt x="298" y="726"/>
                  <a:pt x="298" y="726"/>
                </a:cubicBezTo>
                <a:cubicBezTo>
                  <a:pt x="299" y="726"/>
                  <a:pt x="299" y="725"/>
                  <a:pt x="300" y="725"/>
                </a:cubicBezTo>
                <a:cubicBezTo>
                  <a:pt x="317" y="691"/>
                  <a:pt x="330" y="648"/>
                  <a:pt x="338" y="595"/>
                </a:cubicBezTo>
                <a:cubicBezTo>
                  <a:pt x="338" y="595"/>
                  <a:pt x="347" y="647"/>
                  <a:pt x="327" y="715"/>
                </a:cubicBezTo>
                <a:cubicBezTo>
                  <a:pt x="504" y="640"/>
                  <a:pt x="530" y="505"/>
                  <a:pt x="530" y="505"/>
                </a:cubicBezTo>
                <a:cubicBezTo>
                  <a:pt x="530" y="505"/>
                  <a:pt x="530" y="505"/>
                  <a:pt x="530" y="505"/>
                </a:cubicBezTo>
                <a:cubicBezTo>
                  <a:pt x="530" y="505"/>
                  <a:pt x="530" y="505"/>
                  <a:pt x="530" y="505"/>
                </a:cubicBezTo>
                <a:cubicBezTo>
                  <a:pt x="510" y="644"/>
                  <a:pt x="364" y="735"/>
                  <a:pt x="309" y="764"/>
                </a:cubicBezTo>
                <a:cubicBezTo>
                  <a:pt x="288" y="807"/>
                  <a:pt x="255" y="853"/>
                  <a:pt x="203" y="894"/>
                </a:cubicBezTo>
                <a:cubicBezTo>
                  <a:pt x="263" y="921"/>
                  <a:pt x="329" y="937"/>
                  <a:pt x="400" y="937"/>
                </a:cubicBezTo>
                <a:cubicBezTo>
                  <a:pt x="660" y="937"/>
                  <a:pt x="871" y="725"/>
                  <a:pt x="871" y="465"/>
                </a:cubicBezTo>
                <a:cubicBezTo>
                  <a:pt x="871" y="232"/>
                  <a:pt x="703" y="39"/>
                  <a:pt x="481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2" name="Freeform 7">
            <a:extLst>
              <a:ext uri="{FF2B5EF4-FFF2-40B4-BE49-F238E27FC236}">
                <a16:creationId xmlns="" xmlns:a16="http://schemas.microsoft.com/office/drawing/2014/main" id="{8003C249-FEAB-47CC-BCAB-0C012D486151}"/>
              </a:ext>
            </a:extLst>
          </p:cNvPr>
          <p:cNvSpPr>
            <a:spLocks noEditPoints="1"/>
          </p:cNvSpPr>
          <p:nvPr/>
        </p:nvSpPr>
        <p:spPr bwMode="auto">
          <a:xfrm>
            <a:off x="5637475" y="4313701"/>
            <a:ext cx="442136" cy="942668"/>
          </a:xfrm>
          <a:custGeom>
            <a:avLst/>
            <a:gdLst>
              <a:gd name="T0" fmla="*/ 127 w 127"/>
              <a:gd name="T1" fmla="*/ 82 h 270"/>
              <a:gd name="T2" fmla="*/ 127 w 127"/>
              <a:gd name="T3" fmla="*/ 81 h 270"/>
              <a:gd name="T4" fmla="*/ 127 w 127"/>
              <a:gd name="T5" fmla="*/ 81 h 270"/>
              <a:gd name="T6" fmla="*/ 127 w 127"/>
              <a:gd name="T7" fmla="*/ 81 h 270"/>
              <a:gd name="T8" fmla="*/ 127 w 127"/>
              <a:gd name="T9" fmla="*/ 80 h 270"/>
              <a:gd name="T10" fmla="*/ 127 w 127"/>
              <a:gd name="T11" fmla="*/ 80 h 270"/>
              <a:gd name="T12" fmla="*/ 127 w 127"/>
              <a:gd name="T13" fmla="*/ 80 h 270"/>
              <a:gd name="T14" fmla="*/ 127 w 127"/>
              <a:gd name="T15" fmla="*/ 79 h 270"/>
              <a:gd name="T16" fmla="*/ 127 w 127"/>
              <a:gd name="T17" fmla="*/ 79 h 270"/>
              <a:gd name="T18" fmla="*/ 127 w 127"/>
              <a:gd name="T19" fmla="*/ 79 h 270"/>
              <a:gd name="T20" fmla="*/ 127 w 127"/>
              <a:gd name="T21" fmla="*/ 78 h 270"/>
              <a:gd name="T22" fmla="*/ 127 w 127"/>
              <a:gd name="T23" fmla="*/ 78 h 270"/>
              <a:gd name="T24" fmla="*/ 127 w 127"/>
              <a:gd name="T25" fmla="*/ 78 h 270"/>
              <a:gd name="T26" fmla="*/ 127 w 127"/>
              <a:gd name="T27" fmla="*/ 78 h 270"/>
              <a:gd name="T28" fmla="*/ 127 w 127"/>
              <a:gd name="T29" fmla="*/ 78 h 270"/>
              <a:gd name="T30" fmla="*/ 0 w 127"/>
              <a:gd name="T31" fmla="*/ 25 h 270"/>
              <a:gd name="T32" fmla="*/ 127 w 127"/>
              <a:gd name="T33" fmla="*/ 82 h 270"/>
              <a:gd name="T34" fmla="*/ 0 w 127"/>
              <a:gd name="T35" fmla="*/ 25 h 270"/>
              <a:gd name="T36" fmla="*/ 0 w 127"/>
              <a:gd name="T37" fmla="*/ 25 h 270"/>
              <a:gd name="T38" fmla="*/ 0 w 127"/>
              <a:gd name="T39" fmla="*/ 23 h 270"/>
              <a:gd name="T40" fmla="*/ 0 w 127"/>
              <a:gd name="T41" fmla="*/ 23 h 270"/>
              <a:gd name="T42" fmla="*/ 0 w 127"/>
              <a:gd name="T43" fmla="*/ 23 h 270"/>
              <a:gd name="T44" fmla="*/ 0 w 127"/>
              <a:gd name="T45" fmla="*/ 22 h 270"/>
              <a:gd name="T46" fmla="*/ 0 w 127"/>
              <a:gd name="T47" fmla="*/ 22 h 270"/>
              <a:gd name="T48" fmla="*/ 0 w 127"/>
              <a:gd name="T49" fmla="*/ 22 h 270"/>
              <a:gd name="T50" fmla="*/ 0 w 127"/>
              <a:gd name="T51" fmla="*/ 21 h 270"/>
              <a:gd name="T52" fmla="*/ 0 w 127"/>
              <a:gd name="T53" fmla="*/ 21 h 270"/>
              <a:gd name="T54" fmla="*/ 0 w 127"/>
              <a:gd name="T55" fmla="*/ 21 h 270"/>
              <a:gd name="T56" fmla="*/ 0 w 127"/>
              <a:gd name="T57" fmla="*/ 20 h 270"/>
              <a:gd name="T58" fmla="*/ 0 w 127"/>
              <a:gd name="T59" fmla="*/ 20 h 270"/>
              <a:gd name="T60" fmla="*/ 0 w 127"/>
              <a:gd name="T61" fmla="*/ 19 h 270"/>
              <a:gd name="T62" fmla="*/ 0 w 127"/>
              <a:gd name="T63" fmla="*/ 19 h 270"/>
              <a:gd name="T64" fmla="*/ 127 w 127"/>
              <a:gd name="T65" fmla="*/ 78 h 270"/>
              <a:gd name="T66" fmla="*/ 122 w 127"/>
              <a:gd name="T67" fmla="*/ 19 h 270"/>
              <a:gd name="T68" fmla="*/ 0 w 127"/>
              <a:gd name="T69" fmla="*/ 19 h 270"/>
              <a:gd name="T70" fmla="*/ 0 w 127"/>
              <a:gd name="T71" fmla="*/ 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7" h="270">
                <a:moveTo>
                  <a:pt x="127" y="82"/>
                </a:moveTo>
                <a:cubicBezTo>
                  <a:pt x="127" y="82"/>
                  <a:pt x="127" y="82"/>
                  <a:pt x="127" y="82"/>
                </a:cubicBezTo>
                <a:cubicBezTo>
                  <a:pt x="127" y="82"/>
                  <a:pt x="127" y="82"/>
                  <a:pt x="127" y="82"/>
                </a:cubicBezTo>
                <a:moveTo>
                  <a:pt x="127" y="81"/>
                </a:moveTo>
                <a:cubicBezTo>
                  <a:pt x="127" y="82"/>
                  <a:pt x="127" y="82"/>
                  <a:pt x="127" y="82"/>
                </a:cubicBezTo>
                <a:cubicBezTo>
                  <a:pt x="127" y="82"/>
                  <a:pt x="127" y="81"/>
                  <a:pt x="127" y="81"/>
                </a:cubicBezTo>
                <a:moveTo>
                  <a:pt x="127" y="81"/>
                </a:moveTo>
                <a:cubicBezTo>
                  <a:pt x="127" y="81"/>
                  <a:pt x="127" y="81"/>
                  <a:pt x="127" y="81"/>
                </a:cubicBezTo>
                <a:cubicBezTo>
                  <a:pt x="127" y="81"/>
                  <a:pt x="127" y="81"/>
                  <a:pt x="127" y="81"/>
                </a:cubicBezTo>
                <a:moveTo>
                  <a:pt x="127" y="80"/>
                </a:moveTo>
                <a:cubicBezTo>
                  <a:pt x="127" y="80"/>
                  <a:pt x="127" y="81"/>
                  <a:pt x="127" y="81"/>
                </a:cubicBezTo>
                <a:cubicBezTo>
                  <a:pt x="127" y="81"/>
                  <a:pt x="127" y="80"/>
                  <a:pt x="127" y="80"/>
                </a:cubicBezTo>
                <a:moveTo>
                  <a:pt x="127" y="80"/>
                </a:moveTo>
                <a:cubicBezTo>
                  <a:pt x="127" y="80"/>
                  <a:pt x="127" y="80"/>
                  <a:pt x="127" y="80"/>
                </a:cubicBezTo>
                <a:cubicBezTo>
                  <a:pt x="127" y="80"/>
                  <a:pt x="127" y="80"/>
                  <a:pt x="127" y="80"/>
                </a:cubicBezTo>
                <a:moveTo>
                  <a:pt x="127" y="79"/>
                </a:moveTo>
                <a:cubicBezTo>
                  <a:pt x="127" y="79"/>
                  <a:pt x="127" y="80"/>
                  <a:pt x="127" y="80"/>
                </a:cubicBezTo>
                <a:cubicBezTo>
                  <a:pt x="127" y="80"/>
                  <a:pt x="127" y="79"/>
                  <a:pt x="127" y="79"/>
                </a:cubicBezTo>
                <a:moveTo>
                  <a:pt x="127" y="79"/>
                </a:moveTo>
                <a:cubicBezTo>
                  <a:pt x="127" y="79"/>
                  <a:pt x="127" y="79"/>
                  <a:pt x="127" y="79"/>
                </a:cubicBezTo>
                <a:cubicBezTo>
                  <a:pt x="127" y="79"/>
                  <a:pt x="127" y="79"/>
                  <a:pt x="127" y="79"/>
                </a:cubicBezTo>
                <a:moveTo>
                  <a:pt x="127" y="78"/>
                </a:moveTo>
                <a:cubicBezTo>
                  <a:pt x="127" y="79"/>
                  <a:pt x="127" y="79"/>
                  <a:pt x="127" y="79"/>
                </a:cubicBezTo>
                <a:cubicBezTo>
                  <a:pt x="127" y="79"/>
                  <a:pt x="127" y="79"/>
                  <a:pt x="127" y="78"/>
                </a:cubicBezTo>
                <a:cubicBezTo>
                  <a:pt x="127" y="78"/>
                  <a:pt x="127" y="78"/>
                  <a:pt x="127" y="78"/>
                </a:cubicBezTo>
                <a:moveTo>
                  <a:pt x="127" y="78"/>
                </a:moveTo>
                <a:cubicBezTo>
                  <a:pt x="127" y="78"/>
                  <a:pt x="127" y="78"/>
                  <a:pt x="127" y="78"/>
                </a:cubicBezTo>
                <a:cubicBezTo>
                  <a:pt x="127" y="78"/>
                  <a:pt x="127" y="78"/>
                  <a:pt x="127" y="78"/>
                </a:cubicBezTo>
                <a:moveTo>
                  <a:pt x="127" y="78"/>
                </a:moveTo>
                <a:cubicBezTo>
                  <a:pt x="127" y="78"/>
                  <a:pt x="127" y="78"/>
                  <a:pt x="127" y="78"/>
                </a:cubicBezTo>
                <a:cubicBezTo>
                  <a:pt x="127" y="78"/>
                  <a:pt x="127" y="78"/>
                  <a:pt x="127" y="78"/>
                </a:cubicBezTo>
                <a:moveTo>
                  <a:pt x="0" y="25"/>
                </a:moveTo>
                <a:cubicBezTo>
                  <a:pt x="1" y="115"/>
                  <a:pt x="28" y="199"/>
                  <a:pt x="72" y="270"/>
                </a:cubicBezTo>
                <a:cubicBezTo>
                  <a:pt x="106" y="216"/>
                  <a:pt x="126" y="151"/>
                  <a:pt x="127" y="82"/>
                </a:cubicBezTo>
                <a:cubicBezTo>
                  <a:pt x="126" y="151"/>
                  <a:pt x="106" y="216"/>
                  <a:pt x="72" y="270"/>
                </a:cubicBezTo>
                <a:cubicBezTo>
                  <a:pt x="28" y="199"/>
                  <a:pt x="1" y="115"/>
                  <a:pt x="0" y="25"/>
                </a:cubicBezTo>
                <a:moveTo>
                  <a:pt x="0" y="24"/>
                </a:moveTo>
                <a:cubicBezTo>
                  <a:pt x="0" y="24"/>
                  <a:pt x="0" y="25"/>
                  <a:pt x="0" y="25"/>
                </a:cubicBezTo>
                <a:cubicBezTo>
                  <a:pt x="0" y="25"/>
                  <a:pt x="0" y="24"/>
                  <a:pt x="0" y="24"/>
                </a:cubicBezTo>
                <a:moveTo>
                  <a:pt x="0" y="23"/>
                </a:move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3"/>
                </a:cubicBezTo>
                <a:moveTo>
                  <a:pt x="0" y="22"/>
                </a:move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2"/>
                </a:cubicBezTo>
                <a:moveTo>
                  <a:pt x="0" y="22"/>
                </a:move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moveTo>
                  <a:pt x="0" y="21"/>
                </a:moveTo>
                <a:cubicBezTo>
                  <a:pt x="0" y="21"/>
                  <a:pt x="0" y="22"/>
                  <a:pt x="0" y="22"/>
                </a:cubicBezTo>
                <a:cubicBezTo>
                  <a:pt x="0" y="22"/>
                  <a:pt x="0" y="21"/>
                  <a:pt x="0" y="21"/>
                </a:cubicBezTo>
                <a:moveTo>
                  <a:pt x="0" y="21"/>
                </a:move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moveTo>
                  <a:pt x="0" y="20"/>
                </a:moveTo>
                <a:cubicBezTo>
                  <a:pt x="0" y="20"/>
                  <a:pt x="0" y="20"/>
                  <a:pt x="0" y="21"/>
                </a:cubicBezTo>
                <a:cubicBezTo>
                  <a:pt x="0" y="20"/>
                  <a:pt x="0" y="20"/>
                  <a:pt x="0" y="20"/>
                </a:cubicBezTo>
                <a:moveTo>
                  <a:pt x="0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moveTo>
                  <a:pt x="0" y="19"/>
                </a:move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moveTo>
                  <a:pt x="122" y="19"/>
                </a:moveTo>
                <a:cubicBezTo>
                  <a:pt x="125" y="38"/>
                  <a:pt x="127" y="58"/>
                  <a:pt x="127" y="78"/>
                </a:cubicBezTo>
                <a:cubicBezTo>
                  <a:pt x="127" y="58"/>
                  <a:pt x="125" y="38"/>
                  <a:pt x="122" y="19"/>
                </a:cubicBezTo>
                <a:cubicBezTo>
                  <a:pt x="122" y="19"/>
                  <a:pt x="122" y="19"/>
                  <a:pt x="122" y="19"/>
                </a:cubicBezTo>
                <a:moveTo>
                  <a:pt x="0" y="0"/>
                </a:moveTo>
                <a:cubicBezTo>
                  <a:pt x="0" y="6"/>
                  <a:pt x="0" y="13"/>
                  <a:pt x="0" y="19"/>
                </a:cubicBezTo>
                <a:cubicBezTo>
                  <a:pt x="0" y="13"/>
                  <a:pt x="0" y="6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A1C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Freeform 8">
            <a:extLst>
              <a:ext uri="{FF2B5EF4-FFF2-40B4-BE49-F238E27FC236}">
                <a16:creationId xmlns="" xmlns:a16="http://schemas.microsoft.com/office/drawing/2014/main" id="{891E1718-9A82-420F-B39C-793837A18049}"/>
              </a:ext>
            </a:extLst>
          </p:cNvPr>
          <p:cNvSpPr>
            <a:spLocks/>
          </p:cNvSpPr>
          <p:nvPr/>
        </p:nvSpPr>
        <p:spPr bwMode="auto">
          <a:xfrm>
            <a:off x="4583578" y="1391153"/>
            <a:ext cx="2983724" cy="2358060"/>
          </a:xfrm>
          <a:custGeom>
            <a:avLst/>
            <a:gdLst>
              <a:gd name="T0" fmla="*/ 0 w 855"/>
              <a:gd name="T1" fmla="*/ 428 h 675"/>
              <a:gd name="T2" fmla="*/ 64 w 855"/>
              <a:gd name="T3" fmla="*/ 552 h 675"/>
              <a:gd name="T4" fmla="*/ 64 w 855"/>
              <a:gd name="T5" fmla="*/ 552 h 675"/>
              <a:gd name="T6" fmla="*/ 65 w 855"/>
              <a:gd name="T7" fmla="*/ 552 h 675"/>
              <a:gd name="T8" fmla="*/ 65 w 855"/>
              <a:gd name="T9" fmla="*/ 552 h 675"/>
              <a:gd name="T10" fmla="*/ 65 w 855"/>
              <a:gd name="T11" fmla="*/ 552 h 675"/>
              <a:gd name="T12" fmla="*/ 66 w 855"/>
              <a:gd name="T13" fmla="*/ 552 h 675"/>
              <a:gd name="T14" fmla="*/ 66 w 855"/>
              <a:gd name="T15" fmla="*/ 552 h 675"/>
              <a:gd name="T16" fmla="*/ 66 w 855"/>
              <a:gd name="T17" fmla="*/ 552 h 675"/>
              <a:gd name="T18" fmla="*/ 67 w 855"/>
              <a:gd name="T19" fmla="*/ 552 h 675"/>
              <a:gd name="T20" fmla="*/ 67 w 855"/>
              <a:gd name="T21" fmla="*/ 552 h 675"/>
              <a:gd name="T22" fmla="*/ 67 w 855"/>
              <a:gd name="T23" fmla="*/ 552 h 675"/>
              <a:gd name="T24" fmla="*/ 68 w 855"/>
              <a:gd name="T25" fmla="*/ 552 h 675"/>
              <a:gd name="T26" fmla="*/ 68 w 855"/>
              <a:gd name="T27" fmla="*/ 552 h 675"/>
              <a:gd name="T28" fmla="*/ 68 w 855"/>
              <a:gd name="T29" fmla="*/ 552 h 675"/>
              <a:gd name="T30" fmla="*/ 68 w 855"/>
              <a:gd name="T31" fmla="*/ 552 h 675"/>
              <a:gd name="T32" fmla="*/ 69 w 855"/>
              <a:gd name="T33" fmla="*/ 552 h 675"/>
              <a:gd name="T34" fmla="*/ 70 w 855"/>
              <a:gd name="T35" fmla="*/ 552 h 675"/>
              <a:gd name="T36" fmla="*/ 70 w 855"/>
              <a:gd name="T37" fmla="*/ 552 h 675"/>
              <a:gd name="T38" fmla="*/ 70 w 855"/>
              <a:gd name="T39" fmla="*/ 552 h 675"/>
              <a:gd name="T40" fmla="*/ 71 w 855"/>
              <a:gd name="T41" fmla="*/ 552 h 675"/>
              <a:gd name="T42" fmla="*/ 71 w 855"/>
              <a:gd name="T43" fmla="*/ 552 h 675"/>
              <a:gd name="T44" fmla="*/ 71 w 855"/>
              <a:gd name="T45" fmla="*/ 552 h 675"/>
              <a:gd name="T46" fmla="*/ 72 w 855"/>
              <a:gd name="T47" fmla="*/ 552 h 675"/>
              <a:gd name="T48" fmla="*/ 72 w 855"/>
              <a:gd name="T49" fmla="*/ 552 h 675"/>
              <a:gd name="T50" fmla="*/ 72 w 855"/>
              <a:gd name="T51" fmla="*/ 552 h 675"/>
              <a:gd name="T52" fmla="*/ 359 w 855"/>
              <a:gd name="T53" fmla="*/ 632 h 675"/>
              <a:gd name="T54" fmla="*/ 369 w 855"/>
              <a:gd name="T55" fmla="*/ 614 h 675"/>
              <a:gd name="T56" fmla="*/ 757 w 855"/>
              <a:gd name="T57" fmla="*/ 385 h 675"/>
              <a:gd name="T58" fmla="*/ 758 w 855"/>
              <a:gd name="T59" fmla="*/ 385 h 675"/>
              <a:gd name="T60" fmla="*/ 759 w 855"/>
              <a:gd name="T61" fmla="*/ 385 h 675"/>
              <a:gd name="T62" fmla="*/ 759 w 855"/>
              <a:gd name="T63" fmla="*/ 385 h 675"/>
              <a:gd name="T64" fmla="*/ 760 w 855"/>
              <a:gd name="T65" fmla="*/ 385 h 675"/>
              <a:gd name="T66" fmla="*/ 760 w 855"/>
              <a:gd name="T67" fmla="*/ 385 h 675"/>
              <a:gd name="T68" fmla="*/ 761 w 855"/>
              <a:gd name="T69" fmla="*/ 385 h 675"/>
              <a:gd name="T70" fmla="*/ 762 w 855"/>
              <a:gd name="T71" fmla="*/ 385 h 675"/>
              <a:gd name="T72" fmla="*/ 762 w 855"/>
              <a:gd name="T73" fmla="*/ 385 h 675"/>
              <a:gd name="T74" fmla="*/ 763 w 855"/>
              <a:gd name="T75" fmla="*/ 385 h 675"/>
              <a:gd name="T76" fmla="*/ 763 w 855"/>
              <a:gd name="T77" fmla="*/ 385 h 675"/>
              <a:gd name="T78" fmla="*/ 764 w 855"/>
              <a:gd name="T79" fmla="*/ 385 h 675"/>
              <a:gd name="T80" fmla="*/ 764 w 855"/>
              <a:gd name="T81" fmla="*/ 384 h 675"/>
              <a:gd name="T82" fmla="*/ 765 w 855"/>
              <a:gd name="T83" fmla="*/ 384 h 675"/>
              <a:gd name="T84" fmla="*/ 766 w 855"/>
              <a:gd name="T85" fmla="*/ 384 h 675"/>
              <a:gd name="T86" fmla="*/ 766 w 855"/>
              <a:gd name="T87" fmla="*/ 384 h 675"/>
              <a:gd name="T88" fmla="*/ 767 w 855"/>
              <a:gd name="T89" fmla="*/ 384 h 675"/>
              <a:gd name="T90" fmla="*/ 767 w 855"/>
              <a:gd name="T91" fmla="*/ 384 h 675"/>
              <a:gd name="T92" fmla="*/ 768 w 855"/>
              <a:gd name="T93" fmla="*/ 384 h 675"/>
              <a:gd name="T94" fmla="*/ 768 w 855"/>
              <a:gd name="T95" fmla="*/ 384 h 675"/>
              <a:gd name="T96" fmla="*/ 769 w 855"/>
              <a:gd name="T97" fmla="*/ 384 h 675"/>
              <a:gd name="T98" fmla="*/ 770 w 855"/>
              <a:gd name="T99" fmla="*/ 384 h 675"/>
              <a:gd name="T100" fmla="*/ 771 w 855"/>
              <a:gd name="T101" fmla="*/ 384 h 675"/>
              <a:gd name="T102" fmla="*/ 771 w 855"/>
              <a:gd name="T103" fmla="*/ 384 h 675"/>
              <a:gd name="T104" fmla="*/ 772 w 855"/>
              <a:gd name="T105" fmla="*/ 384 h 675"/>
              <a:gd name="T106" fmla="*/ 773 w 855"/>
              <a:gd name="T107" fmla="*/ 384 h 675"/>
              <a:gd name="T108" fmla="*/ 774 w 855"/>
              <a:gd name="T109" fmla="*/ 384 h 675"/>
              <a:gd name="T110" fmla="*/ 774 w 855"/>
              <a:gd name="T111" fmla="*/ 384 h 675"/>
              <a:gd name="T112" fmla="*/ 774 w 855"/>
              <a:gd name="T113" fmla="*/ 384 h 675"/>
              <a:gd name="T114" fmla="*/ 775 w 855"/>
              <a:gd name="T115" fmla="*/ 384 h 675"/>
              <a:gd name="T116" fmla="*/ 775 w 855"/>
              <a:gd name="T117" fmla="*/ 384 h 675"/>
              <a:gd name="T118" fmla="*/ 855 w 855"/>
              <a:gd name="T119" fmla="*/ 391 h 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55" h="675">
                <a:moveTo>
                  <a:pt x="428" y="0"/>
                </a:moveTo>
                <a:cubicBezTo>
                  <a:pt x="192" y="0"/>
                  <a:pt x="0" y="192"/>
                  <a:pt x="0" y="428"/>
                </a:cubicBezTo>
                <a:cubicBezTo>
                  <a:pt x="0" y="472"/>
                  <a:pt x="7" y="515"/>
                  <a:pt x="19" y="554"/>
                </a:cubicBezTo>
                <a:cubicBezTo>
                  <a:pt x="34" y="553"/>
                  <a:pt x="49" y="552"/>
                  <a:pt x="64" y="552"/>
                </a:cubicBezTo>
                <a:cubicBezTo>
                  <a:pt x="64" y="552"/>
                  <a:pt x="64" y="552"/>
                  <a:pt x="64" y="552"/>
                </a:cubicBezTo>
                <a:cubicBezTo>
                  <a:pt x="64" y="552"/>
                  <a:pt x="64" y="552"/>
                  <a:pt x="64" y="552"/>
                </a:cubicBezTo>
                <a:cubicBezTo>
                  <a:pt x="65" y="552"/>
                  <a:pt x="65" y="552"/>
                  <a:pt x="65" y="552"/>
                </a:cubicBezTo>
                <a:cubicBezTo>
                  <a:pt x="65" y="552"/>
                  <a:pt x="65" y="552"/>
                  <a:pt x="65" y="552"/>
                </a:cubicBezTo>
                <a:cubicBezTo>
                  <a:pt x="65" y="552"/>
                  <a:pt x="65" y="552"/>
                  <a:pt x="65" y="552"/>
                </a:cubicBezTo>
                <a:cubicBezTo>
                  <a:pt x="65" y="552"/>
                  <a:pt x="65" y="552"/>
                  <a:pt x="65" y="552"/>
                </a:cubicBezTo>
                <a:cubicBezTo>
                  <a:pt x="65" y="552"/>
                  <a:pt x="65" y="552"/>
                  <a:pt x="65" y="552"/>
                </a:cubicBezTo>
                <a:cubicBezTo>
                  <a:pt x="65" y="552"/>
                  <a:pt x="65" y="552"/>
                  <a:pt x="65" y="552"/>
                </a:cubicBezTo>
                <a:cubicBezTo>
                  <a:pt x="65" y="552"/>
                  <a:pt x="65" y="552"/>
                  <a:pt x="66" y="552"/>
                </a:cubicBezTo>
                <a:cubicBezTo>
                  <a:pt x="66" y="552"/>
                  <a:pt x="66" y="552"/>
                  <a:pt x="66" y="552"/>
                </a:cubicBezTo>
                <a:cubicBezTo>
                  <a:pt x="66" y="552"/>
                  <a:pt x="66" y="552"/>
                  <a:pt x="66" y="552"/>
                </a:cubicBezTo>
                <a:cubicBezTo>
                  <a:pt x="66" y="552"/>
                  <a:pt x="66" y="552"/>
                  <a:pt x="66" y="552"/>
                </a:cubicBezTo>
                <a:cubicBezTo>
                  <a:pt x="66" y="552"/>
                  <a:pt x="66" y="552"/>
                  <a:pt x="66" y="552"/>
                </a:cubicBezTo>
                <a:cubicBezTo>
                  <a:pt x="66" y="552"/>
                  <a:pt x="66" y="552"/>
                  <a:pt x="66" y="552"/>
                </a:cubicBezTo>
                <a:cubicBezTo>
                  <a:pt x="66" y="552"/>
                  <a:pt x="66" y="552"/>
                  <a:pt x="66" y="552"/>
                </a:cubicBezTo>
                <a:cubicBezTo>
                  <a:pt x="67" y="552"/>
                  <a:pt x="67" y="552"/>
                  <a:pt x="67" y="552"/>
                </a:cubicBezTo>
                <a:cubicBezTo>
                  <a:pt x="67" y="552"/>
                  <a:pt x="67" y="552"/>
                  <a:pt x="67" y="552"/>
                </a:cubicBezTo>
                <a:cubicBezTo>
                  <a:pt x="67" y="552"/>
                  <a:pt x="67" y="552"/>
                  <a:pt x="67" y="552"/>
                </a:cubicBezTo>
                <a:cubicBezTo>
                  <a:pt x="67" y="552"/>
                  <a:pt x="67" y="552"/>
                  <a:pt x="67" y="552"/>
                </a:cubicBezTo>
                <a:cubicBezTo>
                  <a:pt x="67" y="552"/>
                  <a:pt x="67" y="552"/>
                  <a:pt x="67" y="552"/>
                </a:cubicBezTo>
                <a:cubicBezTo>
                  <a:pt x="67" y="552"/>
                  <a:pt x="67" y="552"/>
                  <a:pt x="67" y="552"/>
                </a:cubicBezTo>
                <a:cubicBezTo>
                  <a:pt x="67" y="552"/>
                  <a:pt x="67" y="552"/>
                  <a:pt x="68" y="552"/>
                </a:cubicBezTo>
                <a:cubicBezTo>
                  <a:pt x="68" y="552"/>
                  <a:pt x="68" y="552"/>
                  <a:pt x="68" y="552"/>
                </a:cubicBezTo>
                <a:cubicBezTo>
                  <a:pt x="68" y="552"/>
                  <a:pt x="68" y="552"/>
                  <a:pt x="68" y="552"/>
                </a:cubicBezTo>
                <a:cubicBezTo>
                  <a:pt x="68" y="552"/>
                  <a:pt x="68" y="552"/>
                  <a:pt x="68" y="552"/>
                </a:cubicBezTo>
                <a:cubicBezTo>
                  <a:pt x="68" y="552"/>
                  <a:pt x="68" y="552"/>
                  <a:pt x="68" y="552"/>
                </a:cubicBezTo>
                <a:cubicBezTo>
                  <a:pt x="68" y="552"/>
                  <a:pt x="68" y="552"/>
                  <a:pt x="68" y="552"/>
                </a:cubicBezTo>
                <a:cubicBezTo>
                  <a:pt x="68" y="552"/>
                  <a:pt x="68" y="552"/>
                  <a:pt x="68" y="552"/>
                </a:cubicBezTo>
                <a:cubicBezTo>
                  <a:pt x="69" y="552"/>
                  <a:pt x="69" y="552"/>
                  <a:pt x="69" y="552"/>
                </a:cubicBezTo>
                <a:cubicBezTo>
                  <a:pt x="69" y="552"/>
                  <a:pt x="69" y="552"/>
                  <a:pt x="69" y="552"/>
                </a:cubicBezTo>
                <a:cubicBezTo>
                  <a:pt x="69" y="552"/>
                  <a:pt x="69" y="552"/>
                  <a:pt x="70" y="552"/>
                </a:cubicBezTo>
                <a:cubicBezTo>
                  <a:pt x="70" y="552"/>
                  <a:pt x="70" y="552"/>
                  <a:pt x="70" y="552"/>
                </a:cubicBezTo>
                <a:cubicBezTo>
                  <a:pt x="70" y="552"/>
                  <a:pt x="70" y="552"/>
                  <a:pt x="70" y="552"/>
                </a:cubicBezTo>
                <a:cubicBezTo>
                  <a:pt x="70" y="552"/>
                  <a:pt x="70" y="552"/>
                  <a:pt x="70" y="552"/>
                </a:cubicBezTo>
                <a:cubicBezTo>
                  <a:pt x="70" y="552"/>
                  <a:pt x="70" y="552"/>
                  <a:pt x="70" y="552"/>
                </a:cubicBezTo>
                <a:cubicBezTo>
                  <a:pt x="70" y="552"/>
                  <a:pt x="70" y="552"/>
                  <a:pt x="70" y="552"/>
                </a:cubicBezTo>
                <a:cubicBezTo>
                  <a:pt x="70" y="552"/>
                  <a:pt x="71" y="552"/>
                  <a:pt x="71" y="552"/>
                </a:cubicBezTo>
                <a:cubicBezTo>
                  <a:pt x="71" y="552"/>
                  <a:pt x="71" y="552"/>
                  <a:pt x="71" y="552"/>
                </a:cubicBezTo>
                <a:cubicBezTo>
                  <a:pt x="71" y="552"/>
                  <a:pt x="71" y="552"/>
                  <a:pt x="71" y="552"/>
                </a:cubicBezTo>
                <a:cubicBezTo>
                  <a:pt x="71" y="552"/>
                  <a:pt x="71" y="552"/>
                  <a:pt x="71" y="552"/>
                </a:cubicBezTo>
                <a:cubicBezTo>
                  <a:pt x="71" y="552"/>
                  <a:pt x="71" y="552"/>
                  <a:pt x="71" y="552"/>
                </a:cubicBezTo>
                <a:cubicBezTo>
                  <a:pt x="71" y="552"/>
                  <a:pt x="71" y="552"/>
                  <a:pt x="71" y="552"/>
                </a:cubicBezTo>
                <a:cubicBezTo>
                  <a:pt x="71" y="552"/>
                  <a:pt x="71" y="552"/>
                  <a:pt x="72" y="552"/>
                </a:cubicBezTo>
                <a:cubicBezTo>
                  <a:pt x="72" y="552"/>
                  <a:pt x="72" y="552"/>
                  <a:pt x="72" y="552"/>
                </a:cubicBezTo>
                <a:cubicBezTo>
                  <a:pt x="72" y="552"/>
                  <a:pt x="72" y="552"/>
                  <a:pt x="72" y="552"/>
                </a:cubicBezTo>
                <a:cubicBezTo>
                  <a:pt x="72" y="552"/>
                  <a:pt x="72" y="552"/>
                  <a:pt x="72" y="552"/>
                </a:cubicBezTo>
                <a:cubicBezTo>
                  <a:pt x="72" y="552"/>
                  <a:pt x="72" y="552"/>
                  <a:pt x="72" y="552"/>
                </a:cubicBezTo>
                <a:cubicBezTo>
                  <a:pt x="72" y="552"/>
                  <a:pt x="72" y="552"/>
                  <a:pt x="72" y="552"/>
                </a:cubicBezTo>
                <a:cubicBezTo>
                  <a:pt x="178" y="554"/>
                  <a:pt x="273" y="601"/>
                  <a:pt x="338" y="675"/>
                </a:cubicBezTo>
                <a:cubicBezTo>
                  <a:pt x="344" y="660"/>
                  <a:pt x="351" y="646"/>
                  <a:pt x="359" y="632"/>
                </a:cubicBezTo>
                <a:cubicBezTo>
                  <a:pt x="335" y="593"/>
                  <a:pt x="313" y="549"/>
                  <a:pt x="300" y="500"/>
                </a:cubicBezTo>
                <a:cubicBezTo>
                  <a:pt x="300" y="500"/>
                  <a:pt x="326" y="556"/>
                  <a:pt x="369" y="614"/>
                </a:cubicBezTo>
                <a:cubicBezTo>
                  <a:pt x="448" y="481"/>
                  <a:pt x="592" y="390"/>
                  <a:pt x="757" y="385"/>
                </a:cubicBezTo>
                <a:cubicBezTo>
                  <a:pt x="757" y="385"/>
                  <a:pt x="757" y="385"/>
                  <a:pt x="757" y="385"/>
                </a:cubicBezTo>
                <a:cubicBezTo>
                  <a:pt x="757" y="385"/>
                  <a:pt x="758" y="385"/>
                  <a:pt x="758" y="385"/>
                </a:cubicBezTo>
                <a:cubicBezTo>
                  <a:pt x="758" y="385"/>
                  <a:pt x="758" y="385"/>
                  <a:pt x="758" y="385"/>
                </a:cubicBezTo>
                <a:cubicBezTo>
                  <a:pt x="758" y="385"/>
                  <a:pt x="759" y="385"/>
                  <a:pt x="759" y="385"/>
                </a:cubicBezTo>
                <a:cubicBezTo>
                  <a:pt x="759" y="385"/>
                  <a:pt x="759" y="385"/>
                  <a:pt x="759" y="385"/>
                </a:cubicBezTo>
                <a:cubicBezTo>
                  <a:pt x="759" y="385"/>
                  <a:pt x="759" y="385"/>
                  <a:pt x="759" y="385"/>
                </a:cubicBezTo>
                <a:cubicBezTo>
                  <a:pt x="759" y="385"/>
                  <a:pt x="759" y="385"/>
                  <a:pt x="759" y="385"/>
                </a:cubicBezTo>
                <a:cubicBezTo>
                  <a:pt x="759" y="385"/>
                  <a:pt x="760" y="385"/>
                  <a:pt x="760" y="385"/>
                </a:cubicBezTo>
                <a:cubicBezTo>
                  <a:pt x="760" y="385"/>
                  <a:pt x="760" y="385"/>
                  <a:pt x="760" y="385"/>
                </a:cubicBezTo>
                <a:cubicBezTo>
                  <a:pt x="760" y="385"/>
                  <a:pt x="760" y="385"/>
                  <a:pt x="760" y="385"/>
                </a:cubicBezTo>
                <a:cubicBezTo>
                  <a:pt x="760" y="385"/>
                  <a:pt x="760" y="385"/>
                  <a:pt x="760" y="385"/>
                </a:cubicBezTo>
                <a:cubicBezTo>
                  <a:pt x="761" y="385"/>
                  <a:pt x="761" y="385"/>
                  <a:pt x="761" y="385"/>
                </a:cubicBezTo>
                <a:cubicBezTo>
                  <a:pt x="761" y="385"/>
                  <a:pt x="761" y="385"/>
                  <a:pt x="761" y="385"/>
                </a:cubicBezTo>
                <a:cubicBezTo>
                  <a:pt x="761" y="385"/>
                  <a:pt x="761" y="385"/>
                  <a:pt x="762" y="385"/>
                </a:cubicBezTo>
                <a:cubicBezTo>
                  <a:pt x="762" y="385"/>
                  <a:pt x="762" y="385"/>
                  <a:pt x="762" y="385"/>
                </a:cubicBezTo>
                <a:cubicBezTo>
                  <a:pt x="762" y="385"/>
                  <a:pt x="762" y="385"/>
                  <a:pt x="762" y="385"/>
                </a:cubicBezTo>
                <a:cubicBezTo>
                  <a:pt x="762" y="385"/>
                  <a:pt x="762" y="385"/>
                  <a:pt x="762" y="385"/>
                </a:cubicBezTo>
                <a:cubicBezTo>
                  <a:pt x="762" y="385"/>
                  <a:pt x="762" y="385"/>
                  <a:pt x="763" y="385"/>
                </a:cubicBezTo>
                <a:cubicBezTo>
                  <a:pt x="763" y="385"/>
                  <a:pt x="763" y="385"/>
                  <a:pt x="763" y="385"/>
                </a:cubicBezTo>
                <a:cubicBezTo>
                  <a:pt x="763" y="385"/>
                  <a:pt x="763" y="385"/>
                  <a:pt x="763" y="385"/>
                </a:cubicBezTo>
                <a:cubicBezTo>
                  <a:pt x="763" y="385"/>
                  <a:pt x="763" y="385"/>
                  <a:pt x="763" y="385"/>
                </a:cubicBezTo>
                <a:cubicBezTo>
                  <a:pt x="763" y="385"/>
                  <a:pt x="764" y="385"/>
                  <a:pt x="764" y="385"/>
                </a:cubicBezTo>
                <a:cubicBezTo>
                  <a:pt x="764" y="385"/>
                  <a:pt x="764" y="385"/>
                  <a:pt x="764" y="385"/>
                </a:cubicBezTo>
                <a:cubicBezTo>
                  <a:pt x="764" y="385"/>
                  <a:pt x="764" y="385"/>
                  <a:pt x="764" y="384"/>
                </a:cubicBezTo>
                <a:cubicBezTo>
                  <a:pt x="764" y="384"/>
                  <a:pt x="764" y="384"/>
                  <a:pt x="764" y="384"/>
                </a:cubicBezTo>
                <a:cubicBezTo>
                  <a:pt x="765" y="384"/>
                  <a:pt x="765" y="384"/>
                  <a:pt x="765" y="384"/>
                </a:cubicBezTo>
                <a:cubicBezTo>
                  <a:pt x="765" y="384"/>
                  <a:pt x="765" y="384"/>
                  <a:pt x="765" y="384"/>
                </a:cubicBezTo>
                <a:cubicBezTo>
                  <a:pt x="765" y="384"/>
                  <a:pt x="765" y="384"/>
                  <a:pt x="766" y="384"/>
                </a:cubicBezTo>
                <a:cubicBezTo>
                  <a:pt x="766" y="384"/>
                  <a:pt x="766" y="384"/>
                  <a:pt x="766" y="384"/>
                </a:cubicBezTo>
                <a:cubicBezTo>
                  <a:pt x="766" y="384"/>
                  <a:pt x="766" y="384"/>
                  <a:pt x="766" y="384"/>
                </a:cubicBezTo>
                <a:cubicBezTo>
                  <a:pt x="766" y="384"/>
                  <a:pt x="766" y="384"/>
                  <a:pt x="766" y="384"/>
                </a:cubicBezTo>
                <a:cubicBezTo>
                  <a:pt x="766" y="384"/>
                  <a:pt x="767" y="384"/>
                  <a:pt x="767" y="384"/>
                </a:cubicBezTo>
                <a:cubicBezTo>
                  <a:pt x="767" y="384"/>
                  <a:pt x="767" y="384"/>
                  <a:pt x="767" y="384"/>
                </a:cubicBezTo>
                <a:cubicBezTo>
                  <a:pt x="767" y="384"/>
                  <a:pt x="767" y="384"/>
                  <a:pt x="767" y="384"/>
                </a:cubicBezTo>
                <a:cubicBezTo>
                  <a:pt x="767" y="384"/>
                  <a:pt x="767" y="384"/>
                  <a:pt x="767" y="384"/>
                </a:cubicBezTo>
                <a:cubicBezTo>
                  <a:pt x="767" y="384"/>
                  <a:pt x="768" y="384"/>
                  <a:pt x="768" y="384"/>
                </a:cubicBezTo>
                <a:cubicBezTo>
                  <a:pt x="768" y="384"/>
                  <a:pt x="768" y="384"/>
                  <a:pt x="768" y="384"/>
                </a:cubicBezTo>
                <a:cubicBezTo>
                  <a:pt x="768" y="384"/>
                  <a:pt x="768" y="384"/>
                  <a:pt x="768" y="384"/>
                </a:cubicBezTo>
                <a:cubicBezTo>
                  <a:pt x="768" y="384"/>
                  <a:pt x="768" y="384"/>
                  <a:pt x="768" y="384"/>
                </a:cubicBezTo>
                <a:cubicBezTo>
                  <a:pt x="769" y="384"/>
                  <a:pt x="769" y="384"/>
                  <a:pt x="769" y="384"/>
                </a:cubicBezTo>
                <a:cubicBezTo>
                  <a:pt x="769" y="384"/>
                  <a:pt x="769" y="384"/>
                  <a:pt x="769" y="384"/>
                </a:cubicBezTo>
                <a:cubicBezTo>
                  <a:pt x="769" y="384"/>
                  <a:pt x="769" y="384"/>
                  <a:pt x="770" y="384"/>
                </a:cubicBezTo>
                <a:cubicBezTo>
                  <a:pt x="770" y="384"/>
                  <a:pt x="770" y="384"/>
                  <a:pt x="770" y="384"/>
                </a:cubicBezTo>
                <a:cubicBezTo>
                  <a:pt x="770" y="384"/>
                  <a:pt x="770" y="384"/>
                  <a:pt x="771" y="384"/>
                </a:cubicBezTo>
                <a:cubicBezTo>
                  <a:pt x="771" y="384"/>
                  <a:pt x="771" y="384"/>
                  <a:pt x="771" y="384"/>
                </a:cubicBezTo>
                <a:cubicBezTo>
                  <a:pt x="771" y="384"/>
                  <a:pt x="771" y="384"/>
                  <a:pt x="771" y="384"/>
                </a:cubicBezTo>
                <a:cubicBezTo>
                  <a:pt x="771" y="384"/>
                  <a:pt x="771" y="384"/>
                  <a:pt x="771" y="384"/>
                </a:cubicBezTo>
                <a:cubicBezTo>
                  <a:pt x="771" y="384"/>
                  <a:pt x="772" y="384"/>
                  <a:pt x="772" y="384"/>
                </a:cubicBezTo>
                <a:cubicBezTo>
                  <a:pt x="772" y="384"/>
                  <a:pt x="772" y="384"/>
                  <a:pt x="772" y="384"/>
                </a:cubicBezTo>
                <a:cubicBezTo>
                  <a:pt x="772" y="384"/>
                  <a:pt x="773" y="384"/>
                  <a:pt x="773" y="384"/>
                </a:cubicBezTo>
                <a:cubicBezTo>
                  <a:pt x="773" y="384"/>
                  <a:pt x="773" y="384"/>
                  <a:pt x="773" y="384"/>
                </a:cubicBezTo>
                <a:cubicBezTo>
                  <a:pt x="773" y="384"/>
                  <a:pt x="773" y="384"/>
                  <a:pt x="774" y="384"/>
                </a:cubicBezTo>
                <a:cubicBezTo>
                  <a:pt x="774" y="384"/>
                  <a:pt x="774" y="384"/>
                  <a:pt x="774" y="384"/>
                </a:cubicBezTo>
                <a:cubicBezTo>
                  <a:pt x="774" y="384"/>
                  <a:pt x="774" y="384"/>
                  <a:pt x="774" y="384"/>
                </a:cubicBezTo>
                <a:cubicBezTo>
                  <a:pt x="774" y="384"/>
                  <a:pt x="774" y="384"/>
                  <a:pt x="774" y="384"/>
                </a:cubicBezTo>
                <a:cubicBezTo>
                  <a:pt x="774" y="384"/>
                  <a:pt x="774" y="384"/>
                  <a:pt x="774" y="384"/>
                </a:cubicBezTo>
                <a:cubicBezTo>
                  <a:pt x="774" y="384"/>
                  <a:pt x="774" y="384"/>
                  <a:pt x="774" y="384"/>
                </a:cubicBezTo>
                <a:cubicBezTo>
                  <a:pt x="775" y="384"/>
                  <a:pt x="775" y="384"/>
                  <a:pt x="775" y="384"/>
                </a:cubicBezTo>
                <a:cubicBezTo>
                  <a:pt x="775" y="384"/>
                  <a:pt x="775" y="384"/>
                  <a:pt x="775" y="384"/>
                </a:cubicBezTo>
                <a:cubicBezTo>
                  <a:pt x="775" y="384"/>
                  <a:pt x="775" y="384"/>
                  <a:pt x="775" y="384"/>
                </a:cubicBezTo>
                <a:cubicBezTo>
                  <a:pt x="775" y="384"/>
                  <a:pt x="775" y="384"/>
                  <a:pt x="775" y="384"/>
                </a:cubicBezTo>
                <a:cubicBezTo>
                  <a:pt x="775" y="384"/>
                  <a:pt x="775" y="384"/>
                  <a:pt x="775" y="384"/>
                </a:cubicBezTo>
                <a:cubicBezTo>
                  <a:pt x="802" y="385"/>
                  <a:pt x="829" y="387"/>
                  <a:pt x="855" y="391"/>
                </a:cubicBezTo>
                <a:cubicBezTo>
                  <a:pt x="836" y="172"/>
                  <a:pt x="653" y="0"/>
                  <a:pt x="428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4" name="Freeform 9">
            <a:extLst>
              <a:ext uri="{FF2B5EF4-FFF2-40B4-BE49-F238E27FC236}">
                <a16:creationId xmlns="" xmlns:a16="http://schemas.microsoft.com/office/drawing/2014/main" id="{BE6D160E-F4DE-4BC1-B135-6A665D5C5574}"/>
              </a:ext>
            </a:extLst>
          </p:cNvPr>
          <p:cNvSpPr>
            <a:spLocks noEditPoints="1"/>
          </p:cNvSpPr>
          <p:nvPr/>
        </p:nvSpPr>
        <p:spPr bwMode="auto">
          <a:xfrm>
            <a:off x="4650316" y="3318199"/>
            <a:ext cx="1112292" cy="995501"/>
          </a:xfrm>
          <a:custGeom>
            <a:avLst/>
            <a:gdLst>
              <a:gd name="T0" fmla="*/ 319 w 319"/>
              <a:gd name="T1" fmla="*/ 123 h 285"/>
              <a:gd name="T2" fmla="*/ 53 w 319"/>
              <a:gd name="T3" fmla="*/ 0 h 285"/>
              <a:gd name="T4" fmla="*/ 53 w 319"/>
              <a:gd name="T5" fmla="*/ 0 h 285"/>
              <a:gd name="T6" fmla="*/ 53 w 319"/>
              <a:gd name="T7" fmla="*/ 0 h 285"/>
              <a:gd name="T8" fmla="*/ 53 w 319"/>
              <a:gd name="T9" fmla="*/ 0 h 285"/>
              <a:gd name="T10" fmla="*/ 53 w 319"/>
              <a:gd name="T11" fmla="*/ 0 h 285"/>
              <a:gd name="T12" fmla="*/ 52 w 319"/>
              <a:gd name="T13" fmla="*/ 0 h 285"/>
              <a:gd name="T14" fmla="*/ 52 w 319"/>
              <a:gd name="T15" fmla="*/ 0 h 285"/>
              <a:gd name="T16" fmla="*/ 52 w 319"/>
              <a:gd name="T17" fmla="*/ 0 h 285"/>
              <a:gd name="T18" fmla="*/ 51 w 319"/>
              <a:gd name="T19" fmla="*/ 0 h 285"/>
              <a:gd name="T20" fmla="*/ 51 w 319"/>
              <a:gd name="T21" fmla="*/ 0 h 285"/>
              <a:gd name="T22" fmla="*/ 51 w 319"/>
              <a:gd name="T23" fmla="*/ 0 h 285"/>
              <a:gd name="T24" fmla="*/ 51 w 319"/>
              <a:gd name="T25" fmla="*/ 0 h 285"/>
              <a:gd name="T26" fmla="*/ 51 w 319"/>
              <a:gd name="T27" fmla="*/ 0 h 285"/>
              <a:gd name="T28" fmla="*/ 51 w 319"/>
              <a:gd name="T29" fmla="*/ 0 h 285"/>
              <a:gd name="T30" fmla="*/ 49 w 319"/>
              <a:gd name="T31" fmla="*/ 0 h 285"/>
              <a:gd name="T32" fmla="*/ 49 w 319"/>
              <a:gd name="T33" fmla="*/ 0 h 285"/>
              <a:gd name="T34" fmla="*/ 49 w 319"/>
              <a:gd name="T35" fmla="*/ 0 h 285"/>
              <a:gd name="T36" fmla="*/ 49 w 319"/>
              <a:gd name="T37" fmla="*/ 0 h 285"/>
              <a:gd name="T38" fmla="*/ 49 w 319"/>
              <a:gd name="T39" fmla="*/ 0 h 285"/>
              <a:gd name="T40" fmla="*/ 49 w 319"/>
              <a:gd name="T41" fmla="*/ 0 h 285"/>
              <a:gd name="T42" fmla="*/ 48 w 319"/>
              <a:gd name="T43" fmla="*/ 0 h 285"/>
              <a:gd name="T44" fmla="*/ 48 w 319"/>
              <a:gd name="T45" fmla="*/ 0 h 285"/>
              <a:gd name="T46" fmla="*/ 48 w 319"/>
              <a:gd name="T47" fmla="*/ 0 h 285"/>
              <a:gd name="T48" fmla="*/ 48 w 319"/>
              <a:gd name="T49" fmla="*/ 0 h 285"/>
              <a:gd name="T50" fmla="*/ 48 w 319"/>
              <a:gd name="T51" fmla="*/ 0 h 285"/>
              <a:gd name="T52" fmla="*/ 0 w 319"/>
              <a:gd name="T53" fmla="*/ 2 h 285"/>
              <a:gd name="T54" fmla="*/ 283 w 319"/>
              <a:gd name="T55" fmla="*/ 285 h 285"/>
              <a:gd name="T56" fmla="*/ 45 w 319"/>
              <a:gd name="T57" fmla="*/ 0 h 285"/>
              <a:gd name="T58" fmla="*/ 47 w 319"/>
              <a:gd name="T59" fmla="*/ 0 h 285"/>
              <a:gd name="T60" fmla="*/ 45 w 319"/>
              <a:gd name="T61" fmla="*/ 0 h 285"/>
              <a:gd name="T62" fmla="*/ 45 w 319"/>
              <a:gd name="T63" fmla="*/ 0 h 285"/>
              <a:gd name="T64" fmla="*/ 47 w 319"/>
              <a:gd name="T65" fmla="*/ 0 h 285"/>
              <a:gd name="T66" fmla="*/ 46 w 319"/>
              <a:gd name="T67" fmla="*/ 0 h 285"/>
              <a:gd name="T68" fmla="*/ 46 w 319"/>
              <a:gd name="T69" fmla="*/ 0 h 285"/>
              <a:gd name="T70" fmla="*/ 47 w 319"/>
              <a:gd name="T71" fmla="*/ 0 h 285"/>
              <a:gd name="T72" fmla="*/ 46 w 319"/>
              <a:gd name="T73" fmla="*/ 0 h 285"/>
              <a:gd name="T74" fmla="*/ 46 w 319"/>
              <a:gd name="T75" fmla="*/ 0 h 285"/>
              <a:gd name="T76" fmla="*/ 46 w 319"/>
              <a:gd name="T77" fmla="*/ 0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19" h="285">
                <a:moveTo>
                  <a:pt x="53" y="0"/>
                </a:moveTo>
                <a:cubicBezTo>
                  <a:pt x="159" y="2"/>
                  <a:pt x="254" y="49"/>
                  <a:pt x="319" y="123"/>
                </a:cubicBezTo>
                <a:cubicBezTo>
                  <a:pt x="319" y="123"/>
                  <a:pt x="319" y="123"/>
                  <a:pt x="319" y="123"/>
                </a:cubicBezTo>
                <a:cubicBezTo>
                  <a:pt x="254" y="49"/>
                  <a:pt x="159" y="2"/>
                  <a:pt x="53" y="0"/>
                </a:cubicBezTo>
                <a:moveTo>
                  <a:pt x="53" y="0"/>
                </a:moveTo>
                <a:cubicBezTo>
                  <a:pt x="53" y="0"/>
                  <a:pt x="53" y="0"/>
                  <a:pt x="53" y="0"/>
                </a:cubicBezTo>
                <a:cubicBezTo>
                  <a:pt x="53" y="0"/>
                  <a:pt x="53" y="0"/>
                  <a:pt x="53" y="0"/>
                </a:cubicBezTo>
                <a:moveTo>
                  <a:pt x="53" y="0"/>
                </a:moveTo>
                <a:cubicBezTo>
                  <a:pt x="53" y="0"/>
                  <a:pt x="53" y="0"/>
                  <a:pt x="53" y="0"/>
                </a:cubicBezTo>
                <a:cubicBezTo>
                  <a:pt x="53" y="0"/>
                  <a:pt x="53" y="0"/>
                  <a:pt x="53" y="0"/>
                </a:cubicBezTo>
                <a:moveTo>
                  <a:pt x="52" y="0"/>
                </a:moveTo>
                <a:cubicBezTo>
                  <a:pt x="52" y="0"/>
                  <a:pt x="52" y="0"/>
                  <a:pt x="53" y="0"/>
                </a:cubicBezTo>
                <a:cubicBezTo>
                  <a:pt x="52" y="0"/>
                  <a:pt x="52" y="0"/>
                  <a:pt x="52" y="0"/>
                </a:cubicBezTo>
                <a:moveTo>
                  <a:pt x="52" y="0"/>
                </a:moveTo>
                <a:cubicBezTo>
                  <a:pt x="52" y="0"/>
                  <a:pt x="52" y="0"/>
                  <a:pt x="52" y="0"/>
                </a:cubicBezTo>
                <a:cubicBezTo>
                  <a:pt x="52" y="0"/>
                  <a:pt x="52" y="0"/>
                  <a:pt x="52" y="0"/>
                </a:cubicBezTo>
                <a:moveTo>
                  <a:pt x="52" y="0"/>
                </a:moveTo>
                <a:cubicBezTo>
                  <a:pt x="52" y="0"/>
                  <a:pt x="52" y="0"/>
                  <a:pt x="52" y="0"/>
                </a:cubicBezTo>
                <a:cubicBezTo>
                  <a:pt x="52" y="0"/>
                  <a:pt x="52" y="0"/>
                  <a:pt x="52" y="0"/>
                </a:cubicBezTo>
                <a:moveTo>
                  <a:pt x="51" y="0"/>
                </a:moveTo>
                <a:cubicBezTo>
                  <a:pt x="51" y="0"/>
                  <a:pt x="52" y="0"/>
                  <a:pt x="52" y="0"/>
                </a:cubicBezTo>
                <a:cubicBezTo>
                  <a:pt x="52" y="0"/>
                  <a:pt x="51" y="0"/>
                  <a:pt x="51" y="0"/>
                </a:cubicBezTo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moveTo>
                  <a:pt x="50" y="0"/>
                </a:moveTo>
                <a:cubicBezTo>
                  <a:pt x="50" y="0"/>
                  <a:pt x="50" y="0"/>
                  <a:pt x="51" y="0"/>
                </a:cubicBezTo>
                <a:cubicBezTo>
                  <a:pt x="50" y="0"/>
                  <a:pt x="50" y="0"/>
                  <a:pt x="50" y="0"/>
                </a:cubicBezTo>
                <a:moveTo>
                  <a:pt x="49" y="0"/>
                </a:moveTo>
                <a:cubicBezTo>
                  <a:pt x="50" y="0"/>
                  <a:pt x="50" y="0"/>
                  <a:pt x="50" y="0"/>
                </a:cubicBezTo>
                <a:cubicBezTo>
                  <a:pt x="50" y="0"/>
                  <a:pt x="50" y="0"/>
                  <a:pt x="49" y="0"/>
                </a:cubicBezTo>
                <a:moveTo>
                  <a:pt x="49" y="0"/>
                </a:move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9" y="0"/>
                  <a:pt x="49" y="0"/>
                </a:cubicBezTo>
                <a:moveTo>
                  <a:pt x="49" y="0"/>
                </a:move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9" y="0"/>
                  <a:pt x="49" y="0"/>
                </a:cubicBezTo>
                <a:moveTo>
                  <a:pt x="49" y="0"/>
                </a:move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9" y="0"/>
                  <a:pt x="49" y="0"/>
                </a:cubicBezTo>
                <a:moveTo>
                  <a:pt x="48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moveTo>
                  <a:pt x="48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moveTo>
                  <a:pt x="48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moveTo>
                  <a:pt x="45" y="0"/>
                </a:moveTo>
                <a:cubicBezTo>
                  <a:pt x="30" y="0"/>
                  <a:pt x="15" y="1"/>
                  <a:pt x="0" y="2"/>
                </a:cubicBezTo>
                <a:cubicBezTo>
                  <a:pt x="42" y="137"/>
                  <a:pt x="149" y="244"/>
                  <a:pt x="283" y="285"/>
                </a:cubicBezTo>
                <a:cubicBezTo>
                  <a:pt x="283" y="285"/>
                  <a:pt x="283" y="285"/>
                  <a:pt x="283" y="285"/>
                </a:cubicBezTo>
                <a:cubicBezTo>
                  <a:pt x="149" y="244"/>
                  <a:pt x="42" y="137"/>
                  <a:pt x="0" y="2"/>
                </a:cubicBezTo>
                <a:cubicBezTo>
                  <a:pt x="15" y="1"/>
                  <a:pt x="30" y="0"/>
                  <a:pt x="45" y="0"/>
                </a:cubicBezTo>
                <a:moveTo>
                  <a:pt x="47" y="0"/>
                </a:moveTo>
                <a:cubicBezTo>
                  <a:pt x="47" y="0"/>
                  <a:pt x="47" y="0"/>
                  <a:pt x="47" y="0"/>
                </a:cubicBezTo>
                <a:cubicBezTo>
                  <a:pt x="47" y="0"/>
                  <a:pt x="47" y="0"/>
                  <a:pt x="47" y="0"/>
                </a:cubicBezTo>
                <a:moveTo>
                  <a:pt x="45" y="0"/>
                </a:move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moveTo>
                  <a:pt x="47" y="0"/>
                </a:moveTo>
                <a:cubicBezTo>
                  <a:pt x="47" y="0"/>
                  <a:pt x="47" y="0"/>
                  <a:pt x="47" y="0"/>
                </a:cubicBezTo>
                <a:cubicBezTo>
                  <a:pt x="47" y="0"/>
                  <a:pt x="47" y="0"/>
                  <a:pt x="47" y="0"/>
                </a:cubicBezTo>
                <a:moveTo>
                  <a:pt x="46" y="0"/>
                </a:move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46" y="0"/>
                  <a:pt x="46" y="0"/>
                </a:cubicBezTo>
                <a:moveTo>
                  <a:pt x="47" y="0"/>
                </a:moveTo>
                <a:cubicBezTo>
                  <a:pt x="47" y="0"/>
                  <a:pt x="47" y="0"/>
                  <a:pt x="47" y="0"/>
                </a:cubicBezTo>
                <a:cubicBezTo>
                  <a:pt x="47" y="0"/>
                  <a:pt x="47" y="0"/>
                  <a:pt x="47" y="0"/>
                </a:cubicBezTo>
                <a:moveTo>
                  <a:pt x="46" y="0"/>
                </a:moveTo>
                <a:cubicBezTo>
                  <a:pt x="46" y="0"/>
                  <a:pt x="46" y="0"/>
                  <a:pt x="47" y="0"/>
                </a:cubicBezTo>
                <a:cubicBezTo>
                  <a:pt x="46" y="0"/>
                  <a:pt x="46" y="0"/>
                  <a:pt x="46" y="0"/>
                </a:cubicBezTo>
                <a:moveTo>
                  <a:pt x="46" y="0"/>
                </a:move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46" y="0"/>
                  <a:pt x="46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Freeform 10">
            <a:extLst>
              <a:ext uri="{FF2B5EF4-FFF2-40B4-BE49-F238E27FC236}">
                <a16:creationId xmlns="" xmlns:a16="http://schemas.microsoft.com/office/drawing/2014/main" id="{64D02601-21FB-437E-B96C-27300DFBAAA5}"/>
              </a:ext>
            </a:extLst>
          </p:cNvPr>
          <p:cNvSpPr>
            <a:spLocks noEditPoints="1"/>
          </p:cNvSpPr>
          <p:nvPr/>
        </p:nvSpPr>
        <p:spPr bwMode="auto">
          <a:xfrm>
            <a:off x="5762607" y="2734246"/>
            <a:ext cx="1807475" cy="1646192"/>
          </a:xfrm>
          <a:custGeom>
            <a:avLst/>
            <a:gdLst>
              <a:gd name="T0" fmla="*/ 90 w 518"/>
              <a:gd name="T1" fmla="*/ 472 h 472"/>
              <a:gd name="T2" fmla="*/ 86 w 518"/>
              <a:gd name="T3" fmla="*/ 472 h 472"/>
              <a:gd name="T4" fmla="*/ 150 w 518"/>
              <a:gd name="T5" fmla="*/ 468 h 472"/>
              <a:gd name="T6" fmla="*/ 21 w 518"/>
              <a:gd name="T7" fmla="*/ 248 h 472"/>
              <a:gd name="T8" fmla="*/ 0 w 518"/>
              <a:gd name="T9" fmla="*/ 291 h 472"/>
              <a:gd name="T10" fmla="*/ 21 w 518"/>
              <a:gd name="T11" fmla="*/ 248 h 472"/>
              <a:gd name="T12" fmla="*/ 518 w 518"/>
              <a:gd name="T13" fmla="*/ 44 h 472"/>
              <a:gd name="T14" fmla="*/ 419 w 518"/>
              <a:gd name="T15" fmla="*/ 1 h 472"/>
              <a:gd name="T16" fmla="*/ 31 w 518"/>
              <a:gd name="T17" fmla="*/ 230 h 472"/>
              <a:gd name="T18" fmla="*/ 420 w 518"/>
              <a:gd name="T19" fmla="*/ 1 h 472"/>
              <a:gd name="T20" fmla="*/ 420 w 518"/>
              <a:gd name="T21" fmla="*/ 1 h 472"/>
              <a:gd name="T22" fmla="*/ 420 w 518"/>
              <a:gd name="T23" fmla="*/ 1 h 472"/>
              <a:gd name="T24" fmla="*/ 421 w 518"/>
              <a:gd name="T25" fmla="*/ 1 h 472"/>
              <a:gd name="T26" fmla="*/ 421 w 518"/>
              <a:gd name="T27" fmla="*/ 1 h 472"/>
              <a:gd name="T28" fmla="*/ 421 w 518"/>
              <a:gd name="T29" fmla="*/ 1 h 472"/>
              <a:gd name="T30" fmla="*/ 422 w 518"/>
              <a:gd name="T31" fmla="*/ 1 h 472"/>
              <a:gd name="T32" fmla="*/ 422 w 518"/>
              <a:gd name="T33" fmla="*/ 1 h 472"/>
              <a:gd name="T34" fmla="*/ 422 w 518"/>
              <a:gd name="T35" fmla="*/ 1 h 472"/>
              <a:gd name="T36" fmla="*/ 424 w 518"/>
              <a:gd name="T37" fmla="*/ 1 h 472"/>
              <a:gd name="T38" fmla="*/ 424 w 518"/>
              <a:gd name="T39" fmla="*/ 1 h 472"/>
              <a:gd name="T40" fmla="*/ 424 w 518"/>
              <a:gd name="T41" fmla="*/ 1 h 472"/>
              <a:gd name="T42" fmla="*/ 425 w 518"/>
              <a:gd name="T43" fmla="*/ 1 h 472"/>
              <a:gd name="T44" fmla="*/ 425 w 518"/>
              <a:gd name="T45" fmla="*/ 1 h 472"/>
              <a:gd name="T46" fmla="*/ 425 w 518"/>
              <a:gd name="T47" fmla="*/ 1 h 472"/>
              <a:gd name="T48" fmla="*/ 426 w 518"/>
              <a:gd name="T49" fmla="*/ 1 h 472"/>
              <a:gd name="T50" fmla="*/ 426 w 518"/>
              <a:gd name="T51" fmla="*/ 1 h 472"/>
              <a:gd name="T52" fmla="*/ 426 w 518"/>
              <a:gd name="T53" fmla="*/ 1 h 472"/>
              <a:gd name="T54" fmla="*/ 427 w 518"/>
              <a:gd name="T55" fmla="*/ 0 h 472"/>
              <a:gd name="T56" fmla="*/ 427 w 518"/>
              <a:gd name="T57" fmla="*/ 0 h 472"/>
              <a:gd name="T58" fmla="*/ 427 w 518"/>
              <a:gd name="T59" fmla="*/ 0 h 472"/>
              <a:gd name="T60" fmla="*/ 428 w 518"/>
              <a:gd name="T61" fmla="*/ 0 h 472"/>
              <a:gd name="T62" fmla="*/ 428 w 518"/>
              <a:gd name="T63" fmla="*/ 0 h 472"/>
              <a:gd name="T64" fmla="*/ 428 w 518"/>
              <a:gd name="T65" fmla="*/ 0 h 472"/>
              <a:gd name="T66" fmla="*/ 429 w 518"/>
              <a:gd name="T67" fmla="*/ 0 h 472"/>
              <a:gd name="T68" fmla="*/ 429 w 518"/>
              <a:gd name="T69" fmla="*/ 0 h 472"/>
              <a:gd name="T70" fmla="*/ 429 w 518"/>
              <a:gd name="T71" fmla="*/ 0 h 472"/>
              <a:gd name="T72" fmla="*/ 430 w 518"/>
              <a:gd name="T73" fmla="*/ 0 h 472"/>
              <a:gd name="T74" fmla="*/ 430 w 518"/>
              <a:gd name="T75" fmla="*/ 0 h 472"/>
              <a:gd name="T76" fmla="*/ 430 w 518"/>
              <a:gd name="T77" fmla="*/ 0 h 472"/>
              <a:gd name="T78" fmla="*/ 432 w 518"/>
              <a:gd name="T79" fmla="*/ 0 h 472"/>
              <a:gd name="T80" fmla="*/ 432 w 518"/>
              <a:gd name="T81" fmla="*/ 0 h 472"/>
              <a:gd name="T82" fmla="*/ 432 w 518"/>
              <a:gd name="T83" fmla="*/ 0 h 472"/>
              <a:gd name="T84" fmla="*/ 433 w 518"/>
              <a:gd name="T85" fmla="*/ 0 h 472"/>
              <a:gd name="T86" fmla="*/ 433 w 518"/>
              <a:gd name="T87" fmla="*/ 0 h 472"/>
              <a:gd name="T88" fmla="*/ 433 w 518"/>
              <a:gd name="T89" fmla="*/ 0 h 472"/>
              <a:gd name="T90" fmla="*/ 437 w 518"/>
              <a:gd name="T91" fmla="*/ 0 h 472"/>
              <a:gd name="T92" fmla="*/ 518 w 518"/>
              <a:gd name="T93" fmla="*/ 43 h 472"/>
              <a:gd name="T94" fmla="*/ 437 w 518"/>
              <a:gd name="T95" fmla="*/ 0 h 472"/>
              <a:gd name="T96" fmla="*/ 437 w 518"/>
              <a:gd name="T97" fmla="*/ 0 h 472"/>
              <a:gd name="T98" fmla="*/ 437 w 518"/>
              <a:gd name="T99" fmla="*/ 0 h 472"/>
              <a:gd name="T100" fmla="*/ 437 w 518"/>
              <a:gd name="T101" fmla="*/ 0 h 472"/>
              <a:gd name="T102" fmla="*/ 436 w 518"/>
              <a:gd name="T103" fmla="*/ 0 h 472"/>
              <a:gd name="T104" fmla="*/ 435 w 518"/>
              <a:gd name="T105" fmla="*/ 0 h 472"/>
              <a:gd name="T106" fmla="*/ 435 w 518"/>
              <a:gd name="T107" fmla="*/ 0 h 472"/>
              <a:gd name="T108" fmla="*/ 436 w 518"/>
              <a:gd name="T109" fmla="*/ 0 h 472"/>
              <a:gd name="T110" fmla="*/ 436 w 518"/>
              <a:gd name="T111" fmla="*/ 0 h 472"/>
              <a:gd name="T112" fmla="*/ 436 w 518"/>
              <a:gd name="T113" fmla="*/ 0 h 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18" h="472">
                <a:moveTo>
                  <a:pt x="150" y="468"/>
                </a:moveTo>
                <a:cubicBezTo>
                  <a:pt x="130" y="471"/>
                  <a:pt x="111" y="472"/>
                  <a:pt x="90" y="472"/>
                </a:cubicBezTo>
                <a:cubicBezTo>
                  <a:pt x="89" y="472"/>
                  <a:pt x="88" y="472"/>
                  <a:pt x="86" y="472"/>
                </a:cubicBezTo>
                <a:cubicBezTo>
                  <a:pt x="86" y="472"/>
                  <a:pt x="86" y="472"/>
                  <a:pt x="86" y="472"/>
                </a:cubicBezTo>
                <a:cubicBezTo>
                  <a:pt x="88" y="472"/>
                  <a:pt x="89" y="472"/>
                  <a:pt x="90" y="472"/>
                </a:cubicBezTo>
                <a:cubicBezTo>
                  <a:pt x="111" y="472"/>
                  <a:pt x="130" y="471"/>
                  <a:pt x="150" y="468"/>
                </a:cubicBezTo>
                <a:cubicBezTo>
                  <a:pt x="150" y="468"/>
                  <a:pt x="150" y="468"/>
                  <a:pt x="150" y="468"/>
                </a:cubicBezTo>
                <a:moveTo>
                  <a:pt x="21" y="248"/>
                </a:moveTo>
                <a:cubicBezTo>
                  <a:pt x="13" y="262"/>
                  <a:pt x="6" y="276"/>
                  <a:pt x="0" y="291"/>
                </a:cubicBezTo>
                <a:cubicBezTo>
                  <a:pt x="0" y="291"/>
                  <a:pt x="0" y="291"/>
                  <a:pt x="0" y="291"/>
                </a:cubicBezTo>
                <a:cubicBezTo>
                  <a:pt x="6" y="276"/>
                  <a:pt x="13" y="262"/>
                  <a:pt x="21" y="248"/>
                </a:cubicBezTo>
                <a:cubicBezTo>
                  <a:pt x="21" y="248"/>
                  <a:pt x="21" y="248"/>
                  <a:pt x="21" y="248"/>
                </a:cubicBezTo>
                <a:moveTo>
                  <a:pt x="518" y="43"/>
                </a:moveTo>
                <a:cubicBezTo>
                  <a:pt x="518" y="44"/>
                  <a:pt x="518" y="44"/>
                  <a:pt x="518" y="44"/>
                </a:cubicBezTo>
                <a:cubicBezTo>
                  <a:pt x="518" y="44"/>
                  <a:pt x="518" y="44"/>
                  <a:pt x="518" y="43"/>
                </a:cubicBezTo>
                <a:moveTo>
                  <a:pt x="419" y="1"/>
                </a:moveTo>
                <a:cubicBezTo>
                  <a:pt x="254" y="6"/>
                  <a:pt x="110" y="97"/>
                  <a:pt x="31" y="230"/>
                </a:cubicBezTo>
                <a:cubicBezTo>
                  <a:pt x="31" y="230"/>
                  <a:pt x="31" y="230"/>
                  <a:pt x="31" y="230"/>
                </a:cubicBezTo>
                <a:cubicBezTo>
                  <a:pt x="110" y="97"/>
                  <a:pt x="254" y="6"/>
                  <a:pt x="419" y="1"/>
                </a:cubicBezTo>
                <a:moveTo>
                  <a:pt x="420" y="1"/>
                </a:moveTo>
                <a:cubicBezTo>
                  <a:pt x="420" y="1"/>
                  <a:pt x="419" y="1"/>
                  <a:pt x="419" y="1"/>
                </a:cubicBezTo>
                <a:cubicBezTo>
                  <a:pt x="419" y="1"/>
                  <a:pt x="420" y="1"/>
                  <a:pt x="420" y="1"/>
                </a:cubicBezTo>
                <a:moveTo>
                  <a:pt x="421" y="1"/>
                </a:moveTo>
                <a:cubicBezTo>
                  <a:pt x="421" y="1"/>
                  <a:pt x="420" y="1"/>
                  <a:pt x="420" y="1"/>
                </a:cubicBezTo>
                <a:cubicBezTo>
                  <a:pt x="420" y="1"/>
                  <a:pt x="421" y="1"/>
                  <a:pt x="421" y="1"/>
                </a:cubicBezTo>
                <a:moveTo>
                  <a:pt x="421" y="1"/>
                </a:moveTo>
                <a:cubicBezTo>
                  <a:pt x="421" y="1"/>
                  <a:pt x="421" y="1"/>
                  <a:pt x="421" y="1"/>
                </a:cubicBezTo>
                <a:cubicBezTo>
                  <a:pt x="421" y="1"/>
                  <a:pt x="421" y="1"/>
                  <a:pt x="421" y="1"/>
                </a:cubicBezTo>
                <a:moveTo>
                  <a:pt x="422" y="1"/>
                </a:moveTo>
                <a:cubicBezTo>
                  <a:pt x="422" y="1"/>
                  <a:pt x="421" y="1"/>
                  <a:pt x="421" y="1"/>
                </a:cubicBezTo>
                <a:cubicBezTo>
                  <a:pt x="421" y="1"/>
                  <a:pt x="422" y="1"/>
                  <a:pt x="422" y="1"/>
                </a:cubicBezTo>
                <a:moveTo>
                  <a:pt x="422" y="1"/>
                </a:moveTo>
                <a:cubicBezTo>
                  <a:pt x="422" y="1"/>
                  <a:pt x="422" y="1"/>
                  <a:pt x="422" y="1"/>
                </a:cubicBezTo>
                <a:cubicBezTo>
                  <a:pt x="422" y="1"/>
                  <a:pt x="422" y="1"/>
                  <a:pt x="422" y="1"/>
                </a:cubicBezTo>
                <a:moveTo>
                  <a:pt x="423" y="1"/>
                </a:moveTo>
                <a:cubicBezTo>
                  <a:pt x="423" y="1"/>
                  <a:pt x="423" y="1"/>
                  <a:pt x="422" y="1"/>
                </a:cubicBezTo>
                <a:cubicBezTo>
                  <a:pt x="423" y="1"/>
                  <a:pt x="423" y="1"/>
                  <a:pt x="423" y="1"/>
                </a:cubicBezTo>
                <a:moveTo>
                  <a:pt x="424" y="1"/>
                </a:moveTo>
                <a:cubicBezTo>
                  <a:pt x="423" y="1"/>
                  <a:pt x="423" y="1"/>
                  <a:pt x="423" y="1"/>
                </a:cubicBezTo>
                <a:cubicBezTo>
                  <a:pt x="423" y="1"/>
                  <a:pt x="423" y="1"/>
                  <a:pt x="424" y="1"/>
                </a:cubicBezTo>
                <a:moveTo>
                  <a:pt x="424" y="1"/>
                </a:moveTo>
                <a:cubicBezTo>
                  <a:pt x="424" y="1"/>
                  <a:pt x="424" y="1"/>
                  <a:pt x="424" y="1"/>
                </a:cubicBezTo>
                <a:cubicBezTo>
                  <a:pt x="424" y="1"/>
                  <a:pt x="424" y="1"/>
                  <a:pt x="424" y="1"/>
                </a:cubicBezTo>
                <a:moveTo>
                  <a:pt x="425" y="1"/>
                </a:moveTo>
                <a:cubicBezTo>
                  <a:pt x="424" y="1"/>
                  <a:pt x="424" y="1"/>
                  <a:pt x="424" y="1"/>
                </a:cubicBezTo>
                <a:cubicBezTo>
                  <a:pt x="424" y="1"/>
                  <a:pt x="424" y="1"/>
                  <a:pt x="425" y="1"/>
                </a:cubicBezTo>
                <a:moveTo>
                  <a:pt x="425" y="1"/>
                </a:moveTo>
                <a:cubicBezTo>
                  <a:pt x="425" y="1"/>
                  <a:pt x="425" y="1"/>
                  <a:pt x="425" y="1"/>
                </a:cubicBezTo>
                <a:cubicBezTo>
                  <a:pt x="425" y="1"/>
                  <a:pt x="425" y="1"/>
                  <a:pt x="425" y="1"/>
                </a:cubicBezTo>
                <a:moveTo>
                  <a:pt x="426" y="1"/>
                </a:moveTo>
                <a:cubicBezTo>
                  <a:pt x="426" y="1"/>
                  <a:pt x="425" y="1"/>
                  <a:pt x="425" y="1"/>
                </a:cubicBezTo>
                <a:cubicBezTo>
                  <a:pt x="425" y="1"/>
                  <a:pt x="426" y="1"/>
                  <a:pt x="426" y="1"/>
                </a:cubicBezTo>
                <a:moveTo>
                  <a:pt x="426" y="0"/>
                </a:moveTo>
                <a:cubicBezTo>
                  <a:pt x="426" y="1"/>
                  <a:pt x="426" y="1"/>
                  <a:pt x="426" y="1"/>
                </a:cubicBezTo>
                <a:cubicBezTo>
                  <a:pt x="426" y="1"/>
                  <a:pt x="426" y="1"/>
                  <a:pt x="426" y="0"/>
                </a:cubicBezTo>
                <a:moveTo>
                  <a:pt x="427" y="0"/>
                </a:moveTo>
                <a:cubicBezTo>
                  <a:pt x="427" y="0"/>
                  <a:pt x="427" y="0"/>
                  <a:pt x="426" y="0"/>
                </a:cubicBezTo>
                <a:cubicBezTo>
                  <a:pt x="427" y="0"/>
                  <a:pt x="427" y="0"/>
                  <a:pt x="427" y="0"/>
                </a:cubicBezTo>
                <a:moveTo>
                  <a:pt x="428" y="0"/>
                </a:moveTo>
                <a:cubicBezTo>
                  <a:pt x="427" y="0"/>
                  <a:pt x="427" y="0"/>
                  <a:pt x="427" y="0"/>
                </a:cubicBezTo>
                <a:cubicBezTo>
                  <a:pt x="427" y="0"/>
                  <a:pt x="427" y="0"/>
                  <a:pt x="428" y="0"/>
                </a:cubicBezTo>
                <a:moveTo>
                  <a:pt x="428" y="0"/>
                </a:moveTo>
                <a:cubicBezTo>
                  <a:pt x="428" y="0"/>
                  <a:pt x="428" y="0"/>
                  <a:pt x="428" y="0"/>
                </a:cubicBezTo>
                <a:cubicBezTo>
                  <a:pt x="428" y="0"/>
                  <a:pt x="428" y="0"/>
                  <a:pt x="428" y="0"/>
                </a:cubicBezTo>
                <a:moveTo>
                  <a:pt x="429" y="0"/>
                </a:moveTo>
                <a:cubicBezTo>
                  <a:pt x="429" y="0"/>
                  <a:pt x="428" y="0"/>
                  <a:pt x="428" y="0"/>
                </a:cubicBezTo>
                <a:cubicBezTo>
                  <a:pt x="428" y="0"/>
                  <a:pt x="429" y="0"/>
                  <a:pt x="429" y="0"/>
                </a:cubicBezTo>
                <a:moveTo>
                  <a:pt x="429" y="0"/>
                </a:moveTo>
                <a:cubicBezTo>
                  <a:pt x="429" y="0"/>
                  <a:pt x="429" y="0"/>
                  <a:pt x="429" y="0"/>
                </a:cubicBezTo>
                <a:cubicBezTo>
                  <a:pt x="429" y="0"/>
                  <a:pt x="429" y="0"/>
                  <a:pt x="429" y="0"/>
                </a:cubicBezTo>
                <a:moveTo>
                  <a:pt x="430" y="0"/>
                </a:moveTo>
                <a:cubicBezTo>
                  <a:pt x="430" y="0"/>
                  <a:pt x="429" y="0"/>
                  <a:pt x="429" y="0"/>
                </a:cubicBezTo>
                <a:cubicBezTo>
                  <a:pt x="429" y="0"/>
                  <a:pt x="430" y="0"/>
                  <a:pt x="430" y="0"/>
                </a:cubicBezTo>
                <a:moveTo>
                  <a:pt x="430" y="0"/>
                </a:moveTo>
                <a:cubicBezTo>
                  <a:pt x="430" y="0"/>
                  <a:pt x="430" y="0"/>
                  <a:pt x="430" y="0"/>
                </a:cubicBezTo>
                <a:cubicBezTo>
                  <a:pt x="430" y="0"/>
                  <a:pt x="430" y="0"/>
                  <a:pt x="430" y="0"/>
                </a:cubicBezTo>
                <a:moveTo>
                  <a:pt x="431" y="0"/>
                </a:moveTo>
                <a:cubicBezTo>
                  <a:pt x="431" y="0"/>
                  <a:pt x="431" y="0"/>
                  <a:pt x="430" y="0"/>
                </a:cubicBezTo>
                <a:cubicBezTo>
                  <a:pt x="431" y="0"/>
                  <a:pt x="431" y="0"/>
                  <a:pt x="431" y="0"/>
                </a:cubicBezTo>
                <a:moveTo>
                  <a:pt x="432" y="0"/>
                </a:moveTo>
                <a:cubicBezTo>
                  <a:pt x="431" y="0"/>
                  <a:pt x="431" y="0"/>
                  <a:pt x="431" y="0"/>
                </a:cubicBezTo>
                <a:cubicBezTo>
                  <a:pt x="431" y="0"/>
                  <a:pt x="431" y="0"/>
                  <a:pt x="432" y="0"/>
                </a:cubicBezTo>
                <a:moveTo>
                  <a:pt x="433" y="0"/>
                </a:moveTo>
                <a:cubicBezTo>
                  <a:pt x="432" y="0"/>
                  <a:pt x="432" y="0"/>
                  <a:pt x="432" y="0"/>
                </a:cubicBezTo>
                <a:cubicBezTo>
                  <a:pt x="432" y="0"/>
                  <a:pt x="432" y="0"/>
                  <a:pt x="433" y="0"/>
                </a:cubicBezTo>
                <a:moveTo>
                  <a:pt x="433" y="0"/>
                </a:moveTo>
                <a:cubicBezTo>
                  <a:pt x="433" y="0"/>
                  <a:pt x="433" y="0"/>
                  <a:pt x="433" y="0"/>
                </a:cubicBezTo>
                <a:cubicBezTo>
                  <a:pt x="433" y="0"/>
                  <a:pt x="433" y="0"/>
                  <a:pt x="433" y="0"/>
                </a:cubicBezTo>
                <a:moveTo>
                  <a:pt x="434" y="0"/>
                </a:moveTo>
                <a:cubicBezTo>
                  <a:pt x="434" y="0"/>
                  <a:pt x="433" y="0"/>
                  <a:pt x="433" y="0"/>
                </a:cubicBezTo>
                <a:cubicBezTo>
                  <a:pt x="433" y="0"/>
                  <a:pt x="434" y="0"/>
                  <a:pt x="434" y="0"/>
                </a:cubicBezTo>
                <a:moveTo>
                  <a:pt x="437" y="0"/>
                </a:moveTo>
                <a:cubicBezTo>
                  <a:pt x="464" y="1"/>
                  <a:pt x="491" y="3"/>
                  <a:pt x="517" y="7"/>
                </a:cubicBezTo>
                <a:cubicBezTo>
                  <a:pt x="518" y="19"/>
                  <a:pt x="518" y="31"/>
                  <a:pt x="518" y="43"/>
                </a:cubicBezTo>
                <a:cubicBezTo>
                  <a:pt x="518" y="31"/>
                  <a:pt x="518" y="19"/>
                  <a:pt x="517" y="7"/>
                </a:cubicBezTo>
                <a:cubicBezTo>
                  <a:pt x="491" y="3"/>
                  <a:pt x="464" y="1"/>
                  <a:pt x="437" y="0"/>
                </a:cubicBezTo>
                <a:moveTo>
                  <a:pt x="437" y="0"/>
                </a:moveTo>
                <a:cubicBezTo>
                  <a:pt x="437" y="0"/>
                  <a:pt x="437" y="0"/>
                  <a:pt x="437" y="0"/>
                </a:cubicBezTo>
                <a:cubicBezTo>
                  <a:pt x="437" y="0"/>
                  <a:pt x="437" y="0"/>
                  <a:pt x="437" y="0"/>
                </a:cubicBezTo>
                <a:moveTo>
                  <a:pt x="437" y="0"/>
                </a:moveTo>
                <a:cubicBezTo>
                  <a:pt x="437" y="0"/>
                  <a:pt x="437" y="0"/>
                  <a:pt x="437" y="0"/>
                </a:cubicBezTo>
                <a:cubicBezTo>
                  <a:pt x="437" y="0"/>
                  <a:pt x="437" y="0"/>
                  <a:pt x="437" y="0"/>
                </a:cubicBezTo>
                <a:moveTo>
                  <a:pt x="436" y="0"/>
                </a:moveTo>
                <a:cubicBezTo>
                  <a:pt x="436" y="0"/>
                  <a:pt x="436" y="0"/>
                  <a:pt x="436" y="0"/>
                </a:cubicBezTo>
                <a:cubicBezTo>
                  <a:pt x="436" y="0"/>
                  <a:pt x="436" y="0"/>
                  <a:pt x="436" y="0"/>
                </a:cubicBezTo>
                <a:moveTo>
                  <a:pt x="435" y="0"/>
                </a:moveTo>
                <a:cubicBezTo>
                  <a:pt x="435" y="0"/>
                  <a:pt x="434" y="0"/>
                  <a:pt x="434" y="0"/>
                </a:cubicBezTo>
                <a:cubicBezTo>
                  <a:pt x="434" y="0"/>
                  <a:pt x="435" y="0"/>
                  <a:pt x="435" y="0"/>
                </a:cubicBezTo>
                <a:moveTo>
                  <a:pt x="436" y="0"/>
                </a:moveTo>
                <a:cubicBezTo>
                  <a:pt x="436" y="0"/>
                  <a:pt x="436" y="0"/>
                  <a:pt x="436" y="0"/>
                </a:cubicBezTo>
                <a:cubicBezTo>
                  <a:pt x="436" y="0"/>
                  <a:pt x="436" y="0"/>
                  <a:pt x="436" y="0"/>
                </a:cubicBezTo>
                <a:moveTo>
                  <a:pt x="436" y="0"/>
                </a:moveTo>
                <a:cubicBezTo>
                  <a:pt x="435" y="0"/>
                  <a:pt x="435" y="0"/>
                  <a:pt x="435" y="0"/>
                </a:cubicBezTo>
                <a:cubicBezTo>
                  <a:pt x="435" y="0"/>
                  <a:pt x="435" y="0"/>
                  <a:pt x="436" y="0"/>
                </a:cubicBezTo>
              </a:path>
            </a:pathLst>
          </a:custGeom>
          <a:solidFill>
            <a:srgbClr val="88AD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" name="Freeform 11">
            <a:extLst>
              <a:ext uri="{FF2B5EF4-FFF2-40B4-BE49-F238E27FC236}">
                <a16:creationId xmlns="" xmlns:a16="http://schemas.microsoft.com/office/drawing/2014/main" id="{40E6E84A-BBAE-486D-AF7F-90B8638DB397}"/>
              </a:ext>
            </a:extLst>
          </p:cNvPr>
          <p:cNvSpPr>
            <a:spLocks noEditPoints="1"/>
          </p:cNvSpPr>
          <p:nvPr/>
        </p:nvSpPr>
        <p:spPr bwMode="auto">
          <a:xfrm>
            <a:off x="5637475" y="3749213"/>
            <a:ext cx="425452" cy="631226"/>
          </a:xfrm>
          <a:custGeom>
            <a:avLst/>
            <a:gdLst>
              <a:gd name="T0" fmla="*/ 0 w 122"/>
              <a:gd name="T1" fmla="*/ 162 h 181"/>
              <a:gd name="T2" fmla="*/ 0 w 122"/>
              <a:gd name="T3" fmla="*/ 162 h 181"/>
              <a:gd name="T4" fmla="*/ 0 w 122"/>
              <a:gd name="T5" fmla="*/ 162 h 181"/>
              <a:gd name="T6" fmla="*/ 0 w 122"/>
              <a:gd name="T7" fmla="*/ 162 h 181"/>
              <a:gd name="T8" fmla="*/ 122 w 122"/>
              <a:gd name="T9" fmla="*/ 181 h 181"/>
              <a:gd name="T10" fmla="*/ 122 w 122"/>
              <a:gd name="T11" fmla="*/ 181 h 181"/>
              <a:gd name="T12" fmla="*/ 122 w 122"/>
              <a:gd name="T13" fmla="*/ 181 h 181"/>
              <a:gd name="T14" fmla="*/ 122 w 122"/>
              <a:gd name="T15" fmla="*/ 181 h 181"/>
              <a:gd name="T16" fmla="*/ 122 w 122"/>
              <a:gd name="T17" fmla="*/ 181 h 181"/>
              <a:gd name="T18" fmla="*/ 122 w 122"/>
              <a:gd name="T19" fmla="*/ 181 h 181"/>
              <a:gd name="T20" fmla="*/ 0 w 122"/>
              <a:gd name="T21" fmla="*/ 162 h 181"/>
              <a:gd name="T22" fmla="*/ 0 w 122"/>
              <a:gd name="T23" fmla="*/ 162 h 181"/>
              <a:gd name="T24" fmla="*/ 0 w 122"/>
              <a:gd name="T25" fmla="*/ 162 h 181"/>
              <a:gd name="T26" fmla="*/ 36 w 122"/>
              <a:gd name="T27" fmla="*/ 0 h 181"/>
              <a:gd name="T28" fmla="*/ 36 w 122"/>
              <a:gd name="T29" fmla="*/ 0 h 181"/>
              <a:gd name="T30" fmla="*/ 36 w 122"/>
              <a:gd name="T31" fmla="*/ 0 h 181"/>
              <a:gd name="T32" fmla="*/ 36 w 122"/>
              <a:gd name="T33" fmla="*/ 0 h 181"/>
              <a:gd name="T34" fmla="*/ 36 w 122"/>
              <a:gd name="T35" fmla="*/ 0 h 181"/>
              <a:gd name="T36" fmla="*/ 36 w 122"/>
              <a:gd name="T37" fmla="*/ 0 h 181"/>
              <a:gd name="T38" fmla="*/ 36 w 122"/>
              <a:gd name="T39" fmla="*/ 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2" h="181">
                <a:moveTo>
                  <a:pt x="0" y="162"/>
                </a:moveTo>
                <a:cubicBezTo>
                  <a:pt x="0" y="162"/>
                  <a:pt x="0" y="162"/>
                  <a:pt x="0" y="162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162"/>
                  <a:pt x="0" y="162"/>
                  <a:pt x="0" y="162"/>
                </a:cubicBezTo>
                <a:cubicBezTo>
                  <a:pt x="39" y="174"/>
                  <a:pt x="80" y="181"/>
                  <a:pt x="122" y="181"/>
                </a:cubicBezTo>
                <a:cubicBezTo>
                  <a:pt x="122" y="181"/>
                  <a:pt x="122" y="181"/>
                  <a:pt x="122" y="181"/>
                </a:cubicBezTo>
                <a:cubicBezTo>
                  <a:pt x="122" y="181"/>
                  <a:pt x="122" y="181"/>
                  <a:pt x="122" y="181"/>
                </a:cubicBezTo>
                <a:cubicBezTo>
                  <a:pt x="122" y="181"/>
                  <a:pt x="122" y="181"/>
                  <a:pt x="122" y="181"/>
                </a:cubicBezTo>
                <a:cubicBezTo>
                  <a:pt x="122" y="181"/>
                  <a:pt x="122" y="181"/>
                  <a:pt x="122" y="181"/>
                </a:cubicBezTo>
                <a:cubicBezTo>
                  <a:pt x="122" y="181"/>
                  <a:pt x="122" y="181"/>
                  <a:pt x="122" y="181"/>
                </a:cubicBezTo>
                <a:cubicBezTo>
                  <a:pt x="80" y="181"/>
                  <a:pt x="39" y="174"/>
                  <a:pt x="0" y="162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162"/>
                  <a:pt x="0" y="162"/>
                  <a:pt x="0" y="162"/>
                </a:cubicBezTo>
                <a:moveTo>
                  <a:pt x="36" y="0"/>
                </a:move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0"/>
                  <a:pt x="36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" name="Freeform 12">
            <a:extLst>
              <a:ext uri="{FF2B5EF4-FFF2-40B4-BE49-F238E27FC236}">
                <a16:creationId xmlns="" xmlns:a16="http://schemas.microsoft.com/office/drawing/2014/main" id="{EFDD4B39-554E-41DC-8191-6880C361FE36}"/>
              </a:ext>
            </a:extLst>
          </p:cNvPr>
          <p:cNvSpPr>
            <a:spLocks/>
          </p:cNvSpPr>
          <p:nvPr/>
        </p:nvSpPr>
        <p:spPr bwMode="auto">
          <a:xfrm>
            <a:off x="4280478" y="3137452"/>
            <a:ext cx="3456448" cy="5305633"/>
          </a:xfrm>
          <a:custGeom>
            <a:avLst/>
            <a:gdLst>
              <a:gd name="T0" fmla="*/ 991 w 991"/>
              <a:gd name="T1" fmla="*/ 396 h 1520"/>
              <a:gd name="T2" fmla="*/ 788 w 991"/>
              <a:gd name="T3" fmla="*/ 606 h 1520"/>
              <a:gd name="T4" fmla="*/ 799 w 991"/>
              <a:gd name="T5" fmla="*/ 486 h 1520"/>
              <a:gd name="T6" fmla="*/ 761 w 991"/>
              <a:gd name="T7" fmla="*/ 616 h 1520"/>
              <a:gd name="T8" fmla="*/ 759 w 991"/>
              <a:gd name="T9" fmla="*/ 617 h 1520"/>
              <a:gd name="T10" fmla="*/ 757 w 991"/>
              <a:gd name="T11" fmla="*/ 624 h 1520"/>
              <a:gd name="T12" fmla="*/ 524 w 991"/>
              <a:gd name="T13" fmla="*/ 742 h 1520"/>
              <a:gd name="T14" fmla="*/ 524 w 991"/>
              <a:gd name="T15" fmla="*/ 740 h 1520"/>
              <a:gd name="T16" fmla="*/ 519 w 991"/>
              <a:gd name="T17" fmla="*/ 732 h 1520"/>
              <a:gd name="T18" fmla="*/ 575 w 991"/>
              <a:gd name="T19" fmla="*/ 52 h 1520"/>
              <a:gd name="T20" fmla="*/ 581 w 991"/>
              <a:gd name="T21" fmla="*/ 266 h 1520"/>
              <a:gd name="T22" fmla="*/ 581 w 991"/>
              <a:gd name="T23" fmla="*/ 229 h 1520"/>
              <a:gd name="T24" fmla="*/ 387 w 991"/>
              <a:gd name="T25" fmla="*/ 0 h 1520"/>
              <a:gd name="T26" fmla="*/ 580 w 991"/>
              <a:gd name="T27" fmla="*/ 287 h 1520"/>
              <a:gd name="T28" fmla="*/ 490 w 991"/>
              <a:gd name="T29" fmla="*/ 695 h 1520"/>
              <a:gd name="T30" fmla="*/ 277 w 991"/>
              <a:gd name="T31" fmla="*/ 486 h 1520"/>
              <a:gd name="T32" fmla="*/ 277 w 991"/>
              <a:gd name="T33" fmla="*/ 486 h 1520"/>
              <a:gd name="T34" fmla="*/ 108 w 991"/>
              <a:gd name="T35" fmla="*/ 396 h 1520"/>
              <a:gd name="T36" fmla="*/ 252 w 991"/>
              <a:gd name="T37" fmla="*/ 500 h 1520"/>
              <a:gd name="T38" fmla="*/ 0 w 991"/>
              <a:gd name="T39" fmla="*/ 500 h 1520"/>
              <a:gd name="T40" fmla="*/ 279 w 991"/>
              <a:gd name="T41" fmla="*/ 523 h 1520"/>
              <a:gd name="T42" fmla="*/ 446 w 991"/>
              <a:gd name="T43" fmla="*/ 752 h 1520"/>
              <a:gd name="T44" fmla="*/ 447 w 991"/>
              <a:gd name="T45" fmla="*/ 1520 h 1520"/>
              <a:gd name="T46" fmla="*/ 486 w 991"/>
              <a:gd name="T47" fmla="*/ 1520 h 1520"/>
              <a:gd name="T48" fmla="*/ 524 w 991"/>
              <a:gd name="T49" fmla="*/ 1520 h 1520"/>
              <a:gd name="T50" fmla="*/ 593 w 991"/>
              <a:gd name="T51" fmla="*/ 1520 h 1520"/>
              <a:gd name="T52" fmla="*/ 584 w 991"/>
              <a:gd name="T53" fmla="*/ 835 h 1520"/>
              <a:gd name="T54" fmla="*/ 770 w 991"/>
              <a:gd name="T55" fmla="*/ 655 h 1520"/>
              <a:gd name="T56" fmla="*/ 991 w 991"/>
              <a:gd name="T57" fmla="*/ 396 h 1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91" h="1520">
                <a:moveTo>
                  <a:pt x="991" y="396"/>
                </a:moveTo>
                <a:cubicBezTo>
                  <a:pt x="991" y="396"/>
                  <a:pt x="965" y="531"/>
                  <a:pt x="788" y="606"/>
                </a:cubicBezTo>
                <a:cubicBezTo>
                  <a:pt x="808" y="538"/>
                  <a:pt x="799" y="486"/>
                  <a:pt x="799" y="486"/>
                </a:cubicBezTo>
                <a:cubicBezTo>
                  <a:pt x="791" y="539"/>
                  <a:pt x="778" y="582"/>
                  <a:pt x="761" y="616"/>
                </a:cubicBezTo>
                <a:cubicBezTo>
                  <a:pt x="760" y="616"/>
                  <a:pt x="760" y="617"/>
                  <a:pt x="759" y="617"/>
                </a:cubicBezTo>
                <a:cubicBezTo>
                  <a:pt x="757" y="624"/>
                  <a:pt x="757" y="624"/>
                  <a:pt x="757" y="624"/>
                </a:cubicBezTo>
                <a:cubicBezTo>
                  <a:pt x="690" y="753"/>
                  <a:pt x="575" y="750"/>
                  <a:pt x="524" y="742"/>
                </a:cubicBezTo>
                <a:cubicBezTo>
                  <a:pt x="524" y="740"/>
                  <a:pt x="524" y="740"/>
                  <a:pt x="524" y="740"/>
                </a:cubicBezTo>
                <a:cubicBezTo>
                  <a:pt x="524" y="740"/>
                  <a:pt x="522" y="737"/>
                  <a:pt x="519" y="732"/>
                </a:cubicBezTo>
                <a:cubicBezTo>
                  <a:pt x="676" y="291"/>
                  <a:pt x="575" y="52"/>
                  <a:pt x="575" y="52"/>
                </a:cubicBezTo>
                <a:cubicBezTo>
                  <a:pt x="583" y="128"/>
                  <a:pt x="584" y="200"/>
                  <a:pt x="581" y="266"/>
                </a:cubicBezTo>
                <a:cubicBezTo>
                  <a:pt x="581" y="229"/>
                  <a:pt x="581" y="229"/>
                  <a:pt x="581" y="229"/>
                </a:cubicBezTo>
                <a:cubicBezTo>
                  <a:pt x="467" y="174"/>
                  <a:pt x="387" y="0"/>
                  <a:pt x="387" y="0"/>
                </a:cubicBezTo>
                <a:cubicBezTo>
                  <a:pt x="432" y="164"/>
                  <a:pt x="567" y="276"/>
                  <a:pt x="580" y="287"/>
                </a:cubicBezTo>
                <a:cubicBezTo>
                  <a:pt x="567" y="503"/>
                  <a:pt x="509" y="652"/>
                  <a:pt x="490" y="695"/>
                </a:cubicBezTo>
                <a:cubicBezTo>
                  <a:pt x="448" y="643"/>
                  <a:pt x="371" y="555"/>
                  <a:pt x="277" y="486"/>
                </a:cubicBezTo>
                <a:cubicBezTo>
                  <a:pt x="277" y="486"/>
                  <a:pt x="277" y="486"/>
                  <a:pt x="277" y="486"/>
                </a:cubicBezTo>
                <a:cubicBezTo>
                  <a:pt x="225" y="447"/>
                  <a:pt x="168" y="414"/>
                  <a:pt x="108" y="396"/>
                </a:cubicBezTo>
                <a:cubicBezTo>
                  <a:pt x="108" y="396"/>
                  <a:pt x="175" y="434"/>
                  <a:pt x="252" y="500"/>
                </a:cubicBezTo>
                <a:cubicBezTo>
                  <a:pt x="163" y="536"/>
                  <a:pt x="0" y="500"/>
                  <a:pt x="0" y="500"/>
                </a:cubicBezTo>
                <a:cubicBezTo>
                  <a:pt x="84" y="554"/>
                  <a:pt x="218" y="536"/>
                  <a:pt x="279" y="523"/>
                </a:cubicBezTo>
                <a:cubicBezTo>
                  <a:pt x="345" y="584"/>
                  <a:pt x="413" y="662"/>
                  <a:pt x="446" y="752"/>
                </a:cubicBezTo>
                <a:cubicBezTo>
                  <a:pt x="524" y="960"/>
                  <a:pt x="447" y="1520"/>
                  <a:pt x="447" y="1520"/>
                </a:cubicBezTo>
                <a:cubicBezTo>
                  <a:pt x="486" y="1520"/>
                  <a:pt x="486" y="1520"/>
                  <a:pt x="486" y="1520"/>
                </a:cubicBezTo>
                <a:cubicBezTo>
                  <a:pt x="524" y="1520"/>
                  <a:pt x="524" y="1520"/>
                  <a:pt x="524" y="1520"/>
                </a:cubicBezTo>
                <a:cubicBezTo>
                  <a:pt x="593" y="1520"/>
                  <a:pt x="593" y="1520"/>
                  <a:pt x="593" y="1520"/>
                </a:cubicBezTo>
                <a:cubicBezTo>
                  <a:pt x="552" y="1147"/>
                  <a:pt x="574" y="909"/>
                  <a:pt x="584" y="835"/>
                </a:cubicBezTo>
                <a:cubicBezTo>
                  <a:pt x="686" y="784"/>
                  <a:pt x="740" y="717"/>
                  <a:pt x="770" y="655"/>
                </a:cubicBezTo>
                <a:cubicBezTo>
                  <a:pt x="825" y="626"/>
                  <a:pt x="971" y="535"/>
                  <a:pt x="991" y="396"/>
                </a:cubicBezTo>
              </a:path>
            </a:pathLst>
          </a:custGeom>
          <a:solidFill>
            <a:srgbClr val="8575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" name="Freeform 13">
            <a:extLst>
              <a:ext uri="{FF2B5EF4-FFF2-40B4-BE49-F238E27FC236}">
                <a16:creationId xmlns="" xmlns:a16="http://schemas.microsoft.com/office/drawing/2014/main" id="{E1E7E4F1-DF95-47D4-83BA-0D172FA2A14E}"/>
              </a:ext>
            </a:extLst>
          </p:cNvPr>
          <p:cNvSpPr>
            <a:spLocks noEditPoints="1"/>
          </p:cNvSpPr>
          <p:nvPr/>
        </p:nvSpPr>
        <p:spPr bwMode="auto">
          <a:xfrm>
            <a:off x="5637475" y="4380438"/>
            <a:ext cx="0" cy="22246"/>
          </a:xfrm>
          <a:custGeom>
            <a:avLst/>
            <a:gdLst>
              <a:gd name="T0" fmla="*/ 6 h 6"/>
              <a:gd name="T1" fmla="*/ 6 h 6"/>
              <a:gd name="T2" fmla="*/ 6 h 6"/>
              <a:gd name="T3" fmla="*/ 5 h 6"/>
              <a:gd name="T4" fmla="*/ 5 h 6"/>
              <a:gd name="T5" fmla="*/ 5 h 6"/>
              <a:gd name="T6" fmla="*/ 4 h 6"/>
              <a:gd name="T7" fmla="*/ 4 h 6"/>
              <a:gd name="T8" fmla="*/ 4 h 6"/>
              <a:gd name="T9" fmla="*/ 3 h 6"/>
              <a:gd name="T10" fmla="*/ 3 h 6"/>
              <a:gd name="T11" fmla="*/ 3 h 6"/>
              <a:gd name="T12" fmla="*/ 3 h 6"/>
              <a:gd name="T13" fmla="*/ 3 h 6"/>
              <a:gd name="T14" fmla="*/ 3 h 6"/>
              <a:gd name="T15" fmla="*/ 2 h 6"/>
              <a:gd name="T16" fmla="*/ 2 h 6"/>
              <a:gd name="T17" fmla="*/ 2 h 6"/>
              <a:gd name="T18" fmla="*/ 2 h 6"/>
              <a:gd name="T19" fmla="*/ 2 h 6"/>
              <a:gd name="T20" fmla="*/ 2 h 6"/>
              <a:gd name="T21" fmla="*/ 1 h 6"/>
              <a:gd name="T22" fmla="*/ 1 h 6"/>
              <a:gd name="T23" fmla="*/ 1 h 6"/>
              <a:gd name="T24" fmla="*/ 0 h 6"/>
              <a:gd name="T25" fmla="*/ 1 h 6"/>
              <a:gd name="T26" fmla="*/ 0 h 6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  <a:cxn ang="0">
                <a:pos x="0" y="T8"/>
              </a:cxn>
              <a:cxn ang="0">
                <a:pos x="0" y="T9"/>
              </a:cxn>
              <a:cxn ang="0">
                <a:pos x="0" y="T10"/>
              </a:cxn>
              <a:cxn ang="0">
                <a:pos x="0" y="T11"/>
              </a:cxn>
              <a:cxn ang="0">
                <a:pos x="0" y="T12"/>
              </a:cxn>
              <a:cxn ang="0">
                <a:pos x="0" y="T13"/>
              </a:cxn>
              <a:cxn ang="0">
                <a:pos x="0" y="T14"/>
              </a:cxn>
              <a:cxn ang="0">
                <a:pos x="0" y="T15"/>
              </a:cxn>
              <a:cxn ang="0">
                <a:pos x="0" y="T16"/>
              </a:cxn>
              <a:cxn ang="0">
                <a:pos x="0" y="T17"/>
              </a:cxn>
              <a:cxn ang="0">
                <a:pos x="0" y="T18"/>
              </a:cxn>
              <a:cxn ang="0">
                <a:pos x="0" y="T19"/>
              </a:cxn>
              <a:cxn ang="0">
                <a:pos x="0" y="T20"/>
              </a:cxn>
              <a:cxn ang="0">
                <a:pos x="0" y="T21"/>
              </a:cxn>
              <a:cxn ang="0">
                <a:pos x="0" y="T22"/>
              </a:cxn>
              <a:cxn ang="0">
                <a:pos x="0" y="T23"/>
              </a:cxn>
              <a:cxn ang="0">
                <a:pos x="0" y="T24"/>
              </a:cxn>
              <a:cxn ang="0">
                <a:pos x="0" y="T25"/>
              </a:cxn>
              <a:cxn ang="0">
                <a:pos x="0" y="T26"/>
              </a:cxn>
            </a:cxnLst>
            <a:rect l="0" t="0" r="r" b="b"/>
            <a:pathLst>
              <a:path h="6">
                <a:moveTo>
                  <a:pt x="0" y="6"/>
                </a:move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" name="Freeform 14">
            <a:extLst>
              <a:ext uri="{FF2B5EF4-FFF2-40B4-BE49-F238E27FC236}">
                <a16:creationId xmlns="" xmlns:a16="http://schemas.microsoft.com/office/drawing/2014/main" id="{C4261CAA-C998-4805-BF15-4FDC05C37541}"/>
              </a:ext>
            </a:extLst>
          </p:cNvPr>
          <p:cNvSpPr>
            <a:spLocks noEditPoints="1"/>
          </p:cNvSpPr>
          <p:nvPr/>
        </p:nvSpPr>
        <p:spPr bwMode="auto">
          <a:xfrm>
            <a:off x="6079612" y="4586212"/>
            <a:ext cx="0" cy="13904"/>
          </a:xfrm>
          <a:custGeom>
            <a:avLst/>
            <a:gdLst>
              <a:gd name="T0" fmla="*/ 4 h 4"/>
              <a:gd name="T1" fmla="*/ 4 h 4"/>
              <a:gd name="T2" fmla="*/ 4 h 4"/>
              <a:gd name="T3" fmla="*/ 4 h 4"/>
              <a:gd name="T4" fmla="*/ 4 h 4"/>
              <a:gd name="T5" fmla="*/ 4 h 4"/>
              <a:gd name="T6" fmla="*/ 3 h 4"/>
              <a:gd name="T7" fmla="*/ 3 h 4"/>
              <a:gd name="T8" fmla="*/ 3 h 4"/>
              <a:gd name="T9" fmla="*/ 3 h 4"/>
              <a:gd name="T10" fmla="*/ 3 h 4"/>
              <a:gd name="T11" fmla="*/ 3 h 4"/>
              <a:gd name="T12" fmla="*/ 2 h 4"/>
              <a:gd name="T13" fmla="*/ 2 h 4"/>
              <a:gd name="T14" fmla="*/ 2 h 4"/>
              <a:gd name="T15" fmla="*/ 2 h 4"/>
              <a:gd name="T16" fmla="*/ 2 h 4"/>
              <a:gd name="T17" fmla="*/ 2 h 4"/>
              <a:gd name="T18" fmla="*/ 1 h 4"/>
              <a:gd name="T19" fmla="*/ 1 h 4"/>
              <a:gd name="T20" fmla="*/ 1 h 4"/>
              <a:gd name="T21" fmla="*/ 1 h 4"/>
              <a:gd name="T22" fmla="*/ 1 h 4"/>
              <a:gd name="T23" fmla="*/ 1 h 4"/>
              <a:gd name="T24" fmla="*/ 0 h 4"/>
              <a:gd name="T25" fmla="*/ 0 h 4"/>
              <a:gd name="T26" fmla="*/ 0 h 4"/>
              <a:gd name="T27" fmla="*/ 0 h 4"/>
              <a:gd name="T28" fmla="*/ 0 h 4"/>
              <a:gd name="T29" fmla="*/ 0 h 4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  <a:cxn ang="0">
                <a:pos x="0" y="T8"/>
              </a:cxn>
              <a:cxn ang="0">
                <a:pos x="0" y="T9"/>
              </a:cxn>
              <a:cxn ang="0">
                <a:pos x="0" y="T10"/>
              </a:cxn>
              <a:cxn ang="0">
                <a:pos x="0" y="T11"/>
              </a:cxn>
              <a:cxn ang="0">
                <a:pos x="0" y="T12"/>
              </a:cxn>
              <a:cxn ang="0">
                <a:pos x="0" y="T13"/>
              </a:cxn>
              <a:cxn ang="0">
                <a:pos x="0" y="T14"/>
              </a:cxn>
              <a:cxn ang="0">
                <a:pos x="0" y="T15"/>
              </a:cxn>
              <a:cxn ang="0">
                <a:pos x="0" y="T16"/>
              </a:cxn>
              <a:cxn ang="0">
                <a:pos x="0" y="T17"/>
              </a:cxn>
              <a:cxn ang="0">
                <a:pos x="0" y="T18"/>
              </a:cxn>
              <a:cxn ang="0">
                <a:pos x="0" y="T19"/>
              </a:cxn>
              <a:cxn ang="0">
                <a:pos x="0" y="T20"/>
              </a:cxn>
              <a:cxn ang="0">
                <a:pos x="0" y="T21"/>
              </a:cxn>
              <a:cxn ang="0">
                <a:pos x="0" y="T22"/>
              </a:cxn>
              <a:cxn ang="0">
                <a:pos x="0" y="T23"/>
              </a:cxn>
              <a:cxn ang="0">
                <a:pos x="0" y="T24"/>
              </a:cxn>
              <a:cxn ang="0">
                <a:pos x="0" y="T25"/>
              </a:cxn>
              <a:cxn ang="0">
                <a:pos x="0" y="T26"/>
              </a:cxn>
              <a:cxn ang="0">
                <a:pos x="0" y="T27"/>
              </a:cxn>
              <a:cxn ang="0">
                <a:pos x="0" y="T28"/>
              </a:cxn>
              <a:cxn ang="0">
                <a:pos x="0" y="T29"/>
              </a:cxn>
            </a:cxnLst>
            <a:rect l="0" t="0" r="r" b="b"/>
            <a:pathLst>
              <a:path h="4"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4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3"/>
                </a:move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BAD2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" name="Freeform 15">
            <a:extLst>
              <a:ext uri="{FF2B5EF4-FFF2-40B4-BE49-F238E27FC236}">
                <a16:creationId xmlns="" xmlns:a16="http://schemas.microsoft.com/office/drawing/2014/main" id="{7C1A911B-DBAF-41F5-9AE1-38CA42AE8CA0}"/>
              </a:ext>
            </a:extLst>
          </p:cNvPr>
          <p:cNvSpPr>
            <a:spLocks noEditPoints="1"/>
          </p:cNvSpPr>
          <p:nvPr/>
        </p:nvSpPr>
        <p:spPr bwMode="auto">
          <a:xfrm>
            <a:off x="5637475" y="4313701"/>
            <a:ext cx="442136" cy="942668"/>
          </a:xfrm>
          <a:custGeom>
            <a:avLst/>
            <a:gdLst>
              <a:gd name="T0" fmla="*/ 81 w 127"/>
              <a:gd name="T1" fmla="*/ 241 h 270"/>
              <a:gd name="T2" fmla="*/ 60 w 127"/>
              <a:gd name="T3" fmla="*/ 238 h 270"/>
              <a:gd name="T4" fmla="*/ 61 w 127"/>
              <a:gd name="T5" fmla="*/ 239 h 270"/>
              <a:gd name="T6" fmla="*/ 111 w 127"/>
              <a:gd name="T7" fmla="*/ 166 h 270"/>
              <a:gd name="T8" fmla="*/ 53 w 127"/>
              <a:gd name="T9" fmla="*/ 224 h 270"/>
              <a:gd name="T10" fmla="*/ 116 w 127"/>
              <a:gd name="T11" fmla="*/ 141 h 270"/>
              <a:gd name="T12" fmla="*/ 39 w 127"/>
              <a:gd name="T13" fmla="*/ 195 h 270"/>
              <a:gd name="T14" fmla="*/ 39 w 127"/>
              <a:gd name="T15" fmla="*/ 196 h 270"/>
              <a:gd name="T16" fmla="*/ 121 w 127"/>
              <a:gd name="T17" fmla="*/ 91 h 270"/>
              <a:gd name="T18" fmla="*/ 33 w 127"/>
              <a:gd name="T19" fmla="*/ 179 h 270"/>
              <a:gd name="T20" fmla="*/ 121 w 127"/>
              <a:gd name="T21" fmla="*/ 71 h 270"/>
              <a:gd name="T22" fmla="*/ 22 w 127"/>
              <a:gd name="T23" fmla="*/ 146 h 270"/>
              <a:gd name="T24" fmla="*/ 22 w 127"/>
              <a:gd name="T25" fmla="*/ 148 h 270"/>
              <a:gd name="T26" fmla="*/ 13 w 127"/>
              <a:gd name="T27" fmla="*/ 48 h 270"/>
              <a:gd name="T28" fmla="*/ 12 w 127"/>
              <a:gd name="T29" fmla="*/ 48 h 270"/>
              <a:gd name="T30" fmla="*/ 8 w 127"/>
              <a:gd name="T31" fmla="*/ 75 h 270"/>
              <a:gd name="T32" fmla="*/ 55 w 127"/>
              <a:gd name="T33" fmla="*/ 48 h 270"/>
              <a:gd name="T34" fmla="*/ 11 w 127"/>
              <a:gd name="T35" fmla="*/ 93 h 270"/>
              <a:gd name="T36" fmla="*/ 78 w 127"/>
              <a:gd name="T37" fmla="*/ 48 h 270"/>
              <a:gd name="T38" fmla="*/ 77 w 127"/>
              <a:gd name="T39" fmla="*/ 48 h 270"/>
              <a:gd name="T40" fmla="*/ 18 w 127"/>
              <a:gd name="T41" fmla="*/ 130 h 270"/>
              <a:gd name="T42" fmla="*/ 99 w 127"/>
              <a:gd name="T43" fmla="*/ 48 h 270"/>
              <a:gd name="T44" fmla="*/ 100 w 127"/>
              <a:gd name="T45" fmla="*/ 48 h 270"/>
              <a:gd name="T46" fmla="*/ 96 w 127"/>
              <a:gd name="T47" fmla="*/ 29 h 270"/>
              <a:gd name="T48" fmla="*/ 77 w 127"/>
              <a:gd name="T49" fmla="*/ 48 h 270"/>
              <a:gd name="T50" fmla="*/ 77 w 127"/>
              <a:gd name="T51" fmla="*/ 28 h 270"/>
              <a:gd name="T52" fmla="*/ 33 w 127"/>
              <a:gd name="T53" fmla="*/ 48 h 270"/>
              <a:gd name="T54" fmla="*/ 35 w 127"/>
              <a:gd name="T55" fmla="*/ 48 h 270"/>
              <a:gd name="T56" fmla="*/ 39 w 127"/>
              <a:gd name="T57" fmla="*/ 21 h 270"/>
              <a:gd name="T58" fmla="*/ 12 w 127"/>
              <a:gd name="T59" fmla="*/ 48 h 270"/>
              <a:gd name="T60" fmla="*/ 22 w 127"/>
              <a:gd name="T61" fmla="*/ 18 h 270"/>
              <a:gd name="T62" fmla="*/ 0 w 127"/>
              <a:gd name="T63" fmla="*/ 0 h 270"/>
              <a:gd name="T64" fmla="*/ 0 w 127"/>
              <a:gd name="T65" fmla="*/ 19 h 270"/>
              <a:gd name="T66" fmla="*/ 0 w 127"/>
              <a:gd name="T67" fmla="*/ 20 h 270"/>
              <a:gd name="T68" fmla="*/ 0 w 127"/>
              <a:gd name="T69" fmla="*/ 21 h 270"/>
              <a:gd name="T70" fmla="*/ 0 w 127"/>
              <a:gd name="T71" fmla="*/ 22 h 270"/>
              <a:gd name="T72" fmla="*/ 0 w 127"/>
              <a:gd name="T73" fmla="*/ 23 h 270"/>
              <a:gd name="T74" fmla="*/ 0 w 127"/>
              <a:gd name="T75" fmla="*/ 24 h 270"/>
              <a:gd name="T76" fmla="*/ 72 w 127"/>
              <a:gd name="T77" fmla="*/ 270 h 270"/>
              <a:gd name="T78" fmla="*/ 127 w 127"/>
              <a:gd name="T79" fmla="*/ 82 h 270"/>
              <a:gd name="T80" fmla="*/ 127 w 127"/>
              <a:gd name="T81" fmla="*/ 81 h 270"/>
              <a:gd name="T82" fmla="*/ 127 w 127"/>
              <a:gd name="T83" fmla="*/ 80 h 270"/>
              <a:gd name="T84" fmla="*/ 127 w 127"/>
              <a:gd name="T85" fmla="*/ 80 h 270"/>
              <a:gd name="T86" fmla="*/ 127 w 127"/>
              <a:gd name="T87" fmla="*/ 79 h 270"/>
              <a:gd name="T88" fmla="*/ 127 w 127"/>
              <a:gd name="T89" fmla="*/ 78 h 270"/>
              <a:gd name="T90" fmla="*/ 127 w 127"/>
              <a:gd name="T91" fmla="*/ 78 h 270"/>
              <a:gd name="T92" fmla="*/ 0 w 127"/>
              <a:gd name="T93" fmla="*/ 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7" h="270">
                <a:moveTo>
                  <a:pt x="68" y="252"/>
                </a:moveTo>
                <a:cubicBezTo>
                  <a:pt x="83" y="237"/>
                  <a:pt x="83" y="237"/>
                  <a:pt x="83" y="237"/>
                </a:cubicBezTo>
                <a:cubicBezTo>
                  <a:pt x="83" y="238"/>
                  <a:pt x="82" y="239"/>
                  <a:pt x="81" y="241"/>
                </a:cubicBezTo>
                <a:cubicBezTo>
                  <a:pt x="69" y="253"/>
                  <a:pt x="69" y="253"/>
                  <a:pt x="69" y="253"/>
                </a:cubicBezTo>
                <a:cubicBezTo>
                  <a:pt x="69" y="253"/>
                  <a:pt x="69" y="252"/>
                  <a:pt x="68" y="252"/>
                </a:cubicBezTo>
                <a:moveTo>
                  <a:pt x="60" y="238"/>
                </a:moveTo>
                <a:cubicBezTo>
                  <a:pt x="101" y="198"/>
                  <a:pt x="101" y="198"/>
                  <a:pt x="101" y="198"/>
                </a:cubicBezTo>
                <a:cubicBezTo>
                  <a:pt x="100" y="199"/>
                  <a:pt x="100" y="200"/>
                  <a:pt x="100" y="200"/>
                </a:cubicBezTo>
                <a:cubicBezTo>
                  <a:pt x="61" y="239"/>
                  <a:pt x="61" y="239"/>
                  <a:pt x="61" y="239"/>
                </a:cubicBezTo>
                <a:cubicBezTo>
                  <a:pt x="61" y="239"/>
                  <a:pt x="61" y="239"/>
                  <a:pt x="60" y="238"/>
                </a:cubicBezTo>
                <a:moveTo>
                  <a:pt x="53" y="224"/>
                </a:moveTo>
                <a:cubicBezTo>
                  <a:pt x="111" y="166"/>
                  <a:pt x="111" y="166"/>
                  <a:pt x="111" y="166"/>
                </a:cubicBezTo>
                <a:cubicBezTo>
                  <a:pt x="110" y="167"/>
                  <a:pt x="110" y="168"/>
                  <a:pt x="110" y="168"/>
                </a:cubicBezTo>
                <a:cubicBezTo>
                  <a:pt x="53" y="225"/>
                  <a:pt x="53" y="225"/>
                  <a:pt x="53" y="225"/>
                </a:cubicBezTo>
                <a:cubicBezTo>
                  <a:pt x="53" y="225"/>
                  <a:pt x="53" y="225"/>
                  <a:pt x="53" y="224"/>
                </a:cubicBezTo>
                <a:moveTo>
                  <a:pt x="46" y="210"/>
                </a:moveTo>
                <a:cubicBezTo>
                  <a:pt x="116" y="139"/>
                  <a:pt x="116" y="139"/>
                  <a:pt x="116" y="139"/>
                </a:cubicBezTo>
                <a:cubicBezTo>
                  <a:pt x="116" y="139"/>
                  <a:pt x="116" y="140"/>
                  <a:pt x="116" y="141"/>
                </a:cubicBezTo>
                <a:cubicBezTo>
                  <a:pt x="46" y="211"/>
                  <a:pt x="46" y="211"/>
                  <a:pt x="46" y="211"/>
                </a:cubicBezTo>
                <a:cubicBezTo>
                  <a:pt x="46" y="210"/>
                  <a:pt x="46" y="210"/>
                  <a:pt x="46" y="210"/>
                </a:cubicBezTo>
                <a:moveTo>
                  <a:pt x="39" y="195"/>
                </a:moveTo>
                <a:cubicBezTo>
                  <a:pt x="120" y="114"/>
                  <a:pt x="120" y="114"/>
                  <a:pt x="120" y="114"/>
                </a:cubicBezTo>
                <a:cubicBezTo>
                  <a:pt x="120" y="114"/>
                  <a:pt x="120" y="115"/>
                  <a:pt x="120" y="116"/>
                </a:cubicBezTo>
                <a:cubicBezTo>
                  <a:pt x="39" y="196"/>
                  <a:pt x="39" y="196"/>
                  <a:pt x="39" y="196"/>
                </a:cubicBezTo>
                <a:cubicBezTo>
                  <a:pt x="39" y="195"/>
                  <a:pt x="39" y="195"/>
                  <a:pt x="39" y="195"/>
                </a:cubicBezTo>
                <a:moveTo>
                  <a:pt x="33" y="179"/>
                </a:moveTo>
                <a:cubicBezTo>
                  <a:pt x="121" y="91"/>
                  <a:pt x="121" y="91"/>
                  <a:pt x="121" y="91"/>
                </a:cubicBezTo>
                <a:cubicBezTo>
                  <a:pt x="121" y="91"/>
                  <a:pt x="121" y="92"/>
                  <a:pt x="121" y="92"/>
                </a:cubicBezTo>
                <a:cubicBezTo>
                  <a:pt x="33" y="180"/>
                  <a:pt x="33" y="180"/>
                  <a:pt x="33" y="180"/>
                </a:cubicBezTo>
                <a:cubicBezTo>
                  <a:pt x="33" y="180"/>
                  <a:pt x="33" y="179"/>
                  <a:pt x="33" y="179"/>
                </a:cubicBezTo>
                <a:moveTo>
                  <a:pt x="27" y="163"/>
                </a:moveTo>
                <a:cubicBezTo>
                  <a:pt x="121" y="69"/>
                  <a:pt x="121" y="69"/>
                  <a:pt x="121" y="69"/>
                </a:cubicBezTo>
                <a:cubicBezTo>
                  <a:pt x="121" y="70"/>
                  <a:pt x="121" y="70"/>
                  <a:pt x="121" y="71"/>
                </a:cubicBezTo>
                <a:cubicBezTo>
                  <a:pt x="28" y="164"/>
                  <a:pt x="28" y="164"/>
                  <a:pt x="28" y="164"/>
                </a:cubicBezTo>
                <a:cubicBezTo>
                  <a:pt x="27" y="164"/>
                  <a:pt x="27" y="163"/>
                  <a:pt x="27" y="163"/>
                </a:cubicBezTo>
                <a:moveTo>
                  <a:pt x="22" y="146"/>
                </a:moveTo>
                <a:cubicBezTo>
                  <a:pt x="119" y="49"/>
                  <a:pt x="119" y="49"/>
                  <a:pt x="119" y="49"/>
                </a:cubicBezTo>
                <a:cubicBezTo>
                  <a:pt x="119" y="50"/>
                  <a:pt x="119" y="50"/>
                  <a:pt x="119" y="51"/>
                </a:cubicBezTo>
                <a:cubicBezTo>
                  <a:pt x="22" y="148"/>
                  <a:pt x="22" y="148"/>
                  <a:pt x="22" y="148"/>
                </a:cubicBezTo>
                <a:cubicBezTo>
                  <a:pt x="22" y="147"/>
                  <a:pt x="22" y="147"/>
                  <a:pt x="22" y="146"/>
                </a:cubicBezTo>
                <a:moveTo>
                  <a:pt x="12" y="48"/>
                </a:moveTo>
                <a:cubicBezTo>
                  <a:pt x="13" y="48"/>
                  <a:pt x="13" y="48"/>
                  <a:pt x="13" y="48"/>
                </a:cubicBezTo>
                <a:cubicBezTo>
                  <a:pt x="7" y="55"/>
                  <a:pt x="7" y="55"/>
                  <a:pt x="7" y="55"/>
                </a:cubicBezTo>
                <a:cubicBezTo>
                  <a:pt x="7" y="54"/>
                  <a:pt x="7" y="54"/>
                  <a:pt x="7" y="53"/>
                </a:cubicBezTo>
                <a:cubicBezTo>
                  <a:pt x="12" y="48"/>
                  <a:pt x="12" y="48"/>
                  <a:pt x="12" y="48"/>
                </a:cubicBezTo>
                <a:moveTo>
                  <a:pt x="33" y="48"/>
                </a:moveTo>
                <a:cubicBezTo>
                  <a:pt x="35" y="48"/>
                  <a:pt x="35" y="48"/>
                  <a:pt x="35" y="48"/>
                </a:cubicBezTo>
                <a:cubicBezTo>
                  <a:pt x="8" y="75"/>
                  <a:pt x="8" y="75"/>
                  <a:pt x="8" y="75"/>
                </a:cubicBezTo>
                <a:cubicBezTo>
                  <a:pt x="8" y="74"/>
                  <a:pt x="8" y="74"/>
                  <a:pt x="8" y="73"/>
                </a:cubicBezTo>
                <a:cubicBezTo>
                  <a:pt x="33" y="48"/>
                  <a:pt x="33" y="48"/>
                  <a:pt x="33" y="48"/>
                </a:cubicBezTo>
                <a:moveTo>
                  <a:pt x="55" y="48"/>
                </a:moveTo>
                <a:cubicBezTo>
                  <a:pt x="57" y="48"/>
                  <a:pt x="57" y="48"/>
                  <a:pt x="57" y="48"/>
                </a:cubicBezTo>
                <a:cubicBezTo>
                  <a:pt x="11" y="94"/>
                  <a:pt x="11" y="94"/>
                  <a:pt x="11" y="94"/>
                </a:cubicBezTo>
                <a:cubicBezTo>
                  <a:pt x="11" y="94"/>
                  <a:pt x="11" y="93"/>
                  <a:pt x="11" y="93"/>
                </a:cubicBezTo>
                <a:cubicBezTo>
                  <a:pt x="55" y="48"/>
                  <a:pt x="55" y="48"/>
                  <a:pt x="55" y="48"/>
                </a:cubicBezTo>
                <a:moveTo>
                  <a:pt x="77" y="48"/>
                </a:moveTo>
                <a:cubicBezTo>
                  <a:pt x="78" y="48"/>
                  <a:pt x="78" y="48"/>
                  <a:pt x="78" y="48"/>
                </a:cubicBezTo>
                <a:cubicBezTo>
                  <a:pt x="14" y="113"/>
                  <a:pt x="14" y="113"/>
                  <a:pt x="14" y="113"/>
                </a:cubicBezTo>
                <a:cubicBezTo>
                  <a:pt x="14" y="112"/>
                  <a:pt x="14" y="112"/>
                  <a:pt x="14" y="111"/>
                </a:cubicBezTo>
                <a:cubicBezTo>
                  <a:pt x="77" y="48"/>
                  <a:pt x="77" y="48"/>
                  <a:pt x="77" y="48"/>
                </a:cubicBezTo>
                <a:moveTo>
                  <a:pt x="99" y="48"/>
                </a:moveTo>
                <a:cubicBezTo>
                  <a:pt x="100" y="48"/>
                  <a:pt x="100" y="48"/>
                  <a:pt x="100" y="48"/>
                </a:cubicBezTo>
                <a:cubicBezTo>
                  <a:pt x="18" y="130"/>
                  <a:pt x="18" y="130"/>
                  <a:pt x="18" y="130"/>
                </a:cubicBezTo>
                <a:cubicBezTo>
                  <a:pt x="18" y="130"/>
                  <a:pt x="18" y="130"/>
                  <a:pt x="18" y="129"/>
                </a:cubicBezTo>
                <a:cubicBezTo>
                  <a:pt x="99" y="48"/>
                  <a:pt x="99" y="48"/>
                  <a:pt x="99" y="48"/>
                </a:cubicBezTo>
                <a:moveTo>
                  <a:pt x="99" y="48"/>
                </a:moveTo>
                <a:cubicBezTo>
                  <a:pt x="117" y="30"/>
                  <a:pt x="117" y="30"/>
                  <a:pt x="117" y="30"/>
                </a:cubicBezTo>
                <a:cubicBezTo>
                  <a:pt x="117" y="31"/>
                  <a:pt x="117" y="31"/>
                  <a:pt x="117" y="31"/>
                </a:cubicBezTo>
                <a:cubicBezTo>
                  <a:pt x="100" y="48"/>
                  <a:pt x="100" y="48"/>
                  <a:pt x="100" y="48"/>
                </a:cubicBezTo>
                <a:cubicBezTo>
                  <a:pt x="99" y="48"/>
                  <a:pt x="99" y="48"/>
                  <a:pt x="99" y="48"/>
                </a:cubicBezTo>
                <a:moveTo>
                  <a:pt x="77" y="48"/>
                </a:moveTo>
                <a:cubicBezTo>
                  <a:pt x="96" y="29"/>
                  <a:pt x="96" y="29"/>
                  <a:pt x="96" y="29"/>
                </a:cubicBezTo>
                <a:cubicBezTo>
                  <a:pt x="96" y="29"/>
                  <a:pt x="97" y="29"/>
                  <a:pt x="97" y="29"/>
                </a:cubicBezTo>
                <a:cubicBezTo>
                  <a:pt x="78" y="48"/>
                  <a:pt x="78" y="48"/>
                  <a:pt x="78" y="48"/>
                </a:cubicBezTo>
                <a:cubicBezTo>
                  <a:pt x="77" y="48"/>
                  <a:pt x="77" y="48"/>
                  <a:pt x="77" y="48"/>
                </a:cubicBezTo>
                <a:moveTo>
                  <a:pt x="55" y="48"/>
                </a:moveTo>
                <a:cubicBezTo>
                  <a:pt x="76" y="28"/>
                  <a:pt x="76" y="28"/>
                  <a:pt x="76" y="28"/>
                </a:cubicBezTo>
                <a:cubicBezTo>
                  <a:pt x="76" y="28"/>
                  <a:pt x="77" y="28"/>
                  <a:pt x="77" y="28"/>
                </a:cubicBezTo>
                <a:cubicBezTo>
                  <a:pt x="57" y="48"/>
                  <a:pt x="57" y="48"/>
                  <a:pt x="57" y="48"/>
                </a:cubicBezTo>
                <a:cubicBezTo>
                  <a:pt x="55" y="48"/>
                  <a:pt x="55" y="48"/>
                  <a:pt x="55" y="48"/>
                </a:cubicBezTo>
                <a:moveTo>
                  <a:pt x="33" y="48"/>
                </a:move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8" y="25"/>
                  <a:pt x="58" y="25"/>
                </a:cubicBezTo>
                <a:cubicBezTo>
                  <a:pt x="35" y="48"/>
                  <a:pt x="35" y="48"/>
                  <a:pt x="35" y="48"/>
                </a:cubicBezTo>
                <a:cubicBezTo>
                  <a:pt x="33" y="48"/>
                  <a:pt x="33" y="48"/>
                  <a:pt x="33" y="48"/>
                </a:cubicBezTo>
                <a:moveTo>
                  <a:pt x="12" y="48"/>
                </a:moveTo>
                <a:cubicBezTo>
                  <a:pt x="39" y="21"/>
                  <a:pt x="39" y="21"/>
                  <a:pt x="39" y="21"/>
                </a:cubicBezTo>
                <a:cubicBezTo>
                  <a:pt x="39" y="21"/>
                  <a:pt x="39" y="22"/>
                  <a:pt x="40" y="22"/>
                </a:cubicBezTo>
                <a:cubicBezTo>
                  <a:pt x="13" y="48"/>
                  <a:pt x="13" y="48"/>
                  <a:pt x="13" y="48"/>
                </a:cubicBezTo>
                <a:cubicBezTo>
                  <a:pt x="12" y="48"/>
                  <a:pt x="12" y="48"/>
                  <a:pt x="12" y="48"/>
                </a:cubicBezTo>
                <a:moveTo>
                  <a:pt x="6" y="32"/>
                </a:moveTo>
                <a:cubicBezTo>
                  <a:pt x="21" y="17"/>
                  <a:pt x="21" y="17"/>
                  <a:pt x="21" y="17"/>
                </a:cubicBezTo>
                <a:cubicBezTo>
                  <a:pt x="21" y="17"/>
                  <a:pt x="22" y="17"/>
                  <a:pt x="22" y="18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3"/>
                  <a:pt x="6" y="33"/>
                  <a:pt x="6" y="32"/>
                </a:cubicBezTo>
                <a:moveTo>
                  <a:pt x="0" y="0"/>
                </a:moveTo>
                <a:cubicBezTo>
                  <a:pt x="0" y="6"/>
                  <a:pt x="0" y="13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5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1" y="115"/>
                  <a:pt x="28" y="199"/>
                  <a:pt x="72" y="270"/>
                </a:cubicBezTo>
                <a:cubicBezTo>
                  <a:pt x="106" y="216"/>
                  <a:pt x="126" y="151"/>
                  <a:pt x="127" y="82"/>
                </a:cubicBezTo>
                <a:cubicBezTo>
                  <a:pt x="127" y="82"/>
                  <a:pt x="127" y="82"/>
                  <a:pt x="127" y="82"/>
                </a:cubicBezTo>
                <a:cubicBezTo>
                  <a:pt x="127" y="82"/>
                  <a:pt x="127" y="82"/>
                  <a:pt x="127" y="82"/>
                </a:cubicBezTo>
                <a:cubicBezTo>
                  <a:pt x="127" y="82"/>
                  <a:pt x="127" y="82"/>
                  <a:pt x="127" y="82"/>
                </a:cubicBezTo>
                <a:cubicBezTo>
                  <a:pt x="127" y="82"/>
                  <a:pt x="127" y="82"/>
                  <a:pt x="127" y="81"/>
                </a:cubicBezTo>
                <a:cubicBezTo>
                  <a:pt x="127" y="81"/>
                  <a:pt x="127" y="81"/>
                  <a:pt x="127" y="81"/>
                </a:cubicBezTo>
                <a:cubicBezTo>
                  <a:pt x="127" y="81"/>
                  <a:pt x="127" y="81"/>
                  <a:pt x="127" y="81"/>
                </a:cubicBezTo>
                <a:cubicBezTo>
                  <a:pt x="127" y="81"/>
                  <a:pt x="127" y="81"/>
                  <a:pt x="127" y="81"/>
                </a:cubicBezTo>
                <a:cubicBezTo>
                  <a:pt x="127" y="81"/>
                  <a:pt x="127" y="80"/>
                  <a:pt x="127" y="80"/>
                </a:cubicBezTo>
                <a:cubicBezTo>
                  <a:pt x="127" y="80"/>
                  <a:pt x="127" y="80"/>
                  <a:pt x="127" y="80"/>
                </a:cubicBezTo>
                <a:cubicBezTo>
                  <a:pt x="127" y="80"/>
                  <a:pt x="127" y="80"/>
                  <a:pt x="127" y="80"/>
                </a:cubicBezTo>
                <a:cubicBezTo>
                  <a:pt x="127" y="80"/>
                  <a:pt x="127" y="80"/>
                  <a:pt x="127" y="80"/>
                </a:cubicBezTo>
                <a:cubicBezTo>
                  <a:pt x="127" y="80"/>
                  <a:pt x="127" y="79"/>
                  <a:pt x="127" y="79"/>
                </a:cubicBezTo>
                <a:cubicBezTo>
                  <a:pt x="127" y="79"/>
                  <a:pt x="127" y="79"/>
                  <a:pt x="127" y="79"/>
                </a:cubicBezTo>
                <a:cubicBezTo>
                  <a:pt x="127" y="79"/>
                  <a:pt x="127" y="79"/>
                  <a:pt x="127" y="79"/>
                </a:cubicBezTo>
                <a:cubicBezTo>
                  <a:pt x="127" y="79"/>
                  <a:pt x="127" y="79"/>
                  <a:pt x="127" y="79"/>
                </a:cubicBezTo>
                <a:cubicBezTo>
                  <a:pt x="127" y="79"/>
                  <a:pt x="127" y="79"/>
                  <a:pt x="127" y="78"/>
                </a:cubicBezTo>
                <a:cubicBezTo>
                  <a:pt x="127" y="78"/>
                  <a:pt x="127" y="78"/>
                  <a:pt x="127" y="78"/>
                </a:cubicBezTo>
                <a:cubicBezTo>
                  <a:pt x="127" y="78"/>
                  <a:pt x="127" y="78"/>
                  <a:pt x="127" y="78"/>
                </a:cubicBezTo>
                <a:cubicBezTo>
                  <a:pt x="127" y="78"/>
                  <a:pt x="127" y="78"/>
                  <a:pt x="127" y="78"/>
                </a:cubicBezTo>
                <a:cubicBezTo>
                  <a:pt x="127" y="78"/>
                  <a:pt x="127" y="78"/>
                  <a:pt x="127" y="78"/>
                </a:cubicBezTo>
                <a:cubicBezTo>
                  <a:pt x="127" y="78"/>
                  <a:pt x="127" y="78"/>
                  <a:pt x="127" y="78"/>
                </a:cubicBezTo>
                <a:cubicBezTo>
                  <a:pt x="127" y="58"/>
                  <a:pt x="125" y="38"/>
                  <a:pt x="122" y="19"/>
                </a:cubicBezTo>
                <a:cubicBezTo>
                  <a:pt x="80" y="19"/>
                  <a:pt x="39" y="12"/>
                  <a:pt x="0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Freeform 16">
            <a:extLst>
              <a:ext uri="{FF2B5EF4-FFF2-40B4-BE49-F238E27FC236}">
                <a16:creationId xmlns="" xmlns:a16="http://schemas.microsoft.com/office/drawing/2014/main" id="{713DB865-C86F-498E-847A-24791C2B3290}"/>
              </a:ext>
            </a:extLst>
          </p:cNvPr>
          <p:cNvSpPr>
            <a:spLocks/>
          </p:cNvSpPr>
          <p:nvPr/>
        </p:nvSpPr>
        <p:spPr bwMode="auto">
          <a:xfrm>
            <a:off x="5637475" y="4313701"/>
            <a:ext cx="425452" cy="66737"/>
          </a:xfrm>
          <a:custGeom>
            <a:avLst/>
            <a:gdLst>
              <a:gd name="T0" fmla="*/ 0 w 122"/>
              <a:gd name="T1" fmla="*/ 0 h 19"/>
              <a:gd name="T2" fmla="*/ 0 w 122"/>
              <a:gd name="T3" fmla="*/ 0 h 19"/>
              <a:gd name="T4" fmla="*/ 122 w 122"/>
              <a:gd name="T5" fmla="*/ 19 h 19"/>
              <a:gd name="T6" fmla="*/ 122 w 122"/>
              <a:gd name="T7" fmla="*/ 19 h 19"/>
              <a:gd name="T8" fmla="*/ 0 w 122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" h="19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39" y="12"/>
                  <a:pt x="80" y="19"/>
                  <a:pt x="122" y="19"/>
                </a:cubicBezTo>
                <a:cubicBezTo>
                  <a:pt x="122" y="19"/>
                  <a:pt x="122" y="19"/>
                  <a:pt x="122" y="19"/>
                </a:cubicBezTo>
                <a:cubicBezTo>
                  <a:pt x="80" y="19"/>
                  <a:pt x="39" y="12"/>
                  <a:pt x="0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Freeform 17">
            <a:extLst>
              <a:ext uri="{FF2B5EF4-FFF2-40B4-BE49-F238E27FC236}">
                <a16:creationId xmlns="" xmlns:a16="http://schemas.microsoft.com/office/drawing/2014/main" id="{EDCA6D51-A7FE-4CCE-9BB9-5EB0DFE84601}"/>
              </a:ext>
            </a:extLst>
          </p:cNvPr>
          <p:cNvSpPr>
            <a:spLocks/>
          </p:cNvSpPr>
          <p:nvPr/>
        </p:nvSpPr>
        <p:spPr bwMode="auto">
          <a:xfrm>
            <a:off x="5662501" y="4480544"/>
            <a:ext cx="19466" cy="25027"/>
          </a:xfrm>
          <a:custGeom>
            <a:avLst/>
            <a:gdLst>
              <a:gd name="T0" fmla="*/ 6 w 6"/>
              <a:gd name="T1" fmla="*/ 0 h 7"/>
              <a:gd name="T2" fmla="*/ 5 w 6"/>
              <a:gd name="T3" fmla="*/ 0 h 7"/>
              <a:gd name="T4" fmla="*/ 0 w 6"/>
              <a:gd name="T5" fmla="*/ 5 h 7"/>
              <a:gd name="T6" fmla="*/ 0 w 6"/>
              <a:gd name="T7" fmla="*/ 7 h 7"/>
              <a:gd name="T8" fmla="*/ 6 w 6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7">
                <a:moveTo>
                  <a:pt x="6" y="0"/>
                </a:moveTo>
                <a:cubicBezTo>
                  <a:pt x="5" y="0"/>
                  <a:pt x="5" y="0"/>
                  <a:pt x="5" y="0"/>
                </a:cubicBezTo>
                <a:cubicBezTo>
                  <a:pt x="0" y="5"/>
                  <a:pt x="0" y="5"/>
                  <a:pt x="0" y="5"/>
                </a:cubicBezTo>
                <a:cubicBezTo>
                  <a:pt x="0" y="6"/>
                  <a:pt x="0" y="6"/>
                  <a:pt x="0" y="7"/>
                </a:cubicBezTo>
                <a:cubicBezTo>
                  <a:pt x="6" y="0"/>
                  <a:pt x="6" y="0"/>
                  <a:pt x="6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" name="Freeform 18">
            <a:extLst>
              <a:ext uri="{FF2B5EF4-FFF2-40B4-BE49-F238E27FC236}">
                <a16:creationId xmlns="" xmlns:a16="http://schemas.microsoft.com/office/drawing/2014/main" id="{0612DCB0-C10C-4EFE-AFC7-8FC5E1BF8C97}"/>
              </a:ext>
            </a:extLst>
          </p:cNvPr>
          <p:cNvSpPr>
            <a:spLocks/>
          </p:cNvSpPr>
          <p:nvPr/>
        </p:nvSpPr>
        <p:spPr bwMode="auto">
          <a:xfrm>
            <a:off x="5665283" y="4480544"/>
            <a:ext cx="94545" cy="94545"/>
          </a:xfrm>
          <a:custGeom>
            <a:avLst/>
            <a:gdLst>
              <a:gd name="T0" fmla="*/ 27 w 27"/>
              <a:gd name="T1" fmla="*/ 0 h 27"/>
              <a:gd name="T2" fmla="*/ 25 w 27"/>
              <a:gd name="T3" fmla="*/ 0 h 27"/>
              <a:gd name="T4" fmla="*/ 0 w 27"/>
              <a:gd name="T5" fmla="*/ 25 h 27"/>
              <a:gd name="T6" fmla="*/ 0 w 27"/>
              <a:gd name="T7" fmla="*/ 27 h 27"/>
              <a:gd name="T8" fmla="*/ 27 w 27"/>
              <a:gd name="T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27">
                <a:moveTo>
                  <a:pt x="27" y="0"/>
                </a:moveTo>
                <a:cubicBezTo>
                  <a:pt x="25" y="0"/>
                  <a:pt x="25" y="0"/>
                  <a:pt x="25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6"/>
                  <a:pt x="0" y="26"/>
                  <a:pt x="0" y="27"/>
                </a:cubicBezTo>
                <a:cubicBezTo>
                  <a:pt x="27" y="0"/>
                  <a:pt x="27" y="0"/>
                  <a:pt x="27" y="0"/>
                </a:cubicBezTo>
              </a:path>
            </a:pathLst>
          </a:custGeom>
          <a:solidFill>
            <a:srgbClr val="749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" name="Freeform 19">
            <a:extLst>
              <a:ext uri="{FF2B5EF4-FFF2-40B4-BE49-F238E27FC236}">
                <a16:creationId xmlns="" xmlns:a16="http://schemas.microsoft.com/office/drawing/2014/main" id="{0FE3B1FA-F73E-48A7-AF95-057738519FF0}"/>
              </a:ext>
            </a:extLst>
          </p:cNvPr>
          <p:cNvSpPr>
            <a:spLocks/>
          </p:cNvSpPr>
          <p:nvPr/>
        </p:nvSpPr>
        <p:spPr bwMode="auto">
          <a:xfrm>
            <a:off x="5676406" y="4480544"/>
            <a:ext cx="158502" cy="161282"/>
          </a:xfrm>
          <a:custGeom>
            <a:avLst/>
            <a:gdLst>
              <a:gd name="T0" fmla="*/ 46 w 46"/>
              <a:gd name="T1" fmla="*/ 0 h 46"/>
              <a:gd name="T2" fmla="*/ 44 w 46"/>
              <a:gd name="T3" fmla="*/ 0 h 46"/>
              <a:gd name="T4" fmla="*/ 0 w 46"/>
              <a:gd name="T5" fmla="*/ 45 h 46"/>
              <a:gd name="T6" fmla="*/ 0 w 46"/>
              <a:gd name="T7" fmla="*/ 46 h 46"/>
              <a:gd name="T8" fmla="*/ 46 w 46"/>
              <a:gd name="T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46">
                <a:moveTo>
                  <a:pt x="46" y="0"/>
                </a:moveTo>
                <a:cubicBezTo>
                  <a:pt x="44" y="0"/>
                  <a:pt x="44" y="0"/>
                  <a:pt x="44" y="0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5"/>
                  <a:pt x="0" y="46"/>
                  <a:pt x="0" y="46"/>
                </a:cubicBezTo>
                <a:cubicBezTo>
                  <a:pt x="46" y="0"/>
                  <a:pt x="46" y="0"/>
                  <a:pt x="46" y="0"/>
                </a:cubicBezTo>
              </a:path>
            </a:pathLst>
          </a:custGeom>
          <a:solidFill>
            <a:srgbClr val="749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" name="Freeform 20">
            <a:extLst>
              <a:ext uri="{FF2B5EF4-FFF2-40B4-BE49-F238E27FC236}">
                <a16:creationId xmlns="" xmlns:a16="http://schemas.microsoft.com/office/drawing/2014/main" id="{331F1E0C-81F9-4279-9F26-E6371DA33CD2}"/>
              </a:ext>
            </a:extLst>
          </p:cNvPr>
          <p:cNvSpPr>
            <a:spLocks/>
          </p:cNvSpPr>
          <p:nvPr/>
        </p:nvSpPr>
        <p:spPr bwMode="auto">
          <a:xfrm>
            <a:off x="5684747" y="4480544"/>
            <a:ext cx="225239" cy="228020"/>
          </a:xfrm>
          <a:custGeom>
            <a:avLst/>
            <a:gdLst>
              <a:gd name="T0" fmla="*/ 64 w 64"/>
              <a:gd name="T1" fmla="*/ 0 h 65"/>
              <a:gd name="T2" fmla="*/ 63 w 64"/>
              <a:gd name="T3" fmla="*/ 0 h 65"/>
              <a:gd name="T4" fmla="*/ 0 w 64"/>
              <a:gd name="T5" fmla="*/ 63 h 65"/>
              <a:gd name="T6" fmla="*/ 0 w 64"/>
              <a:gd name="T7" fmla="*/ 65 h 65"/>
              <a:gd name="T8" fmla="*/ 64 w 64"/>
              <a:gd name="T9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5">
                <a:moveTo>
                  <a:pt x="64" y="0"/>
                </a:moveTo>
                <a:cubicBezTo>
                  <a:pt x="63" y="0"/>
                  <a:pt x="63" y="0"/>
                  <a:pt x="63" y="0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4"/>
                  <a:pt x="0" y="64"/>
                  <a:pt x="0" y="65"/>
                </a:cubicBezTo>
                <a:cubicBezTo>
                  <a:pt x="64" y="0"/>
                  <a:pt x="64" y="0"/>
                  <a:pt x="64" y="0"/>
                </a:cubicBezTo>
              </a:path>
            </a:pathLst>
          </a:custGeom>
          <a:solidFill>
            <a:srgbClr val="749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Freeform 21">
            <a:extLst>
              <a:ext uri="{FF2B5EF4-FFF2-40B4-BE49-F238E27FC236}">
                <a16:creationId xmlns="" xmlns:a16="http://schemas.microsoft.com/office/drawing/2014/main" id="{3B10753B-9A96-4B6F-B3D3-B96F19F037C6}"/>
              </a:ext>
            </a:extLst>
          </p:cNvPr>
          <p:cNvSpPr>
            <a:spLocks/>
          </p:cNvSpPr>
          <p:nvPr/>
        </p:nvSpPr>
        <p:spPr bwMode="auto">
          <a:xfrm>
            <a:off x="5701431" y="4480544"/>
            <a:ext cx="283634" cy="286415"/>
          </a:xfrm>
          <a:custGeom>
            <a:avLst/>
            <a:gdLst>
              <a:gd name="T0" fmla="*/ 82 w 82"/>
              <a:gd name="T1" fmla="*/ 0 h 82"/>
              <a:gd name="T2" fmla="*/ 81 w 82"/>
              <a:gd name="T3" fmla="*/ 0 h 82"/>
              <a:gd name="T4" fmla="*/ 0 w 82"/>
              <a:gd name="T5" fmla="*/ 81 h 82"/>
              <a:gd name="T6" fmla="*/ 0 w 82"/>
              <a:gd name="T7" fmla="*/ 82 h 82"/>
              <a:gd name="T8" fmla="*/ 82 w 82"/>
              <a:gd name="T9" fmla="*/ 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" h="82">
                <a:moveTo>
                  <a:pt x="82" y="0"/>
                </a:moveTo>
                <a:cubicBezTo>
                  <a:pt x="81" y="0"/>
                  <a:pt x="81" y="0"/>
                  <a:pt x="81" y="0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2"/>
                  <a:pt x="0" y="82"/>
                  <a:pt x="0" y="82"/>
                </a:cubicBezTo>
                <a:cubicBezTo>
                  <a:pt x="82" y="0"/>
                  <a:pt x="82" y="0"/>
                  <a:pt x="8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Freeform 22">
            <a:extLst>
              <a:ext uri="{FF2B5EF4-FFF2-40B4-BE49-F238E27FC236}">
                <a16:creationId xmlns="" xmlns:a16="http://schemas.microsoft.com/office/drawing/2014/main" id="{BBA8EEE7-3666-4A37-BB7A-B2BF60CDF244}"/>
              </a:ext>
            </a:extLst>
          </p:cNvPr>
          <p:cNvSpPr>
            <a:spLocks/>
          </p:cNvSpPr>
          <p:nvPr/>
        </p:nvSpPr>
        <p:spPr bwMode="auto">
          <a:xfrm>
            <a:off x="5715336" y="4486106"/>
            <a:ext cx="336469" cy="344810"/>
          </a:xfrm>
          <a:custGeom>
            <a:avLst/>
            <a:gdLst>
              <a:gd name="T0" fmla="*/ 97 w 97"/>
              <a:gd name="T1" fmla="*/ 0 h 99"/>
              <a:gd name="T2" fmla="*/ 0 w 97"/>
              <a:gd name="T3" fmla="*/ 97 h 99"/>
              <a:gd name="T4" fmla="*/ 0 w 97"/>
              <a:gd name="T5" fmla="*/ 99 h 99"/>
              <a:gd name="T6" fmla="*/ 97 w 97"/>
              <a:gd name="T7" fmla="*/ 2 h 99"/>
              <a:gd name="T8" fmla="*/ 97 w 97"/>
              <a:gd name="T9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9">
                <a:moveTo>
                  <a:pt x="97" y="0"/>
                </a:moveTo>
                <a:cubicBezTo>
                  <a:pt x="0" y="97"/>
                  <a:pt x="0" y="97"/>
                  <a:pt x="0" y="97"/>
                </a:cubicBezTo>
                <a:cubicBezTo>
                  <a:pt x="0" y="98"/>
                  <a:pt x="0" y="98"/>
                  <a:pt x="0" y="99"/>
                </a:cubicBezTo>
                <a:cubicBezTo>
                  <a:pt x="97" y="2"/>
                  <a:pt x="97" y="2"/>
                  <a:pt x="97" y="2"/>
                </a:cubicBezTo>
                <a:cubicBezTo>
                  <a:pt x="97" y="1"/>
                  <a:pt x="97" y="1"/>
                  <a:pt x="9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Freeform 23">
            <a:extLst>
              <a:ext uri="{FF2B5EF4-FFF2-40B4-BE49-F238E27FC236}">
                <a16:creationId xmlns="" xmlns:a16="http://schemas.microsoft.com/office/drawing/2014/main" id="{D25AAC0D-DBB8-4A0E-8834-541A09AD66D5}"/>
              </a:ext>
            </a:extLst>
          </p:cNvPr>
          <p:cNvSpPr>
            <a:spLocks/>
          </p:cNvSpPr>
          <p:nvPr/>
        </p:nvSpPr>
        <p:spPr bwMode="auto">
          <a:xfrm>
            <a:off x="5732020" y="4555625"/>
            <a:ext cx="328126" cy="330907"/>
          </a:xfrm>
          <a:custGeom>
            <a:avLst/>
            <a:gdLst>
              <a:gd name="T0" fmla="*/ 94 w 94"/>
              <a:gd name="T1" fmla="*/ 0 h 95"/>
              <a:gd name="T2" fmla="*/ 0 w 94"/>
              <a:gd name="T3" fmla="*/ 94 h 95"/>
              <a:gd name="T4" fmla="*/ 1 w 94"/>
              <a:gd name="T5" fmla="*/ 95 h 95"/>
              <a:gd name="T6" fmla="*/ 94 w 94"/>
              <a:gd name="T7" fmla="*/ 2 h 95"/>
              <a:gd name="T8" fmla="*/ 94 w 94"/>
              <a:gd name="T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" h="95">
                <a:moveTo>
                  <a:pt x="94" y="0"/>
                </a:move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5"/>
                  <a:pt x="1" y="95"/>
                </a:cubicBezTo>
                <a:cubicBezTo>
                  <a:pt x="94" y="2"/>
                  <a:pt x="94" y="2"/>
                  <a:pt x="94" y="2"/>
                </a:cubicBezTo>
                <a:cubicBezTo>
                  <a:pt x="94" y="1"/>
                  <a:pt x="94" y="1"/>
                  <a:pt x="94" y="0"/>
                </a:cubicBezTo>
              </a:path>
            </a:pathLst>
          </a:custGeom>
          <a:solidFill>
            <a:srgbClr val="749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" name="Freeform 24">
            <a:extLst>
              <a:ext uri="{FF2B5EF4-FFF2-40B4-BE49-F238E27FC236}">
                <a16:creationId xmlns="" xmlns:a16="http://schemas.microsoft.com/office/drawing/2014/main" id="{2C3F681C-A99F-4585-80BE-AA4AFA291714}"/>
              </a:ext>
            </a:extLst>
          </p:cNvPr>
          <p:cNvSpPr>
            <a:spLocks/>
          </p:cNvSpPr>
          <p:nvPr/>
        </p:nvSpPr>
        <p:spPr bwMode="auto">
          <a:xfrm>
            <a:off x="5751485" y="4630704"/>
            <a:ext cx="308661" cy="311441"/>
          </a:xfrm>
          <a:custGeom>
            <a:avLst/>
            <a:gdLst>
              <a:gd name="T0" fmla="*/ 88 w 88"/>
              <a:gd name="T1" fmla="*/ 0 h 89"/>
              <a:gd name="T2" fmla="*/ 0 w 88"/>
              <a:gd name="T3" fmla="*/ 88 h 89"/>
              <a:gd name="T4" fmla="*/ 0 w 88"/>
              <a:gd name="T5" fmla="*/ 89 h 89"/>
              <a:gd name="T6" fmla="*/ 88 w 88"/>
              <a:gd name="T7" fmla="*/ 1 h 89"/>
              <a:gd name="T8" fmla="*/ 88 w 88"/>
              <a:gd name="T9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89">
                <a:moveTo>
                  <a:pt x="88" y="0"/>
                </a:moveTo>
                <a:cubicBezTo>
                  <a:pt x="0" y="88"/>
                  <a:pt x="0" y="88"/>
                  <a:pt x="0" y="88"/>
                </a:cubicBezTo>
                <a:cubicBezTo>
                  <a:pt x="0" y="88"/>
                  <a:pt x="0" y="89"/>
                  <a:pt x="0" y="89"/>
                </a:cubicBezTo>
                <a:cubicBezTo>
                  <a:pt x="88" y="1"/>
                  <a:pt x="88" y="1"/>
                  <a:pt x="88" y="1"/>
                </a:cubicBezTo>
                <a:cubicBezTo>
                  <a:pt x="88" y="1"/>
                  <a:pt x="88" y="0"/>
                  <a:pt x="88" y="0"/>
                </a:cubicBezTo>
              </a:path>
            </a:pathLst>
          </a:custGeom>
          <a:solidFill>
            <a:srgbClr val="749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0" name="Freeform 25">
            <a:extLst>
              <a:ext uri="{FF2B5EF4-FFF2-40B4-BE49-F238E27FC236}">
                <a16:creationId xmlns="" xmlns:a16="http://schemas.microsoft.com/office/drawing/2014/main" id="{0CA5FEA6-D62D-416A-AEA7-8CD39BE9DD8B}"/>
              </a:ext>
            </a:extLst>
          </p:cNvPr>
          <p:cNvSpPr>
            <a:spLocks/>
          </p:cNvSpPr>
          <p:nvPr/>
        </p:nvSpPr>
        <p:spPr bwMode="auto">
          <a:xfrm>
            <a:off x="5773730" y="4711345"/>
            <a:ext cx="283634" cy="286415"/>
          </a:xfrm>
          <a:custGeom>
            <a:avLst/>
            <a:gdLst>
              <a:gd name="T0" fmla="*/ 81 w 81"/>
              <a:gd name="T1" fmla="*/ 0 h 82"/>
              <a:gd name="T2" fmla="*/ 0 w 81"/>
              <a:gd name="T3" fmla="*/ 81 h 82"/>
              <a:gd name="T4" fmla="*/ 0 w 81"/>
              <a:gd name="T5" fmla="*/ 82 h 82"/>
              <a:gd name="T6" fmla="*/ 81 w 81"/>
              <a:gd name="T7" fmla="*/ 2 h 82"/>
              <a:gd name="T8" fmla="*/ 81 w 81"/>
              <a:gd name="T9" fmla="*/ 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82">
                <a:moveTo>
                  <a:pt x="81" y="0"/>
                </a:moveTo>
                <a:cubicBezTo>
                  <a:pt x="0" y="81"/>
                  <a:pt x="0" y="81"/>
                  <a:pt x="0" y="81"/>
                </a:cubicBezTo>
                <a:cubicBezTo>
                  <a:pt x="0" y="81"/>
                  <a:pt x="0" y="81"/>
                  <a:pt x="0" y="82"/>
                </a:cubicBezTo>
                <a:cubicBezTo>
                  <a:pt x="81" y="2"/>
                  <a:pt x="81" y="2"/>
                  <a:pt x="81" y="2"/>
                </a:cubicBezTo>
                <a:cubicBezTo>
                  <a:pt x="81" y="1"/>
                  <a:pt x="81" y="0"/>
                  <a:pt x="81" y="0"/>
                </a:cubicBezTo>
              </a:path>
            </a:pathLst>
          </a:custGeom>
          <a:solidFill>
            <a:srgbClr val="749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" name="Freeform 26">
            <a:extLst>
              <a:ext uri="{FF2B5EF4-FFF2-40B4-BE49-F238E27FC236}">
                <a16:creationId xmlns="" xmlns:a16="http://schemas.microsoft.com/office/drawing/2014/main" id="{4B5DAB1C-A4E8-4DAB-A03B-BD9510F9153A}"/>
              </a:ext>
            </a:extLst>
          </p:cNvPr>
          <p:cNvSpPr>
            <a:spLocks/>
          </p:cNvSpPr>
          <p:nvPr/>
        </p:nvSpPr>
        <p:spPr bwMode="auto">
          <a:xfrm>
            <a:off x="5798758" y="4800328"/>
            <a:ext cx="244704" cy="250265"/>
          </a:xfrm>
          <a:custGeom>
            <a:avLst/>
            <a:gdLst>
              <a:gd name="T0" fmla="*/ 70 w 70"/>
              <a:gd name="T1" fmla="*/ 0 h 72"/>
              <a:gd name="T2" fmla="*/ 0 w 70"/>
              <a:gd name="T3" fmla="*/ 71 h 72"/>
              <a:gd name="T4" fmla="*/ 0 w 70"/>
              <a:gd name="T5" fmla="*/ 72 h 72"/>
              <a:gd name="T6" fmla="*/ 70 w 70"/>
              <a:gd name="T7" fmla="*/ 2 h 72"/>
              <a:gd name="T8" fmla="*/ 70 w 70"/>
              <a:gd name="T9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" h="72">
                <a:moveTo>
                  <a:pt x="70" y="0"/>
                </a:moveTo>
                <a:cubicBezTo>
                  <a:pt x="0" y="71"/>
                  <a:pt x="0" y="71"/>
                  <a:pt x="0" y="71"/>
                </a:cubicBezTo>
                <a:cubicBezTo>
                  <a:pt x="0" y="71"/>
                  <a:pt x="0" y="71"/>
                  <a:pt x="0" y="72"/>
                </a:cubicBezTo>
                <a:cubicBezTo>
                  <a:pt x="70" y="2"/>
                  <a:pt x="70" y="2"/>
                  <a:pt x="70" y="2"/>
                </a:cubicBezTo>
                <a:cubicBezTo>
                  <a:pt x="70" y="1"/>
                  <a:pt x="70" y="0"/>
                  <a:pt x="70" y="0"/>
                </a:cubicBezTo>
              </a:path>
            </a:pathLst>
          </a:custGeom>
          <a:solidFill>
            <a:srgbClr val="749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" name="Freeform 27">
            <a:extLst>
              <a:ext uri="{FF2B5EF4-FFF2-40B4-BE49-F238E27FC236}">
                <a16:creationId xmlns="" xmlns:a16="http://schemas.microsoft.com/office/drawing/2014/main" id="{75441B27-4D4E-4F7B-B8E7-148BE58BC6F2}"/>
              </a:ext>
            </a:extLst>
          </p:cNvPr>
          <p:cNvSpPr>
            <a:spLocks/>
          </p:cNvSpPr>
          <p:nvPr/>
        </p:nvSpPr>
        <p:spPr bwMode="auto">
          <a:xfrm>
            <a:off x="5821003" y="4894873"/>
            <a:ext cx="202994" cy="205774"/>
          </a:xfrm>
          <a:custGeom>
            <a:avLst/>
            <a:gdLst>
              <a:gd name="T0" fmla="*/ 58 w 58"/>
              <a:gd name="T1" fmla="*/ 0 h 59"/>
              <a:gd name="T2" fmla="*/ 0 w 58"/>
              <a:gd name="T3" fmla="*/ 58 h 59"/>
              <a:gd name="T4" fmla="*/ 0 w 58"/>
              <a:gd name="T5" fmla="*/ 59 h 59"/>
              <a:gd name="T6" fmla="*/ 57 w 58"/>
              <a:gd name="T7" fmla="*/ 2 h 59"/>
              <a:gd name="T8" fmla="*/ 58 w 58"/>
              <a:gd name="T9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59">
                <a:moveTo>
                  <a:pt x="58" y="0"/>
                </a:moveTo>
                <a:cubicBezTo>
                  <a:pt x="0" y="58"/>
                  <a:pt x="0" y="58"/>
                  <a:pt x="0" y="58"/>
                </a:cubicBezTo>
                <a:cubicBezTo>
                  <a:pt x="0" y="59"/>
                  <a:pt x="0" y="59"/>
                  <a:pt x="0" y="59"/>
                </a:cubicBezTo>
                <a:cubicBezTo>
                  <a:pt x="57" y="2"/>
                  <a:pt x="57" y="2"/>
                  <a:pt x="57" y="2"/>
                </a:cubicBezTo>
                <a:cubicBezTo>
                  <a:pt x="57" y="2"/>
                  <a:pt x="57" y="1"/>
                  <a:pt x="58" y="0"/>
                </a:cubicBezTo>
              </a:path>
            </a:pathLst>
          </a:custGeom>
          <a:solidFill>
            <a:srgbClr val="749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" name="Freeform 28">
            <a:extLst>
              <a:ext uri="{FF2B5EF4-FFF2-40B4-BE49-F238E27FC236}">
                <a16:creationId xmlns="" xmlns:a16="http://schemas.microsoft.com/office/drawing/2014/main" id="{A8EF2C27-3808-4AAA-A6F7-43D4725841DE}"/>
              </a:ext>
            </a:extLst>
          </p:cNvPr>
          <p:cNvSpPr>
            <a:spLocks/>
          </p:cNvSpPr>
          <p:nvPr/>
        </p:nvSpPr>
        <p:spPr bwMode="auto">
          <a:xfrm>
            <a:off x="5846029" y="5006102"/>
            <a:ext cx="144598" cy="141818"/>
          </a:xfrm>
          <a:custGeom>
            <a:avLst/>
            <a:gdLst>
              <a:gd name="T0" fmla="*/ 41 w 41"/>
              <a:gd name="T1" fmla="*/ 0 h 41"/>
              <a:gd name="T2" fmla="*/ 0 w 41"/>
              <a:gd name="T3" fmla="*/ 40 h 41"/>
              <a:gd name="T4" fmla="*/ 1 w 41"/>
              <a:gd name="T5" fmla="*/ 41 h 41"/>
              <a:gd name="T6" fmla="*/ 40 w 41"/>
              <a:gd name="T7" fmla="*/ 2 h 41"/>
              <a:gd name="T8" fmla="*/ 41 w 41"/>
              <a:gd name="T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41">
                <a:moveTo>
                  <a:pt x="41" y="0"/>
                </a:moveTo>
                <a:cubicBezTo>
                  <a:pt x="0" y="40"/>
                  <a:pt x="0" y="40"/>
                  <a:pt x="0" y="40"/>
                </a:cubicBezTo>
                <a:cubicBezTo>
                  <a:pt x="1" y="41"/>
                  <a:pt x="1" y="41"/>
                  <a:pt x="1" y="41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40" y="1"/>
                  <a:pt x="41" y="0"/>
                </a:cubicBezTo>
              </a:path>
            </a:pathLst>
          </a:custGeom>
          <a:solidFill>
            <a:srgbClr val="749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" name="Freeform 29">
            <a:extLst>
              <a:ext uri="{FF2B5EF4-FFF2-40B4-BE49-F238E27FC236}">
                <a16:creationId xmlns="" xmlns:a16="http://schemas.microsoft.com/office/drawing/2014/main" id="{186F76B7-E1FA-4ABB-9586-3CE4D985E20C}"/>
              </a:ext>
            </a:extLst>
          </p:cNvPr>
          <p:cNvSpPr>
            <a:spLocks/>
          </p:cNvSpPr>
          <p:nvPr/>
        </p:nvSpPr>
        <p:spPr bwMode="auto">
          <a:xfrm>
            <a:off x="5873837" y="5142358"/>
            <a:ext cx="52834" cy="55615"/>
          </a:xfrm>
          <a:custGeom>
            <a:avLst/>
            <a:gdLst>
              <a:gd name="T0" fmla="*/ 15 w 15"/>
              <a:gd name="T1" fmla="*/ 0 h 16"/>
              <a:gd name="T2" fmla="*/ 0 w 15"/>
              <a:gd name="T3" fmla="*/ 15 h 16"/>
              <a:gd name="T4" fmla="*/ 1 w 15"/>
              <a:gd name="T5" fmla="*/ 16 h 16"/>
              <a:gd name="T6" fmla="*/ 13 w 15"/>
              <a:gd name="T7" fmla="*/ 4 h 16"/>
              <a:gd name="T8" fmla="*/ 15 w 15"/>
              <a:gd name="T9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6">
                <a:moveTo>
                  <a:pt x="15" y="0"/>
                </a:moveTo>
                <a:cubicBezTo>
                  <a:pt x="0" y="15"/>
                  <a:pt x="0" y="15"/>
                  <a:pt x="0" y="15"/>
                </a:cubicBezTo>
                <a:cubicBezTo>
                  <a:pt x="1" y="15"/>
                  <a:pt x="1" y="16"/>
                  <a:pt x="1" y="16"/>
                </a:cubicBezTo>
                <a:cubicBezTo>
                  <a:pt x="13" y="4"/>
                  <a:pt x="13" y="4"/>
                  <a:pt x="13" y="4"/>
                </a:cubicBezTo>
                <a:cubicBezTo>
                  <a:pt x="14" y="2"/>
                  <a:pt x="15" y="1"/>
                  <a:pt x="15" y="0"/>
                </a:cubicBezTo>
              </a:path>
            </a:pathLst>
          </a:custGeom>
          <a:solidFill>
            <a:srgbClr val="749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" name="Freeform 30">
            <a:extLst>
              <a:ext uri="{FF2B5EF4-FFF2-40B4-BE49-F238E27FC236}">
                <a16:creationId xmlns="" xmlns:a16="http://schemas.microsoft.com/office/drawing/2014/main" id="{8E72D283-D826-43CD-A661-3945FD83FEE8}"/>
              </a:ext>
            </a:extLst>
          </p:cNvPr>
          <p:cNvSpPr>
            <a:spLocks/>
          </p:cNvSpPr>
          <p:nvPr/>
        </p:nvSpPr>
        <p:spPr bwMode="auto">
          <a:xfrm>
            <a:off x="5656940" y="4374877"/>
            <a:ext cx="58396" cy="58396"/>
          </a:xfrm>
          <a:custGeom>
            <a:avLst/>
            <a:gdLst>
              <a:gd name="T0" fmla="*/ 15 w 16"/>
              <a:gd name="T1" fmla="*/ 0 h 17"/>
              <a:gd name="T2" fmla="*/ 0 w 16"/>
              <a:gd name="T3" fmla="*/ 15 h 17"/>
              <a:gd name="T4" fmla="*/ 0 w 16"/>
              <a:gd name="T5" fmla="*/ 17 h 17"/>
              <a:gd name="T6" fmla="*/ 16 w 16"/>
              <a:gd name="T7" fmla="*/ 1 h 17"/>
              <a:gd name="T8" fmla="*/ 15 w 16"/>
              <a:gd name="T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7">
                <a:moveTo>
                  <a:pt x="15" y="0"/>
                </a:moveTo>
                <a:cubicBezTo>
                  <a:pt x="0" y="15"/>
                  <a:pt x="0" y="15"/>
                  <a:pt x="0" y="15"/>
                </a:cubicBezTo>
                <a:cubicBezTo>
                  <a:pt x="0" y="16"/>
                  <a:pt x="0" y="16"/>
                  <a:pt x="0" y="17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0"/>
                  <a:pt x="15" y="0"/>
                  <a:pt x="15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" name="Freeform 31">
            <a:extLst>
              <a:ext uri="{FF2B5EF4-FFF2-40B4-BE49-F238E27FC236}">
                <a16:creationId xmlns="" xmlns:a16="http://schemas.microsoft.com/office/drawing/2014/main" id="{878D8BF1-FCB8-4271-8262-8E9D24EC79FB}"/>
              </a:ext>
            </a:extLst>
          </p:cNvPr>
          <p:cNvSpPr>
            <a:spLocks/>
          </p:cNvSpPr>
          <p:nvPr/>
        </p:nvSpPr>
        <p:spPr bwMode="auto">
          <a:xfrm>
            <a:off x="5679186" y="4388780"/>
            <a:ext cx="97326" cy="91765"/>
          </a:xfrm>
          <a:custGeom>
            <a:avLst/>
            <a:gdLst>
              <a:gd name="T0" fmla="*/ 27 w 28"/>
              <a:gd name="T1" fmla="*/ 0 h 27"/>
              <a:gd name="T2" fmla="*/ 0 w 28"/>
              <a:gd name="T3" fmla="*/ 27 h 27"/>
              <a:gd name="T4" fmla="*/ 1 w 28"/>
              <a:gd name="T5" fmla="*/ 27 h 27"/>
              <a:gd name="T6" fmla="*/ 28 w 28"/>
              <a:gd name="T7" fmla="*/ 1 h 27"/>
              <a:gd name="T8" fmla="*/ 27 w 28"/>
              <a:gd name="T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7">
                <a:moveTo>
                  <a:pt x="27" y="0"/>
                </a:moveTo>
                <a:cubicBezTo>
                  <a:pt x="0" y="27"/>
                  <a:pt x="0" y="27"/>
                  <a:pt x="0" y="27"/>
                </a:cubicBezTo>
                <a:cubicBezTo>
                  <a:pt x="1" y="27"/>
                  <a:pt x="1" y="27"/>
                  <a:pt x="1" y="27"/>
                </a:cubicBezTo>
                <a:cubicBezTo>
                  <a:pt x="28" y="1"/>
                  <a:pt x="28" y="1"/>
                  <a:pt x="28" y="1"/>
                </a:cubicBezTo>
                <a:cubicBezTo>
                  <a:pt x="27" y="1"/>
                  <a:pt x="27" y="0"/>
                  <a:pt x="2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7" name="Freeform 32">
            <a:extLst>
              <a:ext uri="{FF2B5EF4-FFF2-40B4-BE49-F238E27FC236}">
                <a16:creationId xmlns="" xmlns:a16="http://schemas.microsoft.com/office/drawing/2014/main" id="{329B80C6-4339-48E4-9692-AA4C36805244}"/>
              </a:ext>
            </a:extLst>
          </p:cNvPr>
          <p:cNvSpPr>
            <a:spLocks/>
          </p:cNvSpPr>
          <p:nvPr/>
        </p:nvSpPr>
        <p:spPr bwMode="auto">
          <a:xfrm>
            <a:off x="5751485" y="4402684"/>
            <a:ext cx="88983" cy="77860"/>
          </a:xfrm>
          <a:custGeom>
            <a:avLst/>
            <a:gdLst>
              <a:gd name="T0" fmla="*/ 24 w 25"/>
              <a:gd name="T1" fmla="*/ 0 h 23"/>
              <a:gd name="T2" fmla="*/ 0 w 25"/>
              <a:gd name="T3" fmla="*/ 23 h 23"/>
              <a:gd name="T4" fmla="*/ 2 w 25"/>
              <a:gd name="T5" fmla="*/ 23 h 23"/>
              <a:gd name="T6" fmla="*/ 25 w 25"/>
              <a:gd name="T7" fmla="*/ 0 h 23"/>
              <a:gd name="T8" fmla="*/ 24 w 25"/>
              <a:gd name="T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23">
                <a:moveTo>
                  <a:pt x="24" y="0"/>
                </a:moveTo>
                <a:cubicBezTo>
                  <a:pt x="0" y="23"/>
                  <a:pt x="0" y="23"/>
                  <a:pt x="0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4" y="0"/>
                  <a:pt x="24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" name="Freeform 33">
            <a:extLst>
              <a:ext uri="{FF2B5EF4-FFF2-40B4-BE49-F238E27FC236}">
                <a16:creationId xmlns="" xmlns:a16="http://schemas.microsoft.com/office/drawing/2014/main" id="{6FE3E3C9-6501-430E-8054-3ADD45B4B297}"/>
              </a:ext>
            </a:extLst>
          </p:cNvPr>
          <p:cNvSpPr>
            <a:spLocks/>
          </p:cNvSpPr>
          <p:nvPr/>
        </p:nvSpPr>
        <p:spPr bwMode="auto">
          <a:xfrm>
            <a:off x="5829345" y="4411026"/>
            <a:ext cx="77860" cy="69519"/>
          </a:xfrm>
          <a:custGeom>
            <a:avLst/>
            <a:gdLst>
              <a:gd name="T0" fmla="*/ 21 w 22"/>
              <a:gd name="T1" fmla="*/ 0 h 20"/>
              <a:gd name="T2" fmla="*/ 0 w 22"/>
              <a:gd name="T3" fmla="*/ 20 h 20"/>
              <a:gd name="T4" fmla="*/ 2 w 22"/>
              <a:gd name="T5" fmla="*/ 20 h 20"/>
              <a:gd name="T6" fmla="*/ 22 w 22"/>
              <a:gd name="T7" fmla="*/ 0 h 20"/>
              <a:gd name="T8" fmla="*/ 21 w 22"/>
              <a:gd name="T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20">
                <a:moveTo>
                  <a:pt x="21" y="0"/>
                </a:moveTo>
                <a:cubicBezTo>
                  <a:pt x="0" y="20"/>
                  <a:pt x="0" y="20"/>
                  <a:pt x="0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0"/>
                  <a:pt x="21" y="0"/>
                  <a:pt x="21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" name="Freeform 34">
            <a:extLst>
              <a:ext uri="{FF2B5EF4-FFF2-40B4-BE49-F238E27FC236}">
                <a16:creationId xmlns="" xmlns:a16="http://schemas.microsoft.com/office/drawing/2014/main" id="{9592F688-55AC-4B0C-A325-6153DCE7092C}"/>
              </a:ext>
            </a:extLst>
          </p:cNvPr>
          <p:cNvSpPr>
            <a:spLocks/>
          </p:cNvSpPr>
          <p:nvPr/>
        </p:nvSpPr>
        <p:spPr bwMode="auto">
          <a:xfrm>
            <a:off x="5907205" y="4416587"/>
            <a:ext cx="69519" cy="63957"/>
          </a:xfrm>
          <a:custGeom>
            <a:avLst/>
            <a:gdLst>
              <a:gd name="T0" fmla="*/ 19 w 20"/>
              <a:gd name="T1" fmla="*/ 0 h 19"/>
              <a:gd name="T2" fmla="*/ 0 w 20"/>
              <a:gd name="T3" fmla="*/ 19 h 19"/>
              <a:gd name="T4" fmla="*/ 1 w 20"/>
              <a:gd name="T5" fmla="*/ 19 h 19"/>
              <a:gd name="T6" fmla="*/ 20 w 20"/>
              <a:gd name="T7" fmla="*/ 0 h 19"/>
              <a:gd name="T8" fmla="*/ 19 w 20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19">
                <a:moveTo>
                  <a:pt x="19" y="0"/>
                </a:moveTo>
                <a:cubicBezTo>
                  <a:pt x="0" y="19"/>
                  <a:pt x="0" y="19"/>
                  <a:pt x="0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19" y="0"/>
                  <a:pt x="19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" name="Freeform 35">
            <a:extLst>
              <a:ext uri="{FF2B5EF4-FFF2-40B4-BE49-F238E27FC236}">
                <a16:creationId xmlns="" xmlns:a16="http://schemas.microsoft.com/office/drawing/2014/main" id="{FA637AFC-203F-4DB2-A360-A8878D55BF8E}"/>
              </a:ext>
            </a:extLst>
          </p:cNvPr>
          <p:cNvSpPr>
            <a:spLocks/>
          </p:cNvSpPr>
          <p:nvPr/>
        </p:nvSpPr>
        <p:spPr bwMode="auto">
          <a:xfrm>
            <a:off x="5982285" y="4419368"/>
            <a:ext cx="63957" cy="61176"/>
          </a:xfrm>
          <a:custGeom>
            <a:avLst/>
            <a:gdLst>
              <a:gd name="T0" fmla="*/ 18 w 18"/>
              <a:gd name="T1" fmla="*/ 0 h 18"/>
              <a:gd name="T2" fmla="*/ 0 w 18"/>
              <a:gd name="T3" fmla="*/ 18 h 18"/>
              <a:gd name="T4" fmla="*/ 1 w 18"/>
              <a:gd name="T5" fmla="*/ 18 h 18"/>
              <a:gd name="T6" fmla="*/ 18 w 18"/>
              <a:gd name="T7" fmla="*/ 1 h 18"/>
              <a:gd name="T8" fmla="*/ 18 w 18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18">
                <a:moveTo>
                  <a:pt x="18" y="0"/>
                </a:moveTo>
                <a:cubicBezTo>
                  <a:pt x="0" y="18"/>
                  <a:pt x="0" y="18"/>
                  <a:pt x="0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Freeform 36">
            <a:extLst>
              <a:ext uri="{FF2B5EF4-FFF2-40B4-BE49-F238E27FC236}">
                <a16:creationId xmlns="" xmlns:a16="http://schemas.microsoft.com/office/drawing/2014/main" id="{49E679F8-68AB-4CB4-8464-B5DE178F7E48}"/>
              </a:ext>
            </a:extLst>
          </p:cNvPr>
          <p:cNvSpPr>
            <a:spLocks noEditPoints="1"/>
          </p:cNvSpPr>
          <p:nvPr/>
        </p:nvSpPr>
        <p:spPr bwMode="auto">
          <a:xfrm>
            <a:off x="4806036" y="3318199"/>
            <a:ext cx="27807" cy="0"/>
          </a:xfrm>
          <a:custGeom>
            <a:avLst/>
            <a:gdLst>
              <a:gd name="T0" fmla="*/ 8 w 8"/>
              <a:gd name="T1" fmla="*/ 8 w 8"/>
              <a:gd name="T2" fmla="*/ 8 w 8"/>
              <a:gd name="T3" fmla="*/ 8 w 8"/>
              <a:gd name="T4" fmla="*/ 7 w 8"/>
              <a:gd name="T5" fmla="*/ 7 w 8"/>
              <a:gd name="T6" fmla="*/ 7 w 8"/>
              <a:gd name="T7" fmla="*/ 7 w 8"/>
              <a:gd name="T8" fmla="*/ 7 w 8"/>
              <a:gd name="T9" fmla="*/ 6 w 8"/>
              <a:gd name="T10" fmla="*/ 6 w 8"/>
              <a:gd name="T11" fmla="*/ 6 w 8"/>
              <a:gd name="T12" fmla="*/ 6 w 8"/>
              <a:gd name="T13" fmla="*/ 5 w 8"/>
              <a:gd name="T14" fmla="*/ 5 w 8"/>
              <a:gd name="T15" fmla="*/ 4 w 8"/>
              <a:gd name="T16" fmla="*/ 4 w 8"/>
              <a:gd name="T17" fmla="*/ 4 w 8"/>
              <a:gd name="T18" fmla="*/ 4 w 8"/>
              <a:gd name="T19" fmla="*/ 3 w 8"/>
              <a:gd name="T20" fmla="*/ 3 w 8"/>
              <a:gd name="T21" fmla="*/ 3 w 8"/>
              <a:gd name="T22" fmla="*/ 3 w 8"/>
              <a:gd name="T23" fmla="*/ 3 w 8"/>
              <a:gd name="T24" fmla="*/ 3 w 8"/>
              <a:gd name="T25" fmla="*/ 0 w 8"/>
              <a:gd name="T26" fmla="*/ 0 w 8"/>
              <a:gd name="T27" fmla="*/ 2 w 8"/>
              <a:gd name="T28" fmla="*/ 1 w 8"/>
              <a:gd name="T29" fmla="*/ 1 w 8"/>
              <a:gd name="T30" fmla="*/ 2 w 8"/>
              <a:gd name="T31" fmla="*/ 1 w 8"/>
              <a:gd name="T32" fmla="*/ 1 w 8"/>
              <a:gd name="T33" fmla="*/ 2 w 8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  <a:cxn ang="0">
                <a:pos x="T8" y="0"/>
              </a:cxn>
              <a:cxn ang="0">
                <a:pos x="T9" y="0"/>
              </a:cxn>
              <a:cxn ang="0">
                <a:pos x="T10" y="0"/>
              </a:cxn>
              <a:cxn ang="0">
                <a:pos x="T11" y="0"/>
              </a:cxn>
              <a:cxn ang="0">
                <a:pos x="T12" y="0"/>
              </a:cxn>
              <a:cxn ang="0">
                <a:pos x="T13" y="0"/>
              </a:cxn>
              <a:cxn ang="0">
                <a:pos x="T14" y="0"/>
              </a:cxn>
              <a:cxn ang="0">
                <a:pos x="T15" y="0"/>
              </a:cxn>
              <a:cxn ang="0">
                <a:pos x="T16" y="0"/>
              </a:cxn>
              <a:cxn ang="0">
                <a:pos x="T17" y="0"/>
              </a:cxn>
              <a:cxn ang="0">
                <a:pos x="T18" y="0"/>
              </a:cxn>
              <a:cxn ang="0">
                <a:pos x="T19" y="0"/>
              </a:cxn>
              <a:cxn ang="0">
                <a:pos x="T20" y="0"/>
              </a:cxn>
              <a:cxn ang="0">
                <a:pos x="T21" y="0"/>
              </a:cxn>
              <a:cxn ang="0">
                <a:pos x="T22" y="0"/>
              </a:cxn>
              <a:cxn ang="0">
                <a:pos x="T23" y="0"/>
              </a:cxn>
              <a:cxn ang="0">
                <a:pos x="T24" y="0"/>
              </a:cxn>
              <a:cxn ang="0">
                <a:pos x="T25" y="0"/>
              </a:cxn>
              <a:cxn ang="0">
                <a:pos x="T26" y="0"/>
              </a:cxn>
              <a:cxn ang="0">
                <a:pos x="T27" y="0"/>
              </a:cxn>
              <a:cxn ang="0">
                <a:pos x="T28" y="0"/>
              </a:cxn>
              <a:cxn ang="0">
                <a:pos x="T29" y="0"/>
              </a:cxn>
              <a:cxn ang="0">
                <a:pos x="T30" y="0"/>
              </a:cxn>
              <a:cxn ang="0">
                <a:pos x="T31" y="0"/>
              </a:cxn>
              <a:cxn ang="0">
                <a:pos x="T32" y="0"/>
              </a:cxn>
              <a:cxn ang="0">
                <a:pos x="T33" y="0"/>
              </a:cxn>
            </a:cxnLst>
            <a:rect l="0" t="0" r="r" b="b"/>
            <a:pathLst>
              <a:path w="8"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4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0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" name="Freeform 37">
            <a:extLst>
              <a:ext uri="{FF2B5EF4-FFF2-40B4-BE49-F238E27FC236}">
                <a16:creationId xmlns="" xmlns:a16="http://schemas.microsoft.com/office/drawing/2014/main" id="{AF3F0E47-379D-4347-8217-EBCB264E2988}"/>
              </a:ext>
            </a:extLst>
          </p:cNvPr>
          <p:cNvSpPr>
            <a:spLocks noEditPoints="1"/>
          </p:cNvSpPr>
          <p:nvPr/>
        </p:nvSpPr>
        <p:spPr bwMode="auto">
          <a:xfrm>
            <a:off x="4650316" y="3318199"/>
            <a:ext cx="1112292" cy="995501"/>
          </a:xfrm>
          <a:custGeom>
            <a:avLst/>
            <a:gdLst>
              <a:gd name="T0" fmla="*/ 275 w 319"/>
              <a:gd name="T1" fmla="*/ 277 h 285"/>
              <a:gd name="T2" fmla="*/ 271 w 319"/>
              <a:gd name="T3" fmla="*/ 258 h 285"/>
              <a:gd name="T4" fmla="*/ 278 w 319"/>
              <a:gd name="T5" fmla="*/ 249 h 285"/>
              <a:gd name="T6" fmla="*/ 241 w 319"/>
              <a:gd name="T7" fmla="*/ 264 h 285"/>
              <a:gd name="T8" fmla="*/ 241 w 319"/>
              <a:gd name="T9" fmla="*/ 264 h 285"/>
              <a:gd name="T10" fmla="*/ 271 w 319"/>
              <a:gd name="T11" fmla="*/ 235 h 285"/>
              <a:gd name="T12" fmla="*/ 271 w 319"/>
              <a:gd name="T13" fmla="*/ 213 h 285"/>
              <a:gd name="T14" fmla="*/ 287 w 319"/>
              <a:gd name="T15" fmla="*/ 195 h 285"/>
              <a:gd name="T16" fmla="*/ 210 w 319"/>
              <a:gd name="T17" fmla="*/ 250 h 285"/>
              <a:gd name="T18" fmla="*/ 210 w 319"/>
              <a:gd name="T19" fmla="*/ 250 h 285"/>
              <a:gd name="T20" fmla="*/ 196 w 319"/>
              <a:gd name="T21" fmla="*/ 243 h 285"/>
              <a:gd name="T22" fmla="*/ 295 w 319"/>
              <a:gd name="T23" fmla="*/ 167 h 285"/>
              <a:gd name="T24" fmla="*/ 271 w 319"/>
              <a:gd name="T25" fmla="*/ 143 h 285"/>
              <a:gd name="T26" fmla="*/ 271 w 319"/>
              <a:gd name="T27" fmla="*/ 166 h 285"/>
              <a:gd name="T28" fmla="*/ 271 w 319"/>
              <a:gd name="T29" fmla="*/ 166 h 285"/>
              <a:gd name="T30" fmla="*/ 168 w 319"/>
              <a:gd name="T31" fmla="*/ 225 h 285"/>
              <a:gd name="T32" fmla="*/ 302 w 319"/>
              <a:gd name="T33" fmla="*/ 115 h 285"/>
              <a:gd name="T34" fmla="*/ 290 w 319"/>
              <a:gd name="T35" fmla="*/ 102 h 285"/>
              <a:gd name="T36" fmla="*/ 154 w 319"/>
              <a:gd name="T37" fmla="*/ 215 h 285"/>
              <a:gd name="T38" fmla="*/ 154 w 319"/>
              <a:gd name="T39" fmla="*/ 215 h 285"/>
              <a:gd name="T40" fmla="*/ 271 w 319"/>
              <a:gd name="T41" fmla="*/ 99 h 285"/>
              <a:gd name="T42" fmla="*/ 266 w 319"/>
              <a:gd name="T43" fmla="*/ 82 h 285"/>
              <a:gd name="T44" fmla="*/ 252 w 319"/>
              <a:gd name="T45" fmla="*/ 72 h 285"/>
              <a:gd name="T46" fmla="*/ 117 w 319"/>
              <a:gd name="T47" fmla="*/ 184 h 285"/>
              <a:gd name="T48" fmla="*/ 117 w 319"/>
              <a:gd name="T49" fmla="*/ 184 h 285"/>
              <a:gd name="T50" fmla="*/ 107 w 319"/>
              <a:gd name="T51" fmla="*/ 174 h 285"/>
              <a:gd name="T52" fmla="*/ 211 w 319"/>
              <a:gd name="T53" fmla="*/ 46 h 285"/>
              <a:gd name="T54" fmla="*/ 195 w 319"/>
              <a:gd name="T55" fmla="*/ 38 h 285"/>
              <a:gd name="T56" fmla="*/ 85 w 319"/>
              <a:gd name="T57" fmla="*/ 150 h 285"/>
              <a:gd name="T58" fmla="*/ 169 w 319"/>
              <a:gd name="T59" fmla="*/ 42 h 285"/>
              <a:gd name="T60" fmla="*/ 170 w 319"/>
              <a:gd name="T61" fmla="*/ 42 h 285"/>
              <a:gd name="T62" fmla="*/ 169 w 319"/>
              <a:gd name="T63" fmla="*/ 42 h 285"/>
              <a:gd name="T64" fmla="*/ 148 w 319"/>
              <a:gd name="T65" fmla="*/ 42 h 285"/>
              <a:gd name="T66" fmla="*/ 146 w 319"/>
              <a:gd name="T67" fmla="*/ 42 h 285"/>
              <a:gd name="T68" fmla="*/ 146 w 319"/>
              <a:gd name="T69" fmla="*/ 21 h 285"/>
              <a:gd name="T70" fmla="*/ 56 w 319"/>
              <a:gd name="T71" fmla="*/ 110 h 285"/>
              <a:gd name="T72" fmla="*/ 127 w 319"/>
              <a:gd name="T73" fmla="*/ 16 h 285"/>
              <a:gd name="T74" fmla="*/ 48 w 319"/>
              <a:gd name="T75" fmla="*/ 97 h 285"/>
              <a:gd name="T76" fmla="*/ 78 w 319"/>
              <a:gd name="T77" fmla="*/ 42 h 285"/>
              <a:gd name="T78" fmla="*/ 80 w 319"/>
              <a:gd name="T79" fmla="*/ 42 h 285"/>
              <a:gd name="T80" fmla="*/ 78 w 319"/>
              <a:gd name="T81" fmla="*/ 42 h 285"/>
              <a:gd name="T82" fmla="*/ 57 w 319"/>
              <a:gd name="T83" fmla="*/ 42 h 285"/>
              <a:gd name="T84" fmla="*/ 55 w 319"/>
              <a:gd name="T85" fmla="*/ 42 h 285"/>
              <a:gd name="T86" fmla="*/ 12 w 319"/>
              <a:gd name="T87" fmla="*/ 19 h 285"/>
              <a:gd name="T88" fmla="*/ 67 w 319"/>
              <a:gd name="T89" fmla="*/ 8 h 285"/>
              <a:gd name="T90" fmla="*/ 25 w 319"/>
              <a:gd name="T91" fmla="*/ 52 h 285"/>
              <a:gd name="T92" fmla="*/ 44 w 319"/>
              <a:gd name="T93" fmla="*/ 8 h 285"/>
              <a:gd name="T94" fmla="*/ 44 w 319"/>
              <a:gd name="T95" fmla="*/ 8 h 285"/>
              <a:gd name="T96" fmla="*/ 46 w 319"/>
              <a:gd name="T97" fmla="*/ 0 h 285"/>
              <a:gd name="T98" fmla="*/ 45 w 319"/>
              <a:gd name="T99" fmla="*/ 0 h 285"/>
              <a:gd name="T100" fmla="*/ 53 w 319"/>
              <a:gd name="T101" fmla="*/ 0 h 285"/>
              <a:gd name="T102" fmla="*/ 53 w 319"/>
              <a:gd name="T103" fmla="*/ 0 h 285"/>
              <a:gd name="T104" fmla="*/ 52 w 319"/>
              <a:gd name="T105" fmla="*/ 0 h 285"/>
              <a:gd name="T106" fmla="*/ 51 w 319"/>
              <a:gd name="T107" fmla="*/ 0 h 285"/>
              <a:gd name="T108" fmla="*/ 51 w 319"/>
              <a:gd name="T109" fmla="*/ 0 h 285"/>
              <a:gd name="T110" fmla="*/ 49 w 319"/>
              <a:gd name="T111" fmla="*/ 0 h 285"/>
              <a:gd name="T112" fmla="*/ 49 w 319"/>
              <a:gd name="T113" fmla="*/ 0 h 285"/>
              <a:gd name="T114" fmla="*/ 48 w 319"/>
              <a:gd name="T115" fmla="*/ 0 h 285"/>
              <a:gd name="T116" fmla="*/ 48 w 319"/>
              <a:gd name="T117" fmla="*/ 0 h 285"/>
              <a:gd name="T118" fmla="*/ 47 w 319"/>
              <a:gd name="T119" fmla="*/ 0 h 285"/>
              <a:gd name="T120" fmla="*/ 46 w 319"/>
              <a:gd name="T121" fmla="*/ 0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9" h="285">
                <a:moveTo>
                  <a:pt x="274" y="276"/>
                </a:moveTo>
                <a:cubicBezTo>
                  <a:pt x="277" y="274"/>
                  <a:pt x="277" y="274"/>
                  <a:pt x="277" y="274"/>
                </a:cubicBezTo>
                <a:cubicBezTo>
                  <a:pt x="277" y="275"/>
                  <a:pt x="277" y="275"/>
                  <a:pt x="277" y="276"/>
                </a:cubicBezTo>
                <a:cubicBezTo>
                  <a:pt x="275" y="277"/>
                  <a:pt x="275" y="277"/>
                  <a:pt x="275" y="277"/>
                </a:cubicBezTo>
                <a:cubicBezTo>
                  <a:pt x="275" y="277"/>
                  <a:pt x="275" y="277"/>
                  <a:pt x="274" y="276"/>
                </a:cubicBezTo>
                <a:moveTo>
                  <a:pt x="257" y="271"/>
                </a:moveTo>
                <a:cubicBezTo>
                  <a:pt x="271" y="257"/>
                  <a:pt x="271" y="257"/>
                  <a:pt x="271" y="257"/>
                </a:cubicBezTo>
                <a:cubicBezTo>
                  <a:pt x="271" y="258"/>
                  <a:pt x="271" y="258"/>
                  <a:pt x="271" y="258"/>
                </a:cubicBezTo>
                <a:cubicBezTo>
                  <a:pt x="258" y="271"/>
                  <a:pt x="258" y="271"/>
                  <a:pt x="258" y="271"/>
                </a:cubicBezTo>
                <a:cubicBezTo>
                  <a:pt x="258" y="271"/>
                  <a:pt x="258" y="271"/>
                  <a:pt x="257" y="271"/>
                </a:cubicBezTo>
                <a:moveTo>
                  <a:pt x="271" y="257"/>
                </a:moveTo>
                <a:cubicBezTo>
                  <a:pt x="278" y="249"/>
                  <a:pt x="278" y="249"/>
                  <a:pt x="278" y="249"/>
                </a:cubicBezTo>
                <a:cubicBezTo>
                  <a:pt x="278" y="250"/>
                  <a:pt x="278" y="251"/>
                  <a:pt x="278" y="251"/>
                </a:cubicBezTo>
                <a:cubicBezTo>
                  <a:pt x="271" y="258"/>
                  <a:pt x="271" y="258"/>
                  <a:pt x="271" y="258"/>
                </a:cubicBezTo>
                <a:cubicBezTo>
                  <a:pt x="271" y="257"/>
                  <a:pt x="271" y="257"/>
                  <a:pt x="271" y="257"/>
                </a:cubicBezTo>
                <a:moveTo>
                  <a:pt x="241" y="264"/>
                </a:moveTo>
                <a:cubicBezTo>
                  <a:pt x="271" y="234"/>
                  <a:pt x="271" y="234"/>
                  <a:pt x="271" y="234"/>
                </a:cubicBezTo>
                <a:cubicBezTo>
                  <a:pt x="271" y="235"/>
                  <a:pt x="271" y="235"/>
                  <a:pt x="271" y="235"/>
                </a:cubicBezTo>
                <a:cubicBezTo>
                  <a:pt x="242" y="265"/>
                  <a:pt x="242" y="265"/>
                  <a:pt x="242" y="265"/>
                </a:cubicBezTo>
                <a:cubicBezTo>
                  <a:pt x="242" y="265"/>
                  <a:pt x="241" y="265"/>
                  <a:pt x="241" y="264"/>
                </a:cubicBezTo>
                <a:moveTo>
                  <a:pt x="271" y="234"/>
                </a:moveTo>
                <a:cubicBezTo>
                  <a:pt x="282" y="223"/>
                  <a:pt x="282" y="223"/>
                  <a:pt x="282" y="223"/>
                </a:cubicBezTo>
                <a:cubicBezTo>
                  <a:pt x="282" y="224"/>
                  <a:pt x="282" y="225"/>
                  <a:pt x="282" y="225"/>
                </a:cubicBezTo>
                <a:cubicBezTo>
                  <a:pt x="271" y="235"/>
                  <a:pt x="271" y="235"/>
                  <a:pt x="271" y="235"/>
                </a:cubicBezTo>
                <a:cubicBezTo>
                  <a:pt x="271" y="234"/>
                  <a:pt x="271" y="234"/>
                  <a:pt x="271" y="234"/>
                </a:cubicBezTo>
                <a:moveTo>
                  <a:pt x="225" y="257"/>
                </a:moveTo>
                <a:cubicBezTo>
                  <a:pt x="271" y="211"/>
                  <a:pt x="271" y="211"/>
                  <a:pt x="271" y="211"/>
                </a:cubicBezTo>
                <a:cubicBezTo>
                  <a:pt x="271" y="213"/>
                  <a:pt x="271" y="213"/>
                  <a:pt x="271" y="213"/>
                </a:cubicBezTo>
                <a:cubicBezTo>
                  <a:pt x="226" y="258"/>
                  <a:pt x="226" y="258"/>
                  <a:pt x="226" y="258"/>
                </a:cubicBezTo>
                <a:cubicBezTo>
                  <a:pt x="226" y="258"/>
                  <a:pt x="226" y="258"/>
                  <a:pt x="225" y="257"/>
                </a:cubicBezTo>
                <a:moveTo>
                  <a:pt x="271" y="211"/>
                </a:moveTo>
                <a:cubicBezTo>
                  <a:pt x="287" y="195"/>
                  <a:pt x="287" y="195"/>
                  <a:pt x="287" y="195"/>
                </a:cubicBezTo>
                <a:cubicBezTo>
                  <a:pt x="287" y="196"/>
                  <a:pt x="287" y="197"/>
                  <a:pt x="287" y="197"/>
                </a:cubicBezTo>
                <a:cubicBezTo>
                  <a:pt x="271" y="213"/>
                  <a:pt x="271" y="213"/>
                  <a:pt x="271" y="213"/>
                </a:cubicBezTo>
                <a:cubicBezTo>
                  <a:pt x="271" y="211"/>
                  <a:pt x="271" y="211"/>
                  <a:pt x="271" y="211"/>
                </a:cubicBezTo>
                <a:moveTo>
                  <a:pt x="210" y="250"/>
                </a:moveTo>
                <a:cubicBezTo>
                  <a:pt x="271" y="189"/>
                  <a:pt x="271" y="189"/>
                  <a:pt x="271" y="189"/>
                </a:cubicBezTo>
                <a:cubicBezTo>
                  <a:pt x="271" y="190"/>
                  <a:pt x="271" y="190"/>
                  <a:pt x="271" y="190"/>
                </a:cubicBezTo>
                <a:cubicBezTo>
                  <a:pt x="211" y="251"/>
                  <a:pt x="211" y="251"/>
                  <a:pt x="211" y="251"/>
                </a:cubicBezTo>
                <a:cubicBezTo>
                  <a:pt x="211" y="250"/>
                  <a:pt x="210" y="250"/>
                  <a:pt x="210" y="250"/>
                </a:cubicBezTo>
                <a:moveTo>
                  <a:pt x="195" y="242"/>
                </a:moveTo>
                <a:cubicBezTo>
                  <a:pt x="271" y="166"/>
                  <a:pt x="271" y="166"/>
                  <a:pt x="271" y="166"/>
                </a:cubicBezTo>
                <a:cubicBezTo>
                  <a:pt x="271" y="167"/>
                  <a:pt x="271" y="167"/>
                  <a:pt x="271" y="167"/>
                </a:cubicBezTo>
                <a:cubicBezTo>
                  <a:pt x="196" y="243"/>
                  <a:pt x="196" y="243"/>
                  <a:pt x="196" y="243"/>
                </a:cubicBezTo>
                <a:cubicBezTo>
                  <a:pt x="196" y="242"/>
                  <a:pt x="196" y="242"/>
                  <a:pt x="195" y="242"/>
                </a:cubicBezTo>
                <a:moveTo>
                  <a:pt x="271" y="189"/>
                </a:moveTo>
                <a:cubicBezTo>
                  <a:pt x="296" y="164"/>
                  <a:pt x="296" y="164"/>
                  <a:pt x="296" y="164"/>
                </a:cubicBezTo>
                <a:cubicBezTo>
                  <a:pt x="295" y="165"/>
                  <a:pt x="295" y="166"/>
                  <a:pt x="295" y="167"/>
                </a:cubicBezTo>
                <a:cubicBezTo>
                  <a:pt x="271" y="190"/>
                  <a:pt x="271" y="190"/>
                  <a:pt x="271" y="190"/>
                </a:cubicBezTo>
                <a:cubicBezTo>
                  <a:pt x="271" y="189"/>
                  <a:pt x="271" y="189"/>
                  <a:pt x="271" y="189"/>
                </a:cubicBezTo>
                <a:moveTo>
                  <a:pt x="181" y="233"/>
                </a:moveTo>
                <a:cubicBezTo>
                  <a:pt x="271" y="143"/>
                  <a:pt x="271" y="143"/>
                  <a:pt x="271" y="143"/>
                </a:cubicBezTo>
                <a:cubicBezTo>
                  <a:pt x="271" y="145"/>
                  <a:pt x="271" y="145"/>
                  <a:pt x="271" y="145"/>
                </a:cubicBezTo>
                <a:cubicBezTo>
                  <a:pt x="182" y="234"/>
                  <a:pt x="182" y="234"/>
                  <a:pt x="182" y="234"/>
                </a:cubicBezTo>
                <a:cubicBezTo>
                  <a:pt x="182" y="234"/>
                  <a:pt x="181" y="234"/>
                  <a:pt x="181" y="233"/>
                </a:cubicBezTo>
                <a:moveTo>
                  <a:pt x="271" y="166"/>
                </a:moveTo>
                <a:cubicBezTo>
                  <a:pt x="308" y="129"/>
                  <a:pt x="308" y="129"/>
                  <a:pt x="308" y="129"/>
                </a:cubicBezTo>
                <a:cubicBezTo>
                  <a:pt x="308" y="130"/>
                  <a:pt x="307" y="131"/>
                  <a:pt x="307" y="132"/>
                </a:cubicBezTo>
                <a:cubicBezTo>
                  <a:pt x="271" y="167"/>
                  <a:pt x="271" y="167"/>
                  <a:pt x="271" y="167"/>
                </a:cubicBezTo>
                <a:cubicBezTo>
                  <a:pt x="271" y="166"/>
                  <a:pt x="271" y="166"/>
                  <a:pt x="271" y="166"/>
                </a:cubicBezTo>
                <a:moveTo>
                  <a:pt x="167" y="225"/>
                </a:moveTo>
                <a:cubicBezTo>
                  <a:pt x="271" y="121"/>
                  <a:pt x="271" y="121"/>
                  <a:pt x="271" y="121"/>
                </a:cubicBezTo>
                <a:cubicBezTo>
                  <a:pt x="271" y="122"/>
                  <a:pt x="271" y="122"/>
                  <a:pt x="271" y="122"/>
                </a:cubicBezTo>
                <a:cubicBezTo>
                  <a:pt x="168" y="225"/>
                  <a:pt x="168" y="225"/>
                  <a:pt x="168" y="225"/>
                </a:cubicBezTo>
                <a:cubicBezTo>
                  <a:pt x="168" y="225"/>
                  <a:pt x="168" y="225"/>
                  <a:pt x="167" y="225"/>
                </a:cubicBezTo>
                <a:moveTo>
                  <a:pt x="271" y="143"/>
                </a:moveTo>
                <a:cubicBezTo>
                  <a:pt x="301" y="114"/>
                  <a:pt x="301" y="114"/>
                  <a:pt x="301" y="114"/>
                </a:cubicBezTo>
                <a:cubicBezTo>
                  <a:pt x="301" y="114"/>
                  <a:pt x="301" y="114"/>
                  <a:pt x="302" y="115"/>
                </a:cubicBezTo>
                <a:cubicBezTo>
                  <a:pt x="271" y="145"/>
                  <a:pt x="271" y="145"/>
                  <a:pt x="271" y="145"/>
                </a:cubicBezTo>
                <a:cubicBezTo>
                  <a:pt x="271" y="143"/>
                  <a:pt x="271" y="143"/>
                  <a:pt x="271" y="143"/>
                </a:cubicBezTo>
                <a:moveTo>
                  <a:pt x="271" y="121"/>
                </a:moveTo>
                <a:cubicBezTo>
                  <a:pt x="290" y="102"/>
                  <a:pt x="290" y="102"/>
                  <a:pt x="290" y="102"/>
                </a:cubicBezTo>
                <a:cubicBezTo>
                  <a:pt x="290" y="103"/>
                  <a:pt x="290" y="103"/>
                  <a:pt x="290" y="103"/>
                </a:cubicBezTo>
                <a:cubicBezTo>
                  <a:pt x="271" y="122"/>
                  <a:pt x="271" y="122"/>
                  <a:pt x="271" y="122"/>
                </a:cubicBezTo>
                <a:cubicBezTo>
                  <a:pt x="271" y="121"/>
                  <a:pt x="271" y="121"/>
                  <a:pt x="271" y="121"/>
                </a:cubicBezTo>
                <a:moveTo>
                  <a:pt x="154" y="215"/>
                </a:moveTo>
                <a:cubicBezTo>
                  <a:pt x="271" y="98"/>
                  <a:pt x="271" y="98"/>
                  <a:pt x="271" y="98"/>
                </a:cubicBezTo>
                <a:cubicBezTo>
                  <a:pt x="271" y="99"/>
                  <a:pt x="271" y="99"/>
                  <a:pt x="271" y="99"/>
                </a:cubicBezTo>
                <a:cubicBezTo>
                  <a:pt x="155" y="216"/>
                  <a:pt x="155" y="216"/>
                  <a:pt x="155" y="216"/>
                </a:cubicBezTo>
                <a:cubicBezTo>
                  <a:pt x="155" y="216"/>
                  <a:pt x="155" y="215"/>
                  <a:pt x="154" y="215"/>
                </a:cubicBezTo>
                <a:moveTo>
                  <a:pt x="271" y="98"/>
                </a:moveTo>
                <a:cubicBezTo>
                  <a:pt x="278" y="92"/>
                  <a:pt x="278" y="92"/>
                  <a:pt x="278" y="92"/>
                </a:cubicBezTo>
                <a:cubicBezTo>
                  <a:pt x="278" y="92"/>
                  <a:pt x="278" y="92"/>
                  <a:pt x="279" y="92"/>
                </a:cubicBezTo>
                <a:cubicBezTo>
                  <a:pt x="271" y="99"/>
                  <a:pt x="271" y="99"/>
                  <a:pt x="271" y="99"/>
                </a:cubicBezTo>
                <a:cubicBezTo>
                  <a:pt x="271" y="98"/>
                  <a:pt x="271" y="98"/>
                  <a:pt x="271" y="98"/>
                </a:cubicBezTo>
                <a:moveTo>
                  <a:pt x="141" y="205"/>
                </a:moveTo>
                <a:cubicBezTo>
                  <a:pt x="265" y="81"/>
                  <a:pt x="265" y="81"/>
                  <a:pt x="265" y="81"/>
                </a:cubicBezTo>
                <a:cubicBezTo>
                  <a:pt x="266" y="82"/>
                  <a:pt x="266" y="82"/>
                  <a:pt x="266" y="82"/>
                </a:cubicBezTo>
                <a:cubicBezTo>
                  <a:pt x="142" y="206"/>
                  <a:pt x="142" y="206"/>
                  <a:pt x="142" y="206"/>
                </a:cubicBezTo>
                <a:cubicBezTo>
                  <a:pt x="142" y="206"/>
                  <a:pt x="142" y="205"/>
                  <a:pt x="141" y="205"/>
                </a:cubicBezTo>
                <a:moveTo>
                  <a:pt x="129" y="195"/>
                </a:moveTo>
                <a:cubicBezTo>
                  <a:pt x="252" y="72"/>
                  <a:pt x="252" y="72"/>
                  <a:pt x="252" y="72"/>
                </a:cubicBezTo>
                <a:cubicBezTo>
                  <a:pt x="253" y="72"/>
                  <a:pt x="253" y="72"/>
                  <a:pt x="253" y="72"/>
                </a:cubicBezTo>
                <a:cubicBezTo>
                  <a:pt x="130" y="196"/>
                  <a:pt x="130" y="196"/>
                  <a:pt x="130" y="196"/>
                </a:cubicBezTo>
                <a:cubicBezTo>
                  <a:pt x="130" y="195"/>
                  <a:pt x="129" y="195"/>
                  <a:pt x="129" y="195"/>
                </a:cubicBezTo>
                <a:moveTo>
                  <a:pt x="117" y="184"/>
                </a:moveTo>
                <a:cubicBezTo>
                  <a:pt x="239" y="62"/>
                  <a:pt x="239" y="62"/>
                  <a:pt x="239" y="62"/>
                </a:cubicBezTo>
                <a:cubicBezTo>
                  <a:pt x="239" y="63"/>
                  <a:pt x="240" y="63"/>
                  <a:pt x="240" y="63"/>
                </a:cubicBezTo>
                <a:cubicBezTo>
                  <a:pt x="118" y="185"/>
                  <a:pt x="118" y="185"/>
                  <a:pt x="118" y="185"/>
                </a:cubicBezTo>
                <a:cubicBezTo>
                  <a:pt x="118" y="184"/>
                  <a:pt x="118" y="184"/>
                  <a:pt x="117" y="184"/>
                </a:cubicBezTo>
                <a:moveTo>
                  <a:pt x="106" y="173"/>
                </a:moveTo>
                <a:cubicBezTo>
                  <a:pt x="225" y="54"/>
                  <a:pt x="225" y="54"/>
                  <a:pt x="225" y="54"/>
                </a:cubicBezTo>
                <a:cubicBezTo>
                  <a:pt x="225" y="54"/>
                  <a:pt x="225" y="54"/>
                  <a:pt x="226" y="54"/>
                </a:cubicBezTo>
                <a:cubicBezTo>
                  <a:pt x="107" y="174"/>
                  <a:pt x="107" y="174"/>
                  <a:pt x="107" y="174"/>
                </a:cubicBezTo>
                <a:cubicBezTo>
                  <a:pt x="106" y="173"/>
                  <a:pt x="106" y="173"/>
                  <a:pt x="106" y="173"/>
                </a:cubicBezTo>
                <a:moveTo>
                  <a:pt x="95" y="161"/>
                </a:moveTo>
                <a:cubicBezTo>
                  <a:pt x="210" y="46"/>
                  <a:pt x="210" y="46"/>
                  <a:pt x="210" y="46"/>
                </a:cubicBezTo>
                <a:cubicBezTo>
                  <a:pt x="211" y="46"/>
                  <a:pt x="211" y="46"/>
                  <a:pt x="211" y="46"/>
                </a:cubicBezTo>
                <a:cubicBezTo>
                  <a:pt x="96" y="162"/>
                  <a:pt x="96" y="162"/>
                  <a:pt x="96" y="162"/>
                </a:cubicBezTo>
                <a:cubicBezTo>
                  <a:pt x="95" y="162"/>
                  <a:pt x="95" y="161"/>
                  <a:pt x="95" y="161"/>
                </a:cubicBezTo>
                <a:moveTo>
                  <a:pt x="191" y="42"/>
                </a:moveTo>
                <a:cubicBezTo>
                  <a:pt x="195" y="38"/>
                  <a:pt x="195" y="38"/>
                  <a:pt x="195" y="38"/>
                </a:cubicBezTo>
                <a:cubicBezTo>
                  <a:pt x="195" y="39"/>
                  <a:pt x="196" y="39"/>
                  <a:pt x="196" y="39"/>
                </a:cubicBezTo>
                <a:cubicBezTo>
                  <a:pt x="193" y="42"/>
                  <a:pt x="193" y="42"/>
                  <a:pt x="193" y="42"/>
                </a:cubicBezTo>
                <a:cubicBezTo>
                  <a:pt x="193" y="42"/>
                  <a:pt x="193" y="42"/>
                  <a:pt x="193" y="42"/>
                </a:cubicBezTo>
                <a:cubicBezTo>
                  <a:pt x="85" y="150"/>
                  <a:pt x="85" y="150"/>
                  <a:pt x="85" y="150"/>
                </a:cubicBezTo>
                <a:cubicBezTo>
                  <a:pt x="85" y="149"/>
                  <a:pt x="85" y="149"/>
                  <a:pt x="84" y="149"/>
                </a:cubicBezTo>
                <a:cubicBezTo>
                  <a:pt x="191" y="42"/>
                  <a:pt x="191" y="42"/>
                  <a:pt x="191" y="42"/>
                </a:cubicBezTo>
                <a:cubicBezTo>
                  <a:pt x="191" y="42"/>
                  <a:pt x="191" y="42"/>
                  <a:pt x="191" y="42"/>
                </a:cubicBezTo>
                <a:moveTo>
                  <a:pt x="169" y="42"/>
                </a:moveTo>
                <a:cubicBezTo>
                  <a:pt x="179" y="32"/>
                  <a:pt x="179" y="32"/>
                  <a:pt x="179" y="32"/>
                </a:cubicBezTo>
                <a:cubicBezTo>
                  <a:pt x="179" y="32"/>
                  <a:pt x="180" y="32"/>
                  <a:pt x="180" y="32"/>
                </a:cubicBezTo>
                <a:cubicBezTo>
                  <a:pt x="170" y="42"/>
                  <a:pt x="170" y="42"/>
                  <a:pt x="170" y="42"/>
                </a:cubicBezTo>
                <a:cubicBezTo>
                  <a:pt x="170" y="42"/>
                  <a:pt x="170" y="42"/>
                  <a:pt x="170" y="42"/>
                </a:cubicBezTo>
                <a:cubicBezTo>
                  <a:pt x="75" y="137"/>
                  <a:pt x="75" y="137"/>
                  <a:pt x="75" y="137"/>
                </a:cubicBezTo>
                <a:cubicBezTo>
                  <a:pt x="75" y="137"/>
                  <a:pt x="75" y="137"/>
                  <a:pt x="74" y="136"/>
                </a:cubicBezTo>
                <a:cubicBezTo>
                  <a:pt x="169" y="42"/>
                  <a:pt x="169" y="42"/>
                  <a:pt x="169" y="42"/>
                </a:cubicBezTo>
                <a:cubicBezTo>
                  <a:pt x="169" y="42"/>
                  <a:pt x="169" y="42"/>
                  <a:pt x="169" y="42"/>
                </a:cubicBezTo>
                <a:moveTo>
                  <a:pt x="146" y="42"/>
                </a:moveTo>
                <a:cubicBezTo>
                  <a:pt x="162" y="26"/>
                  <a:pt x="162" y="26"/>
                  <a:pt x="162" y="26"/>
                </a:cubicBezTo>
                <a:cubicBezTo>
                  <a:pt x="163" y="26"/>
                  <a:pt x="163" y="26"/>
                  <a:pt x="164" y="26"/>
                </a:cubicBezTo>
                <a:cubicBezTo>
                  <a:pt x="148" y="42"/>
                  <a:pt x="148" y="42"/>
                  <a:pt x="148" y="42"/>
                </a:cubicBezTo>
                <a:cubicBezTo>
                  <a:pt x="148" y="42"/>
                  <a:pt x="148" y="42"/>
                  <a:pt x="148" y="42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5" y="124"/>
                  <a:pt x="65" y="123"/>
                  <a:pt x="65" y="123"/>
                </a:cubicBezTo>
                <a:cubicBezTo>
                  <a:pt x="146" y="42"/>
                  <a:pt x="146" y="42"/>
                  <a:pt x="146" y="42"/>
                </a:cubicBezTo>
                <a:cubicBezTo>
                  <a:pt x="146" y="42"/>
                  <a:pt x="146" y="42"/>
                  <a:pt x="146" y="42"/>
                </a:cubicBezTo>
                <a:moveTo>
                  <a:pt x="123" y="42"/>
                </a:moveTo>
                <a:cubicBezTo>
                  <a:pt x="145" y="20"/>
                  <a:pt x="145" y="20"/>
                  <a:pt x="145" y="20"/>
                </a:cubicBezTo>
                <a:cubicBezTo>
                  <a:pt x="146" y="20"/>
                  <a:pt x="146" y="20"/>
                  <a:pt x="146" y="21"/>
                </a:cubicBezTo>
                <a:cubicBezTo>
                  <a:pt x="125" y="42"/>
                  <a:pt x="125" y="42"/>
                  <a:pt x="125" y="42"/>
                </a:cubicBezTo>
                <a:cubicBezTo>
                  <a:pt x="125" y="42"/>
                  <a:pt x="125" y="42"/>
                  <a:pt x="125" y="42"/>
                </a:cubicBezTo>
                <a:cubicBezTo>
                  <a:pt x="56" y="111"/>
                  <a:pt x="56" y="111"/>
                  <a:pt x="56" y="111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123" y="42"/>
                  <a:pt x="123" y="42"/>
                  <a:pt x="123" y="42"/>
                </a:cubicBezTo>
                <a:cubicBezTo>
                  <a:pt x="123" y="42"/>
                  <a:pt x="123" y="42"/>
                  <a:pt x="123" y="42"/>
                </a:cubicBezTo>
                <a:moveTo>
                  <a:pt x="101" y="42"/>
                </a:moveTo>
                <a:cubicBezTo>
                  <a:pt x="127" y="16"/>
                  <a:pt x="127" y="16"/>
                  <a:pt x="127" y="16"/>
                </a:cubicBezTo>
                <a:cubicBezTo>
                  <a:pt x="127" y="16"/>
                  <a:pt x="128" y="16"/>
                  <a:pt x="128" y="16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48" y="97"/>
                  <a:pt x="48" y="97"/>
                  <a:pt x="48" y="97"/>
                </a:cubicBezTo>
                <a:cubicBezTo>
                  <a:pt x="47" y="96"/>
                  <a:pt x="47" y="96"/>
                  <a:pt x="47" y="96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moveTo>
                  <a:pt x="78" y="42"/>
                </a:moveTo>
                <a:cubicBezTo>
                  <a:pt x="108" y="12"/>
                  <a:pt x="108" y="12"/>
                  <a:pt x="108" y="12"/>
                </a:cubicBezTo>
                <a:cubicBezTo>
                  <a:pt x="108" y="12"/>
                  <a:pt x="109" y="12"/>
                  <a:pt x="109" y="12"/>
                </a:cubicBezTo>
                <a:cubicBezTo>
                  <a:pt x="80" y="42"/>
                  <a:pt x="80" y="42"/>
                  <a:pt x="80" y="42"/>
                </a:cubicBezTo>
                <a:cubicBezTo>
                  <a:pt x="80" y="42"/>
                  <a:pt x="80" y="42"/>
                  <a:pt x="80" y="42"/>
                </a:cubicBezTo>
                <a:cubicBezTo>
                  <a:pt x="39" y="82"/>
                  <a:pt x="39" y="82"/>
                  <a:pt x="39" y="82"/>
                </a:cubicBezTo>
                <a:cubicBezTo>
                  <a:pt x="39" y="82"/>
                  <a:pt x="39" y="81"/>
                  <a:pt x="39" y="81"/>
                </a:cubicBezTo>
                <a:cubicBezTo>
                  <a:pt x="78" y="42"/>
                  <a:pt x="78" y="42"/>
                  <a:pt x="78" y="42"/>
                </a:cubicBezTo>
                <a:cubicBezTo>
                  <a:pt x="78" y="42"/>
                  <a:pt x="78" y="42"/>
                  <a:pt x="78" y="42"/>
                </a:cubicBezTo>
                <a:moveTo>
                  <a:pt x="55" y="42"/>
                </a:moveTo>
                <a:cubicBezTo>
                  <a:pt x="88" y="9"/>
                  <a:pt x="88" y="9"/>
                  <a:pt x="88" y="9"/>
                </a:cubicBezTo>
                <a:cubicBezTo>
                  <a:pt x="88" y="9"/>
                  <a:pt x="89" y="9"/>
                  <a:pt x="89" y="10"/>
                </a:cubicBezTo>
                <a:cubicBezTo>
                  <a:pt x="57" y="42"/>
                  <a:pt x="57" y="42"/>
                  <a:pt x="57" y="42"/>
                </a:cubicBezTo>
                <a:cubicBezTo>
                  <a:pt x="57" y="42"/>
                  <a:pt x="57" y="42"/>
                  <a:pt x="57" y="42"/>
                </a:cubicBezTo>
                <a:cubicBezTo>
                  <a:pt x="32" y="67"/>
                  <a:pt x="32" y="67"/>
                  <a:pt x="32" y="67"/>
                </a:cubicBezTo>
                <a:cubicBezTo>
                  <a:pt x="32" y="67"/>
                  <a:pt x="31" y="66"/>
                  <a:pt x="31" y="66"/>
                </a:cubicBez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2"/>
                  <a:pt x="55" y="42"/>
                </a:cubicBezTo>
                <a:moveTo>
                  <a:pt x="20" y="9"/>
                </a:moveTo>
                <a:cubicBezTo>
                  <a:pt x="21" y="9"/>
                  <a:pt x="21" y="9"/>
                  <a:pt x="22" y="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8"/>
                  <a:pt x="12" y="18"/>
                  <a:pt x="12" y="18"/>
                </a:cubicBezTo>
                <a:cubicBezTo>
                  <a:pt x="20" y="9"/>
                  <a:pt x="20" y="9"/>
                  <a:pt x="20" y="9"/>
                </a:cubicBezTo>
                <a:moveTo>
                  <a:pt x="33" y="42"/>
                </a:moveTo>
                <a:cubicBezTo>
                  <a:pt x="67" y="8"/>
                  <a:pt x="67" y="8"/>
                  <a:pt x="67" y="8"/>
                </a:cubicBezTo>
                <a:cubicBezTo>
                  <a:pt x="67" y="8"/>
                  <a:pt x="68" y="8"/>
                  <a:pt x="68" y="8"/>
                </a:cubicBezTo>
                <a:cubicBezTo>
                  <a:pt x="34" y="42"/>
                  <a:pt x="34" y="42"/>
                  <a:pt x="34" y="42"/>
                </a:cubicBezTo>
                <a:cubicBezTo>
                  <a:pt x="34" y="42"/>
                  <a:pt x="34" y="42"/>
                  <a:pt x="34" y="42"/>
                </a:cubicBezTo>
                <a:cubicBezTo>
                  <a:pt x="25" y="52"/>
                  <a:pt x="25" y="52"/>
                  <a:pt x="25" y="52"/>
                </a:cubicBezTo>
                <a:cubicBezTo>
                  <a:pt x="24" y="51"/>
                  <a:pt x="24" y="51"/>
                  <a:pt x="24" y="50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moveTo>
                  <a:pt x="44" y="8"/>
                </a:moveTo>
                <a:cubicBezTo>
                  <a:pt x="45" y="8"/>
                  <a:pt x="45" y="8"/>
                  <a:pt x="46" y="8"/>
                </a:cubicBezTo>
                <a:cubicBezTo>
                  <a:pt x="18" y="36"/>
                  <a:pt x="18" y="36"/>
                  <a:pt x="18" y="36"/>
                </a:cubicBezTo>
                <a:cubicBezTo>
                  <a:pt x="18" y="35"/>
                  <a:pt x="18" y="35"/>
                  <a:pt x="18" y="34"/>
                </a:cubicBezTo>
                <a:cubicBezTo>
                  <a:pt x="44" y="8"/>
                  <a:pt x="44" y="8"/>
                  <a:pt x="44" y="8"/>
                </a:cubicBezTo>
                <a:moveTo>
                  <a:pt x="46" y="0"/>
                </a:move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46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30" y="0"/>
                  <a:pt x="15" y="1"/>
                  <a:pt x="0" y="2"/>
                </a:cubicBezTo>
                <a:cubicBezTo>
                  <a:pt x="42" y="137"/>
                  <a:pt x="149" y="244"/>
                  <a:pt x="283" y="285"/>
                </a:cubicBezTo>
                <a:cubicBezTo>
                  <a:pt x="286" y="228"/>
                  <a:pt x="298" y="173"/>
                  <a:pt x="319" y="123"/>
                </a:cubicBezTo>
                <a:cubicBezTo>
                  <a:pt x="254" y="49"/>
                  <a:pt x="159" y="2"/>
                  <a:pt x="53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0"/>
                  <a:pt x="51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0" y="0"/>
                  <a:pt x="50" y="0"/>
                  <a:pt x="4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6" y="0"/>
                  <a:pt x="46" y="0"/>
                  <a:pt x="46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" name="Freeform 38">
            <a:extLst>
              <a:ext uri="{FF2B5EF4-FFF2-40B4-BE49-F238E27FC236}">
                <a16:creationId xmlns="" xmlns:a16="http://schemas.microsoft.com/office/drawing/2014/main" id="{9DBF253A-51F8-4F21-A9B4-76705D3E3251}"/>
              </a:ext>
            </a:extLst>
          </p:cNvPr>
          <p:cNvSpPr>
            <a:spLocks/>
          </p:cNvSpPr>
          <p:nvPr/>
        </p:nvSpPr>
        <p:spPr bwMode="auto">
          <a:xfrm>
            <a:off x="5637475" y="3749213"/>
            <a:ext cx="125133" cy="564488"/>
          </a:xfrm>
          <a:custGeom>
            <a:avLst/>
            <a:gdLst>
              <a:gd name="T0" fmla="*/ 36 w 36"/>
              <a:gd name="T1" fmla="*/ 0 h 162"/>
              <a:gd name="T2" fmla="*/ 0 w 36"/>
              <a:gd name="T3" fmla="*/ 162 h 162"/>
              <a:gd name="T4" fmla="*/ 0 w 36"/>
              <a:gd name="T5" fmla="*/ 162 h 162"/>
              <a:gd name="T6" fmla="*/ 0 w 36"/>
              <a:gd name="T7" fmla="*/ 162 h 162"/>
              <a:gd name="T8" fmla="*/ 0 w 36"/>
              <a:gd name="T9" fmla="*/ 162 h 162"/>
              <a:gd name="T10" fmla="*/ 0 w 36"/>
              <a:gd name="T11" fmla="*/ 162 h 162"/>
              <a:gd name="T12" fmla="*/ 0 w 36"/>
              <a:gd name="T13" fmla="*/ 162 h 162"/>
              <a:gd name="T14" fmla="*/ 36 w 36"/>
              <a:gd name="T15" fmla="*/ 0 h 162"/>
              <a:gd name="T16" fmla="*/ 36 w 36"/>
              <a:gd name="T17" fmla="*/ 0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" h="162">
                <a:moveTo>
                  <a:pt x="36" y="0"/>
                </a:moveTo>
                <a:cubicBezTo>
                  <a:pt x="15" y="50"/>
                  <a:pt x="3" y="105"/>
                  <a:pt x="0" y="162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162"/>
                  <a:pt x="0" y="162"/>
                  <a:pt x="0" y="162"/>
                </a:cubicBezTo>
                <a:cubicBezTo>
                  <a:pt x="3" y="105"/>
                  <a:pt x="15" y="50"/>
                  <a:pt x="36" y="0"/>
                </a:cubicBezTo>
                <a:cubicBezTo>
                  <a:pt x="36" y="0"/>
                  <a:pt x="36" y="0"/>
                  <a:pt x="36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" name="Freeform 39">
            <a:extLst>
              <a:ext uri="{FF2B5EF4-FFF2-40B4-BE49-F238E27FC236}">
                <a16:creationId xmlns="" xmlns:a16="http://schemas.microsoft.com/office/drawing/2014/main" id="{BE1B5830-1ED3-454A-B51A-90F4765E7F2B}"/>
              </a:ext>
            </a:extLst>
          </p:cNvPr>
          <p:cNvSpPr>
            <a:spLocks/>
          </p:cNvSpPr>
          <p:nvPr/>
        </p:nvSpPr>
        <p:spPr bwMode="auto">
          <a:xfrm>
            <a:off x="4733737" y="3465577"/>
            <a:ext cx="33369" cy="36150"/>
          </a:xfrm>
          <a:custGeom>
            <a:avLst/>
            <a:gdLst>
              <a:gd name="T0" fmla="*/ 10 w 10"/>
              <a:gd name="T1" fmla="*/ 0 h 10"/>
              <a:gd name="T2" fmla="*/ 10 w 10"/>
              <a:gd name="T3" fmla="*/ 0 h 10"/>
              <a:gd name="T4" fmla="*/ 10 w 10"/>
              <a:gd name="T5" fmla="*/ 0 h 10"/>
              <a:gd name="T6" fmla="*/ 9 w 10"/>
              <a:gd name="T7" fmla="*/ 0 h 10"/>
              <a:gd name="T8" fmla="*/ 0 w 10"/>
              <a:gd name="T9" fmla="*/ 8 h 10"/>
              <a:gd name="T10" fmla="*/ 1 w 10"/>
              <a:gd name="T11" fmla="*/ 10 h 10"/>
              <a:gd name="T12" fmla="*/ 10 w 10"/>
              <a:gd name="T1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" h="10"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9" y="0"/>
                  <a:pt x="9" y="0"/>
                  <a:pt x="9" y="0"/>
                </a:cubicBezTo>
                <a:cubicBezTo>
                  <a:pt x="0" y="8"/>
                  <a:pt x="0" y="8"/>
                  <a:pt x="0" y="8"/>
                </a:cubicBezTo>
                <a:cubicBezTo>
                  <a:pt x="0" y="9"/>
                  <a:pt x="0" y="9"/>
                  <a:pt x="1" y="10"/>
                </a:cubicBezTo>
                <a:cubicBezTo>
                  <a:pt x="10" y="0"/>
                  <a:pt x="10" y="0"/>
                  <a:pt x="10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" name="Freeform 40">
            <a:extLst>
              <a:ext uri="{FF2B5EF4-FFF2-40B4-BE49-F238E27FC236}">
                <a16:creationId xmlns="" xmlns:a16="http://schemas.microsoft.com/office/drawing/2014/main" id="{2BE6A5B6-E1ED-4B29-B42F-AD01AE1FB802}"/>
              </a:ext>
            </a:extLst>
          </p:cNvPr>
          <p:cNvSpPr>
            <a:spLocks/>
          </p:cNvSpPr>
          <p:nvPr/>
        </p:nvSpPr>
        <p:spPr bwMode="auto">
          <a:xfrm>
            <a:off x="4758763" y="3465577"/>
            <a:ext cx="88983" cy="88983"/>
          </a:xfrm>
          <a:custGeom>
            <a:avLst/>
            <a:gdLst>
              <a:gd name="T0" fmla="*/ 26 w 26"/>
              <a:gd name="T1" fmla="*/ 0 h 25"/>
              <a:gd name="T2" fmla="*/ 26 w 26"/>
              <a:gd name="T3" fmla="*/ 0 h 25"/>
              <a:gd name="T4" fmla="*/ 26 w 26"/>
              <a:gd name="T5" fmla="*/ 0 h 25"/>
              <a:gd name="T6" fmla="*/ 24 w 26"/>
              <a:gd name="T7" fmla="*/ 0 h 25"/>
              <a:gd name="T8" fmla="*/ 0 w 26"/>
              <a:gd name="T9" fmla="*/ 24 h 25"/>
              <a:gd name="T10" fmla="*/ 1 w 26"/>
              <a:gd name="T11" fmla="*/ 25 h 25"/>
              <a:gd name="T12" fmla="*/ 26 w 26"/>
              <a:gd name="T1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25">
                <a:moveTo>
                  <a:pt x="26" y="0"/>
                </a:move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1" y="25"/>
                  <a:pt x="1" y="25"/>
                </a:cubicBezTo>
                <a:cubicBezTo>
                  <a:pt x="26" y="0"/>
                  <a:pt x="26" y="0"/>
                  <a:pt x="26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" name="Freeform 41">
            <a:extLst>
              <a:ext uri="{FF2B5EF4-FFF2-40B4-BE49-F238E27FC236}">
                <a16:creationId xmlns="" xmlns:a16="http://schemas.microsoft.com/office/drawing/2014/main" id="{2ECD4E4E-0C1F-43EC-888F-B8F3D11F64AB}"/>
              </a:ext>
            </a:extLst>
          </p:cNvPr>
          <p:cNvSpPr>
            <a:spLocks/>
          </p:cNvSpPr>
          <p:nvPr/>
        </p:nvSpPr>
        <p:spPr bwMode="auto">
          <a:xfrm>
            <a:off x="4786572" y="3465577"/>
            <a:ext cx="141818" cy="139036"/>
          </a:xfrm>
          <a:custGeom>
            <a:avLst/>
            <a:gdLst>
              <a:gd name="T0" fmla="*/ 41 w 41"/>
              <a:gd name="T1" fmla="*/ 0 h 40"/>
              <a:gd name="T2" fmla="*/ 41 w 41"/>
              <a:gd name="T3" fmla="*/ 0 h 40"/>
              <a:gd name="T4" fmla="*/ 41 w 41"/>
              <a:gd name="T5" fmla="*/ 0 h 40"/>
              <a:gd name="T6" fmla="*/ 39 w 41"/>
              <a:gd name="T7" fmla="*/ 0 h 40"/>
              <a:gd name="T8" fmla="*/ 0 w 41"/>
              <a:gd name="T9" fmla="*/ 39 h 40"/>
              <a:gd name="T10" fmla="*/ 0 w 41"/>
              <a:gd name="T11" fmla="*/ 40 h 40"/>
              <a:gd name="T12" fmla="*/ 41 w 41"/>
              <a:gd name="T13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40">
                <a:moveTo>
                  <a:pt x="41" y="0"/>
                </a:moveTo>
                <a:cubicBezTo>
                  <a:pt x="41" y="0"/>
                  <a:pt x="41" y="0"/>
                  <a:pt x="41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40"/>
                  <a:pt x="0" y="40"/>
                </a:cubicBezTo>
                <a:cubicBezTo>
                  <a:pt x="41" y="0"/>
                  <a:pt x="41" y="0"/>
                  <a:pt x="41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Freeform 42">
            <a:extLst>
              <a:ext uri="{FF2B5EF4-FFF2-40B4-BE49-F238E27FC236}">
                <a16:creationId xmlns="" xmlns:a16="http://schemas.microsoft.com/office/drawing/2014/main" id="{005D029E-BC3F-40DB-8A0B-D45E23A984E2}"/>
              </a:ext>
            </a:extLst>
          </p:cNvPr>
          <p:cNvSpPr>
            <a:spLocks/>
          </p:cNvSpPr>
          <p:nvPr/>
        </p:nvSpPr>
        <p:spPr bwMode="auto">
          <a:xfrm>
            <a:off x="4814379" y="3465577"/>
            <a:ext cx="191871" cy="191871"/>
          </a:xfrm>
          <a:custGeom>
            <a:avLst/>
            <a:gdLst>
              <a:gd name="T0" fmla="*/ 55 w 55"/>
              <a:gd name="T1" fmla="*/ 0 h 55"/>
              <a:gd name="T2" fmla="*/ 55 w 55"/>
              <a:gd name="T3" fmla="*/ 0 h 55"/>
              <a:gd name="T4" fmla="*/ 55 w 55"/>
              <a:gd name="T5" fmla="*/ 0 h 55"/>
              <a:gd name="T6" fmla="*/ 54 w 55"/>
              <a:gd name="T7" fmla="*/ 0 h 55"/>
              <a:gd name="T8" fmla="*/ 0 w 55"/>
              <a:gd name="T9" fmla="*/ 54 h 55"/>
              <a:gd name="T10" fmla="*/ 1 w 55"/>
              <a:gd name="T11" fmla="*/ 55 h 55"/>
              <a:gd name="T12" fmla="*/ 55 w 55"/>
              <a:gd name="T13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55">
                <a:moveTo>
                  <a:pt x="55" y="0"/>
                </a:moveTo>
                <a:cubicBezTo>
                  <a:pt x="55" y="0"/>
                  <a:pt x="55" y="0"/>
                  <a:pt x="55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4"/>
                  <a:pt x="1" y="55"/>
                </a:cubicBezTo>
                <a:cubicBezTo>
                  <a:pt x="55" y="0"/>
                  <a:pt x="55" y="0"/>
                  <a:pt x="55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8" name="Freeform 43">
            <a:extLst>
              <a:ext uri="{FF2B5EF4-FFF2-40B4-BE49-F238E27FC236}">
                <a16:creationId xmlns="" xmlns:a16="http://schemas.microsoft.com/office/drawing/2014/main" id="{85DFD67E-EC8C-477A-8AF3-EA014A6E89D6}"/>
              </a:ext>
            </a:extLst>
          </p:cNvPr>
          <p:cNvSpPr>
            <a:spLocks/>
          </p:cNvSpPr>
          <p:nvPr/>
        </p:nvSpPr>
        <p:spPr bwMode="auto">
          <a:xfrm>
            <a:off x="4844967" y="3465577"/>
            <a:ext cx="241924" cy="241924"/>
          </a:xfrm>
          <a:custGeom>
            <a:avLst/>
            <a:gdLst>
              <a:gd name="T0" fmla="*/ 69 w 69"/>
              <a:gd name="T1" fmla="*/ 0 h 69"/>
              <a:gd name="T2" fmla="*/ 69 w 69"/>
              <a:gd name="T3" fmla="*/ 0 h 69"/>
              <a:gd name="T4" fmla="*/ 69 w 69"/>
              <a:gd name="T5" fmla="*/ 0 h 69"/>
              <a:gd name="T6" fmla="*/ 67 w 69"/>
              <a:gd name="T7" fmla="*/ 0 h 69"/>
              <a:gd name="T8" fmla="*/ 0 w 69"/>
              <a:gd name="T9" fmla="*/ 68 h 69"/>
              <a:gd name="T10" fmla="*/ 0 w 69"/>
              <a:gd name="T11" fmla="*/ 69 h 69"/>
              <a:gd name="T12" fmla="*/ 69 w 69"/>
              <a:gd name="T13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9" h="69">
                <a:moveTo>
                  <a:pt x="69" y="0"/>
                </a:moveTo>
                <a:cubicBezTo>
                  <a:pt x="69" y="0"/>
                  <a:pt x="69" y="0"/>
                  <a:pt x="69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8"/>
                  <a:pt x="0" y="68"/>
                  <a:pt x="0" y="69"/>
                </a:cubicBezTo>
                <a:cubicBezTo>
                  <a:pt x="69" y="0"/>
                  <a:pt x="69" y="0"/>
                  <a:pt x="69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9" name="Freeform 44">
            <a:extLst>
              <a:ext uri="{FF2B5EF4-FFF2-40B4-BE49-F238E27FC236}">
                <a16:creationId xmlns="" xmlns:a16="http://schemas.microsoft.com/office/drawing/2014/main" id="{E098E8DE-36D5-4277-87F4-AA0B03CBDDD9}"/>
              </a:ext>
            </a:extLst>
          </p:cNvPr>
          <p:cNvSpPr>
            <a:spLocks/>
          </p:cNvSpPr>
          <p:nvPr/>
        </p:nvSpPr>
        <p:spPr bwMode="auto">
          <a:xfrm>
            <a:off x="4875555" y="3465577"/>
            <a:ext cx="289196" cy="286415"/>
          </a:xfrm>
          <a:custGeom>
            <a:avLst/>
            <a:gdLst>
              <a:gd name="T0" fmla="*/ 83 w 83"/>
              <a:gd name="T1" fmla="*/ 0 h 82"/>
              <a:gd name="T2" fmla="*/ 83 w 83"/>
              <a:gd name="T3" fmla="*/ 0 h 82"/>
              <a:gd name="T4" fmla="*/ 83 w 83"/>
              <a:gd name="T5" fmla="*/ 0 h 82"/>
              <a:gd name="T6" fmla="*/ 81 w 83"/>
              <a:gd name="T7" fmla="*/ 0 h 82"/>
              <a:gd name="T8" fmla="*/ 0 w 83"/>
              <a:gd name="T9" fmla="*/ 81 h 82"/>
              <a:gd name="T10" fmla="*/ 0 w 83"/>
              <a:gd name="T11" fmla="*/ 82 h 82"/>
              <a:gd name="T12" fmla="*/ 83 w 83"/>
              <a:gd name="T13" fmla="*/ 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3" h="82">
                <a:moveTo>
                  <a:pt x="83" y="0"/>
                </a:moveTo>
                <a:cubicBezTo>
                  <a:pt x="83" y="0"/>
                  <a:pt x="83" y="0"/>
                  <a:pt x="83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1"/>
                  <a:pt x="0" y="82"/>
                  <a:pt x="0" y="82"/>
                </a:cubicBezTo>
                <a:cubicBezTo>
                  <a:pt x="83" y="0"/>
                  <a:pt x="83" y="0"/>
                  <a:pt x="83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0" name="Freeform 45">
            <a:extLst>
              <a:ext uri="{FF2B5EF4-FFF2-40B4-BE49-F238E27FC236}">
                <a16:creationId xmlns="" xmlns:a16="http://schemas.microsoft.com/office/drawing/2014/main" id="{466E6D3C-9AB7-4DBA-A8EC-1F82913D8F00}"/>
              </a:ext>
            </a:extLst>
          </p:cNvPr>
          <p:cNvSpPr>
            <a:spLocks/>
          </p:cNvSpPr>
          <p:nvPr/>
        </p:nvSpPr>
        <p:spPr bwMode="auto">
          <a:xfrm>
            <a:off x="4908924" y="3465577"/>
            <a:ext cx="333687" cy="330907"/>
          </a:xfrm>
          <a:custGeom>
            <a:avLst/>
            <a:gdLst>
              <a:gd name="T0" fmla="*/ 96 w 96"/>
              <a:gd name="T1" fmla="*/ 0 h 95"/>
              <a:gd name="T2" fmla="*/ 96 w 96"/>
              <a:gd name="T3" fmla="*/ 0 h 95"/>
              <a:gd name="T4" fmla="*/ 96 w 96"/>
              <a:gd name="T5" fmla="*/ 0 h 95"/>
              <a:gd name="T6" fmla="*/ 95 w 96"/>
              <a:gd name="T7" fmla="*/ 0 h 95"/>
              <a:gd name="T8" fmla="*/ 0 w 96"/>
              <a:gd name="T9" fmla="*/ 94 h 95"/>
              <a:gd name="T10" fmla="*/ 1 w 96"/>
              <a:gd name="T11" fmla="*/ 95 h 95"/>
              <a:gd name="T12" fmla="*/ 96 w 96"/>
              <a:gd name="T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" h="95">
                <a:moveTo>
                  <a:pt x="96" y="0"/>
                </a:moveTo>
                <a:cubicBezTo>
                  <a:pt x="96" y="0"/>
                  <a:pt x="96" y="0"/>
                  <a:pt x="9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0" y="94"/>
                  <a:pt x="0" y="94"/>
                  <a:pt x="0" y="94"/>
                </a:cubicBezTo>
                <a:cubicBezTo>
                  <a:pt x="1" y="95"/>
                  <a:pt x="1" y="95"/>
                  <a:pt x="1" y="95"/>
                </a:cubicBezTo>
                <a:cubicBezTo>
                  <a:pt x="96" y="0"/>
                  <a:pt x="96" y="0"/>
                  <a:pt x="96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1" name="Freeform 46">
            <a:extLst>
              <a:ext uri="{FF2B5EF4-FFF2-40B4-BE49-F238E27FC236}">
                <a16:creationId xmlns="" xmlns:a16="http://schemas.microsoft.com/office/drawing/2014/main" id="{59109FD7-6E4A-4008-B463-9C4A1A054471}"/>
              </a:ext>
            </a:extLst>
          </p:cNvPr>
          <p:cNvSpPr>
            <a:spLocks/>
          </p:cNvSpPr>
          <p:nvPr/>
        </p:nvSpPr>
        <p:spPr bwMode="auto">
          <a:xfrm>
            <a:off x="4942293" y="3465577"/>
            <a:ext cx="380960" cy="378179"/>
          </a:xfrm>
          <a:custGeom>
            <a:avLst/>
            <a:gdLst>
              <a:gd name="T0" fmla="*/ 109 w 109"/>
              <a:gd name="T1" fmla="*/ 0 h 108"/>
              <a:gd name="T2" fmla="*/ 109 w 109"/>
              <a:gd name="T3" fmla="*/ 0 h 108"/>
              <a:gd name="T4" fmla="*/ 109 w 109"/>
              <a:gd name="T5" fmla="*/ 0 h 108"/>
              <a:gd name="T6" fmla="*/ 107 w 109"/>
              <a:gd name="T7" fmla="*/ 0 h 108"/>
              <a:gd name="T8" fmla="*/ 0 w 109"/>
              <a:gd name="T9" fmla="*/ 107 h 108"/>
              <a:gd name="T10" fmla="*/ 1 w 109"/>
              <a:gd name="T11" fmla="*/ 108 h 108"/>
              <a:gd name="T12" fmla="*/ 109 w 109"/>
              <a:gd name="T13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9" h="108">
                <a:moveTo>
                  <a:pt x="109" y="0"/>
                </a:moveTo>
                <a:cubicBezTo>
                  <a:pt x="109" y="0"/>
                  <a:pt x="109" y="0"/>
                  <a:pt x="109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0" y="107"/>
                  <a:pt x="0" y="107"/>
                  <a:pt x="0" y="107"/>
                </a:cubicBezTo>
                <a:cubicBezTo>
                  <a:pt x="1" y="107"/>
                  <a:pt x="1" y="107"/>
                  <a:pt x="1" y="108"/>
                </a:cubicBezTo>
                <a:cubicBezTo>
                  <a:pt x="109" y="0"/>
                  <a:pt x="109" y="0"/>
                  <a:pt x="109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" name="Freeform 47">
            <a:extLst>
              <a:ext uri="{FF2B5EF4-FFF2-40B4-BE49-F238E27FC236}">
                <a16:creationId xmlns="" xmlns:a16="http://schemas.microsoft.com/office/drawing/2014/main" id="{7C4A9F25-C250-420C-B360-9904222C72E4}"/>
              </a:ext>
            </a:extLst>
          </p:cNvPr>
          <p:cNvSpPr>
            <a:spLocks/>
          </p:cNvSpPr>
          <p:nvPr/>
        </p:nvSpPr>
        <p:spPr bwMode="auto">
          <a:xfrm>
            <a:off x="4981223" y="3479482"/>
            <a:ext cx="405986" cy="405986"/>
          </a:xfrm>
          <a:custGeom>
            <a:avLst/>
            <a:gdLst>
              <a:gd name="T0" fmla="*/ 115 w 116"/>
              <a:gd name="T1" fmla="*/ 0 h 116"/>
              <a:gd name="T2" fmla="*/ 0 w 116"/>
              <a:gd name="T3" fmla="*/ 115 h 116"/>
              <a:gd name="T4" fmla="*/ 1 w 116"/>
              <a:gd name="T5" fmla="*/ 116 h 116"/>
              <a:gd name="T6" fmla="*/ 116 w 116"/>
              <a:gd name="T7" fmla="*/ 0 h 116"/>
              <a:gd name="T8" fmla="*/ 115 w 116"/>
              <a:gd name="T9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6" h="116">
                <a:moveTo>
                  <a:pt x="115" y="0"/>
                </a:moveTo>
                <a:cubicBezTo>
                  <a:pt x="0" y="115"/>
                  <a:pt x="0" y="115"/>
                  <a:pt x="0" y="115"/>
                </a:cubicBezTo>
                <a:cubicBezTo>
                  <a:pt x="0" y="115"/>
                  <a:pt x="0" y="116"/>
                  <a:pt x="1" y="116"/>
                </a:cubicBezTo>
                <a:cubicBezTo>
                  <a:pt x="116" y="0"/>
                  <a:pt x="116" y="0"/>
                  <a:pt x="116" y="0"/>
                </a:cubicBezTo>
                <a:cubicBezTo>
                  <a:pt x="116" y="0"/>
                  <a:pt x="116" y="0"/>
                  <a:pt x="115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Freeform 48">
            <a:extLst>
              <a:ext uri="{FF2B5EF4-FFF2-40B4-BE49-F238E27FC236}">
                <a16:creationId xmlns="" xmlns:a16="http://schemas.microsoft.com/office/drawing/2014/main" id="{D7E8615F-F2DD-4192-93D8-5E41973F96F8}"/>
              </a:ext>
            </a:extLst>
          </p:cNvPr>
          <p:cNvSpPr>
            <a:spLocks/>
          </p:cNvSpPr>
          <p:nvPr/>
        </p:nvSpPr>
        <p:spPr bwMode="auto">
          <a:xfrm>
            <a:off x="5020153" y="3507289"/>
            <a:ext cx="417110" cy="419890"/>
          </a:xfrm>
          <a:custGeom>
            <a:avLst/>
            <a:gdLst>
              <a:gd name="T0" fmla="*/ 119 w 120"/>
              <a:gd name="T1" fmla="*/ 0 h 120"/>
              <a:gd name="T2" fmla="*/ 0 w 120"/>
              <a:gd name="T3" fmla="*/ 119 h 120"/>
              <a:gd name="T4" fmla="*/ 1 w 120"/>
              <a:gd name="T5" fmla="*/ 120 h 120"/>
              <a:gd name="T6" fmla="*/ 120 w 120"/>
              <a:gd name="T7" fmla="*/ 0 h 120"/>
              <a:gd name="T8" fmla="*/ 119 w 120"/>
              <a:gd name="T9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" h="120">
                <a:moveTo>
                  <a:pt x="119" y="0"/>
                </a:move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19"/>
                  <a:pt x="1" y="120"/>
                </a:cubicBezTo>
                <a:cubicBezTo>
                  <a:pt x="120" y="0"/>
                  <a:pt x="120" y="0"/>
                  <a:pt x="120" y="0"/>
                </a:cubicBezTo>
                <a:cubicBezTo>
                  <a:pt x="119" y="0"/>
                  <a:pt x="119" y="0"/>
                  <a:pt x="119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" name="Freeform 49">
            <a:extLst>
              <a:ext uri="{FF2B5EF4-FFF2-40B4-BE49-F238E27FC236}">
                <a16:creationId xmlns="" xmlns:a16="http://schemas.microsoft.com/office/drawing/2014/main" id="{FC345D59-9C40-4C04-A4DE-FB13B1A5C306}"/>
              </a:ext>
            </a:extLst>
          </p:cNvPr>
          <p:cNvSpPr>
            <a:spLocks/>
          </p:cNvSpPr>
          <p:nvPr/>
        </p:nvSpPr>
        <p:spPr bwMode="auto">
          <a:xfrm>
            <a:off x="5059083" y="3535096"/>
            <a:ext cx="428233" cy="431013"/>
          </a:xfrm>
          <a:custGeom>
            <a:avLst/>
            <a:gdLst>
              <a:gd name="T0" fmla="*/ 122 w 123"/>
              <a:gd name="T1" fmla="*/ 0 h 123"/>
              <a:gd name="T2" fmla="*/ 0 w 123"/>
              <a:gd name="T3" fmla="*/ 122 h 123"/>
              <a:gd name="T4" fmla="*/ 1 w 123"/>
              <a:gd name="T5" fmla="*/ 123 h 123"/>
              <a:gd name="T6" fmla="*/ 123 w 123"/>
              <a:gd name="T7" fmla="*/ 1 h 123"/>
              <a:gd name="T8" fmla="*/ 122 w 123"/>
              <a:gd name="T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3" h="123">
                <a:moveTo>
                  <a:pt x="122" y="0"/>
                </a:moveTo>
                <a:cubicBezTo>
                  <a:pt x="0" y="122"/>
                  <a:pt x="0" y="122"/>
                  <a:pt x="0" y="122"/>
                </a:cubicBezTo>
                <a:cubicBezTo>
                  <a:pt x="1" y="122"/>
                  <a:pt x="1" y="122"/>
                  <a:pt x="1" y="123"/>
                </a:cubicBezTo>
                <a:cubicBezTo>
                  <a:pt x="123" y="1"/>
                  <a:pt x="123" y="1"/>
                  <a:pt x="123" y="1"/>
                </a:cubicBezTo>
                <a:cubicBezTo>
                  <a:pt x="123" y="1"/>
                  <a:pt x="122" y="1"/>
                  <a:pt x="12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50">
            <a:extLst>
              <a:ext uri="{FF2B5EF4-FFF2-40B4-BE49-F238E27FC236}">
                <a16:creationId xmlns="" xmlns:a16="http://schemas.microsoft.com/office/drawing/2014/main" id="{1E64CCBE-D605-451C-9AFC-D5D3DE70DBF4}"/>
              </a:ext>
            </a:extLst>
          </p:cNvPr>
          <p:cNvSpPr>
            <a:spLocks/>
          </p:cNvSpPr>
          <p:nvPr/>
        </p:nvSpPr>
        <p:spPr bwMode="auto">
          <a:xfrm>
            <a:off x="5100793" y="3571245"/>
            <a:ext cx="431013" cy="431013"/>
          </a:xfrm>
          <a:custGeom>
            <a:avLst/>
            <a:gdLst>
              <a:gd name="T0" fmla="*/ 123 w 124"/>
              <a:gd name="T1" fmla="*/ 0 h 124"/>
              <a:gd name="T2" fmla="*/ 0 w 124"/>
              <a:gd name="T3" fmla="*/ 123 h 124"/>
              <a:gd name="T4" fmla="*/ 1 w 124"/>
              <a:gd name="T5" fmla="*/ 124 h 124"/>
              <a:gd name="T6" fmla="*/ 124 w 124"/>
              <a:gd name="T7" fmla="*/ 0 h 124"/>
              <a:gd name="T8" fmla="*/ 123 w 124"/>
              <a:gd name="T9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" h="124">
                <a:moveTo>
                  <a:pt x="123" y="0"/>
                </a:move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1" y="123"/>
                  <a:pt x="1" y="124"/>
                </a:cubicBezTo>
                <a:cubicBezTo>
                  <a:pt x="124" y="0"/>
                  <a:pt x="124" y="0"/>
                  <a:pt x="124" y="0"/>
                </a:cubicBezTo>
                <a:cubicBezTo>
                  <a:pt x="124" y="0"/>
                  <a:pt x="124" y="0"/>
                  <a:pt x="123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" name="Freeform 51">
            <a:extLst>
              <a:ext uri="{FF2B5EF4-FFF2-40B4-BE49-F238E27FC236}">
                <a16:creationId xmlns="" xmlns:a16="http://schemas.microsoft.com/office/drawing/2014/main" id="{E7A6DED1-8DC1-4521-8D83-D925C123850E}"/>
              </a:ext>
            </a:extLst>
          </p:cNvPr>
          <p:cNvSpPr>
            <a:spLocks/>
          </p:cNvSpPr>
          <p:nvPr/>
        </p:nvSpPr>
        <p:spPr bwMode="auto">
          <a:xfrm>
            <a:off x="5142505" y="3601834"/>
            <a:ext cx="436575" cy="436575"/>
          </a:xfrm>
          <a:custGeom>
            <a:avLst/>
            <a:gdLst>
              <a:gd name="T0" fmla="*/ 124 w 125"/>
              <a:gd name="T1" fmla="*/ 0 h 125"/>
              <a:gd name="T2" fmla="*/ 0 w 125"/>
              <a:gd name="T3" fmla="*/ 124 h 125"/>
              <a:gd name="T4" fmla="*/ 1 w 125"/>
              <a:gd name="T5" fmla="*/ 125 h 125"/>
              <a:gd name="T6" fmla="*/ 125 w 125"/>
              <a:gd name="T7" fmla="*/ 1 h 125"/>
              <a:gd name="T8" fmla="*/ 124 w 125"/>
              <a:gd name="T9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" h="125">
                <a:moveTo>
                  <a:pt x="124" y="0"/>
                </a:moveTo>
                <a:cubicBezTo>
                  <a:pt x="0" y="124"/>
                  <a:pt x="0" y="124"/>
                  <a:pt x="0" y="124"/>
                </a:cubicBezTo>
                <a:cubicBezTo>
                  <a:pt x="1" y="124"/>
                  <a:pt x="1" y="125"/>
                  <a:pt x="1" y="125"/>
                </a:cubicBezTo>
                <a:cubicBezTo>
                  <a:pt x="125" y="1"/>
                  <a:pt x="125" y="1"/>
                  <a:pt x="125" y="1"/>
                </a:cubicBezTo>
                <a:cubicBezTo>
                  <a:pt x="125" y="1"/>
                  <a:pt x="125" y="1"/>
                  <a:pt x="124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" name="Freeform 52">
            <a:extLst>
              <a:ext uri="{FF2B5EF4-FFF2-40B4-BE49-F238E27FC236}">
                <a16:creationId xmlns="" xmlns:a16="http://schemas.microsoft.com/office/drawing/2014/main" id="{9AA6EA72-B99E-4251-BAB4-1E30F7471B1E}"/>
              </a:ext>
            </a:extLst>
          </p:cNvPr>
          <p:cNvSpPr>
            <a:spLocks/>
          </p:cNvSpPr>
          <p:nvPr/>
        </p:nvSpPr>
        <p:spPr bwMode="auto">
          <a:xfrm>
            <a:off x="5186996" y="3660229"/>
            <a:ext cx="408767" cy="414329"/>
          </a:xfrm>
          <a:custGeom>
            <a:avLst/>
            <a:gdLst>
              <a:gd name="T0" fmla="*/ 117 w 117"/>
              <a:gd name="T1" fmla="*/ 0 h 118"/>
              <a:gd name="T2" fmla="*/ 0 w 117"/>
              <a:gd name="T3" fmla="*/ 117 h 118"/>
              <a:gd name="T4" fmla="*/ 1 w 117"/>
              <a:gd name="T5" fmla="*/ 118 h 118"/>
              <a:gd name="T6" fmla="*/ 117 w 117"/>
              <a:gd name="T7" fmla="*/ 1 h 118"/>
              <a:gd name="T8" fmla="*/ 117 w 117"/>
              <a:gd name="T9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" h="118">
                <a:moveTo>
                  <a:pt x="117" y="0"/>
                </a:moveTo>
                <a:cubicBezTo>
                  <a:pt x="0" y="117"/>
                  <a:pt x="0" y="117"/>
                  <a:pt x="0" y="117"/>
                </a:cubicBezTo>
                <a:cubicBezTo>
                  <a:pt x="1" y="117"/>
                  <a:pt x="1" y="118"/>
                  <a:pt x="1" y="118"/>
                </a:cubicBezTo>
                <a:cubicBezTo>
                  <a:pt x="117" y="1"/>
                  <a:pt x="117" y="1"/>
                  <a:pt x="117" y="1"/>
                </a:cubicBezTo>
                <a:cubicBezTo>
                  <a:pt x="117" y="0"/>
                  <a:pt x="117" y="0"/>
                  <a:pt x="11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8" name="Freeform 53">
            <a:extLst>
              <a:ext uri="{FF2B5EF4-FFF2-40B4-BE49-F238E27FC236}">
                <a16:creationId xmlns="" xmlns:a16="http://schemas.microsoft.com/office/drawing/2014/main" id="{647937BE-E406-464E-A9ED-A0033135A993}"/>
              </a:ext>
            </a:extLst>
          </p:cNvPr>
          <p:cNvSpPr>
            <a:spLocks/>
          </p:cNvSpPr>
          <p:nvPr/>
        </p:nvSpPr>
        <p:spPr bwMode="auto">
          <a:xfrm>
            <a:off x="5231488" y="3740870"/>
            <a:ext cx="364276" cy="364276"/>
          </a:xfrm>
          <a:custGeom>
            <a:avLst/>
            <a:gdLst>
              <a:gd name="T0" fmla="*/ 104 w 104"/>
              <a:gd name="T1" fmla="*/ 0 h 104"/>
              <a:gd name="T2" fmla="*/ 0 w 104"/>
              <a:gd name="T3" fmla="*/ 104 h 104"/>
              <a:gd name="T4" fmla="*/ 1 w 104"/>
              <a:gd name="T5" fmla="*/ 104 h 104"/>
              <a:gd name="T6" fmla="*/ 104 w 104"/>
              <a:gd name="T7" fmla="*/ 1 h 104"/>
              <a:gd name="T8" fmla="*/ 104 w 104"/>
              <a:gd name="T9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104">
                <a:moveTo>
                  <a:pt x="104" y="0"/>
                </a:moveTo>
                <a:cubicBezTo>
                  <a:pt x="0" y="104"/>
                  <a:pt x="0" y="104"/>
                  <a:pt x="0" y="104"/>
                </a:cubicBezTo>
                <a:cubicBezTo>
                  <a:pt x="1" y="104"/>
                  <a:pt x="1" y="104"/>
                  <a:pt x="1" y="104"/>
                </a:cubicBezTo>
                <a:cubicBezTo>
                  <a:pt x="104" y="1"/>
                  <a:pt x="104" y="1"/>
                  <a:pt x="104" y="1"/>
                </a:cubicBezTo>
                <a:cubicBezTo>
                  <a:pt x="104" y="0"/>
                  <a:pt x="104" y="0"/>
                  <a:pt x="104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9" name="Freeform 54">
            <a:extLst>
              <a:ext uri="{FF2B5EF4-FFF2-40B4-BE49-F238E27FC236}">
                <a16:creationId xmlns="" xmlns:a16="http://schemas.microsoft.com/office/drawing/2014/main" id="{D31C944F-0EC7-4B85-8766-FB8DFD6075FC}"/>
              </a:ext>
            </a:extLst>
          </p:cNvPr>
          <p:cNvSpPr>
            <a:spLocks/>
          </p:cNvSpPr>
          <p:nvPr/>
        </p:nvSpPr>
        <p:spPr bwMode="auto">
          <a:xfrm>
            <a:off x="5281541" y="3818730"/>
            <a:ext cx="314223" cy="317003"/>
          </a:xfrm>
          <a:custGeom>
            <a:avLst/>
            <a:gdLst>
              <a:gd name="T0" fmla="*/ 90 w 90"/>
              <a:gd name="T1" fmla="*/ 0 h 91"/>
              <a:gd name="T2" fmla="*/ 0 w 90"/>
              <a:gd name="T3" fmla="*/ 90 h 91"/>
              <a:gd name="T4" fmla="*/ 1 w 90"/>
              <a:gd name="T5" fmla="*/ 91 h 91"/>
              <a:gd name="T6" fmla="*/ 90 w 90"/>
              <a:gd name="T7" fmla="*/ 2 h 91"/>
              <a:gd name="T8" fmla="*/ 90 w 90"/>
              <a:gd name="T9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91">
                <a:moveTo>
                  <a:pt x="90" y="0"/>
                </a:moveTo>
                <a:cubicBezTo>
                  <a:pt x="0" y="90"/>
                  <a:pt x="0" y="90"/>
                  <a:pt x="0" y="90"/>
                </a:cubicBezTo>
                <a:cubicBezTo>
                  <a:pt x="0" y="91"/>
                  <a:pt x="1" y="91"/>
                  <a:pt x="1" y="91"/>
                </a:cubicBezTo>
                <a:cubicBezTo>
                  <a:pt x="90" y="2"/>
                  <a:pt x="90" y="2"/>
                  <a:pt x="90" y="2"/>
                </a:cubicBezTo>
                <a:cubicBezTo>
                  <a:pt x="90" y="0"/>
                  <a:pt x="90" y="0"/>
                  <a:pt x="90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" name="Freeform 55">
            <a:extLst>
              <a:ext uri="{FF2B5EF4-FFF2-40B4-BE49-F238E27FC236}">
                <a16:creationId xmlns="" xmlns:a16="http://schemas.microsoft.com/office/drawing/2014/main" id="{3FD89A1D-6E75-4371-80A4-53D22718D612}"/>
              </a:ext>
            </a:extLst>
          </p:cNvPr>
          <p:cNvSpPr>
            <a:spLocks/>
          </p:cNvSpPr>
          <p:nvPr/>
        </p:nvSpPr>
        <p:spPr bwMode="auto">
          <a:xfrm>
            <a:off x="5328814" y="3899372"/>
            <a:ext cx="266950" cy="266950"/>
          </a:xfrm>
          <a:custGeom>
            <a:avLst/>
            <a:gdLst>
              <a:gd name="T0" fmla="*/ 76 w 76"/>
              <a:gd name="T1" fmla="*/ 0 h 77"/>
              <a:gd name="T2" fmla="*/ 0 w 76"/>
              <a:gd name="T3" fmla="*/ 76 h 77"/>
              <a:gd name="T4" fmla="*/ 1 w 76"/>
              <a:gd name="T5" fmla="*/ 77 h 77"/>
              <a:gd name="T6" fmla="*/ 76 w 76"/>
              <a:gd name="T7" fmla="*/ 1 h 77"/>
              <a:gd name="T8" fmla="*/ 76 w 76"/>
              <a:gd name="T9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" h="77">
                <a:moveTo>
                  <a:pt x="76" y="0"/>
                </a:moveTo>
                <a:cubicBezTo>
                  <a:pt x="0" y="76"/>
                  <a:pt x="0" y="76"/>
                  <a:pt x="0" y="76"/>
                </a:cubicBezTo>
                <a:cubicBezTo>
                  <a:pt x="1" y="76"/>
                  <a:pt x="1" y="76"/>
                  <a:pt x="1" y="77"/>
                </a:cubicBezTo>
                <a:cubicBezTo>
                  <a:pt x="76" y="1"/>
                  <a:pt x="76" y="1"/>
                  <a:pt x="76" y="1"/>
                </a:cubicBezTo>
                <a:cubicBezTo>
                  <a:pt x="76" y="0"/>
                  <a:pt x="76" y="0"/>
                  <a:pt x="76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1" name="Freeform 56">
            <a:extLst>
              <a:ext uri="{FF2B5EF4-FFF2-40B4-BE49-F238E27FC236}">
                <a16:creationId xmlns="" xmlns:a16="http://schemas.microsoft.com/office/drawing/2014/main" id="{05A59692-19F3-4573-891E-583CCD0C8278}"/>
              </a:ext>
            </a:extLst>
          </p:cNvPr>
          <p:cNvSpPr>
            <a:spLocks/>
          </p:cNvSpPr>
          <p:nvPr/>
        </p:nvSpPr>
        <p:spPr bwMode="auto">
          <a:xfrm>
            <a:off x="5381647" y="3980012"/>
            <a:ext cx="214117" cy="216897"/>
          </a:xfrm>
          <a:custGeom>
            <a:avLst/>
            <a:gdLst>
              <a:gd name="T0" fmla="*/ 61 w 61"/>
              <a:gd name="T1" fmla="*/ 0 h 62"/>
              <a:gd name="T2" fmla="*/ 0 w 61"/>
              <a:gd name="T3" fmla="*/ 61 h 62"/>
              <a:gd name="T4" fmla="*/ 1 w 61"/>
              <a:gd name="T5" fmla="*/ 62 h 62"/>
              <a:gd name="T6" fmla="*/ 61 w 61"/>
              <a:gd name="T7" fmla="*/ 1 h 62"/>
              <a:gd name="T8" fmla="*/ 61 w 61"/>
              <a:gd name="T9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62">
                <a:moveTo>
                  <a:pt x="61" y="0"/>
                </a:moveTo>
                <a:cubicBezTo>
                  <a:pt x="0" y="61"/>
                  <a:pt x="0" y="61"/>
                  <a:pt x="0" y="61"/>
                </a:cubicBezTo>
                <a:cubicBezTo>
                  <a:pt x="0" y="61"/>
                  <a:pt x="1" y="61"/>
                  <a:pt x="1" y="62"/>
                </a:cubicBezTo>
                <a:cubicBezTo>
                  <a:pt x="61" y="1"/>
                  <a:pt x="61" y="1"/>
                  <a:pt x="61" y="1"/>
                </a:cubicBezTo>
                <a:cubicBezTo>
                  <a:pt x="61" y="0"/>
                  <a:pt x="61" y="0"/>
                  <a:pt x="61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2" name="Freeform 57">
            <a:extLst>
              <a:ext uri="{FF2B5EF4-FFF2-40B4-BE49-F238E27FC236}">
                <a16:creationId xmlns="" xmlns:a16="http://schemas.microsoft.com/office/drawing/2014/main" id="{342977FE-44C3-408D-B27D-B11456A8D314}"/>
              </a:ext>
            </a:extLst>
          </p:cNvPr>
          <p:cNvSpPr>
            <a:spLocks/>
          </p:cNvSpPr>
          <p:nvPr/>
        </p:nvSpPr>
        <p:spPr bwMode="auto">
          <a:xfrm>
            <a:off x="5434482" y="4055093"/>
            <a:ext cx="161282" cy="164063"/>
          </a:xfrm>
          <a:custGeom>
            <a:avLst/>
            <a:gdLst>
              <a:gd name="T0" fmla="*/ 46 w 46"/>
              <a:gd name="T1" fmla="*/ 0 h 47"/>
              <a:gd name="T2" fmla="*/ 0 w 46"/>
              <a:gd name="T3" fmla="*/ 46 h 47"/>
              <a:gd name="T4" fmla="*/ 1 w 46"/>
              <a:gd name="T5" fmla="*/ 47 h 47"/>
              <a:gd name="T6" fmla="*/ 46 w 46"/>
              <a:gd name="T7" fmla="*/ 2 h 47"/>
              <a:gd name="T8" fmla="*/ 46 w 46"/>
              <a:gd name="T9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47">
                <a:moveTo>
                  <a:pt x="46" y="0"/>
                </a:moveTo>
                <a:cubicBezTo>
                  <a:pt x="0" y="46"/>
                  <a:pt x="0" y="46"/>
                  <a:pt x="0" y="46"/>
                </a:cubicBezTo>
                <a:cubicBezTo>
                  <a:pt x="1" y="47"/>
                  <a:pt x="1" y="47"/>
                  <a:pt x="1" y="47"/>
                </a:cubicBezTo>
                <a:cubicBezTo>
                  <a:pt x="46" y="2"/>
                  <a:pt x="46" y="2"/>
                  <a:pt x="46" y="2"/>
                </a:cubicBezTo>
                <a:cubicBezTo>
                  <a:pt x="46" y="0"/>
                  <a:pt x="46" y="0"/>
                  <a:pt x="46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3" name="Freeform 58">
            <a:extLst>
              <a:ext uri="{FF2B5EF4-FFF2-40B4-BE49-F238E27FC236}">
                <a16:creationId xmlns="" xmlns:a16="http://schemas.microsoft.com/office/drawing/2014/main" id="{37EF2B63-A7CA-44F8-A197-28B63C50BB2E}"/>
              </a:ext>
            </a:extLst>
          </p:cNvPr>
          <p:cNvSpPr>
            <a:spLocks/>
          </p:cNvSpPr>
          <p:nvPr/>
        </p:nvSpPr>
        <p:spPr bwMode="auto">
          <a:xfrm>
            <a:off x="5490096" y="4135734"/>
            <a:ext cx="105668" cy="108449"/>
          </a:xfrm>
          <a:custGeom>
            <a:avLst/>
            <a:gdLst>
              <a:gd name="T0" fmla="*/ 30 w 30"/>
              <a:gd name="T1" fmla="*/ 0 h 31"/>
              <a:gd name="T2" fmla="*/ 0 w 30"/>
              <a:gd name="T3" fmla="*/ 30 h 31"/>
              <a:gd name="T4" fmla="*/ 1 w 30"/>
              <a:gd name="T5" fmla="*/ 31 h 31"/>
              <a:gd name="T6" fmla="*/ 30 w 30"/>
              <a:gd name="T7" fmla="*/ 1 h 31"/>
              <a:gd name="T8" fmla="*/ 30 w 30"/>
              <a:gd name="T9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1">
                <a:moveTo>
                  <a:pt x="30" y="0"/>
                </a:moveTo>
                <a:cubicBezTo>
                  <a:pt x="0" y="30"/>
                  <a:pt x="0" y="30"/>
                  <a:pt x="0" y="30"/>
                </a:cubicBezTo>
                <a:cubicBezTo>
                  <a:pt x="0" y="31"/>
                  <a:pt x="1" y="31"/>
                  <a:pt x="1" y="31"/>
                </a:cubicBezTo>
                <a:cubicBezTo>
                  <a:pt x="30" y="1"/>
                  <a:pt x="30" y="1"/>
                  <a:pt x="30" y="1"/>
                </a:cubicBezTo>
                <a:cubicBezTo>
                  <a:pt x="30" y="0"/>
                  <a:pt x="30" y="0"/>
                  <a:pt x="30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4" name="Freeform 59">
            <a:extLst>
              <a:ext uri="{FF2B5EF4-FFF2-40B4-BE49-F238E27FC236}">
                <a16:creationId xmlns="" xmlns:a16="http://schemas.microsoft.com/office/drawing/2014/main" id="{27B900CD-0567-463C-BA93-9E7F19E16E7F}"/>
              </a:ext>
            </a:extLst>
          </p:cNvPr>
          <p:cNvSpPr>
            <a:spLocks/>
          </p:cNvSpPr>
          <p:nvPr/>
        </p:nvSpPr>
        <p:spPr bwMode="auto">
          <a:xfrm>
            <a:off x="5545711" y="4216375"/>
            <a:ext cx="50053" cy="50053"/>
          </a:xfrm>
          <a:custGeom>
            <a:avLst/>
            <a:gdLst>
              <a:gd name="T0" fmla="*/ 14 w 14"/>
              <a:gd name="T1" fmla="*/ 0 h 14"/>
              <a:gd name="T2" fmla="*/ 0 w 14"/>
              <a:gd name="T3" fmla="*/ 14 h 14"/>
              <a:gd name="T4" fmla="*/ 1 w 14"/>
              <a:gd name="T5" fmla="*/ 14 h 14"/>
              <a:gd name="T6" fmla="*/ 14 w 14"/>
              <a:gd name="T7" fmla="*/ 1 h 14"/>
              <a:gd name="T8" fmla="*/ 14 w 14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4">
                <a:moveTo>
                  <a:pt x="14" y="0"/>
                </a:moveTo>
                <a:cubicBezTo>
                  <a:pt x="0" y="14"/>
                  <a:pt x="0" y="14"/>
                  <a:pt x="0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4" y="0"/>
                  <a:pt x="14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5" name="Freeform 60">
            <a:extLst>
              <a:ext uri="{FF2B5EF4-FFF2-40B4-BE49-F238E27FC236}">
                <a16:creationId xmlns="" xmlns:a16="http://schemas.microsoft.com/office/drawing/2014/main" id="{D7B72106-129C-4D63-9DA4-D5B73866C507}"/>
              </a:ext>
            </a:extLst>
          </p:cNvPr>
          <p:cNvSpPr>
            <a:spLocks/>
          </p:cNvSpPr>
          <p:nvPr/>
        </p:nvSpPr>
        <p:spPr bwMode="auto">
          <a:xfrm>
            <a:off x="5595764" y="3640764"/>
            <a:ext cx="27807" cy="25027"/>
          </a:xfrm>
          <a:custGeom>
            <a:avLst/>
            <a:gdLst>
              <a:gd name="T0" fmla="*/ 7 w 8"/>
              <a:gd name="T1" fmla="*/ 0 h 7"/>
              <a:gd name="T2" fmla="*/ 0 w 8"/>
              <a:gd name="T3" fmla="*/ 6 h 7"/>
              <a:gd name="T4" fmla="*/ 0 w 8"/>
              <a:gd name="T5" fmla="*/ 7 h 7"/>
              <a:gd name="T6" fmla="*/ 8 w 8"/>
              <a:gd name="T7" fmla="*/ 0 h 7"/>
              <a:gd name="T8" fmla="*/ 7 w 8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7">
                <a:moveTo>
                  <a:pt x="7" y="0"/>
                </a:moveTo>
                <a:cubicBezTo>
                  <a:pt x="0" y="6"/>
                  <a:pt x="0" y="6"/>
                  <a:pt x="0" y="6"/>
                </a:cubicBezTo>
                <a:cubicBezTo>
                  <a:pt x="0" y="7"/>
                  <a:pt x="0" y="7"/>
                  <a:pt x="0" y="7"/>
                </a:cubicBezTo>
                <a:cubicBezTo>
                  <a:pt x="8" y="0"/>
                  <a:pt x="8" y="0"/>
                  <a:pt x="8" y="0"/>
                </a:cubicBezTo>
                <a:cubicBezTo>
                  <a:pt x="7" y="0"/>
                  <a:pt x="7" y="0"/>
                  <a:pt x="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6" name="Freeform 61">
            <a:extLst>
              <a:ext uri="{FF2B5EF4-FFF2-40B4-BE49-F238E27FC236}">
                <a16:creationId xmlns="" xmlns:a16="http://schemas.microsoft.com/office/drawing/2014/main" id="{3AC586BD-322B-4EF5-B737-CACD529B388C}"/>
              </a:ext>
            </a:extLst>
          </p:cNvPr>
          <p:cNvSpPr>
            <a:spLocks/>
          </p:cNvSpPr>
          <p:nvPr/>
        </p:nvSpPr>
        <p:spPr bwMode="auto">
          <a:xfrm>
            <a:off x="5595764" y="3674132"/>
            <a:ext cx="66737" cy="72299"/>
          </a:xfrm>
          <a:custGeom>
            <a:avLst/>
            <a:gdLst>
              <a:gd name="T0" fmla="*/ 19 w 19"/>
              <a:gd name="T1" fmla="*/ 0 h 20"/>
              <a:gd name="T2" fmla="*/ 0 w 19"/>
              <a:gd name="T3" fmla="*/ 19 h 20"/>
              <a:gd name="T4" fmla="*/ 0 w 19"/>
              <a:gd name="T5" fmla="*/ 20 h 20"/>
              <a:gd name="T6" fmla="*/ 19 w 19"/>
              <a:gd name="T7" fmla="*/ 1 h 20"/>
              <a:gd name="T8" fmla="*/ 19 w 19"/>
              <a:gd name="T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20">
                <a:moveTo>
                  <a:pt x="19" y="0"/>
                </a:moveTo>
                <a:cubicBezTo>
                  <a:pt x="0" y="19"/>
                  <a:pt x="0" y="19"/>
                  <a:pt x="0" y="19"/>
                </a:cubicBezTo>
                <a:cubicBezTo>
                  <a:pt x="0" y="20"/>
                  <a:pt x="0" y="20"/>
                  <a:pt x="0" y="20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9" y="1"/>
                  <a:pt x="19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7" name="Freeform 62">
            <a:extLst>
              <a:ext uri="{FF2B5EF4-FFF2-40B4-BE49-F238E27FC236}">
                <a16:creationId xmlns="" xmlns:a16="http://schemas.microsoft.com/office/drawing/2014/main" id="{0CA9C2C8-4EF1-4661-BEF3-2AFE73BA4E10}"/>
              </a:ext>
            </a:extLst>
          </p:cNvPr>
          <p:cNvSpPr>
            <a:spLocks/>
          </p:cNvSpPr>
          <p:nvPr/>
        </p:nvSpPr>
        <p:spPr bwMode="auto">
          <a:xfrm>
            <a:off x="5595764" y="3718624"/>
            <a:ext cx="108449" cy="105668"/>
          </a:xfrm>
          <a:custGeom>
            <a:avLst/>
            <a:gdLst>
              <a:gd name="T0" fmla="*/ 30 w 31"/>
              <a:gd name="T1" fmla="*/ 0 h 31"/>
              <a:gd name="T2" fmla="*/ 0 w 31"/>
              <a:gd name="T3" fmla="*/ 29 h 31"/>
              <a:gd name="T4" fmla="*/ 0 w 31"/>
              <a:gd name="T5" fmla="*/ 31 h 31"/>
              <a:gd name="T6" fmla="*/ 31 w 31"/>
              <a:gd name="T7" fmla="*/ 1 h 31"/>
              <a:gd name="T8" fmla="*/ 30 w 31"/>
              <a:gd name="T9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1">
                <a:moveTo>
                  <a:pt x="30" y="0"/>
                </a:moveTo>
                <a:cubicBezTo>
                  <a:pt x="0" y="29"/>
                  <a:pt x="0" y="29"/>
                  <a:pt x="0" y="29"/>
                </a:cubicBezTo>
                <a:cubicBezTo>
                  <a:pt x="0" y="31"/>
                  <a:pt x="0" y="31"/>
                  <a:pt x="0" y="31"/>
                </a:cubicBezTo>
                <a:cubicBezTo>
                  <a:pt x="31" y="1"/>
                  <a:pt x="31" y="1"/>
                  <a:pt x="31" y="1"/>
                </a:cubicBezTo>
                <a:cubicBezTo>
                  <a:pt x="30" y="0"/>
                  <a:pt x="30" y="0"/>
                  <a:pt x="30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8" name="Freeform 63">
            <a:extLst>
              <a:ext uri="{FF2B5EF4-FFF2-40B4-BE49-F238E27FC236}">
                <a16:creationId xmlns="" xmlns:a16="http://schemas.microsoft.com/office/drawing/2014/main" id="{BCEE043D-DB4D-4E1B-8A19-FE6902E443E4}"/>
              </a:ext>
            </a:extLst>
          </p:cNvPr>
          <p:cNvSpPr>
            <a:spLocks/>
          </p:cNvSpPr>
          <p:nvPr/>
        </p:nvSpPr>
        <p:spPr bwMode="auto">
          <a:xfrm>
            <a:off x="5595764" y="3768677"/>
            <a:ext cx="127913" cy="133475"/>
          </a:xfrm>
          <a:custGeom>
            <a:avLst/>
            <a:gdLst>
              <a:gd name="T0" fmla="*/ 37 w 37"/>
              <a:gd name="T1" fmla="*/ 0 h 38"/>
              <a:gd name="T2" fmla="*/ 0 w 37"/>
              <a:gd name="T3" fmla="*/ 37 h 38"/>
              <a:gd name="T4" fmla="*/ 0 w 37"/>
              <a:gd name="T5" fmla="*/ 38 h 38"/>
              <a:gd name="T6" fmla="*/ 36 w 37"/>
              <a:gd name="T7" fmla="*/ 3 h 38"/>
              <a:gd name="T8" fmla="*/ 37 w 37"/>
              <a:gd name="T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38">
                <a:moveTo>
                  <a:pt x="37" y="0"/>
                </a:moveTo>
                <a:cubicBezTo>
                  <a:pt x="0" y="37"/>
                  <a:pt x="0" y="37"/>
                  <a:pt x="0" y="37"/>
                </a:cubicBezTo>
                <a:cubicBezTo>
                  <a:pt x="0" y="38"/>
                  <a:pt x="0" y="38"/>
                  <a:pt x="0" y="38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2"/>
                  <a:pt x="37" y="1"/>
                  <a:pt x="3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9" name="Freeform 64">
            <a:extLst>
              <a:ext uri="{FF2B5EF4-FFF2-40B4-BE49-F238E27FC236}">
                <a16:creationId xmlns="" xmlns:a16="http://schemas.microsoft.com/office/drawing/2014/main" id="{E7FC2B5D-45AA-4D9C-87DA-A7C01CB8C0EA}"/>
              </a:ext>
            </a:extLst>
          </p:cNvPr>
          <p:cNvSpPr>
            <a:spLocks/>
          </p:cNvSpPr>
          <p:nvPr/>
        </p:nvSpPr>
        <p:spPr bwMode="auto">
          <a:xfrm>
            <a:off x="5595764" y="3891029"/>
            <a:ext cx="86203" cy="91765"/>
          </a:xfrm>
          <a:custGeom>
            <a:avLst/>
            <a:gdLst>
              <a:gd name="T0" fmla="*/ 25 w 25"/>
              <a:gd name="T1" fmla="*/ 0 h 26"/>
              <a:gd name="T2" fmla="*/ 0 w 25"/>
              <a:gd name="T3" fmla="*/ 25 h 26"/>
              <a:gd name="T4" fmla="*/ 0 w 25"/>
              <a:gd name="T5" fmla="*/ 26 h 26"/>
              <a:gd name="T6" fmla="*/ 24 w 25"/>
              <a:gd name="T7" fmla="*/ 3 h 26"/>
              <a:gd name="T8" fmla="*/ 25 w 25"/>
              <a:gd name="T9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26">
                <a:moveTo>
                  <a:pt x="25" y="0"/>
                </a:moveTo>
                <a:cubicBezTo>
                  <a:pt x="0" y="25"/>
                  <a:pt x="0" y="25"/>
                  <a:pt x="0" y="25"/>
                </a:cubicBezTo>
                <a:cubicBezTo>
                  <a:pt x="0" y="26"/>
                  <a:pt x="0" y="26"/>
                  <a:pt x="0" y="26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2"/>
                  <a:pt x="24" y="1"/>
                  <a:pt x="25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0" name="Freeform 65">
            <a:extLst>
              <a:ext uri="{FF2B5EF4-FFF2-40B4-BE49-F238E27FC236}">
                <a16:creationId xmlns="" xmlns:a16="http://schemas.microsoft.com/office/drawing/2014/main" id="{8299A255-B7B7-417E-9D26-2B0625B7986E}"/>
              </a:ext>
            </a:extLst>
          </p:cNvPr>
          <p:cNvSpPr>
            <a:spLocks/>
          </p:cNvSpPr>
          <p:nvPr/>
        </p:nvSpPr>
        <p:spPr bwMode="auto">
          <a:xfrm>
            <a:off x="5595764" y="3999478"/>
            <a:ext cx="55615" cy="63957"/>
          </a:xfrm>
          <a:custGeom>
            <a:avLst/>
            <a:gdLst>
              <a:gd name="T0" fmla="*/ 16 w 16"/>
              <a:gd name="T1" fmla="*/ 0 h 18"/>
              <a:gd name="T2" fmla="*/ 0 w 16"/>
              <a:gd name="T3" fmla="*/ 16 h 18"/>
              <a:gd name="T4" fmla="*/ 0 w 16"/>
              <a:gd name="T5" fmla="*/ 18 h 18"/>
              <a:gd name="T6" fmla="*/ 16 w 16"/>
              <a:gd name="T7" fmla="*/ 2 h 18"/>
              <a:gd name="T8" fmla="*/ 16 w 16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8">
                <a:moveTo>
                  <a:pt x="16" y="0"/>
                </a:moveTo>
                <a:cubicBezTo>
                  <a:pt x="0" y="16"/>
                  <a:pt x="0" y="16"/>
                  <a:pt x="0" y="16"/>
                </a:cubicBezTo>
                <a:cubicBezTo>
                  <a:pt x="0" y="18"/>
                  <a:pt x="0" y="18"/>
                  <a:pt x="0" y="18"/>
                </a:cubicBezTo>
                <a:cubicBezTo>
                  <a:pt x="16" y="2"/>
                  <a:pt x="16" y="2"/>
                  <a:pt x="16" y="2"/>
                </a:cubicBezTo>
                <a:cubicBezTo>
                  <a:pt x="16" y="2"/>
                  <a:pt x="16" y="1"/>
                  <a:pt x="16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1" name="Freeform 66">
            <a:extLst>
              <a:ext uri="{FF2B5EF4-FFF2-40B4-BE49-F238E27FC236}">
                <a16:creationId xmlns="" xmlns:a16="http://schemas.microsoft.com/office/drawing/2014/main" id="{2C327903-7860-448E-934A-F1D9BDCA903E}"/>
              </a:ext>
            </a:extLst>
          </p:cNvPr>
          <p:cNvSpPr>
            <a:spLocks/>
          </p:cNvSpPr>
          <p:nvPr/>
        </p:nvSpPr>
        <p:spPr bwMode="auto">
          <a:xfrm>
            <a:off x="5595764" y="4096804"/>
            <a:ext cx="38930" cy="41712"/>
          </a:xfrm>
          <a:custGeom>
            <a:avLst/>
            <a:gdLst>
              <a:gd name="T0" fmla="*/ 11 w 11"/>
              <a:gd name="T1" fmla="*/ 0 h 12"/>
              <a:gd name="T2" fmla="*/ 0 w 11"/>
              <a:gd name="T3" fmla="*/ 11 h 12"/>
              <a:gd name="T4" fmla="*/ 0 w 11"/>
              <a:gd name="T5" fmla="*/ 12 h 12"/>
              <a:gd name="T6" fmla="*/ 11 w 11"/>
              <a:gd name="T7" fmla="*/ 2 h 12"/>
              <a:gd name="T8" fmla="*/ 11 w 11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2">
                <a:moveTo>
                  <a:pt x="11" y="0"/>
                </a:moveTo>
                <a:cubicBezTo>
                  <a:pt x="0" y="11"/>
                  <a:pt x="0" y="11"/>
                  <a:pt x="0" y="11"/>
                </a:cubicBezTo>
                <a:cubicBezTo>
                  <a:pt x="0" y="12"/>
                  <a:pt x="0" y="12"/>
                  <a:pt x="0" y="12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2"/>
                  <a:pt x="11" y="1"/>
                  <a:pt x="11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2" name="Freeform 67">
            <a:extLst>
              <a:ext uri="{FF2B5EF4-FFF2-40B4-BE49-F238E27FC236}">
                <a16:creationId xmlns="" xmlns:a16="http://schemas.microsoft.com/office/drawing/2014/main" id="{F3CE29F4-E31F-4C52-83E7-4CDE02091B09}"/>
              </a:ext>
            </a:extLst>
          </p:cNvPr>
          <p:cNvSpPr>
            <a:spLocks/>
          </p:cNvSpPr>
          <p:nvPr/>
        </p:nvSpPr>
        <p:spPr bwMode="auto">
          <a:xfrm>
            <a:off x="5595764" y="4188567"/>
            <a:ext cx="25027" cy="30589"/>
          </a:xfrm>
          <a:custGeom>
            <a:avLst/>
            <a:gdLst>
              <a:gd name="T0" fmla="*/ 7 w 7"/>
              <a:gd name="T1" fmla="*/ 0 h 9"/>
              <a:gd name="T2" fmla="*/ 0 w 7"/>
              <a:gd name="T3" fmla="*/ 8 h 9"/>
              <a:gd name="T4" fmla="*/ 0 w 7"/>
              <a:gd name="T5" fmla="*/ 9 h 9"/>
              <a:gd name="T6" fmla="*/ 7 w 7"/>
              <a:gd name="T7" fmla="*/ 2 h 9"/>
              <a:gd name="T8" fmla="*/ 7 w 7"/>
              <a:gd name="T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9">
                <a:moveTo>
                  <a:pt x="7" y="0"/>
                </a:moveTo>
                <a:cubicBezTo>
                  <a:pt x="0" y="8"/>
                  <a:pt x="0" y="8"/>
                  <a:pt x="0" y="8"/>
                </a:cubicBezTo>
                <a:cubicBezTo>
                  <a:pt x="0" y="9"/>
                  <a:pt x="0" y="9"/>
                  <a:pt x="0" y="9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1"/>
                  <a:pt x="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3" name="Freeform 68">
            <a:extLst>
              <a:ext uri="{FF2B5EF4-FFF2-40B4-BE49-F238E27FC236}">
                <a16:creationId xmlns="" xmlns:a16="http://schemas.microsoft.com/office/drawing/2014/main" id="{323F37F2-4F02-4772-89D6-65D9A41F749B}"/>
              </a:ext>
            </a:extLst>
          </p:cNvPr>
          <p:cNvSpPr>
            <a:spLocks/>
          </p:cNvSpPr>
          <p:nvPr/>
        </p:nvSpPr>
        <p:spPr bwMode="auto">
          <a:xfrm>
            <a:off x="5606887" y="4274771"/>
            <a:ext cx="8343" cy="11123"/>
          </a:xfrm>
          <a:custGeom>
            <a:avLst/>
            <a:gdLst>
              <a:gd name="T0" fmla="*/ 3 w 3"/>
              <a:gd name="T1" fmla="*/ 0 h 3"/>
              <a:gd name="T2" fmla="*/ 0 w 3"/>
              <a:gd name="T3" fmla="*/ 2 h 3"/>
              <a:gd name="T4" fmla="*/ 1 w 3"/>
              <a:gd name="T5" fmla="*/ 3 h 3"/>
              <a:gd name="T6" fmla="*/ 3 w 3"/>
              <a:gd name="T7" fmla="*/ 2 h 3"/>
              <a:gd name="T8" fmla="*/ 3 w 3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3">
                <a:moveTo>
                  <a:pt x="3" y="0"/>
                </a:moveTo>
                <a:cubicBezTo>
                  <a:pt x="0" y="2"/>
                  <a:pt x="0" y="2"/>
                  <a:pt x="0" y="2"/>
                </a:cubicBezTo>
                <a:cubicBezTo>
                  <a:pt x="1" y="3"/>
                  <a:pt x="1" y="3"/>
                  <a:pt x="1" y="3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1"/>
                  <a:pt x="3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4" name="Freeform 69">
            <a:extLst>
              <a:ext uri="{FF2B5EF4-FFF2-40B4-BE49-F238E27FC236}">
                <a16:creationId xmlns="" xmlns:a16="http://schemas.microsoft.com/office/drawing/2014/main" id="{927B16A2-3A93-415A-AA6A-85276D683AD5}"/>
              </a:ext>
            </a:extLst>
          </p:cNvPr>
          <p:cNvSpPr>
            <a:spLocks/>
          </p:cNvSpPr>
          <p:nvPr/>
        </p:nvSpPr>
        <p:spPr bwMode="auto">
          <a:xfrm>
            <a:off x="4692026" y="3351568"/>
            <a:ext cx="33369" cy="33369"/>
          </a:xfrm>
          <a:custGeom>
            <a:avLst/>
            <a:gdLst>
              <a:gd name="T0" fmla="*/ 10 w 10"/>
              <a:gd name="T1" fmla="*/ 0 h 10"/>
              <a:gd name="T2" fmla="*/ 8 w 10"/>
              <a:gd name="T3" fmla="*/ 0 h 10"/>
              <a:gd name="T4" fmla="*/ 0 w 10"/>
              <a:gd name="T5" fmla="*/ 9 h 10"/>
              <a:gd name="T6" fmla="*/ 0 w 10"/>
              <a:gd name="T7" fmla="*/ 10 h 10"/>
              <a:gd name="T8" fmla="*/ 10 w 10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0">
                <a:moveTo>
                  <a:pt x="10" y="0"/>
                </a:moveTo>
                <a:cubicBezTo>
                  <a:pt x="9" y="0"/>
                  <a:pt x="9" y="0"/>
                  <a:pt x="8" y="0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10"/>
                </a:cubicBezTo>
                <a:cubicBezTo>
                  <a:pt x="10" y="0"/>
                  <a:pt x="10" y="0"/>
                  <a:pt x="10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5" name="Freeform 70">
            <a:extLst>
              <a:ext uri="{FF2B5EF4-FFF2-40B4-BE49-F238E27FC236}">
                <a16:creationId xmlns="" xmlns:a16="http://schemas.microsoft.com/office/drawing/2014/main" id="{313CB27C-826D-49DA-B594-C3FFD09FF559}"/>
              </a:ext>
            </a:extLst>
          </p:cNvPr>
          <p:cNvSpPr>
            <a:spLocks/>
          </p:cNvSpPr>
          <p:nvPr/>
        </p:nvSpPr>
        <p:spPr bwMode="auto">
          <a:xfrm>
            <a:off x="4711492" y="3346007"/>
            <a:ext cx="97326" cy="100106"/>
          </a:xfrm>
          <a:custGeom>
            <a:avLst/>
            <a:gdLst>
              <a:gd name="T0" fmla="*/ 28 w 28"/>
              <a:gd name="T1" fmla="*/ 0 h 28"/>
              <a:gd name="T2" fmla="*/ 26 w 28"/>
              <a:gd name="T3" fmla="*/ 0 h 28"/>
              <a:gd name="T4" fmla="*/ 0 w 28"/>
              <a:gd name="T5" fmla="*/ 26 h 28"/>
              <a:gd name="T6" fmla="*/ 0 w 28"/>
              <a:gd name="T7" fmla="*/ 28 h 28"/>
              <a:gd name="T8" fmla="*/ 28 w 28"/>
              <a:gd name="T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8">
                <a:moveTo>
                  <a:pt x="28" y="0"/>
                </a:moveTo>
                <a:cubicBezTo>
                  <a:pt x="27" y="0"/>
                  <a:pt x="27" y="0"/>
                  <a:pt x="26" y="0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7"/>
                  <a:pt x="0" y="27"/>
                  <a:pt x="0" y="28"/>
                </a:cubicBezTo>
                <a:cubicBezTo>
                  <a:pt x="28" y="0"/>
                  <a:pt x="28" y="0"/>
                  <a:pt x="28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6" name="Freeform 71">
            <a:extLst>
              <a:ext uri="{FF2B5EF4-FFF2-40B4-BE49-F238E27FC236}">
                <a16:creationId xmlns="" xmlns:a16="http://schemas.microsoft.com/office/drawing/2014/main" id="{8B2F074F-CB59-4A89-816A-BB23A835F7E8}"/>
              </a:ext>
            </a:extLst>
          </p:cNvPr>
          <p:cNvSpPr>
            <a:spLocks/>
          </p:cNvSpPr>
          <p:nvPr/>
        </p:nvSpPr>
        <p:spPr bwMode="auto">
          <a:xfrm>
            <a:off x="4764325" y="3346007"/>
            <a:ext cx="122352" cy="119572"/>
          </a:xfrm>
          <a:custGeom>
            <a:avLst/>
            <a:gdLst>
              <a:gd name="T0" fmla="*/ 34 w 35"/>
              <a:gd name="T1" fmla="*/ 0 h 34"/>
              <a:gd name="T2" fmla="*/ 0 w 35"/>
              <a:gd name="T3" fmla="*/ 34 h 34"/>
              <a:gd name="T4" fmla="*/ 0 w 35"/>
              <a:gd name="T5" fmla="*/ 34 h 34"/>
              <a:gd name="T6" fmla="*/ 1 w 35"/>
              <a:gd name="T7" fmla="*/ 34 h 34"/>
              <a:gd name="T8" fmla="*/ 1 w 35"/>
              <a:gd name="T9" fmla="*/ 34 h 34"/>
              <a:gd name="T10" fmla="*/ 35 w 35"/>
              <a:gd name="T11" fmla="*/ 0 h 34"/>
              <a:gd name="T12" fmla="*/ 34 w 35"/>
              <a:gd name="T13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" h="34">
                <a:moveTo>
                  <a:pt x="34" y="0"/>
                </a:move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1" y="34"/>
                  <a:pt x="1" y="34"/>
                  <a:pt x="1" y="34"/>
                </a:cubicBezTo>
                <a:cubicBezTo>
                  <a:pt x="1" y="34"/>
                  <a:pt x="1" y="34"/>
                  <a:pt x="1" y="34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4" y="0"/>
                  <a:pt x="34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7" name="Freeform 72">
            <a:extLst>
              <a:ext uri="{FF2B5EF4-FFF2-40B4-BE49-F238E27FC236}">
                <a16:creationId xmlns="" xmlns:a16="http://schemas.microsoft.com/office/drawing/2014/main" id="{D2653ED2-5360-4C0C-B9AB-B846F09E3AB7}"/>
              </a:ext>
            </a:extLst>
          </p:cNvPr>
          <p:cNvSpPr>
            <a:spLocks/>
          </p:cNvSpPr>
          <p:nvPr/>
        </p:nvSpPr>
        <p:spPr bwMode="auto">
          <a:xfrm>
            <a:off x="4842186" y="3351568"/>
            <a:ext cx="116791" cy="114010"/>
          </a:xfrm>
          <a:custGeom>
            <a:avLst/>
            <a:gdLst>
              <a:gd name="T0" fmla="*/ 33 w 34"/>
              <a:gd name="T1" fmla="*/ 0 h 33"/>
              <a:gd name="T2" fmla="*/ 0 w 34"/>
              <a:gd name="T3" fmla="*/ 33 h 33"/>
              <a:gd name="T4" fmla="*/ 0 w 34"/>
              <a:gd name="T5" fmla="*/ 33 h 33"/>
              <a:gd name="T6" fmla="*/ 2 w 34"/>
              <a:gd name="T7" fmla="*/ 33 h 33"/>
              <a:gd name="T8" fmla="*/ 2 w 34"/>
              <a:gd name="T9" fmla="*/ 33 h 33"/>
              <a:gd name="T10" fmla="*/ 34 w 34"/>
              <a:gd name="T11" fmla="*/ 1 h 33"/>
              <a:gd name="T12" fmla="*/ 33 w 34"/>
              <a:gd name="T13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33">
                <a:moveTo>
                  <a:pt x="33" y="0"/>
                </a:move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3"/>
                  <a:pt x="2" y="33"/>
                  <a:pt x="2" y="33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0"/>
                  <a:pt x="33" y="0"/>
                  <a:pt x="33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8" name="Freeform 73">
            <a:extLst>
              <a:ext uri="{FF2B5EF4-FFF2-40B4-BE49-F238E27FC236}">
                <a16:creationId xmlns="" xmlns:a16="http://schemas.microsoft.com/office/drawing/2014/main" id="{275167B2-05BF-4108-8770-6CF917D180E9}"/>
              </a:ext>
            </a:extLst>
          </p:cNvPr>
          <p:cNvSpPr>
            <a:spLocks/>
          </p:cNvSpPr>
          <p:nvPr/>
        </p:nvSpPr>
        <p:spPr bwMode="auto">
          <a:xfrm>
            <a:off x="4922827" y="3359910"/>
            <a:ext cx="108449" cy="105668"/>
          </a:xfrm>
          <a:custGeom>
            <a:avLst/>
            <a:gdLst>
              <a:gd name="T0" fmla="*/ 30 w 31"/>
              <a:gd name="T1" fmla="*/ 0 h 30"/>
              <a:gd name="T2" fmla="*/ 0 w 31"/>
              <a:gd name="T3" fmla="*/ 30 h 30"/>
              <a:gd name="T4" fmla="*/ 0 w 31"/>
              <a:gd name="T5" fmla="*/ 30 h 30"/>
              <a:gd name="T6" fmla="*/ 2 w 31"/>
              <a:gd name="T7" fmla="*/ 30 h 30"/>
              <a:gd name="T8" fmla="*/ 2 w 31"/>
              <a:gd name="T9" fmla="*/ 30 h 30"/>
              <a:gd name="T10" fmla="*/ 31 w 31"/>
              <a:gd name="T11" fmla="*/ 0 h 30"/>
              <a:gd name="T12" fmla="*/ 30 w 31"/>
              <a:gd name="T13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" h="30">
                <a:moveTo>
                  <a:pt x="30" y="0"/>
                </a:move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30" y="0"/>
                  <a:pt x="30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9" name="Freeform 74">
            <a:extLst>
              <a:ext uri="{FF2B5EF4-FFF2-40B4-BE49-F238E27FC236}">
                <a16:creationId xmlns="" xmlns:a16="http://schemas.microsoft.com/office/drawing/2014/main" id="{822AEE47-79F7-48C9-9A5F-EA220DD7FB1C}"/>
              </a:ext>
            </a:extLst>
          </p:cNvPr>
          <p:cNvSpPr>
            <a:spLocks/>
          </p:cNvSpPr>
          <p:nvPr/>
        </p:nvSpPr>
        <p:spPr bwMode="auto">
          <a:xfrm>
            <a:off x="5000687" y="3376594"/>
            <a:ext cx="94545" cy="88983"/>
          </a:xfrm>
          <a:custGeom>
            <a:avLst/>
            <a:gdLst>
              <a:gd name="T0" fmla="*/ 26 w 27"/>
              <a:gd name="T1" fmla="*/ 0 h 26"/>
              <a:gd name="T2" fmla="*/ 0 w 27"/>
              <a:gd name="T3" fmla="*/ 26 h 26"/>
              <a:gd name="T4" fmla="*/ 0 w 27"/>
              <a:gd name="T5" fmla="*/ 26 h 26"/>
              <a:gd name="T6" fmla="*/ 1 w 27"/>
              <a:gd name="T7" fmla="*/ 26 h 26"/>
              <a:gd name="T8" fmla="*/ 1 w 27"/>
              <a:gd name="T9" fmla="*/ 26 h 26"/>
              <a:gd name="T10" fmla="*/ 27 w 27"/>
              <a:gd name="T11" fmla="*/ 0 h 26"/>
              <a:gd name="T12" fmla="*/ 26 w 27"/>
              <a:gd name="T13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26">
                <a:moveTo>
                  <a:pt x="26" y="0"/>
                </a:moveTo>
                <a:cubicBezTo>
                  <a:pt x="0" y="26"/>
                  <a:pt x="0" y="26"/>
                  <a:pt x="0" y="26"/>
                </a:cubicBezTo>
                <a:cubicBezTo>
                  <a:pt x="0" y="26"/>
                  <a:pt x="0" y="26"/>
                  <a:pt x="0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27" y="0"/>
                  <a:pt x="27" y="0"/>
                  <a:pt x="27" y="0"/>
                </a:cubicBezTo>
                <a:cubicBezTo>
                  <a:pt x="27" y="0"/>
                  <a:pt x="26" y="0"/>
                  <a:pt x="26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0" name="Freeform 75">
            <a:extLst>
              <a:ext uri="{FF2B5EF4-FFF2-40B4-BE49-F238E27FC236}">
                <a16:creationId xmlns="" xmlns:a16="http://schemas.microsoft.com/office/drawing/2014/main" id="{73901A85-C6D0-4394-97F7-0AB273D606AC}"/>
              </a:ext>
            </a:extLst>
          </p:cNvPr>
          <p:cNvSpPr>
            <a:spLocks/>
          </p:cNvSpPr>
          <p:nvPr/>
        </p:nvSpPr>
        <p:spPr bwMode="auto">
          <a:xfrm>
            <a:off x="5078548" y="3390498"/>
            <a:ext cx="80642" cy="75080"/>
          </a:xfrm>
          <a:custGeom>
            <a:avLst/>
            <a:gdLst>
              <a:gd name="T0" fmla="*/ 22 w 23"/>
              <a:gd name="T1" fmla="*/ 0 h 22"/>
              <a:gd name="T2" fmla="*/ 0 w 23"/>
              <a:gd name="T3" fmla="*/ 22 h 22"/>
              <a:gd name="T4" fmla="*/ 0 w 23"/>
              <a:gd name="T5" fmla="*/ 22 h 22"/>
              <a:gd name="T6" fmla="*/ 2 w 23"/>
              <a:gd name="T7" fmla="*/ 22 h 22"/>
              <a:gd name="T8" fmla="*/ 2 w 23"/>
              <a:gd name="T9" fmla="*/ 22 h 22"/>
              <a:gd name="T10" fmla="*/ 23 w 23"/>
              <a:gd name="T11" fmla="*/ 1 h 22"/>
              <a:gd name="T12" fmla="*/ 22 w 23"/>
              <a:gd name="T13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" h="22">
                <a:moveTo>
                  <a:pt x="22" y="0"/>
                </a:move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2" y="22"/>
                  <a:pt x="2" y="22"/>
                  <a:pt x="2" y="22"/>
                </a:cubicBezTo>
                <a:cubicBezTo>
                  <a:pt x="2" y="22"/>
                  <a:pt x="2" y="22"/>
                  <a:pt x="2" y="22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0"/>
                  <a:pt x="23" y="0"/>
                  <a:pt x="2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1" name="Freeform 76">
            <a:extLst>
              <a:ext uri="{FF2B5EF4-FFF2-40B4-BE49-F238E27FC236}">
                <a16:creationId xmlns="" xmlns:a16="http://schemas.microsoft.com/office/drawing/2014/main" id="{3298FE8A-4D3F-469C-9ECF-5C306A052990}"/>
              </a:ext>
            </a:extLst>
          </p:cNvPr>
          <p:cNvSpPr>
            <a:spLocks/>
          </p:cNvSpPr>
          <p:nvPr/>
        </p:nvSpPr>
        <p:spPr bwMode="auto">
          <a:xfrm>
            <a:off x="5159189" y="3409963"/>
            <a:ext cx="63957" cy="55615"/>
          </a:xfrm>
          <a:custGeom>
            <a:avLst/>
            <a:gdLst>
              <a:gd name="T0" fmla="*/ 16 w 18"/>
              <a:gd name="T1" fmla="*/ 0 h 16"/>
              <a:gd name="T2" fmla="*/ 0 w 18"/>
              <a:gd name="T3" fmla="*/ 16 h 16"/>
              <a:gd name="T4" fmla="*/ 0 w 18"/>
              <a:gd name="T5" fmla="*/ 16 h 16"/>
              <a:gd name="T6" fmla="*/ 2 w 18"/>
              <a:gd name="T7" fmla="*/ 16 h 16"/>
              <a:gd name="T8" fmla="*/ 2 w 18"/>
              <a:gd name="T9" fmla="*/ 16 h 16"/>
              <a:gd name="T10" fmla="*/ 18 w 18"/>
              <a:gd name="T11" fmla="*/ 0 h 16"/>
              <a:gd name="T12" fmla="*/ 16 w 18"/>
              <a:gd name="T13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16">
                <a:moveTo>
                  <a:pt x="16" y="0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18" y="0"/>
                  <a:pt x="18" y="0"/>
                  <a:pt x="18" y="0"/>
                </a:cubicBezTo>
                <a:cubicBezTo>
                  <a:pt x="17" y="0"/>
                  <a:pt x="17" y="0"/>
                  <a:pt x="16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" name="Freeform 77">
            <a:extLst>
              <a:ext uri="{FF2B5EF4-FFF2-40B4-BE49-F238E27FC236}">
                <a16:creationId xmlns="" xmlns:a16="http://schemas.microsoft.com/office/drawing/2014/main" id="{B9914474-A6F0-42CD-B522-2C8F0196A8F3}"/>
              </a:ext>
            </a:extLst>
          </p:cNvPr>
          <p:cNvSpPr>
            <a:spLocks/>
          </p:cNvSpPr>
          <p:nvPr/>
        </p:nvSpPr>
        <p:spPr bwMode="auto">
          <a:xfrm>
            <a:off x="5239831" y="3432209"/>
            <a:ext cx="38930" cy="33369"/>
          </a:xfrm>
          <a:custGeom>
            <a:avLst/>
            <a:gdLst>
              <a:gd name="T0" fmla="*/ 10 w 11"/>
              <a:gd name="T1" fmla="*/ 0 h 10"/>
              <a:gd name="T2" fmla="*/ 0 w 11"/>
              <a:gd name="T3" fmla="*/ 10 h 10"/>
              <a:gd name="T4" fmla="*/ 0 w 11"/>
              <a:gd name="T5" fmla="*/ 10 h 10"/>
              <a:gd name="T6" fmla="*/ 1 w 11"/>
              <a:gd name="T7" fmla="*/ 10 h 10"/>
              <a:gd name="T8" fmla="*/ 1 w 11"/>
              <a:gd name="T9" fmla="*/ 10 h 10"/>
              <a:gd name="T10" fmla="*/ 11 w 11"/>
              <a:gd name="T11" fmla="*/ 0 h 10"/>
              <a:gd name="T12" fmla="*/ 10 w 11"/>
              <a:gd name="T1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0">
                <a:moveTo>
                  <a:pt x="10" y="0"/>
                </a:moveTo>
                <a:cubicBezTo>
                  <a:pt x="0" y="10"/>
                  <a:pt x="0" y="10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0" y="0"/>
                  <a:pt x="10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" name="Freeform 78">
            <a:extLst>
              <a:ext uri="{FF2B5EF4-FFF2-40B4-BE49-F238E27FC236}">
                <a16:creationId xmlns="" xmlns:a16="http://schemas.microsoft.com/office/drawing/2014/main" id="{0365AA3E-D37D-456F-B7C4-459E2261CC06}"/>
              </a:ext>
            </a:extLst>
          </p:cNvPr>
          <p:cNvSpPr>
            <a:spLocks/>
          </p:cNvSpPr>
          <p:nvPr/>
        </p:nvSpPr>
        <p:spPr bwMode="auto">
          <a:xfrm>
            <a:off x="5314910" y="3451674"/>
            <a:ext cx="19466" cy="13904"/>
          </a:xfrm>
          <a:custGeom>
            <a:avLst/>
            <a:gdLst>
              <a:gd name="T0" fmla="*/ 4 w 5"/>
              <a:gd name="T1" fmla="*/ 0 h 4"/>
              <a:gd name="T2" fmla="*/ 0 w 5"/>
              <a:gd name="T3" fmla="*/ 4 h 4"/>
              <a:gd name="T4" fmla="*/ 0 w 5"/>
              <a:gd name="T5" fmla="*/ 4 h 4"/>
              <a:gd name="T6" fmla="*/ 2 w 5"/>
              <a:gd name="T7" fmla="*/ 4 h 4"/>
              <a:gd name="T8" fmla="*/ 2 w 5"/>
              <a:gd name="T9" fmla="*/ 4 h 4"/>
              <a:gd name="T10" fmla="*/ 5 w 5"/>
              <a:gd name="T11" fmla="*/ 1 h 4"/>
              <a:gd name="T12" fmla="*/ 4 w 5"/>
              <a:gd name="T13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4">
                <a:moveTo>
                  <a:pt x="4" y="0"/>
                </a:move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4" y="1"/>
                  <a:pt x="4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4" name="Freeform 79">
            <a:extLst>
              <a:ext uri="{FF2B5EF4-FFF2-40B4-BE49-F238E27FC236}">
                <a16:creationId xmlns="" xmlns:a16="http://schemas.microsoft.com/office/drawing/2014/main" id="{EFDBE888-308D-4506-90A0-63F98F4FEB3C}"/>
              </a:ext>
            </a:extLst>
          </p:cNvPr>
          <p:cNvSpPr>
            <a:spLocks noEditPoints="1"/>
          </p:cNvSpPr>
          <p:nvPr/>
        </p:nvSpPr>
        <p:spPr bwMode="auto">
          <a:xfrm>
            <a:off x="7570082" y="2884405"/>
            <a:ext cx="0" cy="2781"/>
          </a:xfrm>
          <a:custGeom>
            <a:avLst/>
            <a:gdLst>
              <a:gd name="T0" fmla="*/ 1 h 1"/>
              <a:gd name="T1" fmla="*/ 1 h 1"/>
              <a:gd name="T2" fmla="*/ 1 h 1"/>
              <a:gd name="T3" fmla="*/ 1 h 1"/>
              <a:gd name="T4" fmla="*/ 0 h 1"/>
              <a:gd name="T5" fmla="*/ 0 h 1"/>
              <a:gd name="T6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</a:cxnLst>
            <a:rect l="0" t="0" r="r" b="b"/>
            <a:pathLst>
              <a:path h="1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B3CF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5" name="Freeform 80">
            <a:extLst>
              <a:ext uri="{FF2B5EF4-FFF2-40B4-BE49-F238E27FC236}">
                <a16:creationId xmlns="" xmlns:a16="http://schemas.microsoft.com/office/drawing/2014/main" id="{7763E8E8-78AF-4081-B3AB-D0F11740DFF0}"/>
              </a:ext>
            </a:extLst>
          </p:cNvPr>
          <p:cNvSpPr>
            <a:spLocks noEditPoints="1"/>
          </p:cNvSpPr>
          <p:nvPr/>
        </p:nvSpPr>
        <p:spPr bwMode="auto">
          <a:xfrm>
            <a:off x="7225272" y="2734246"/>
            <a:ext cx="63957" cy="2781"/>
          </a:xfrm>
          <a:custGeom>
            <a:avLst/>
            <a:gdLst>
              <a:gd name="T0" fmla="*/ 0 w 18"/>
              <a:gd name="T1" fmla="*/ 1 h 1"/>
              <a:gd name="T2" fmla="*/ 1 w 18"/>
              <a:gd name="T3" fmla="*/ 1 h 1"/>
              <a:gd name="T4" fmla="*/ 1 w 18"/>
              <a:gd name="T5" fmla="*/ 1 h 1"/>
              <a:gd name="T6" fmla="*/ 2 w 18"/>
              <a:gd name="T7" fmla="*/ 1 h 1"/>
              <a:gd name="T8" fmla="*/ 2 w 18"/>
              <a:gd name="T9" fmla="*/ 1 h 1"/>
              <a:gd name="T10" fmla="*/ 2 w 18"/>
              <a:gd name="T11" fmla="*/ 1 h 1"/>
              <a:gd name="T12" fmla="*/ 3 w 18"/>
              <a:gd name="T13" fmla="*/ 1 h 1"/>
              <a:gd name="T14" fmla="*/ 3 w 18"/>
              <a:gd name="T15" fmla="*/ 1 h 1"/>
              <a:gd name="T16" fmla="*/ 3 w 18"/>
              <a:gd name="T17" fmla="*/ 1 h 1"/>
              <a:gd name="T18" fmla="*/ 4 w 18"/>
              <a:gd name="T19" fmla="*/ 1 h 1"/>
              <a:gd name="T20" fmla="*/ 5 w 18"/>
              <a:gd name="T21" fmla="*/ 1 h 1"/>
              <a:gd name="T22" fmla="*/ 5 w 18"/>
              <a:gd name="T23" fmla="*/ 1 h 1"/>
              <a:gd name="T24" fmla="*/ 5 w 18"/>
              <a:gd name="T25" fmla="*/ 1 h 1"/>
              <a:gd name="T26" fmla="*/ 6 w 18"/>
              <a:gd name="T27" fmla="*/ 1 h 1"/>
              <a:gd name="T28" fmla="*/ 6 w 18"/>
              <a:gd name="T29" fmla="*/ 1 h 1"/>
              <a:gd name="T30" fmla="*/ 6 w 18"/>
              <a:gd name="T31" fmla="*/ 1 h 1"/>
              <a:gd name="T32" fmla="*/ 7 w 18"/>
              <a:gd name="T33" fmla="*/ 1 h 1"/>
              <a:gd name="T34" fmla="*/ 7 w 18"/>
              <a:gd name="T35" fmla="*/ 1 h 1"/>
              <a:gd name="T36" fmla="*/ 7 w 18"/>
              <a:gd name="T37" fmla="*/ 0 h 1"/>
              <a:gd name="T38" fmla="*/ 8 w 18"/>
              <a:gd name="T39" fmla="*/ 0 h 1"/>
              <a:gd name="T40" fmla="*/ 8 w 18"/>
              <a:gd name="T41" fmla="*/ 0 h 1"/>
              <a:gd name="T42" fmla="*/ 9 w 18"/>
              <a:gd name="T43" fmla="*/ 0 h 1"/>
              <a:gd name="T44" fmla="*/ 9 w 18"/>
              <a:gd name="T45" fmla="*/ 0 h 1"/>
              <a:gd name="T46" fmla="*/ 9 w 18"/>
              <a:gd name="T47" fmla="*/ 0 h 1"/>
              <a:gd name="T48" fmla="*/ 10 w 18"/>
              <a:gd name="T49" fmla="*/ 0 h 1"/>
              <a:gd name="T50" fmla="*/ 10 w 18"/>
              <a:gd name="T51" fmla="*/ 0 h 1"/>
              <a:gd name="T52" fmla="*/ 10 w 18"/>
              <a:gd name="T53" fmla="*/ 0 h 1"/>
              <a:gd name="T54" fmla="*/ 11 w 18"/>
              <a:gd name="T55" fmla="*/ 0 h 1"/>
              <a:gd name="T56" fmla="*/ 11 w 18"/>
              <a:gd name="T57" fmla="*/ 0 h 1"/>
              <a:gd name="T58" fmla="*/ 11 w 18"/>
              <a:gd name="T59" fmla="*/ 0 h 1"/>
              <a:gd name="T60" fmla="*/ 12 w 18"/>
              <a:gd name="T61" fmla="*/ 0 h 1"/>
              <a:gd name="T62" fmla="*/ 13 w 18"/>
              <a:gd name="T63" fmla="*/ 0 h 1"/>
              <a:gd name="T64" fmla="*/ 13 w 18"/>
              <a:gd name="T65" fmla="*/ 0 h 1"/>
              <a:gd name="T66" fmla="*/ 14 w 18"/>
              <a:gd name="T67" fmla="*/ 0 h 1"/>
              <a:gd name="T68" fmla="*/ 14 w 18"/>
              <a:gd name="T69" fmla="*/ 0 h 1"/>
              <a:gd name="T70" fmla="*/ 14 w 18"/>
              <a:gd name="T71" fmla="*/ 0 h 1"/>
              <a:gd name="T72" fmla="*/ 15 w 18"/>
              <a:gd name="T73" fmla="*/ 0 h 1"/>
              <a:gd name="T74" fmla="*/ 18 w 18"/>
              <a:gd name="T75" fmla="*/ 0 h 1"/>
              <a:gd name="T76" fmla="*/ 18 w 18"/>
              <a:gd name="T77" fmla="*/ 0 h 1"/>
              <a:gd name="T78" fmla="*/ 18 w 18"/>
              <a:gd name="T79" fmla="*/ 0 h 1"/>
              <a:gd name="T80" fmla="*/ 17 w 18"/>
              <a:gd name="T81" fmla="*/ 0 h 1"/>
              <a:gd name="T82" fmla="*/ 17 w 18"/>
              <a:gd name="T83" fmla="*/ 0 h 1"/>
              <a:gd name="T84" fmla="*/ 16 w 18"/>
              <a:gd name="T85" fmla="*/ 0 h 1"/>
              <a:gd name="T86" fmla="*/ 17 w 18"/>
              <a:gd name="T87" fmla="*/ 0 h 1"/>
              <a:gd name="T88" fmla="*/ 17 w 18"/>
              <a:gd name="T89" fmla="*/ 0 h 1"/>
              <a:gd name="T90" fmla="*/ 17 w 18"/>
              <a:gd name="T91" fmla="*/ 0 h 1"/>
              <a:gd name="T92" fmla="*/ 17 w 18"/>
              <a:gd name="T9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" h="1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moveTo>
                  <a:pt x="2" y="1"/>
                </a:move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moveTo>
                  <a:pt x="2" y="1"/>
                </a:move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moveTo>
                  <a:pt x="3" y="1"/>
                </a:move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moveTo>
                  <a:pt x="3" y="1"/>
                </a:move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moveTo>
                  <a:pt x="4" y="1"/>
                </a:move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moveTo>
                  <a:pt x="5" y="1"/>
                </a:move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moveTo>
                  <a:pt x="5" y="1"/>
                </a:move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moveTo>
                  <a:pt x="6" y="1"/>
                </a:move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moveTo>
                  <a:pt x="6" y="1"/>
                </a:move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moveTo>
                  <a:pt x="7" y="1"/>
                </a:move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moveTo>
                  <a:pt x="14" y="0"/>
                </a:move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moveTo>
                  <a:pt x="14" y="0"/>
                </a:move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moveTo>
                  <a:pt x="15" y="0"/>
                </a:move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7" y="0"/>
                </a:cubicBezTo>
                <a:moveTo>
                  <a:pt x="16" y="0"/>
                </a:move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</a:path>
            </a:pathLst>
          </a:custGeom>
          <a:solidFill>
            <a:srgbClr val="B3CF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6" name="Freeform 81">
            <a:extLst>
              <a:ext uri="{FF2B5EF4-FFF2-40B4-BE49-F238E27FC236}">
                <a16:creationId xmlns="" xmlns:a16="http://schemas.microsoft.com/office/drawing/2014/main" id="{EA648108-6D3A-4E71-80A6-43FFB6A7CBC0}"/>
              </a:ext>
            </a:extLst>
          </p:cNvPr>
          <p:cNvSpPr>
            <a:spLocks noEditPoints="1"/>
          </p:cNvSpPr>
          <p:nvPr/>
        </p:nvSpPr>
        <p:spPr bwMode="auto">
          <a:xfrm>
            <a:off x="5762607" y="2734246"/>
            <a:ext cx="1807475" cy="1646192"/>
          </a:xfrm>
          <a:custGeom>
            <a:avLst/>
            <a:gdLst>
              <a:gd name="T0" fmla="*/ 157 w 518"/>
              <a:gd name="T1" fmla="*/ 377 h 472"/>
              <a:gd name="T2" fmla="*/ 158 w 518"/>
              <a:gd name="T3" fmla="*/ 307 h 472"/>
              <a:gd name="T4" fmla="*/ 158 w 518"/>
              <a:gd name="T5" fmla="*/ 305 h 472"/>
              <a:gd name="T6" fmla="*/ 0 w 518"/>
              <a:gd name="T7" fmla="*/ 291 h 472"/>
              <a:gd name="T8" fmla="*/ 153 w 518"/>
              <a:gd name="T9" fmla="*/ 428 h 472"/>
              <a:gd name="T10" fmla="*/ 154 w 518"/>
              <a:gd name="T11" fmla="*/ 402 h 472"/>
              <a:gd name="T12" fmla="*/ 130 w 518"/>
              <a:gd name="T13" fmla="*/ 380 h 472"/>
              <a:gd name="T14" fmla="*/ 106 w 518"/>
              <a:gd name="T15" fmla="*/ 357 h 472"/>
              <a:gd name="T16" fmla="*/ 84 w 518"/>
              <a:gd name="T17" fmla="*/ 333 h 472"/>
              <a:gd name="T18" fmla="*/ 63 w 518"/>
              <a:gd name="T19" fmla="*/ 307 h 472"/>
              <a:gd name="T20" fmla="*/ 43 w 518"/>
              <a:gd name="T21" fmla="*/ 281 h 472"/>
              <a:gd name="T22" fmla="*/ 21 w 518"/>
              <a:gd name="T23" fmla="*/ 248 h 472"/>
              <a:gd name="T24" fmla="*/ 93 w 518"/>
              <a:gd name="T25" fmla="*/ 301 h 472"/>
              <a:gd name="T26" fmla="*/ 197 w 518"/>
              <a:gd name="T27" fmla="*/ 452 h 472"/>
              <a:gd name="T28" fmla="*/ 326 w 518"/>
              <a:gd name="T29" fmla="*/ 396 h 472"/>
              <a:gd name="T30" fmla="*/ 260 w 518"/>
              <a:gd name="T31" fmla="*/ 205 h 472"/>
              <a:gd name="T32" fmla="*/ 282 w 518"/>
              <a:gd name="T33" fmla="*/ 205 h 472"/>
              <a:gd name="T34" fmla="*/ 247 w 518"/>
              <a:gd name="T35" fmla="*/ 287 h 472"/>
              <a:gd name="T36" fmla="*/ 375 w 518"/>
              <a:gd name="T37" fmla="*/ 205 h 472"/>
              <a:gd name="T38" fmla="*/ 247 w 518"/>
              <a:gd name="T39" fmla="*/ 356 h 472"/>
              <a:gd name="T40" fmla="*/ 446 w 518"/>
              <a:gd name="T41" fmla="*/ 205 h 472"/>
              <a:gd name="T42" fmla="*/ 468 w 518"/>
              <a:gd name="T43" fmla="*/ 205 h 472"/>
              <a:gd name="T44" fmla="*/ 488 w 518"/>
              <a:gd name="T45" fmla="*/ 187 h 472"/>
              <a:gd name="T46" fmla="*/ 445 w 518"/>
              <a:gd name="T47" fmla="*/ 205 h 472"/>
              <a:gd name="T48" fmla="*/ 190 w 518"/>
              <a:gd name="T49" fmla="*/ 205 h 472"/>
              <a:gd name="T50" fmla="*/ 505 w 518"/>
              <a:gd name="T51" fmla="*/ 122 h 472"/>
              <a:gd name="T52" fmla="*/ 151 w 518"/>
              <a:gd name="T53" fmla="*/ 102 h 472"/>
              <a:gd name="T54" fmla="*/ 510 w 518"/>
              <a:gd name="T55" fmla="*/ 71 h 472"/>
              <a:gd name="T56" fmla="*/ 95 w 518"/>
              <a:gd name="T57" fmla="*/ 205 h 472"/>
              <a:gd name="T58" fmla="*/ 353 w 518"/>
              <a:gd name="T59" fmla="*/ 205 h 472"/>
              <a:gd name="T60" fmla="*/ 298 w 518"/>
              <a:gd name="T61" fmla="*/ 27 h 472"/>
              <a:gd name="T62" fmla="*/ 328 w 518"/>
              <a:gd name="T63" fmla="*/ 205 h 472"/>
              <a:gd name="T64" fmla="*/ 247 w 518"/>
              <a:gd name="T65" fmla="*/ 124 h 472"/>
              <a:gd name="T66" fmla="*/ 282 w 518"/>
              <a:gd name="T67" fmla="*/ 205 h 472"/>
              <a:gd name="T68" fmla="*/ 247 w 518"/>
              <a:gd name="T69" fmla="*/ 146 h 472"/>
              <a:gd name="T70" fmla="*/ 410 w 518"/>
              <a:gd name="T71" fmla="*/ 8 h 472"/>
              <a:gd name="T72" fmla="*/ 247 w 518"/>
              <a:gd name="T73" fmla="*/ 193 h 472"/>
              <a:gd name="T74" fmla="*/ 433 w 518"/>
              <a:gd name="T75" fmla="*/ 0 h 472"/>
              <a:gd name="T76" fmla="*/ 430 w 518"/>
              <a:gd name="T77" fmla="*/ 0 h 472"/>
              <a:gd name="T78" fmla="*/ 428 w 518"/>
              <a:gd name="T79" fmla="*/ 0 h 472"/>
              <a:gd name="T80" fmla="*/ 426 w 518"/>
              <a:gd name="T81" fmla="*/ 1 h 472"/>
              <a:gd name="T82" fmla="*/ 424 w 518"/>
              <a:gd name="T83" fmla="*/ 1 h 472"/>
              <a:gd name="T84" fmla="*/ 421 w 518"/>
              <a:gd name="T85" fmla="*/ 1 h 472"/>
              <a:gd name="T86" fmla="*/ 37 w 518"/>
              <a:gd name="T87" fmla="*/ 240 h 472"/>
              <a:gd name="T88" fmla="*/ 58 w 518"/>
              <a:gd name="T89" fmla="*/ 265 h 472"/>
              <a:gd name="T90" fmla="*/ 81 w 518"/>
              <a:gd name="T91" fmla="*/ 289 h 472"/>
              <a:gd name="T92" fmla="*/ 119 w 518"/>
              <a:gd name="T93" fmla="*/ 205 h 472"/>
              <a:gd name="T94" fmla="*/ 247 w 518"/>
              <a:gd name="T95" fmla="*/ 99 h 472"/>
              <a:gd name="T96" fmla="*/ 188 w 518"/>
              <a:gd name="T97" fmla="*/ 205 h 472"/>
              <a:gd name="T98" fmla="*/ 235 w 518"/>
              <a:gd name="T99" fmla="*/ 205 h 472"/>
              <a:gd name="T100" fmla="*/ 247 w 518"/>
              <a:gd name="T101" fmla="*/ 239 h 472"/>
              <a:gd name="T102" fmla="*/ 247 w 518"/>
              <a:gd name="T103" fmla="*/ 286 h 472"/>
              <a:gd name="T104" fmla="*/ 247 w 518"/>
              <a:gd name="T105" fmla="*/ 332 h 472"/>
              <a:gd name="T106" fmla="*/ 247 w 518"/>
              <a:gd name="T107" fmla="*/ 379 h 472"/>
              <a:gd name="T108" fmla="*/ 517 w 518"/>
              <a:gd name="T109" fmla="*/ 7 h 472"/>
              <a:gd name="T110" fmla="*/ 436 w 518"/>
              <a:gd name="T111" fmla="*/ 0 h 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18" h="472">
                <a:moveTo>
                  <a:pt x="156" y="378"/>
                </a:moveTo>
                <a:cubicBezTo>
                  <a:pt x="156" y="378"/>
                  <a:pt x="156" y="378"/>
                  <a:pt x="156" y="378"/>
                </a:cubicBezTo>
                <a:cubicBezTo>
                  <a:pt x="156" y="382"/>
                  <a:pt x="156" y="382"/>
                  <a:pt x="156" y="382"/>
                </a:cubicBezTo>
                <a:cubicBezTo>
                  <a:pt x="156" y="381"/>
                  <a:pt x="156" y="380"/>
                  <a:pt x="156" y="378"/>
                </a:cubicBezTo>
                <a:moveTo>
                  <a:pt x="157" y="354"/>
                </a:moveTo>
                <a:cubicBezTo>
                  <a:pt x="156" y="355"/>
                  <a:pt x="156" y="355"/>
                  <a:pt x="156" y="355"/>
                </a:cubicBezTo>
                <a:cubicBezTo>
                  <a:pt x="156" y="377"/>
                  <a:pt x="156" y="377"/>
                  <a:pt x="156" y="377"/>
                </a:cubicBezTo>
                <a:cubicBezTo>
                  <a:pt x="157" y="377"/>
                  <a:pt x="157" y="377"/>
                  <a:pt x="157" y="377"/>
                </a:cubicBezTo>
                <a:cubicBezTo>
                  <a:pt x="157" y="369"/>
                  <a:pt x="157" y="362"/>
                  <a:pt x="157" y="354"/>
                </a:cubicBezTo>
                <a:moveTo>
                  <a:pt x="158" y="330"/>
                </a:moveTo>
                <a:cubicBezTo>
                  <a:pt x="147" y="341"/>
                  <a:pt x="147" y="341"/>
                  <a:pt x="147" y="341"/>
                </a:cubicBezTo>
                <a:cubicBezTo>
                  <a:pt x="150" y="342"/>
                  <a:pt x="153" y="344"/>
                  <a:pt x="156" y="345"/>
                </a:cubicBezTo>
                <a:cubicBezTo>
                  <a:pt x="156" y="353"/>
                  <a:pt x="156" y="353"/>
                  <a:pt x="156" y="353"/>
                </a:cubicBezTo>
                <a:cubicBezTo>
                  <a:pt x="157" y="352"/>
                  <a:pt x="157" y="352"/>
                  <a:pt x="157" y="352"/>
                </a:cubicBezTo>
                <a:cubicBezTo>
                  <a:pt x="158" y="345"/>
                  <a:pt x="158" y="338"/>
                  <a:pt x="158" y="330"/>
                </a:cubicBezTo>
                <a:moveTo>
                  <a:pt x="158" y="307"/>
                </a:moveTo>
                <a:cubicBezTo>
                  <a:pt x="133" y="332"/>
                  <a:pt x="133" y="332"/>
                  <a:pt x="133" y="332"/>
                </a:cubicBezTo>
                <a:cubicBezTo>
                  <a:pt x="137" y="335"/>
                  <a:pt x="142" y="338"/>
                  <a:pt x="146" y="340"/>
                </a:cubicBezTo>
                <a:cubicBezTo>
                  <a:pt x="158" y="329"/>
                  <a:pt x="158" y="329"/>
                  <a:pt x="158" y="329"/>
                </a:cubicBezTo>
                <a:cubicBezTo>
                  <a:pt x="158" y="322"/>
                  <a:pt x="158" y="314"/>
                  <a:pt x="158" y="307"/>
                </a:cubicBezTo>
                <a:moveTo>
                  <a:pt x="158" y="284"/>
                </a:moveTo>
                <a:cubicBezTo>
                  <a:pt x="119" y="323"/>
                  <a:pt x="119" y="323"/>
                  <a:pt x="119" y="323"/>
                </a:cubicBezTo>
                <a:cubicBezTo>
                  <a:pt x="123" y="326"/>
                  <a:pt x="127" y="329"/>
                  <a:pt x="132" y="331"/>
                </a:cubicBezTo>
                <a:cubicBezTo>
                  <a:pt x="158" y="305"/>
                  <a:pt x="158" y="305"/>
                  <a:pt x="158" y="305"/>
                </a:cubicBezTo>
                <a:cubicBezTo>
                  <a:pt x="158" y="298"/>
                  <a:pt x="158" y="291"/>
                  <a:pt x="158" y="284"/>
                </a:cubicBezTo>
                <a:moveTo>
                  <a:pt x="157" y="261"/>
                </a:moveTo>
                <a:cubicBezTo>
                  <a:pt x="106" y="312"/>
                  <a:pt x="106" y="312"/>
                  <a:pt x="106" y="312"/>
                </a:cubicBezTo>
                <a:cubicBezTo>
                  <a:pt x="110" y="316"/>
                  <a:pt x="114" y="319"/>
                  <a:pt x="118" y="322"/>
                </a:cubicBezTo>
                <a:cubicBezTo>
                  <a:pt x="158" y="282"/>
                  <a:pt x="158" y="282"/>
                  <a:pt x="158" y="282"/>
                </a:cubicBezTo>
                <a:cubicBezTo>
                  <a:pt x="157" y="275"/>
                  <a:pt x="157" y="268"/>
                  <a:pt x="157" y="261"/>
                </a:cubicBezTo>
                <a:moveTo>
                  <a:pt x="21" y="248"/>
                </a:moveTo>
                <a:cubicBezTo>
                  <a:pt x="13" y="262"/>
                  <a:pt x="6" y="276"/>
                  <a:pt x="0" y="291"/>
                </a:cubicBezTo>
                <a:cubicBezTo>
                  <a:pt x="44" y="341"/>
                  <a:pt x="75" y="403"/>
                  <a:pt x="86" y="472"/>
                </a:cubicBezTo>
                <a:cubicBezTo>
                  <a:pt x="88" y="472"/>
                  <a:pt x="89" y="472"/>
                  <a:pt x="90" y="472"/>
                </a:cubicBezTo>
                <a:cubicBezTo>
                  <a:pt x="111" y="472"/>
                  <a:pt x="130" y="471"/>
                  <a:pt x="150" y="468"/>
                </a:cubicBezTo>
                <a:cubicBezTo>
                  <a:pt x="150" y="463"/>
                  <a:pt x="151" y="458"/>
                  <a:pt x="151" y="453"/>
                </a:cubicBezTo>
                <a:cubicBezTo>
                  <a:pt x="142" y="462"/>
                  <a:pt x="142" y="462"/>
                  <a:pt x="142" y="462"/>
                </a:cubicBezTo>
                <a:cubicBezTo>
                  <a:pt x="142" y="462"/>
                  <a:pt x="141" y="463"/>
                  <a:pt x="140" y="463"/>
                </a:cubicBezTo>
                <a:cubicBezTo>
                  <a:pt x="151" y="452"/>
                  <a:pt x="151" y="452"/>
                  <a:pt x="151" y="452"/>
                </a:cubicBezTo>
                <a:cubicBezTo>
                  <a:pt x="152" y="444"/>
                  <a:pt x="153" y="436"/>
                  <a:pt x="153" y="428"/>
                </a:cubicBezTo>
                <a:cubicBezTo>
                  <a:pt x="117" y="464"/>
                  <a:pt x="117" y="464"/>
                  <a:pt x="117" y="464"/>
                </a:cubicBezTo>
                <a:cubicBezTo>
                  <a:pt x="116" y="464"/>
                  <a:pt x="116" y="465"/>
                  <a:pt x="115" y="465"/>
                </a:cubicBezTo>
                <a:cubicBezTo>
                  <a:pt x="154" y="426"/>
                  <a:pt x="154" y="426"/>
                  <a:pt x="154" y="426"/>
                </a:cubicBezTo>
                <a:cubicBezTo>
                  <a:pt x="154" y="418"/>
                  <a:pt x="155" y="411"/>
                  <a:pt x="155" y="403"/>
                </a:cubicBezTo>
                <a:cubicBezTo>
                  <a:pt x="155" y="403"/>
                  <a:pt x="155" y="403"/>
                  <a:pt x="155" y="403"/>
                </a:cubicBezTo>
                <a:cubicBezTo>
                  <a:pt x="93" y="465"/>
                  <a:pt x="93" y="465"/>
                  <a:pt x="93" y="465"/>
                </a:cubicBezTo>
                <a:cubicBezTo>
                  <a:pt x="93" y="465"/>
                  <a:pt x="92" y="465"/>
                  <a:pt x="91" y="465"/>
                </a:cubicBezTo>
                <a:cubicBezTo>
                  <a:pt x="154" y="402"/>
                  <a:pt x="154" y="402"/>
                  <a:pt x="154" y="402"/>
                </a:cubicBezTo>
                <a:cubicBezTo>
                  <a:pt x="152" y="400"/>
                  <a:pt x="148" y="397"/>
                  <a:pt x="143" y="392"/>
                </a:cubicBezTo>
                <a:cubicBezTo>
                  <a:pt x="88" y="447"/>
                  <a:pt x="88" y="447"/>
                  <a:pt x="88" y="447"/>
                </a:cubicBezTo>
                <a:cubicBezTo>
                  <a:pt x="88" y="446"/>
                  <a:pt x="88" y="446"/>
                  <a:pt x="88" y="446"/>
                </a:cubicBezTo>
                <a:cubicBezTo>
                  <a:pt x="142" y="391"/>
                  <a:pt x="142" y="391"/>
                  <a:pt x="142" y="391"/>
                </a:cubicBezTo>
                <a:cubicBezTo>
                  <a:pt x="138" y="389"/>
                  <a:pt x="135" y="385"/>
                  <a:pt x="130" y="381"/>
                </a:cubicBezTo>
                <a:cubicBezTo>
                  <a:pt x="83" y="428"/>
                  <a:pt x="83" y="428"/>
                  <a:pt x="83" y="428"/>
                </a:cubicBezTo>
                <a:cubicBezTo>
                  <a:pt x="83" y="428"/>
                  <a:pt x="83" y="427"/>
                  <a:pt x="83" y="427"/>
                </a:cubicBezTo>
                <a:cubicBezTo>
                  <a:pt x="130" y="380"/>
                  <a:pt x="130" y="380"/>
                  <a:pt x="130" y="380"/>
                </a:cubicBezTo>
                <a:cubicBezTo>
                  <a:pt x="126" y="377"/>
                  <a:pt x="122" y="374"/>
                  <a:pt x="119" y="370"/>
                </a:cubicBezTo>
                <a:cubicBezTo>
                  <a:pt x="78" y="410"/>
                  <a:pt x="78" y="410"/>
                  <a:pt x="78" y="410"/>
                </a:cubicBezTo>
                <a:cubicBezTo>
                  <a:pt x="78" y="410"/>
                  <a:pt x="78" y="410"/>
                  <a:pt x="77" y="409"/>
                </a:cubicBezTo>
                <a:cubicBezTo>
                  <a:pt x="118" y="369"/>
                  <a:pt x="118" y="369"/>
                  <a:pt x="118" y="369"/>
                </a:cubicBezTo>
                <a:cubicBezTo>
                  <a:pt x="114" y="365"/>
                  <a:pt x="111" y="362"/>
                  <a:pt x="107" y="358"/>
                </a:cubicBezTo>
                <a:cubicBezTo>
                  <a:pt x="72" y="393"/>
                  <a:pt x="72" y="393"/>
                  <a:pt x="72" y="393"/>
                </a:cubicBezTo>
                <a:cubicBezTo>
                  <a:pt x="71" y="393"/>
                  <a:pt x="71" y="393"/>
                  <a:pt x="71" y="392"/>
                </a:cubicBezTo>
                <a:cubicBezTo>
                  <a:pt x="106" y="357"/>
                  <a:pt x="106" y="357"/>
                  <a:pt x="106" y="357"/>
                </a:cubicBezTo>
                <a:cubicBezTo>
                  <a:pt x="103" y="354"/>
                  <a:pt x="99" y="350"/>
                  <a:pt x="96" y="346"/>
                </a:cubicBezTo>
                <a:cubicBezTo>
                  <a:pt x="65" y="377"/>
                  <a:pt x="65" y="377"/>
                  <a:pt x="65" y="377"/>
                </a:cubicBezTo>
                <a:cubicBezTo>
                  <a:pt x="64" y="377"/>
                  <a:pt x="64" y="376"/>
                  <a:pt x="64" y="376"/>
                </a:cubicBezTo>
                <a:cubicBezTo>
                  <a:pt x="95" y="345"/>
                  <a:pt x="95" y="345"/>
                  <a:pt x="95" y="345"/>
                </a:cubicBezTo>
                <a:cubicBezTo>
                  <a:pt x="92" y="341"/>
                  <a:pt x="88" y="338"/>
                  <a:pt x="85" y="334"/>
                </a:cubicBezTo>
                <a:cubicBezTo>
                  <a:pt x="57" y="361"/>
                  <a:pt x="57" y="361"/>
                  <a:pt x="57" y="361"/>
                </a:cubicBezTo>
                <a:cubicBezTo>
                  <a:pt x="57" y="361"/>
                  <a:pt x="57" y="361"/>
                  <a:pt x="56" y="360"/>
                </a:cubicBezTo>
                <a:cubicBezTo>
                  <a:pt x="84" y="333"/>
                  <a:pt x="84" y="333"/>
                  <a:pt x="84" y="333"/>
                </a:cubicBezTo>
                <a:cubicBezTo>
                  <a:pt x="81" y="329"/>
                  <a:pt x="77" y="325"/>
                  <a:pt x="74" y="321"/>
                </a:cubicBezTo>
                <a:cubicBezTo>
                  <a:pt x="49" y="346"/>
                  <a:pt x="49" y="346"/>
                  <a:pt x="49" y="346"/>
                </a:cubicBezTo>
                <a:cubicBezTo>
                  <a:pt x="49" y="346"/>
                  <a:pt x="48" y="346"/>
                  <a:pt x="48" y="345"/>
                </a:cubicBezTo>
                <a:cubicBezTo>
                  <a:pt x="73" y="320"/>
                  <a:pt x="73" y="320"/>
                  <a:pt x="73" y="320"/>
                </a:cubicBezTo>
                <a:cubicBezTo>
                  <a:pt x="70" y="316"/>
                  <a:pt x="67" y="312"/>
                  <a:pt x="63" y="308"/>
                </a:cubicBezTo>
                <a:cubicBezTo>
                  <a:pt x="40" y="332"/>
                  <a:pt x="40" y="332"/>
                  <a:pt x="40" y="332"/>
                </a:cubicBezTo>
                <a:cubicBezTo>
                  <a:pt x="40" y="331"/>
                  <a:pt x="40" y="331"/>
                  <a:pt x="39" y="331"/>
                </a:cubicBezTo>
                <a:cubicBezTo>
                  <a:pt x="63" y="307"/>
                  <a:pt x="63" y="307"/>
                  <a:pt x="63" y="307"/>
                </a:cubicBezTo>
                <a:cubicBezTo>
                  <a:pt x="60" y="303"/>
                  <a:pt x="56" y="299"/>
                  <a:pt x="53" y="295"/>
                </a:cubicBezTo>
                <a:cubicBezTo>
                  <a:pt x="31" y="318"/>
                  <a:pt x="31" y="318"/>
                  <a:pt x="31" y="318"/>
                </a:cubicBezTo>
                <a:cubicBezTo>
                  <a:pt x="30" y="318"/>
                  <a:pt x="30" y="317"/>
                  <a:pt x="30" y="317"/>
                </a:cubicBezTo>
                <a:cubicBezTo>
                  <a:pt x="53" y="294"/>
                  <a:pt x="53" y="294"/>
                  <a:pt x="53" y="294"/>
                </a:cubicBezTo>
                <a:cubicBezTo>
                  <a:pt x="50" y="290"/>
                  <a:pt x="46" y="286"/>
                  <a:pt x="43" y="282"/>
                </a:cubicBezTo>
                <a:cubicBezTo>
                  <a:pt x="21" y="305"/>
                  <a:pt x="21" y="305"/>
                  <a:pt x="21" y="305"/>
                </a:cubicBezTo>
                <a:cubicBezTo>
                  <a:pt x="20" y="304"/>
                  <a:pt x="20" y="304"/>
                  <a:pt x="20" y="304"/>
                </a:cubicBezTo>
                <a:cubicBezTo>
                  <a:pt x="43" y="281"/>
                  <a:pt x="43" y="281"/>
                  <a:pt x="43" y="281"/>
                </a:cubicBezTo>
                <a:cubicBezTo>
                  <a:pt x="40" y="277"/>
                  <a:pt x="37" y="272"/>
                  <a:pt x="34" y="268"/>
                </a:cubicBezTo>
                <a:cubicBezTo>
                  <a:pt x="10" y="292"/>
                  <a:pt x="10" y="292"/>
                  <a:pt x="10" y="292"/>
                </a:cubicBezTo>
                <a:cubicBezTo>
                  <a:pt x="10" y="292"/>
                  <a:pt x="10" y="291"/>
                  <a:pt x="9" y="291"/>
                </a:cubicBezTo>
                <a:cubicBezTo>
                  <a:pt x="33" y="267"/>
                  <a:pt x="33" y="267"/>
                  <a:pt x="33" y="267"/>
                </a:cubicBezTo>
                <a:cubicBezTo>
                  <a:pt x="30" y="263"/>
                  <a:pt x="27" y="258"/>
                  <a:pt x="25" y="254"/>
                </a:cubicBezTo>
                <a:cubicBezTo>
                  <a:pt x="24" y="255"/>
                  <a:pt x="24" y="255"/>
                  <a:pt x="24" y="255"/>
                </a:cubicBezTo>
                <a:cubicBezTo>
                  <a:pt x="24" y="254"/>
                  <a:pt x="24" y="254"/>
                  <a:pt x="24" y="254"/>
                </a:cubicBezTo>
                <a:cubicBezTo>
                  <a:pt x="23" y="252"/>
                  <a:pt x="22" y="250"/>
                  <a:pt x="21" y="248"/>
                </a:cubicBezTo>
                <a:moveTo>
                  <a:pt x="156" y="239"/>
                </a:moveTo>
                <a:cubicBezTo>
                  <a:pt x="93" y="302"/>
                  <a:pt x="93" y="302"/>
                  <a:pt x="93" y="302"/>
                </a:cubicBezTo>
                <a:cubicBezTo>
                  <a:pt x="97" y="305"/>
                  <a:pt x="101" y="308"/>
                  <a:pt x="105" y="312"/>
                </a:cubicBezTo>
                <a:cubicBezTo>
                  <a:pt x="157" y="260"/>
                  <a:pt x="157" y="260"/>
                  <a:pt x="157" y="260"/>
                </a:cubicBezTo>
                <a:cubicBezTo>
                  <a:pt x="157" y="253"/>
                  <a:pt x="156" y="246"/>
                  <a:pt x="156" y="239"/>
                </a:cubicBezTo>
                <a:moveTo>
                  <a:pt x="155" y="217"/>
                </a:moveTo>
                <a:cubicBezTo>
                  <a:pt x="81" y="290"/>
                  <a:pt x="81" y="290"/>
                  <a:pt x="81" y="290"/>
                </a:cubicBezTo>
                <a:cubicBezTo>
                  <a:pt x="85" y="294"/>
                  <a:pt x="89" y="297"/>
                  <a:pt x="93" y="301"/>
                </a:cubicBezTo>
                <a:cubicBezTo>
                  <a:pt x="156" y="238"/>
                  <a:pt x="156" y="238"/>
                  <a:pt x="156" y="238"/>
                </a:cubicBezTo>
                <a:cubicBezTo>
                  <a:pt x="155" y="231"/>
                  <a:pt x="155" y="224"/>
                  <a:pt x="155" y="217"/>
                </a:cubicBezTo>
                <a:moveTo>
                  <a:pt x="230" y="443"/>
                </a:moveTo>
                <a:cubicBezTo>
                  <a:pt x="247" y="425"/>
                  <a:pt x="247" y="425"/>
                  <a:pt x="247" y="425"/>
                </a:cubicBezTo>
                <a:cubicBezTo>
                  <a:pt x="247" y="427"/>
                  <a:pt x="247" y="427"/>
                  <a:pt x="247" y="427"/>
                </a:cubicBezTo>
                <a:cubicBezTo>
                  <a:pt x="233" y="442"/>
                  <a:pt x="233" y="442"/>
                  <a:pt x="233" y="442"/>
                </a:cubicBezTo>
                <a:cubicBezTo>
                  <a:pt x="232" y="442"/>
                  <a:pt x="231" y="442"/>
                  <a:pt x="230" y="443"/>
                </a:cubicBezTo>
                <a:moveTo>
                  <a:pt x="197" y="452"/>
                </a:moveTo>
                <a:cubicBezTo>
                  <a:pt x="247" y="402"/>
                  <a:pt x="247" y="402"/>
                  <a:pt x="247" y="402"/>
                </a:cubicBezTo>
                <a:cubicBezTo>
                  <a:pt x="247" y="404"/>
                  <a:pt x="247" y="404"/>
                  <a:pt x="247" y="404"/>
                </a:cubicBezTo>
                <a:cubicBezTo>
                  <a:pt x="199" y="452"/>
                  <a:pt x="199" y="452"/>
                  <a:pt x="199" y="452"/>
                </a:cubicBezTo>
                <a:cubicBezTo>
                  <a:pt x="199" y="452"/>
                  <a:pt x="198" y="452"/>
                  <a:pt x="197" y="452"/>
                </a:cubicBezTo>
                <a:moveTo>
                  <a:pt x="321" y="399"/>
                </a:moveTo>
                <a:cubicBezTo>
                  <a:pt x="444" y="275"/>
                  <a:pt x="444" y="275"/>
                  <a:pt x="444" y="275"/>
                </a:cubicBezTo>
                <a:cubicBezTo>
                  <a:pt x="443" y="277"/>
                  <a:pt x="442" y="278"/>
                  <a:pt x="441" y="280"/>
                </a:cubicBezTo>
                <a:cubicBezTo>
                  <a:pt x="326" y="396"/>
                  <a:pt x="326" y="396"/>
                  <a:pt x="326" y="396"/>
                </a:cubicBezTo>
                <a:cubicBezTo>
                  <a:pt x="324" y="397"/>
                  <a:pt x="322" y="398"/>
                  <a:pt x="321" y="399"/>
                </a:cubicBezTo>
                <a:moveTo>
                  <a:pt x="269" y="427"/>
                </a:moveTo>
                <a:cubicBezTo>
                  <a:pt x="473" y="223"/>
                  <a:pt x="473" y="223"/>
                  <a:pt x="473" y="223"/>
                </a:cubicBezTo>
                <a:cubicBezTo>
                  <a:pt x="472" y="224"/>
                  <a:pt x="472" y="225"/>
                  <a:pt x="471" y="226"/>
                </a:cubicBezTo>
                <a:cubicBezTo>
                  <a:pt x="272" y="426"/>
                  <a:pt x="272" y="426"/>
                  <a:pt x="272" y="426"/>
                </a:cubicBezTo>
                <a:cubicBezTo>
                  <a:pt x="271" y="426"/>
                  <a:pt x="270" y="427"/>
                  <a:pt x="269" y="427"/>
                </a:cubicBezTo>
                <a:moveTo>
                  <a:pt x="258" y="205"/>
                </a:moveTo>
                <a:cubicBezTo>
                  <a:pt x="260" y="205"/>
                  <a:pt x="260" y="205"/>
                  <a:pt x="260" y="205"/>
                </a:cubicBezTo>
                <a:cubicBezTo>
                  <a:pt x="247" y="218"/>
                  <a:pt x="247" y="218"/>
                  <a:pt x="247" y="218"/>
                </a:cubicBezTo>
                <a:cubicBezTo>
                  <a:pt x="247" y="216"/>
                  <a:pt x="247" y="216"/>
                  <a:pt x="247" y="216"/>
                </a:cubicBezTo>
                <a:cubicBezTo>
                  <a:pt x="258" y="205"/>
                  <a:pt x="258" y="205"/>
                  <a:pt x="258" y="205"/>
                </a:cubicBezTo>
                <a:moveTo>
                  <a:pt x="282" y="205"/>
                </a:moveTo>
                <a:cubicBezTo>
                  <a:pt x="283" y="205"/>
                  <a:pt x="283" y="205"/>
                  <a:pt x="283" y="205"/>
                </a:cubicBezTo>
                <a:cubicBezTo>
                  <a:pt x="247" y="241"/>
                  <a:pt x="247" y="241"/>
                  <a:pt x="247" y="241"/>
                </a:cubicBezTo>
                <a:cubicBezTo>
                  <a:pt x="247" y="239"/>
                  <a:pt x="247" y="239"/>
                  <a:pt x="247" y="239"/>
                </a:cubicBezTo>
                <a:cubicBezTo>
                  <a:pt x="282" y="205"/>
                  <a:pt x="282" y="205"/>
                  <a:pt x="282" y="205"/>
                </a:cubicBezTo>
                <a:moveTo>
                  <a:pt x="305" y="205"/>
                </a:moveTo>
                <a:cubicBezTo>
                  <a:pt x="307" y="205"/>
                  <a:pt x="307" y="205"/>
                  <a:pt x="307" y="205"/>
                </a:cubicBezTo>
                <a:cubicBezTo>
                  <a:pt x="247" y="264"/>
                  <a:pt x="247" y="264"/>
                  <a:pt x="247" y="264"/>
                </a:cubicBezTo>
                <a:cubicBezTo>
                  <a:pt x="247" y="262"/>
                  <a:pt x="247" y="262"/>
                  <a:pt x="247" y="262"/>
                </a:cubicBezTo>
                <a:cubicBezTo>
                  <a:pt x="305" y="205"/>
                  <a:pt x="305" y="205"/>
                  <a:pt x="305" y="205"/>
                </a:cubicBezTo>
                <a:moveTo>
                  <a:pt x="328" y="205"/>
                </a:moveTo>
                <a:cubicBezTo>
                  <a:pt x="330" y="205"/>
                  <a:pt x="330" y="205"/>
                  <a:pt x="330" y="205"/>
                </a:cubicBezTo>
                <a:cubicBezTo>
                  <a:pt x="247" y="287"/>
                  <a:pt x="247" y="287"/>
                  <a:pt x="247" y="287"/>
                </a:cubicBezTo>
                <a:cubicBezTo>
                  <a:pt x="247" y="286"/>
                  <a:pt x="247" y="286"/>
                  <a:pt x="247" y="286"/>
                </a:cubicBezTo>
                <a:cubicBezTo>
                  <a:pt x="328" y="205"/>
                  <a:pt x="328" y="205"/>
                  <a:pt x="328" y="205"/>
                </a:cubicBezTo>
                <a:moveTo>
                  <a:pt x="351" y="205"/>
                </a:moveTo>
                <a:cubicBezTo>
                  <a:pt x="353" y="205"/>
                  <a:pt x="353" y="205"/>
                  <a:pt x="353" y="205"/>
                </a:cubicBezTo>
                <a:cubicBezTo>
                  <a:pt x="247" y="311"/>
                  <a:pt x="247" y="311"/>
                  <a:pt x="247" y="311"/>
                </a:cubicBezTo>
                <a:cubicBezTo>
                  <a:pt x="247" y="309"/>
                  <a:pt x="247" y="309"/>
                  <a:pt x="247" y="309"/>
                </a:cubicBezTo>
                <a:cubicBezTo>
                  <a:pt x="351" y="205"/>
                  <a:pt x="351" y="205"/>
                  <a:pt x="351" y="205"/>
                </a:cubicBezTo>
                <a:moveTo>
                  <a:pt x="375" y="205"/>
                </a:moveTo>
                <a:cubicBezTo>
                  <a:pt x="376" y="205"/>
                  <a:pt x="376" y="205"/>
                  <a:pt x="376" y="205"/>
                </a:cubicBezTo>
                <a:cubicBezTo>
                  <a:pt x="247" y="334"/>
                  <a:pt x="247" y="334"/>
                  <a:pt x="247" y="334"/>
                </a:cubicBezTo>
                <a:cubicBezTo>
                  <a:pt x="247" y="332"/>
                  <a:pt x="247" y="332"/>
                  <a:pt x="247" y="332"/>
                </a:cubicBezTo>
                <a:cubicBezTo>
                  <a:pt x="375" y="205"/>
                  <a:pt x="375" y="205"/>
                  <a:pt x="375" y="205"/>
                </a:cubicBezTo>
                <a:moveTo>
                  <a:pt x="398" y="205"/>
                </a:moveTo>
                <a:cubicBezTo>
                  <a:pt x="400" y="205"/>
                  <a:pt x="400" y="205"/>
                  <a:pt x="400" y="205"/>
                </a:cubicBezTo>
                <a:cubicBezTo>
                  <a:pt x="247" y="357"/>
                  <a:pt x="247" y="357"/>
                  <a:pt x="247" y="357"/>
                </a:cubicBezTo>
                <a:cubicBezTo>
                  <a:pt x="247" y="356"/>
                  <a:pt x="247" y="356"/>
                  <a:pt x="247" y="356"/>
                </a:cubicBezTo>
                <a:cubicBezTo>
                  <a:pt x="398" y="205"/>
                  <a:pt x="398" y="205"/>
                  <a:pt x="398" y="205"/>
                </a:cubicBezTo>
                <a:moveTo>
                  <a:pt x="421" y="205"/>
                </a:moveTo>
                <a:cubicBezTo>
                  <a:pt x="423" y="205"/>
                  <a:pt x="423" y="205"/>
                  <a:pt x="423" y="205"/>
                </a:cubicBezTo>
                <a:cubicBezTo>
                  <a:pt x="247" y="381"/>
                  <a:pt x="247" y="381"/>
                  <a:pt x="247" y="381"/>
                </a:cubicBezTo>
                <a:cubicBezTo>
                  <a:pt x="247" y="379"/>
                  <a:pt x="247" y="379"/>
                  <a:pt x="247" y="379"/>
                </a:cubicBezTo>
                <a:cubicBezTo>
                  <a:pt x="421" y="205"/>
                  <a:pt x="421" y="205"/>
                  <a:pt x="421" y="205"/>
                </a:cubicBezTo>
                <a:moveTo>
                  <a:pt x="445" y="205"/>
                </a:moveTo>
                <a:cubicBezTo>
                  <a:pt x="446" y="205"/>
                  <a:pt x="446" y="205"/>
                  <a:pt x="446" y="205"/>
                </a:cubicBezTo>
                <a:cubicBezTo>
                  <a:pt x="247" y="404"/>
                  <a:pt x="247" y="404"/>
                  <a:pt x="247" y="404"/>
                </a:cubicBezTo>
                <a:cubicBezTo>
                  <a:pt x="247" y="402"/>
                  <a:pt x="247" y="402"/>
                  <a:pt x="247" y="402"/>
                </a:cubicBezTo>
                <a:cubicBezTo>
                  <a:pt x="445" y="205"/>
                  <a:pt x="445" y="205"/>
                  <a:pt x="445" y="205"/>
                </a:cubicBezTo>
                <a:moveTo>
                  <a:pt x="468" y="205"/>
                </a:moveTo>
                <a:cubicBezTo>
                  <a:pt x="470" y="205"/>
                  <a:pt x="470" y="205"/>
                  <a:pt x="470" y="205"/>
                </a:cubicBezTo>
                <a:cubicBezTo>
                  <a:pt x="247" y="427"/>
                  <a:pt x="247" y="427"/>
                  <a:pt x="247" y="427"/>
                </a:cubicBezTo>
                <a:cubicBezTo>
                  <a:pt x="247" y="425"/>
                  <a:pt x="247" y="425"/>
                  <a:pt x="247" y="425"/>
                </a:cubicBezTo>
                <a:cubicBezTo>
                  <a:pt x="468" y="205"/>
                  <a:pt x="468" y="205"/>
                  <a:pt x="468" y="205"/>
                </a:cubicBezTo>
                <a:moveTo>
                  <a:pt x="235" y="205"/>
                </a:moveTo>
                <a:cubicBezTo>
                  <a:pt x="247" y="193"/>
                  <a:pt x="247" y="193"/>
                  <a:pt x="247" y="193"/>
                </a:cubicBezTo>
                <a:cubicBezTo>
                  <a:pt x="247" y="194"/>
                  <a:pt x="247" y="194"/>
                  <a:pt x="247" y="194"/>
                </a:cubicBezTo>
                <a:cubicBezTo>
                  <a:pt x="237" y="205"/>
                  <a:pt x="237" y="205"/>
                  <a:pt x="237" y="205"/>
                </a:cubicBezTo>
                <a:cubicBezTo>
                  <a:pt x="235" y="205"/>
                  <a:pt x="235" y="205"/>
                  <a:pt x="235" y="205"/>
                </a:cubicBezTo>
                <a:moveTo>
                  <a:pt x="468" y="205"/>
                </a:moveTo>
                <a:cubicBezTo>
                  <a:pt x="488" y="184"/>
                  <a:pt x="488" y="184"/>
                  <a:pt x="488" y="184"/>
                </a:cubicBezTo>
                <a:cubicBezTo>
                  <a:pt x="488" y="185"/>
                  <a:pt x="488" y="186"/>
                  <a:pt x="488" y="187"/>
                </a:cubicBezTo>
                <a:cubicBezTo>
                  <a:pt x="470" y="205"/>
                  <a:pt x="470" y="205"/>
                  <a:pt x="470" y="205"/>
                </a:cubicBezTo>
                <a:cubicBezTo>
                  <a:pt x="468" y="205"/>
                  <a:pt x="468" y="205"/>
                  <a:pt x="468" y="205"/>
                </a:cubicBezTo>
                <a:moveTo>
                  <a:pt x="212" y="205"/>
                </a:moveTo>
                <a:cubicBezTo>
                  <a:pt x="247" y="169"/>
                  <a:pt x="247" y="169"/>
                  <a:pt x="247" y="169"/>
                </a:cubicBezTo>
                <a:cubicBezTo>
                  <a:pt x="247" y="171"/>
                  <a:pt x="247" y="171"/>
                  <a:pt x="247" y="171"/>
                </a:cubicBezTo>
                <a:cubicBezTo>
                  <a:pt x="213" y="205"/>
                  <a:pt x="213" y="205"/>
                  <a:pt x="213" y="205"/>
                </a:cubicBezTo>
                <a:cubicBezTo>
                  <a:pt x="212" y="205"/>
                  <a:pt x="212" y="205"/>
                  <a:pt x="212" y="205"/>
                </a:cubicBezTo>
                <a:moveTo>
                  <a:pt x="445" y="205"/>
                </a:moveTo>
                <a:cubicBezTo>
                  <a:pt x="498" y="151"/>
                  <a:pt x="498" y="151"/>
                  <a:pt x="498" y="151"/>
                </a:cubicBezTo>
                <a:cubicBezTo>
                  <a:pt x="498" y="152"/>
                  <a:pt x="498" y="153"/>
                  <a:pt x="498" y="153"/>
                </a:cubicBezTo>
                <a:cubicBezTo>
                  <a:pt x="446" y="205"/>
                  <a:pt x="446" y="205"/>
                  <a:pt x="446" y="205"/>
                </a:cubicBezTo>
                <a:cubicBezTo>
                  <a:pt x="445" y="205"/>
                  <a:pt x="445" y="205"/>
                  <a:pt x="445" y="205"/>
                </a:cubicBezTo>
                <a:moveTo>
                  <a:pt x="188" y="205"/>
                </a:moveTo>
                <a:cubicBezTo>
                  <a:pt x="247" y="146"/>
                  <a:pt x="247" y="146"/>
                  <a:pt x="247" y="146"/>
                </a:cubicBezTo>
                <a:cubicBezTo>
                  <a:pt x="247" y="148"/>
                  <a:pt x="247" y="148"/>
                  <a:pt x="247" y="148"/>
                </a:cubicBezTo>
                <a:cubicBezTo>
                  <a:pt x="190" y="205"/>
                  <a:pt x="190" y="205"/>
                  <a:pt x="190" y="205"/>
                </a:cubicBezTo>
                <a:cubicBezTo>
                  <a:pt x="188" y="205"/>
                  <a:pt x="188" y="205"/>
                  <a:pt x="188" y="205"/>
                </a:cubicBezTo>
                <a:moveTo>
                  <a:pt x="165" y="205"/>
                </a:moveTo>
                <a:cubicBezTo>
                  <a:pt x="247" y="123"/>
                  <a:pt x="247" y="123"/>
                  <a:pt x="247" y="123"/>
                </a:cubicBezTo>
                <a:cubicBezTo>
                  <a:pt x="247" y="124"/>
                  <a:pt x="247" y="124"/>
                  <a:pt x="247" y="124"/>
                </a:cubicBezTo>
                <a:cubicBezTo>
                  <a:pt x="167" y="205"/>
                  <a:pt x="167" y="205"/>
                  <a:pt x="167" y="205"/>
                </a:cubicBezTo>
                <a:cubicBezTo>
                  <a:pt x="165" y="205"/>
                  <a:pt x="165" y="205"/>
                  <a:pt x="165" y="205"/>
                </a:cubicBezTo>
                <a:moveTo>
                  <a:pt x="421" y="205"/>
                </a:moveTo>
                <a:cubicBezTo>
                  <a:pt x="505" y="122"/>
                  <a:pt x="505" y="122"/>
                  <a:pt x="505" y="122"/>
                </a:cubicBezTo>
                <a:cubicBezTo>
                  <a:pt x="504" y="122"/>
                  <a:pt x="504" y="123"/>
                  <a:pt x="504" y="124"/>
                </a:cubicBezTo>
                <a:cubicBezTo>
                  <a:pt x="423" y="205"/>
                  <a:pt x="423" y="205"/>
                  <a:pt x="423" y="205"/>
                </a:cubicBezTo>
                <a:cubicBezTo>
                  <a:pt x="421" y="205"/>
                  <a:pt x="421" y="205"/>
                  <a:pt x="421" y="205"/>
                </a:cubicBezTo>
                <a:moveTo>
                  <a:pt x="151" y="102"/>
                </a:moveTo>
                <a:cubicBezTo>
                  <a:pt x="154" y="101"/>
                  <a:pt x="156" y="99"/>
                  <a:pt x="158" y="97"/>
                </a:cubicBezTo>
                <a:cubicBezTo>
                  <a:pt x="63" y="193"/>
                  <a:pt x="63" y="193"/>
                  <a:pt x="63" y="193"/>
                </a:cubicBezTo>
                <a:cubicBezTo>
                  <a:pt x="64" y="190"/>
                  <a:pt x="66" y="188"/>
                  <a:pt x="68" y="186"/>
                </a:cubicBezTo>
                <a:cubicBezTo>
                  <a:pt x="151" y="102"/>
                  <a:pt x="151" y="102"/>
                  <a:pt x="151" y="102"/>
                </a:cubicBezTo>
                <a:moveTo>
                  <a:pt x="398" y="205"/>
                </a:moveTo>
                <a:cubicBezTo>
                  <a:pt x="508" y="95"/>
                  <a:pt x="508" y="95"/>
                  <a:pt x="508" y="95"/>
                </a:cubicBezTo>
                <a:cubicBezTo>
                  <a:pt x="508" y="95"/>
                  <a:pt x="508" y="96"/>
                  <a:pt x="508" y="96"/>
                </a:cubicBezTo>
                <a:cubicBezTo>
                  <a:pt x="400" y="205"/>
                  <a:pt x="400" y="205"/>
                  <a:pt x="400" y="205"/>
                </a:cubicBezTo>
                <a:cubicBezTo>
                  <a:pt x="398" y="205"/>
                  <a:pt x="398" y="205"/>
                  <a:pt x="398" y="205"/>
                </a:cubicBezTo>
                <a:moveTo>
                  <a:pt x="375" y="205"/>
                </a:moveTo>
                <a:cubicBezTo>
                  <a:pt x="510" y="69"/>
                  <a:pt x="510" y="69"/>
                  <a:pt x="510" y="69"/>
                </a:cubicBezTo>
                <a:cubicBezTo>
                  <a:pt x="510" y="70"/>
                  <a:pt x="510" y="70"/>
                  <a:pt x="510" y="71"/>
                </a:cubicBezTo>
                <a:cubicBezTo>
                  <a:pt x="376" y="205"/>
                  <a:pt x="376" y="205"/>
                  <a:pt x="376" y="205"/>
                </a:cubicBezTo>
                <a:cubicBezTo>
                  <a:pt x="375" y="205"/>
                  <a:pt x="375" y="205"/>
                  <a:pt x="375" y="205"/>
                </a:cubicBezTo>
                <a:moveTo>
                  <a:pt x="217" y="60"/>
                </a:moveTo>
                <a:cubicBezTo>
                  <a:pt x="218" y="60"/>
                  <a:pt x="219" y="59"/>
                  <a:pt x="220" y="58"/>
                </a:cubicBezTo>
                <a:cubicBezTo>
                  <a:pt x="74" y="205"/>
                  <a:pt x="74" y="205"/>
                  <a:pt x="74" y="205"/>
                </a:cubicBezTo>
                <a:cubicBezTo>
                  <a:pt x="72" y="205"/>
                  <a:pt x="72" y="205"/>
                  <a:pt x="72" y="205"/>
                </a:cubicBezTo>
                <a:cubicBezTo>
                  <a:pt x="217" y="60"/>
                  <a:pt x="217" y="60"/>
                  <a:pt x="217" y="60"/>
                </a:cubicBezTo>
                <a:moveTo>
                  <a:pt x="95" y="205"/>
                </a:moveTo>
                <a:cubicBezTo>
                  <a:pt x="247" y="53"/>
                  <a:pt x="247" y="53"/>
                  <a:pt x="247" y="53"/>
                </a:cubicBezTo>
                <a:cubicBezTo>
                  <a:pt x="247" y="55"/>
                  <a:pt x="247" y="55"/>
                  <a:pt x="247" y="55"/>
                </a:cubicBezTo>
                <a:cubicBezTo>
                  <a:pt x="97" y="205"/>
                  <a:pt x="97" y="205"/>
                  <a:pt x="97" y="205"/>
                </a:cubicBezTo>
                <a:cubicBezTo>
                  <a:pt x="95" y="205"/>
                  <a:pt x="95" y="205"/>
                  <a:pt x="95" y="205"/>
                </a:cubicBezTo>
                <a:moveTo>
                  <a:pt x="351" y="205"/>
                </a:moveTo>
                <a:cubicBezTo>
                  <a:pt x="511" y="46"/>
                  <a:pt x="511" y="46"/>
                  <a:pt x="511" y="46"/>
                </a:cubicBezTo>
                <a:cubicBezTo>
                  <a:pt x="511" y="46"/>
                  <a:pt x="511" y="47"/>
                  <a:pt x="511" y="47"/>
                </a:cubicBezTo>
                <a:cubicBezTo>
                  <a:pt x="353" y="205"/>
                  <a:pt x="353" y="205"/>
                  <a:pt x="353" y="205"/>
                </a:cubicBezTo>
                <a:cubicBezTo>
                  <a:pt x="351" y="205"/>
                  <a:pt x="351" y="205"/>
                  <a:pt x="351" y="205"/>
                </a:cubicBezTo>
                <a:moveTo>
                  <a:pt x="260" y="40"/>
                </a:moveTo>
                <a:cubicBezTo>
                  <a:pt x="261" y="40"/>
                  <a:pt x="262" y="39"/>
                  <a:pt x="263" y="39"/>
                </a:cubicBezTo>
                <a:cubicBezTo>
                  <a:pt x="247" y="55"/>
                  <a:pt x="247" y="55"/>
                  <a:pt x="247" y="55"/>
                </a:cubicBezTo>
                <a:cubicBezTo>
                  <a:pt x="247" y="53"/>
                  <a:pt x="247" y="53"/>
                  <a:pt x="247" y="53"/>
                </a:cubicBezTo>
                <a:cubicBezTo>
                  <a:pt x="260" y="40"/>
                  <a:pt x="260" y="40"/>
                  <a:pt x="260" y="40"/>
                </a:cubicBezTo>
                <a:moveTo>
                  <a:pt x="296" y="27"/>
                </a:moveTo>
                <a:cubicBezTo>
                  <a:pt x="297" y="27"/>
                  <a:pt x="298" y="27"/>
                  <a:pt x="298" y="27"/>
                </a:cubicBezTo>
                <a:cubicBezTo>
                  <a:pt x="247" y="78"/>
                  <a:pt x="247" y="78"/>
                  <a:pt x="247" y="78"/>
                </a:cubicBezTo>
                <a:cubicBezTo>
                  <a:pt x="247" y="76"/>
                  <a:pt x="247" y="76"/>
                  <a:pt x="247" y="76"/>
                </a:cubicBezTo>
                <a:cubicBezTo>
                  <a:pt x="296" y="27"/>
                  <a:pt x="296" y="27"/>
                  <a:pt x="296" y="27"/>
                </a:cubicBezTo>
                <a:moveTo>
                  <a:pt x="328" y="205"/>
                </a:moveTo>
                <a:cubicBezTo>
                  <a:pt x="510" y="23"/>
                  <a:pt x="510" y="23"/>
                  <a:pt x="510" y="23"/>
                </a:cubicBezTo>
                <a:cubicBezTo>
                  <a:pt x="510" y="24"/>
                  <a:pt x="510" y="24"/>
                  <a:pt x="510" y="25"/>
                </a:cubicBezTo>
                <a:cubicBezTo>
                  <a:pt x="330" y="205"/>
                  <a:pt x="330" y="205"/>
                  <a:pt x="330" y="205"/>
                </a:cubicBezTo>
                <a:cubicBezTo>
                  <a:pt x="328" y="205"/>
                  <a:pt x="328" y="205"/>
                  <a:pt x="328" y="205"/>
                </a:cubicBezTo>
                <a:moveTo>
                  <a:pt x="328" y="19"/>
                </a:moveTo>
                <a:cubicBezTo>
                  <a:pt x="329" y="19"/>
                  <a:pt x="329" y="19"/>
                  <a:pt x="330" y="18"/>
                </a:cubicBezTo>
                <a:cubicBezTo>
                  <a:pt x="247" y="101"/>
                  <a:pt x="247" y="101"/>
                  <a:pt x="247" y="101"/>
                </a:cubicBezTo>
                <a:cubicBezTo>
                  <a:pt x="247" y="99"/>
                  <a:pt x="247" y="99"/>
                  <a:pt x="247" y="99"/>
                </a:cubicBezTo>
                <a:cubicBezTo>
                  <a:pt x="328" y="19"/>
                  <a:pt x="328" y="19"/>
                  <a:pt x="328" y="19"/>
                </a:cubicBezTo>
                <a:moveTo>
                  <a:pt x="357" y="13"/>
                </a:moveTo>
                <a:cubicBezTo>
                  <a:pt x="357" y="13"/>
                  <a:pt x="358" y="13"/>
                  <a:pt x="359" y="13"/>
                </a:cubicBezTo>
                <a:cubicBezTo>
                  <a:pt x="247" y="124"/>
                  <a:pt x="247" y="124"/>
                  <a:pt x="247" y="124"/>
                </a:cubicBezTo>
                <a:cubicBezTo>
                  <a:pt x="247" y="123"/>
                  <a:pt x="247" y="123"/>
                  <a:pt x="247" y="123"/>
                </a:cubicBezTo>
                <a:cubicBezTo>
                  <a:pt x="357" y="13"/>
                  <a:pt x="357" y="13"/>
                  <a:pt x="357" y="13"/>
                </a:cubicBezTo>
                <a:moveTo>
                  <a:pt x="305" y="205"/>
                </a:moveTo>
                <a:cubicBezTo>
                  <a:pt x="497" y="12"/>
                  <a:pt x="497" y="12"/>
                  <a:pt x="497" y="12"/>
                </a:cubicBezTo>
                <a:cubicBezTo>
                  <a:pt x="498" y="12"/>
                  <a:pt x="498" y="12"/>
                  <a:pt x="499" y="13"/>
                </a:cubicBezTo>
                <a:cubicBezTo>
                  <a:pt x="306" y="205"/>
                  <a:pt x="306" y="205"/>
                  <a:pt x="306" y="205"/>
                </a:cubicBezTo>
                <a:cubicBezTo>
                  <a:pt x="305" y="205"/>
                  <a:pt x="305" y="205"/>
                  <a:pt x="305" y="205"/>
                </a:cubicBezTo>
                <a:moveTo>
                  <a:pt x="282" y="205"/>
                </a:moveTo>
                <a:cubicBezTo>
                  <a:pt x="477" y="10"/>
                  <a:pt x="477" y="10"/>
                  <a:pt x="477" y="10"/>
                </a:cubicBezTo>
                <a:cubicBezTo>
                  <a:pt x="477" y="10"/>
                  <a:pt x="478" y="10"/>
                  <a:pt x="478" y="10"/>
                </a:cubicBezTo>
                <a:cubicBezTo>
                  <a:pt x="283" y="205"/>
                  <a:pt x="283" y="205"/>
                  <a:pt x="283" y="205"/>
                </a:cubicBezTo>
                <a:cubicBezTo>
                  <a:pt x="282" y="205"/>
                  <a:pt x="282" y="205"/>
                  <a:pt x="282" y="205"/>
                </a:cubicBezTo>
                <a:moveTo>
                  <a:pt x="384" y="10"/>
                </a:moveTo>
                <a:cubicBezTo>
                  <a:pt x="384" y="10"/>
                  <a:pt x="385" y="10"/>
                  <a:pt x="385" y="10"/>
                </a:cubicBezTo>
                <a:cubicBezTo>
                  <a:pt x="247" y="148"/>
                  <a:pt x="247" y="148"/>
                  <a:pt x="247" y="148"/>
                </a:cubicBezTo>
                <a:cubicBezTo>
                  <a:pt x="247" y="146"/>
                  <a:pt x="247" y="146"/>
                  <a:pt x="247" y="146"/>
                </a:cubicBezTo>
                <a:cubicBezTo>
                  <a:pt x="384" y="10"/>
                  <a:pt x="384" y="10"/>
                  <a:pt x="384" y="10"/>
                </a:cubicBezTo>
                <a:moveTo>
                  <a:pt x="258" y="205"/>
                </a:moveTo>
                <a:cubicBezTo>
                  <a:pt x="455" y="8"/>
                  <a:pt x="455" y="8"/>
                  <a:pt x="455" y="8"/>
                </a:cubicBezTo>
                <a:cubicBezTo>
                  <a:pt x="456" y="8"/>
                  <a:pt x="456" y="8"/>
                  <a:pt x="457" y="8"/>
                </a:cubicBezTo>
                <a:cubicBezTo>
                  <a:pt x="260" y="205"/>
                  <a:pt x="260" y="205"/>
                  <a:pt x="260" y="205"/>
                </a:cubicBezTo>
                <a:cubicBezTo>
                  <a:pt x="258" y="205"/>
                  <a:pt x="258" y="205"/>
                  <a:pt x="258" y="205"/>
                </a:cubicBezTo>
                <a:moveTo>
                  <a:pt x="409" y="8"/>
                </a:moveTo>
                <a:cubicBezTo>
                  <a:pt x="409" y="8"/>
                  <a:pt x="410" y="8"/>
                  <a:pt x="410" y="8"/>
                </a:cubicBezTo>
                <a:cubicBezTo>
                  <a:pt x="247" y="171"/>
                  <a:pt x="247" y="171"/>
                  <a:pt x="247" y="171"/>
                </a:cubicBezTo>
                <a:cubicBezTo>
                  <a:pt x="247" y="169"/>
                  <a:pt x="247" y="169"/>
                  <a:pt x="247" y="169"/>
                </a:cubicBezTo>
                <a:cubicBezTo>
                  <a:pt x="409" y="8"/>
                  <a:pt x="409" y="8"/>
                  <a:pt x="409" y="8"/>
                </a:cubicBezTo>
                <a:moveTo>
                  <a:pt x="247" y="193"/>
                </a:moveTo>
                <a:cubicBezTo>
                  <a:pt x="433" y="7"/>
                  <a:pt x="433" y="7"/>
                  <a:pt x="433" y="7"/>
                </a:cubicBezTo>
                <a:cubicBezTo>
                  <a:pt x="433" y="7"/>
                  <a:pt x="434" y="7"/>
                  <a:pt x="434" y="7"/>
                </a:cubicBezTo>
                <a:cubicBezTo>
                  <a:pt x="247" y="194"/>
                  <a:pt x="247" y="194"/>
                  <a:pt x="247" y="194"/>
                </a:cubicBezTo>
                <a:cubicBezTo>
                  <a:pt x="247" y="193"/>
                  <a:pt x="247" y="193"/>
                  <a:pt x="247" y="193"/>
                </a:cubicBezTo>
                <a:moveTo>
                  <a:pt x="436" y="0"/>
                </a:moveTo>
                <a:cubicBezTo>
                  <a:pt x="436" y="0"/>
                  <a:pt x="436" y="0"/>
                  <a:pt x="436" y="0"/>
                </a:cubicBezTo>
                <a:cubicBezTo>
                  <a:pt x="435" y="0"/>
                  <a:pt x="435" y="0"/>
                  <a:pt x="435" y="0"/>
                </a:cubicBezTo>
                <a:cubicBezTo>
                  <a:pt x="435" y="0"/>
                  <a:pt x="435" y="0"/>
                  <a:pt x="435" y="0"/>
                </a:cubicBezTo>
                <a:cubicBezTo>
                  <a:pt x="435" y="0"/>
                  <a:pt x="434" y="0"/>
                  <a:pt x="434" y="0"/>
                </a:cubicBezTo>
                <a:cubicBezTo>
                  <a:pt x="434" y="0"/>
                  <a:pt x="434" y="0"/>
                  <a:pt x="434" y="0"/>
                </a:cubicBezTo>
                <a:cubicBezTo>
                  <a:pt x="434" y="0"/>
                  <a:pt x="433" y="0"/>
                  <a:pt x="433" y="0"/>
                </a:cubicBezTo>
                <a:cubicBezTo>
                  <a:pt x="433" y="0"/>
                  <a:pt x="433" y="0"/>
                  <a:pt x="433" y="0"/>
                </a:cubicBezTo>
                <a:cubicBezTo>
                  <a:pt x="433" y="0"/>
                  <a:pt x="433" y="0"/>
                  <a:pt x="433" y="0"/>
                </a:cubicBezTo>
                <a:cubicBezTo>
                  <a:pt x="433" y="0"/>
                  <a:pt x="433" y="0"/>
                  <a:pt x="433" y="0"/>
                </a:cubicBezTo>
                <a:cubicBezTo>
                  <a:pt x="432" y="0"/>
                  <a:pt x="432" y="0"/>
                  <a:pt x="432" y="0"/>
                </a:cubicBezTo>
                <a:cubicBezTo>
                  <a:pt x="432" y="0"/>
                  <a:pt x="432" y="0"/>
                  <a:pt x="432" y="0"/>
                </a:cubicBezTo>
                <a:cubicBezTo>
                  <a:pt x="431" y="0"/>
                  <a:pt x="431" y="0"/>
                  <a:pt x="431" y="0"/>
                </a:cubicBezTo>
                <a:cubicBezTo>
                  <a:pt x="431" y="0"/>
                  <a:pt x="431" y="0"/>
                  <a:pt x="431" y="0"/>
                </a:cubicBezTo>
                <a:cubicBezTo>
                  <a:pt x="431" y="0"/>
                  <a:pt x="431" y="0"/>
                  <a:pt x="430" y="0"/>
                </a:cubicBezTo>
                <a:cubicBezTo>
                  <a:pt x="430" y="0"/>
                  <a:pt x="430" y="0"/>
                  <a:pt x="430" y="0"/>
                </a:cubicBezTo>
                <a:cubicBezTo>
                  <a:pt x="430" y="0"/>
                  <a:pt x="430" y="0"/>
                  <a:pt x="430" y="0"/>
                </a:cubicBezTo>
                <a:cubicBezTo>
                  <a:pt x="430" y="0"/>
                  <a:pt x="430" y="0"/>
                  <a:pt x="430" y="0"/>
                </a:cubicBezTo>
                <a:cubicBezTo>
                  <a:pt x="430" y="0"/>
                  <a:pt x="429" y="0"/>
                  <a:pt x="429" y="0"/>
                </a:cubicBezTo>
                <a:cubicBezTo>
                  <a:pt x="429" y="0"/>
                  <a:pt x="429" y="0"/>
                  <a:pt x="429" y="0"/>
                </a:cubicBezTo>
                <a:cubicBezTo>
                  <a:pt x="429" y="0"/>
                  <a:pt x="429" y="0"/>
                  <a:pt x="429" y="0"/>
                </a:cubicBezTo>
                <a:cubicBezTo>
                  <a:pt x="429" y="0"/>
                  <a:pt x="429" y="0"/>
                  <a:pt x="429" y="0"/>
                </a:cubicBezTo>
                <a:cubicBezTo>
                  <a:pt x="429" y="0"/>
                  <a:pt x="428" y="0"/>
                  <a:pt x="428" y="0"/>
                </a:cubicBezTo>
                <a:cubicBezTo>
                  <a:pt x="428" y="0"/>
                  <a:pt x="428" y="0"/>
                  <a:pt x="428" y="0"/>
                </a:cubicBezTo>
                <a:cubicBezTo>
                  <a:pt x="428" y="0"/>
                  <a:pt x="428" y="0"/>
                  <a:pt x="428" y="0"/>
                </a:cubicBezTo>
                <a:cubicBezTo>
                  <a:pt x="428" y="0"/>
                  <a:pt x="428" y="0"/>
                  <a:pt x="428" y="0"/>
                </a:cubicBezTo>
                <a:cubicBezTo>
                  <a:pt x="427" y="0"/>
                  <a:pt x="427" y="0"/>
                  <a:pt x="427" y="0"/>
                </a:cubicBezTo>
                <a:cubicBezTo>
                  <a:pt x="427" y="0"/>
                  <a:pt x="427" y="0"/>
                  <a:pt x="427" y="0"/>
                </a:cubicBezTo>
                <a:cubicBezTo>
                  <a:pt x="427" y="0"/>
                  <a:pt x="427" y="0"/>
                  <a:pt x="426" y="0"/>
                </a:cubicBezTo>
                <a:cubicBezTo>
                  <a:pt x="426" y="0"/>
                  <a:pt x="426" y="0"/>
                  <a:pt x="426" y="0"/>
                </a:cubicBezTo>
                <a:cubicBezTo>
                  <a:pt x="426" y="1"/>
                  <a:pt x="426" y="1"/>
                  <a:pt x="426" y="1"/>
                </a:cubicBezTo>
                <a:cubicBezTo>
                  <a:pt x="426" y="1"/>
                  <a:pt x="426" y="1"/>
                  <a:pt x="426" y="1"/>
                </a:cubicBezTo>
                <a:cubicBezTo>
                  <a:pt x="426" y="1"/>
                  <a:pt x="425" y="1"/>
                  <a:pt x="425" y="1"/>
                </a:cubicBezTo>
                <a:cubicBezTo>
                  <a:pt x="425" y="1"/>
                  <a:pt x="425" y="1"/>
                  <a:pt x="425" y="1"/>
                </a:cubicBezTo>
                <a:cubicBezTo>
                  <a:pt x="425" y="1"/>
                  <a:pt x="425" y="1"/>
                  <a:pt x="425" y="1"/>
                </a:cubicBezTo>
                <a:cubicBezTo>
                  <a:pt x="425" y="1"/>
                  <a:pt x="425" y="1"/>
                  <a:pt x="425" y="1"/>
                </a:cubicBezTo>
                <a:cubicBezTo>
                  <a:pt x="424" y="1"/>
                  <a:pt x="424" y="1"/>
                  <a:pt x="424" y="1"/>
                </a:cubicBezTo>
                <a:cubicBezTo>
                  <a:pt x="424" y="1"/>
                  <a:pt x="424" y="1"/>
                  <a:pt x="424" y="1"/>
                </a:cubicBezTo>
                <a:cubicBezTo>
                  <a:pt x="424" y="1"/>
                  <a:pt x="424" y="1"/>
                  <a:pt x="424" y="1"/>
                </a:cubicBezTo>
                <a:cubicBezTo>
                  <a:pt x="424" y="1"/>
                  <a:pt x="424" y="1"/>
                  <a:pt x="424" y="1"/>
                </a:cubicBezTo>
                <a:cubicBezTo>
                  <a:pt x="423" y="1"/>
                  <a:pt x="423" y="1"/>
                  <a:pt x="423" y="1"/>
                </a:cubicBezTo>
                <a:cubicBezTo>
                  <a:pt x="423" y="1"/>
                  <a:pt x="423" y="1"/>
                  <a:pt x="423" y="1"/>
                </a:cubicBezTo>
                <a:cubicBezTo>
                  <a:pt x="423" y="1"/>
                  <a:pt x="423" y="1"/>
                  <a:pt x="422" y="1"/>
                </a:cubicBezTo>
                <a:cubicBezTo>
                  <a:pt x="422" y="1"/>
                  <a:pt x="422" y="1"/>
                  <a:pt x="422" y="1"/>
                </a:cubicBezTo>
                <a:cubicBezTo>
                  <a:pt x="422" y="1"/>
                  <a:pt x="422" y="1"/>
                  <a:pt x="422" y="1"/>
                </a:cubicBezTo>
                <a:cubicBezTo>
                  <a:pt x="422" y="1"/>
                  <a:pt x="422" y="1"/>
                  <a:pt x="422" y="1"/>
                </a:cubicBezTo>
                <a:cubicBezTo>
                  <a:pt x="422" y="1"/>
                  <a:pt x="421" y="1"/>
                  <a:pt x="421" y="1"/>
                </a:cubicBezTo>
                <a:cubicBezTo>
                  <a:pt x="421" y="1"/>
                  <a:pt x="421" y="1"/>
                  <a:pt x="421" y="1"/>
                </a:cubicBezTo>
                <a:cubicBezTo>
                  <a:pt x="421" y="1"/>
                  <a:pt x="421" y="1"/>
                  <a:pt x="421" y="1"/>
                </a:cubicBezTo>
                <a:cubicBezTo>
                  <a:pt x="421" y="1"/>
                  <a:pt x="421" y="1"/>
                  <a:pt x="421" y="1"/>
                </a:cubicBezTo>
                <a:cubicBezTo>
                  <a:pt x="421" y="1"/>
                  <a:pt x="420" y="1"/>
                  <a:pt x="420" y="1"/>
                </a:cubicBezTo>
                <a:cubicBezTo>
                  <a:pt x="420" y="1"/>
                  <a:pt x="420" y="1"/>
                  <a:pt x="420" y="1"/>
                </a:cubicBezTo>
                <a:cubicBezTo>
                  <a:pt x="420" y="1"/>
                  <a:pt x="419" y="1"/>
                  <a:pt x="419" y="1"/>
                </a:cubicBezTo>
                <a:cubicBezTo>
                  <a:pt x="419" y="1"/>
                  <a:pt x="419" y="1"/>
                  <a:pt x="419" y="1"/>
                </a:cubicBezTo>
                <a:cubicBezTo>
                  <a:pt x="254" y="6"/>
                  <a:pt x="110" y="97"/>
                  <a:pt x="31" y="230"/>
                </a:cubicBezTo>
                <a:cubicBezTo>
                  <a:pt x="33" y="233"/>
                  <a:pt x="35" y="237"/>
                  <a:pt x="37" y="240"/>
                </a:cubicBezTo>
                <a:cubicBezTo>
                  <a:pt x="72" y="205"/>
                  <a:pt x="72" y="205"/>
                  <a:pt x="72" y="205"/>
                </a:cubicBezTo>
                <a:cubicBezTo>
                  <a:pt x="74" y="205"/>
                  <a:pt x="74" y="205"/>
                  <a:pt x="74" y="205"/>
                </a:cubicBezTo>
                <a:cubicBezTo>
                  <a:pt x="38" y="240"/>
                  <a:pt x="38" y="240"/>
                  <a:pt x="38" y="240"/>
                </a:cubicBezTo>
                <a:cubicBezTo>
                  <a:pt x="41" y="245"/>
                  <a:pt x="44" y="249"/>
                  <a:pt x="48" y="253"/>
                </a:cubicBezTo>
                <a:cubicBezTo>
                  <a:pt x="95" y="205"/>
                  <a:pt x="95" y="205"/>
                  <a:pt x="95" y="205"/>
                </a:cubicBezTo>
                <a:cubicBezTo>
                  <a:pt x="97" y="205"/>
                  <a:pt x="97" y="205"/>
                  <a:pt x="97" y="205"/>
                </a:cubicBezTo>
                <a:cubicBezTo>
                  <a:pt x="48" y="254"/>
                  <a:pt x="48" y="254"/>
                  <a:pt x="48" y="254"/>
                </a:cubicBezTo>
                <a:cubicBezTo>
                  <a:pt x="52" y="257"/>
                  <a:pt x="55" y="261"/>
                  <a:pt x="58" y="265"/>
                </a:cubicBezTo>
                <a:cubicBezTo>
                  <a:pt x="119" y="205"/>
                  <a:pt x="119" y="205"/>
                  <a:pt x="119" y="205"/>
                </a:cubicBezTo>
                <a:cubicBezTo>
                  <a:pt x="120" y="205"/>
                  <a:pt x="120" y="205"/>
                  <a:pt x="120" y="205"/>
                </a:cubicBezTo>
                <a:cubicBezTo>
                  <a:pt x="59" y="266"/>
                  <a:pt x="59" y="266"/>
                  <a:pt x="59" y="266"/>
                </a:cubicBezTo>
                <a:cubicBezTo>
                  <a:pt x="62" y="270"/>
                  <a:pt x="66" y="274"/>
                  <a:pt x="69" y="278"/>
                </a:cubicBezTo>
                <a:cubicBezTo>
                  <a:pt x="142" y="205"/>
                  <a:pt x="142" y="205"/>
                  <a:pt x="142" y="205"/>
                </a:cubicBezTo>
                <a:cubicBezTo>
                  <a:pt x="143" y="205"/>
                  <a:pt x="143" y="205"/>
                  <a:pt x="143" y="205"/>
                </a:cubicBezTo>
                <a:cubicBezTo>
                  <a:pt x="70" y="278"/>
                  <a:pt x="70" y="278"/>
                  <a:pt x="70" y="278"/>
                </a:cubicBezTo>
                <a:cubicBezTo>
                  <a:pt x="74" y="282"/>
                  <a:pt x="77" y="286"/>
                  <a:pt x="81" y="289"/>
                </a:cubicBezTo>
                <a:cubicBezTo>
                  <a:pt x="155" y="216"/>
                  <a:pt x="155" y="216"/>
                  <a:pt x="155" y="216"/>
                </a:cubicBezTo>
                <a:cubicBezTo>
                  <a:pt x="154" y="209"/>
                  <a:pt x="154" y="202"/>
                  <a:pt x="153" y="195"/>
                </a:cubicBezTo>
                <a:cubicBezTo>
                  <a:pt x="143" y="205"/>
                  <a:pt x="143" y="205"/>
                  <a:pt x="143" y="205"/>
                </a:cubicBezTo>
                <a:cubicBezTo>
                  <a:pt x="142" y="205"/>
                  <a:pt x="142" y="205"/>
                  <a:pt x="142" y="205"/>
                </a:cubicBezTo>
                <a:cubicBezTo>
                  <a:pt x="153" y="194"/>
                  <a:pt x="153" y="194"/>
                  <a:pt x="153" y="194"/>
                </a:cubicBezTo>
                <a:cubicBezTo>
                  <a:pt x="152" y="187"/>
                  <a:pt x="152" y="181"/>
                  <a:pt x="151" y="174"/>
                </a:cubicBezTo>
                <a:cubicBezTo>
                  <a:pt x="120" y="205"/>
                  <a:pt x="120" y="205"/>
                  <a:pt x="120" y="205"/>
                </a:cubicBezTo>
                <a:cubicBezTo>
                  <a:pt x="119" y="205"/>
                  <a:pt x="119" y="205"/>
                  <a:pt x="119" y="205"/>
                </a:cubicBezTo>
                <a:cubicBezTo>
                  <a:pt x="151" y="173"/>
                  <a:pt x="151" y="173"/>
                  <a:pt x="151" y="173"/>
                </a:cubicBezTo>
                <a:cubicBezTo>
                  <a:pt x="151" y="171"/>
                  <a:pt x="151" y="169"/>
                  <a:pt x="150" y="168"/>
                </a:cubicBezTo>
                <a:cubicBezTo>
                  <a:pt x="150" y="168"/>
                  <a:pt x="151" y="169"/>
                  <a:pt x="152" y="172"/>
                </a:cubicBezTo>
                <a:cubicBezTo>
                  <a:pt x="247" y="76"/>
                  <a:pt x="247" y="76"/>
                  <a:pt x="247" y="76"/>
                </a:cubicBezTo>
                <a:cubicBezTo>
                  <a:pt x="247" y="78"/>
                  <a:pt x="247" y="78"/>
                  <a:pt x="247" y="78"/>
                </a:cubicBezTo>
                <a:cubicBezTo>
                  <a:pt x="152" y="173"/>
                  <a:pt x="152" y="173"/>
                  <a:pt x="152" y="173"/>
                </a:cubicBezTo>
                <a:cubicBezTo>
                  <a:pt x="154" y="176"/>
                  <a:pt x="156" y="182"/>
                  <a:pt x="158" y="189"/>
                </a:cubicBezTo>
                <a:cubicBezTo>
                  <a:pt x="247" y="99"/>
                  <a:pt x="247" y="99"/>
                  <a:pt x="247" y="99"/>
                </a:cubicBezTo>
                <a:cubicBezTo>
                  <a:pt x="247" y="101"/>
                  <a:pt x="247" y="101"/>
                  <a:pt x="247" y="101"/>
                </a:cubicBezTo>
                <a:cubicBezTo>
                  <a:pt x="158" y="190"/>
                  <a:pt x="158" y="190"/>
                  <a:pt x="158" y="190"/>
                </a:cubicBezTo>
                <a:cubicBezTo>
                  <a:pt x="160" y="195"/>
                  <a:pt x="161" y="201"/>
                  <a:pt x="163" y="207"/>
                </a:cubicBezTo>
                <a:cubicBezTo>
                  <a:pt x="165" y="205"/>
                  <a:pt x="165" y="205"/>
                  <a:pt x="165" y="205"/>
                </a:cubicBezTo>
                <a:cubicBezTo>
                  <a:pt x="167" y="205"/>
                  <a:pt x="167" y="205"/>
                  <a:pt x="167" y="205"/>
                </a:cubicBezTo>
                <a:cubicBezTo>
                  <a:pt x="163" y="209"/>
                  <a:pt x="163" y="209"/>
                  <a:pt x="163" y="209"/>
                </a:cubicBezTo>
                <a:cubicBezTo>
                  <a:pt x="164" y="214"/>
                  <a:pt x="166" y="220"/>
                  <a:pt x="167" y="226"/>
                </a:cubicBezTo>
                <a:cubicBezTo>
                  <a:pt x="188" y="205"/>
                  <a:pt x="188" y="205"/>
                  <a:pt x="188" y="205"/>
                </a:cubicBezTo>
                <a:cubicBezTo>
                  <a:pt x="190" y="205"/>
                  <a:pt x="190" y="205"/>
                  <a:pt x="190" y="205"/>
                </a:cubicBezTo>
                <a:cubicBezTo>
                  <a:pt x="167" y="228"/>
                  <a:pt x="167" y="228"/>
                  <a:pt x="167" y="228"/>
                </a:cubicBezTo>
                <a:cubicBezTo>
                  <a:pt x="168" y="233"/>
                  <a:pt x="170" y="239"/>
                  <a:pt x="171" y="246"/>
                </a:cubicBezTo>
                <a:cubicBezTo>
                  <a:pt x="212" y="205"/>
                  <a:pt x="212" y="205"/>
                  <a:pt x="212" y="205"/>
                </a:cubicBezTo>
                <a:cubicBezTo>
                  <a:pt x="213" y="205"/>
                  <a:pt x="213" y="205"/>
                  <a:pt x="213" y="205"/>
                </a:cubicBezTo>
                <a:cubicBezTo>
                  <a:pt x="171" y="247"/>
                  <a:pt x="171" y="247"/>
                  <a:pt x="171" y="247"/>
                </a:cubicBezTo>
                <a:cubicBezTo>
                  <a:pt x="172" y="253"/>
                  <a:pt x="173" y="259"/>
                  <a:pt x="174" y="266"/>
                </a:cubicBezTo>
                <a:cubicBezTo>
                  <a:pt x="235" y="205"/>
                  <a:pt x="235" y="205"/>
                  <a:pt x="235" y="205"/>
                </a:cubicBezTo>
                <a:cubicBezTo>
                  <a:pt x="237" y="205"/>
                  <a:pt x="237" y="205"/>
                  <a:pt x="237" y="205"/>
                </a:cubicBezTo>
                <a:cubicBezTo>
                  <a:pt x="174" y="267"/>
                  <a:pt x="174" y="267"/>
                  <a:pt x="174" y="267"/>
                </a:cubicBezTo>
                <a:cubicBezTo>
                  <a:pt x="175" y="274"/>
                  <a:pt x="176" y="280"/>
                  <a:pt x="177" y="287"/>
                </a:cubicBezTo>
                <a:cubicBezTo>
                  <a:pt x="247" y="216"/>
                  <a:pt x="247" y="216"/>
                  <a:pt x="247" y="216"/>
                </a:cubicBezTo>
                <a:cubicBezTo>
                  <a:pt x="247" y="218"/>
                  <a:pt x="247" y="218"/>
                  <a:pt x="247" y="218"/>
                </a:cubicBezTo>
                <a:cubicBezTo>
                  <a:pt x="177" y="288"/>
                  <a:pt x="177" y="288"/>
                  <a:pt x="177" y="288"/>
                </a:cubicBezTo>
                <a:cubicBezTo>
                  <a:pt x="178" y="294"/>
                  <a:pt x="178" y="301"/>
                  <a:pt x="179" y="308"/>
                </a:cubicBezTo>
                <a:cubicBezTo>
                  <a:pt x="247" y="239"/>
                  <a:pt x="247" y="239"/>
                  <a:pt x="247" y="239"/>
                </a:cubicBezTo>
                <a:cubicBezTo>
                  <a:pt x="247" y="241"/>
                  <a:pt x="247" y="241"/>
                  <a:pt x="247" y="241"/>
                </a:cubicBezTo>
                <a:cubicBezTo>
                  <a:pt x="179" y="309"/>
                  <a:pt x="179" y="309"/>
                  <a:pt x="179" y="309"/>
                </a:cubicBezTo>
                <a:cubicBezTo>
                  <a:pt x="180" y="316"/>
                  <a:pt x="180" y="322"/>
                  <a:pt x="180" y="329"/>
                </a:cubicBezTo>
                <a:cubicBezTo>
                  <a:pt x="247" y="262"/>
                  <a:pt x="247" y="262"/>
                  <a:pt x="247" y="262"/>
                </a:cubicBezTo>
                <a:cubicBezTo>
                  <a:pt x="247" y="264"/>
                  <a:pt x="247" y="264"/>
                  <a:pt x="247" y="264"/>
                </a:cubicBezTo>
                <a:cubicBezTo>
                  <a:pt x="181" y="331"/>
                  <a:pt x="181" y="331"/>
                  <a:pt x="181" y="331"/>
                </a:cubicBezTo>
                <a:cubicBezTo>
                  <a:pt x="181" y="338"/>
                  <a:pt x="181" y="344"/>
                  <a:pt x="182" y="352"/>
                </a:cubicBezTo>
                <a:cubicBezTo>
                  <a:pt x="247" y="286"/>
                  <a:pt x="247" y="286"/>
                  <a:pt x="247" y="286"/>
                </a:cubicBezTo>
                <a:cubicBezTo>
                  <a:pt x="247" y="287"/>
                  <a:pt x="247" y="287"/>
                  <a:pt x="247" y="287"/>
                </a:cubicBezTo>
                <a:cubicBezTo>
                  <a:pt x="182" y="353"/>
                  <a:pt x="182" y="353"/>
                  <a:pt x="182" y="353"/>
                </a:cubicBezTo>
                <a:cubicBezTo>
                  <a:pt x="182" y="360"/>
                  <a:pt x="182" y="367"/>
                  <a:pt x="182" y="374"/>
                </a:cubicBezTo>
                <a:cubicBezTo>
                  <a:pt x="247" y="309"/>
                  <a:pt x="247" y="309"/>
                  <a:pt x="247" y="309"/>
                </a:cubicBezTo>
                <a:cubicBezTo>
                  <a:pt x="247" y="311"/>
                  <a:pt x="247" y="311"/>
                  <a:pt x="247" y="311"/>
                </a:cubicBezTo>
                <a:cubicBezTo>
                  <a:pt x="182" y="376"/>
                  <a:pt x="182" y="376"/>
                  <a:pt x="182" y="376"/>
                </a:cubicBezTo>
                <a:cubicBezTo>
                  <a:pt x="182" y="383"/>
                  <a:pt x="182" y="390"/>
                  <a:pt x="182" y="397"/>
                </a:cubicBezTo>
                <a:cubicBezTo>
                  <a:pt x="247" y="332"/>
                  <a:pt x="247" y="332"/>
                  <a:pt x="247" y="332"/>
                </a:cubicBezTo>
                <a:cubicBezTo>
                  <a:pt x="247" y="334"/>
                  <a:pt x="247" y="334"/>
                  <a:pt x="247" y="334"/>
                </a:cubicBezTo>
                <a:cubicBezTo>
                  <a:pt x="182" y="399"/>
                  <a:pt x="182" y="399"/>
                  <a:pt x="182" y="399"/>
                </a:cubicBezTo>
                <a:cubicBezTo>
                  <a:pt x="182" y="406"/>
                  <a:pt x="182" y="414"/>
                  <a:pt x="182" y="421"/>
                </a:cubicBezTo>
                <a:cubicBezTo>
                  <a:pt x="247" y="356"/>
                  <a:pt x="247" y="356"/>
                  <a:pt x="247" y="356"/>
                </a:cubicBezTo>
                <a:cubicBezTo>
                  <a:pt x="247" y="357"/>
                  <a:pt x="247" y="357"/>
                  <a:pt x="247" y="357"/>
                </a:cubicBezTo>
                <a:cubicBezTo>
                  <a:pt x="182" y="423"/>
                  <a:pt x="182" y="423"/>
                  <a:pt x="182" y="423"/>
                </a:cubicBezTo>
                <a:cubicBezTo>
                  <a:pt x="181" y="430"/>
                  <a:pt x="181" y="438"/>
                  <a:pt x="181" y="446"/>
                </a:cubicBezTo>
                <a:cubicBezTo>
                  <a:pt x="247" y="379"/>
                  <a:pt x="247" y="379"/>
                  <a:pt x="247" y="379"/>
                </a:cubicBezTo>
                <a:cubicBezTo>
                  <a:pt x="247" y="381"/>
                  <a:pt x="247" y="381"/>
                  <a:pt x="247" y="381"/>
                </a:cubicBezTo>
                <a:cubicBezTo>
                  <a:pt x="180" y="447"/>
                  <a:pt x="180" y="447"/>
                  <a:pt x="180" y="447"/>
                </a:cubicBezTo>
                <a:cubicBezTo>
                  <a:pt x="180" y="452"/>
                  <a:pt x="180" y="458"/>
                  <a:pt x="179" y="463"/>
                </a:cubicBezTo>
                <a:cubicBezTo>
                  <a:pt x="373" y="422"/>
                  <a:pt x="518" y="250"/>
                  <a:pt x="518" y="44"/>
                </a:cubicBezTo>
                <a:cubicBezTo>
                  <a:pt x="518" y="44"/>
                  <a:pt x="518" y="44"/>
                  <a:pt x="518" y="44"/>
                </a:cubicBezTo>
                <a:cubicBezTo>
                  <a:pt x="518" y="44"/>
                  <a:pt x="518" y="44"/>
                  <a:pt x="518" y="43"/>
                </a:cubicBezTo>
                <a:cubicBezTo>
                  <a:pt x="518" y="43"/>
                  <a:pt x="518" y="43"/>
                  <a:pt x="518" y="43"/>
                </a:cubicBezTo>
                <a:cubicBezTo>
                  <a:pt x="518" y="31"/>
                  <a:pt x="518" y="19"/>
                  <a:pt x="517" y="7"/>
                </a:cubicBezTo>
                <a:cubicBezTo>
                  <a:pt x="491" y="3"/>
                  <a:pt x="464" y="1"/>
                  <a:pt x="437" y="0"/>
                </a:cubicBezTo>
                <a:cubicBezTo>
                  <a:pt x="437" y="0"/>
                  <a:pt x="437" y="0"/>
                  <a:pt x="437" y="0"/>
                </a:cubicBezTo>
                <a:cubicBezTo>
                  <a:pt x="437" y="0"/>
                  <a:pt x="437" y="0"/>
                  <a:pt x="437" y="0"/>
                </a:cubicBezTo>
                <a:cubicBezTo>
                  <a:pt x="437" y="0"/>
                  <a:pt x="437" y="0"/>
                  <a:pt x="437" y="0"/>
                </a:cubicBezTo>
                <a:cubicBezTo>
                  <a:pt x="437" y="0"/>
                  <a:pt x="437" y="0"/>
                  <a:pt x="437" y="0"/>
                </a:cubicBezTo>
                <a:cubicBezTo>
                  <a:pt x="437" y="0"/>
                  <a:pt x="437" y="0"/>
                  <a:pt x="436" y="0"/>
                </a:cubicBezTo>
                <a:cubicBezTo>
                  <a:pt x="436" y="0"/>
                  <a:pt x="436" y="0"/>
                  <a:pt x="436" y="0"/>
                </a:cubicBezTo>
                <a:cubicBezTo>
                  <a:pt x="436" y="0"/>
                  <a:pt x="436" y="0"/>
                  <a:pt x="436" y="0"/>
                </a:cubicBezTo>
                <a:cubicBezTo>
                  <a:pt x="436" y="0"/>
                  <a:pt x="436" y="0"/>
                  <a:pt x="436" y="0"/>
                </a:cubicBezTo>
                <a:cubicBezTo>
                  <a:pt x="436" y="0"/>
                  <a:pt x="436" y="0"/>
                  <a:pt x="436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7" name="Freeform 82">
            <a:extLst>
              <a:ext uri="{FF2B5EF4-FFF2-40B4-BE49-F238E27FC236}">
                <a16:creationId xmlns="" xmlns:a16="http://schemas.microsoft.com/office/drawing/2014/main" id="{40EEC4B4-ED3B-4735-84B6-EA49A3C5AC47}"/>
              </a:ext>
            </a:extLst>
          </p:cNvPr>
          <p:cNvSpPr>
            <a:spLocks/>
          </p:cNvSpPr>
          <p:nvPr/>
        </p:nvSpPr>
        <p:spPr bwMode="auto">
          <a:xfrm>
            <a:off x="5762607" y="3749213"/>
            <a:ext cx="300318" cy="631226"/>
          </a:xfrm>
          <a:custGeom>
            <a:avLst/>
            <a:gdLst>
              <a:gd name="T0" fmla="*/ 0 w 86"/>
              <a:gd name="T1" fmla="*/ 0 h 181"/>
              <a:gd name="T2" fmla="*/ 0 w 86"/>
              <a:gd name="T3" fmla="*/ 0 h 181"/>
              <a:gd name="T4" fmla="*/ 86 w 86"/>
              <a:gd name="T5" fmla="*/ 181 h 181"/>
              <a:gd name="T6" fmla="*/ 86 w 86"/>
              <a:gd name="T7" fmla="*/ 181 h 181"/>
              <a:gd name="T8" fmla="*/ 86 w 86"/>
              <a:gd name="T9" fmla="*/ 181 h 181"/>
              <a:gd name="T10" fmla="*/ 86 w 86"/>
              <a:gd name="T11" fmla="*/ 181 h 181"/>
              <a:gd name="T12" fmla="*/ 86 w 86"/>
              <a:gd name="T13" fmla="*/ 181 h 181"/>
              <a:gd name="T14" fmla="*/ 86 w 86"/>
              <a:gd name="T15" fmla="*/ 181 h 181"/>
              <a:gd name="T16" fmla="*/ 0 w 86"/>
              <a:gd name="T17" fmla="*/ 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" h="181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44" y="50"/>
                  <a:pt x="75" y="112"/>
                  <a:pt x="86" y="181"/>
                </a:cubicBezTo>
                <a:cubicBezTo>
                  <a:pt x="86" y="181"/>
                  <a:pt x="86" y="181"/>
                  <a:pt x="86" y="181"/>
                </a:cubicBezTo>
                <a:cubicBezTo>
                  <a:pt x="86" y="181"/>
                  <a:pt x="86" y="181"/>
                  <a:pt x="86" y="181"/>
                </a:cubicBezTo>
                <a:cubicBezTo>
                  <a:pt x="86" y="181"/>
                  <a:pt x="86" y="181"/>
                  <a:pt x="86" y="181"/>
                </a:cubicBezTo>
                <a:cubicBezTo>
                  <a:pt x="86" y="181"/>
                  <a:pt x="86" y="181"/>
                  <a:pt x="86" y="181"/>
                </a:cubicBezTo>
                <a:cubicBezTo>
                  <a:pt x="86" y="181"/>
                  <a:pt x="86" y="181"/>
                  <a:pt x="86" y="181"/>
                </a:cubicBezTo>
                <a:cubicBezTo>
                  <a:pt x="75" y="112"/>
                  <a:pt x="44" y="50"/>
                  <a:pt x="0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" name="Freeform 83">
            <a:extLst>
              <a:ext uri="{FF2B5EF4-FFF2-40B4-BE49-F238E27FC236}">
                <a16:creationId xmlns="" xmlns:a16="http://schemas.microsoft.com/office/drawing/2014/main" id="{4F35380C-B243-4061-89A6-1E1749FA39E7}"/>
              </a:ext>
            </a:extLst>
          </p:cNvPr>
          <p:cNvSpPr>
            <a:spLocks noEditPoints="1"/>
          </p:cNvSpPr>
          <p:nvPr/>
        </p:nvSpPr>
        <p:spPr bwMode="auto">
          <a:xfrm>
            <a:off x="5834906" y="3318199"/>
            <a:ext cx="564488" cy="1048336"/>
          </a:xfrm>
          <a:custGeom>
            <a:avLst/>
            <a:gdLst>
              <a:gd name="T0" fmla="*/ 129 w 161"/>
              <a:gd name="T1" fmla="*/ 300 h 300"/>
              <a:gd name="T2" fmla="*/ 148 w 161"/>
              <a:gd name="T3" fmla="*/ 290 h 300"/>
              <a:gd name="T4" fmla="*/ 161 w 161"/>
              <a:gd name="T5" fmla="*/ 255 h 300"/>
              <a:gd name="T6" fmla="*/ 130 w 161"/>
              <a:gd name="T7" fmla="*/ 284 h 300"/>
              <a:gd name="T8" fmla="*/ 161 w 161"/>
              <a:gd name="T9" fmla="*/ 208 h 300"/>
              <a:gd name="T10" fmla="*/ 133 w 161"/>
              <a:gd name="T11" fmla="*/ 258 h 300"/>
              <a:gd name="T12" fmla="*/ 135 w 161"/>
              <a:gd name="T13" fmla="*/ 187 h 300"/>
              <a:gd name="T14" fmla="*/ 135 w 161"/>
              <a:gd name="T15" fmla="*/ 209 h 300"/>
              <a:gd name="T16" fmla="*/ 135 w 161"/>
              <a:gd name="T17" fmla="*/ 210 h 300"/>
              <a:gd name="T18" fmla="*/ 122 w 161"/>
              <a:gd name="T19" fmla="*/ 224 h 300"/>
              <a:gd name="T20" fmla="*/ 161 w 161"/>
              <a:gd name="T21" fmla="*/ 185 h 300"/>
              <a:gd name="T22" fmla="*/ 109 w 161"/>
              <a:gd name="T23" fmla="*/ 212 h 300"/>
              <a:gd name="T24" fmla="*/ 126 w 161"/>
              <a:gd name="T25" fmla="*/ 173 h 300"/>
              <a:gd name="T26" fmla="*/ 97 w 161"/>
              <a:gd name="T27" fmla="*/ 201 h 300"/>
              <a:gd name="T28" fmla="*/ 160 w 161"/>
              <a:gd name="T29" fmla="*/ 163 h 300"/>
              <a:gd name="T30" fmla="*/ 161 w 161"/>
              <a:gd name="T31" fmla="*/ 184 h 300"/>
              <a:gd name="T32" fmla="*/ 75 w 161"/>
              <a:gd name="T33" fmla="*/ 178 h 300"/>
              <a:gd name="T34" fmla="*/ 98 w 161"/>
              <a:gd name="T35" fmla="*/ 155 h 300"/>
              <a:gd name="T36" fmla="*/ 74 w 161"/>
              <a:gd name="T37" fmla="*/ 177 h 300"/>
              <a:gd name="T38" fmla="*/ 158 w 161"/>
              <a:gd name="T39" fmla="*/ 141 h 300"/>
              <a:gd name="T40" fmla="*/ 159 w 161"/>
              <a:gd name="T41" fmla="*/ 161 h 300"/>
              <a:gd name="T42" fmla="*/ 53 w 161"/>
              <a:gd name="T43" fmla="*/ 153 h 300"/>
              <a:gd name="T44" fmla="*/ 72 w 161"/>
              <a:gd name="T45" fmla="*/ 134 h 300"/>
              <a:gd name="T46" fmla="*/ 52 w 161"/>
              <a:gd name="T47" fmla="*/ 152 h 300"/>
              <a:gd name="T48" fmla="*/ 156 w 161"/>
              <a:gd name="T49" fmla="*/ 120 h 300"/>
              <a:gd name="T50" fmla="*/ 158 w 161"/>
              <a:gd name="T51" fmla="*/ 140 h 300"/>
              <a:gd name="T52" fmla="*/ 32 w 161"/>
              <a:gd name="T53" fmla="*/ 127 h 300"/>
              <a:gd name="T54" fmla="*/ 49 w 161"/>
              <a:gd name="T55" fmla="*/ 110 h 300"/>
              <a:gd name="T56" fmla="*/ 137 w 161"/>
              <a:gd name="T57" fmla="*/ 137 h 300"/>
              <a:gd name="T58" fmla="*/ 38 w 161"/>
              <a:gd name="T59" fmla="*/ 98 h 300"/>
              <a:gd name="T60" fmla="*/ 48 w 161"/>
              <a:gd name="T61" fmla="*/ 110 h 300"/>
              <a:gd name="T62" fmla="*/ 13 w 161"/>
              <a:gd name="T63" fmla="*/ 100 h 300"/>
              <a:gd name="T64" fmla="*/ 27 w 161"/>
              <a:gd name="T65" fmla="*/ 86 h 300"/>
              <a:gd name="T66" fmla="*/ 137 w 161"/>
              <a:gd name="T67" fmla="*/ 114 h 300"/>
              <a:gd name="T68" fmla="*/ 17 w 161"/>
              <a:gd name="T69" fmla="*/ 72 h 300"/>
              <a:gd name="T70" fmla="*/ 27 w 161"/>
              <a:gd name="T71" fmla="*/ 85 h 300"/>
              <a:gd name="T72" fmla="*/ 0 w 161"/>
              <a:gd name="T73" fmla="*/ 80 h 300"/>
              <a:gd name="T74" fmla="*/ 16 w 161"/>
              <a:gd name="T75" fmla="*/ 72 h 300"/>
              <a:gd name="T76" fmla="*/ 135 w 161"/>
              <a:gd name="T77" fmla="*/ 71 h 300"/>
              <a:gd name="T78" fmla="*/ 146 w 161"/>
              <a:gd name="T79" fmla="*/ 60 h 300"/>
              <a:gd name="T80" fmla="*/ 135 w 161"/>
              <a:gd name="T81" fmla="*/ 70 h 300"/>
              <a:gd name="T82" fmla="*/ 137 w 161"/>
              <a:gd name="T83" fmla="*/ 22 h 300"/>
              <a:gd name="T84" fmla="*/ 142 w 161"/>
              <a:gd name="T85" fmla="*/ 39 h 300"/>
              <a:gd name="T86" fmla="*/ 130 w 161"/>
              <a:gd name="T87" fmla="*/ 6 h 300"/>
              <a:gd name="T88" fmla="*/ 131 w 161"/>
              <a:gd name="T89" fmla="*/ 5 h 300"/>
              <a:gd name="T90" fmla="*/ 131 w 161"/>
              <a:gd name="T91" fmla="*/ 4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1" h="300">
                <a:moveTo>
                  <a:pt x="161" y="255"/>
                </a:moveTo>
                <a:cubicBezTo>
                  <a:pt x="130" y="285"/>
                  <a:pt x="130" y="285"/>
                  <a:pt x="130" y="285"/>
                </a:cubicBezTo>
                <a:cubicBezTo>
                  <a:pt x="130" y="290"/>
                  <a:pt x="129" y="295"/>
                  <a:pt x="129" y="300"/>
                </a:cubicBezTo>
                <a:cubicBezTo>
                  <a:pt x="139" y="299"/>
                  <a:pt x="149" y="297"/>
                  <a:pt x="158" y="295"/>
                </a:cubicBezTo>
                <a:cubicBezTo>
                  <a:pt x="159" y="290"/>
                  <a:pt x="159" y="284"/>
                  <a:pt x="159" y="279"/>
                </a:cubicBezTo>
                <a:cubicBezTo>
                  <a:pt x="148" y="290"/>
                  <a:pt x="148" y="290"/>
                  <a:pt x="148" y="290"/>
                </a:cubicBezTo>
                <a:cubicBezTo>
                  <a:pt x="148" y="291"/>
                  <a:pt x="147" y="291"/>
                  <a:pt x="146" y="291"/>
                </a:cubicBezTo>
                <a:cubicBezTo>
                  <a:pt x="160" y="278"/>
                  <a:pt x="160" y="278"/>
                  <a:pt x="160" y="278"/>
                </a:cubicBezTo>
                <a:cubicBezTo>
                  <a:pt x="160" y="270"/>
                  <a:pt x="160" y="262"/>
                  <a:pt x="161" y="255"/>
                </a:cubicBezTo>
                <a:moveTo>
                  <a:pt x="161" y="231"/>
                </a:moveTo>
                <a:cubicBezTo>
                  <a:pt x="132" y="260"/>
                  <a:pt x="132" y="260"/>
                  <a:pt x="132" y="260"/>
                </a:cubicBezTo>
                <a:cubicBezTo>
                  <a:pt x="132" y="268"/>
                  <a:pt x="131" y="276"/>
                  <a:pt x="130" y="284"/>
                </a:cubicBezTo>
                <a:cubicBezTo>
                  <a:pt x="161" y="253"/>
                  <a:pt x="161" y="253"/>
                  <a:pt x="161" y="253"/>
                </a:cubicBezTo>
                <a:cubicBezTo>
                  <a:pt x="161" y="246"/>
                  <a:pt x="161" y="238"/>
                  <a:pt x="161" y="231"/>
                </a:cubicBezTo>
                <a:moveTo>
                  <a:pt x="161" y="208"/>
                </a:moveTo>
                <a:cubicBezTo>
                  <a:pt x="134" y="235"/>
                  <a:pt x="134" y="235"/>
                  <a:pt x="134" y="235"/>
                </a:cubicBezTo>
                <a:cubicBezTo>
                  <a:pt x="134" y="235"/>
                  <a:pt x="134" y="235"/>
                  <a:pt x="134" y="235"/>
                </a:cubicBezTo>
                <a:cubicBezTo>
                  <a:pt x="134" y="243"/>
                  <a:pt x="133" y="250"/>
                  <a:pt x="133" y="258"/>
                </a:cubicBezTo>
                <a:cubicBezTo>
                  <a:pt x="161" y="229"/>
                  <a:pt x="161" y="229"/>
                  <a:pt x="161" y="229"/>
                </a:cubicBezTo>
                <a:cubicBezTo>
                  <a:pt x="161" y="222"/>
                  <a:pt x="161" y="215"/>
                  <a:pt x="161" y="208"/>
                </a:cubicBezTo>
                <a:moveTo>
                  <a:pt x="135" y="187"/>
                </a:moveTo>
                <a:cubicBezTo>
                  <a:pt x="109" y="213"/>
                  <a:pt x="109" y="213"/>
                  <a:pt x="109" y="213"/>
                </a:cubicBezTo>
                <a:cubicBezTo>
                  <a:pt x="114" y="217"/>
                  <a:pt x="117" y="221"/>
                  <a:pt x="121" y="223"/>
                </a:cubicBezTo>
                <a:cubicBezTo>
                  <a:pt x="135" y="209"/>
                  <a:pt x="135" y="209"/>
                  <a:pt x="135" y="209"/>
                </a:cubicBezTo>
                <a:cubicBezTo>
                  <a:pt x="135" y="187"/>
                  <a:pt x="135" y="187"/>
                  <a:pt x="135" y="187"/>
                </a:cubicBezTo>
                <a:moveTo>
                  <a:pt x="161" y="185"/>
                </a:moveTo>
                <a:cubicBezTo>
                  <a:pt x="135" y="210"/>
                  <a:pt x="135" y="210"/>
                  <a:pt x="135" y="210"/>
                </a:cubicBezTo>
                <a:cubicBezTo>
                  <a:pt x="135" y="212"/>
                  <a:pt x="135" y="213"/>
                  <a:pt x="135" y="214"/>
                </a:cubicBezTo>
                <a:cubicBezTo>
                  <a:pt x="135" y="210"/>
                  <a:pt x="135" y="210"/>
                  <a:pt x="135" y="210"/>
                </a:cubicBezTo>
                <a:cubicBezTo>
                  <a:pt x="122" y="224"/>
                  <a:pt x="122" y="224"/>
                  <a:pt x="122" y="224"/>
                </a:cubicBezTo>
                <a:cubicBezTo>
                  <a:pt x="127" y="229"/>
                  <a:pt x="131" y="232"/>
                  <a:pt x="133" y="234"/>
                </a:cubicBezTo>
                <a:cubicBezTo>
                  <a:pt x="161" y="206"/>
                  <a:pt x="161" y="206"/>
                  <a:pt x="161" y="206"/>
                </a:cubicBezTo>
                <a:cubicBezTo>
                  <a:pt x="161" y="199"/>
                  <a:pt x="161" y="192"/>
                  <a:pt x="161" y="185"/>
                </a:cubicBezTo>
                <a:moveTo>
                  <a:pt x="126" y="173"/>
                </a:moveTo>
                <a:cubicBezTo>
                  <a:pt x="98" y="202"/>
                  <a:pt x="98" y="202"/>
                  <a:pt x="98" y="202"/>
                </a:cubicBezTo>
                <a:cubicBezTo>
                  <a:pt x="101" y="206"/>
                  <a:pt x="105" y="209"/>
                  <a:pt x="109" y="212"/>
                </a:cubicBezTo>
                <a:cubicBezTo>
                  <a:pt x="135" y="185"/>
                  <a:pt x="135" y="185"/>
                  <a:pt x="135" y="185"/>
                </a:cubicBezTo>
                <a:cubicBezTo>
                  <a:pt x="135" y="177"/>
                  <a:pt x="135" y="177"/>
                  <a:pt x="135" y="177"/>
                </a:cubicBezTo>
                <a:cubicBezTo>
                  <a:pt x="132" y="176"/>
                  <a:pt x="129" y="174"/>
                  <a:pt x="126" y="173"/>
                </a:cubicBezTo>
                <a:moveTo>
                  <a:pt x="112" y="164"/>
                </a:moveTo>
                <a:cubicBezTo>
                  <a:pt x="86" y="190"/>
                  <a:pt x="86" y="190"/>
                  <a:pt x="86" y="190"/>
                </a:cubicBezTo>
                <a:cubicBezTo>
                  <a:pt x="90" y="194"/>
                  <a:pt x="93" y="197"/>
                  <a:pt x="97" y="201"/>
                </a:cubicBezTo>
                <a:cubicBezTo>
                  <a:pt x="125" y="172"/>
                  <a:pt x="125" y="172"/>
                  <a:pt x="125" y="172"/>
                </a:cubicBezTo>
                <a:cubicBezTo>
                  <a:pt x="121" y="170"/>
                  <a:pt x="116" y="167"/>
                  <a:pt x="112" y="164"/>
                </a:cubicBezTo>
                <a:moveTo>
                  <a:pt x="160" y="163"/>
                </a:moveTo>
                <a:cubicBezTo>
                  <a:pt x="136" y="186"/>
                  <a:pt x="136" y="186"/>
                  <a:pt x="136" y="186"/>
                </a:cubicBezTo>
                <a:cubicBezTo>
                  <a:pt x="136" y="194"/>
                  <a:pt x="136" y="201"/>
                  <a:pt x="136" y="209"/>
                </a:cubicBezTo>
                <a:cubicBezTo>
                  <a:pt x="161" y="184"/>
                  <a:pt x="161" y="184"/>
                  <a:pt x="161" y="184"/>
                </a:cubicBezTo>
                <a:cubicBezTo>
                  <a:pt x="160" y="176"/>
                  <a:pt x="160" y="170"/>
                  <a:pt x="160" y="163"/>
                </a:cubicBezTo>
                <a:moveTo>
                  <a:pt x="98" y="155"/>
                </a:moveTo>
                <a:cubicBezTo>
                  <a:pt x="75" y="178"/>
                  <a:pt x="75" y="178"/>
                  <a:pt x="75" y="178"/>
                </a:cubicBezTo>
                <a:cubicBezTo>
                  <a:pt x="78" y="182"/>
                  <a:pt x="82" y="186"/>
                  <a:pt x="85" y="189"/>
                </a:cubicBezTo>
                <a:cubicBezTo>
                  <a:pt x="111" y="163"/>
                  <a:pt x="111" y="163"/>
                  <a:pt x="111" y="163"/>
                </a:cubicBezTo>
                <a:cubicBezTo>
                  <a:pt x="106" y="161"/>
                  <a:pt x="102" y="158"/>
                  <a:pt x="98" y="155"/>
                </a:cubicBezTo>
                <a:moveTo>
                  <a:pt x="85" y="144"/>
                </a:moveTo>
                <a:cubicBezTo>
                  <a:pt x="64" y="166"/>
                  <a:pt x="64" y="166"/>
                  <a:pt x="64" y="166"/>
                </a:cubicBezTo>
                <a:cubicBezTo>
                  <a:pt x="67" y="170"/>
                  <a:pt x="71" y="173"/>
                  <a:pt x="74" y="177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3" y="151"/>
                  <a:pt x="89" y="148"/>
                  <a:pt x="85" y="144"/>
                </a:cubicBezTo>
                <a:moveTo>
                  <a:pt x="158" y="141"/>
                </a:moveTo>
                <a:cubicBezTo>
                  <a:pt x="137" y="162"/>
                  <a:pt x="137" y="162"/>
                  <a:pt x="137" y="162"/>
                </a:cubicBezTo>
                <a:cubicBezTo>
                  <a:pt x="137" y="170"/>
                  <a:pt x="137" y="177"/>
                  <a:pt x="136" y="184"/>
                </a:cubicBezTo>
                <a:cubicBezTo>
                  <a:pt x="159" y="161"/>
                  <a:pt x="159" y="161"/>
                  <a:pt x="159" y="161"/>
                </a:cubicBezTo>
                <a:cubicBezTo>
                  <a:pt x="159" y="154"/>
                  <a:pt x="159" y="148"/>
                  <a:pt x="158" y="141"/>
                </a:cubicBezTo>
                <a:moveTo>
                  <a:pt x="72" y="134"/>
                </a:moveTo>
                <a:cubicBezTo>
                  <a:pt x="53" y="153"/>
                  <a:pt x="53" y="153"/>
                  <a:pt x="53" y="153"/>
                </a:cubicBezTo>
                <a:cubicBezTo>
                  <a:pt x="56" y="157"/>
                  <a:pt x="60" y="161"/>
                  <a:pt x="63" y="165"/>
                </a:cubicBezTo>
                <a:cubicBezTo>
                  <a:pt x="84" y="144"/>
                  <a:pt x="84" y="144"/>
                  <a:pt x="84" y="144"/>
                </a:cubicBezTo>
                <a:cubicBezTo>
                  <a:pt x="80" y="140"/>
                  <a:pt x="76" y="137"/>
                  <a:pt x="72" y="134"/>
                </a:cubicBezTo>
                <a:moveTo>
                  <a:pt x="60" y="122"/>
                </a:moveTo>
                <a:cubicBezTo>
                  <a:pt x="42" y="140"/>
                  <a:pt x="42" y="140"/>
                  <a:pt x="42" y="140"/>
                </a:cubicBezTo>
                <a:cubicBezTo>
                  <a:pt x="46" y="144"/>
                  <a:pt x="49" y="148"/>
                  <a:pt x="52" y="152"/>
                </a:cubicBezTo>
                <a:cubicBezTo>
                  <a:pt x="72" y="133"/>
                  <a:pt x="72" y="133"/>
                  <a:pt x="72" y="133"/>
                </a:cubicBezTo>
                <a:cubicBezTo>
                  <a:pt x="68" y="129"/>
                  <a:pt x="64" y="126"/>
                  <a:pt x="60" y="122"/>
                </a:cubicBezTo>
                <a:moveTo>
                  <a:pt x="156" y="120"/>
                </a:moveTo>
                <a:cubicBezTo>
                  <a:pt x="137" y="139"/>
                  <a:pt x="137" y="139"/>
                  <a:pt x="137" y="139"/>
                </a:cubicBezTo>
                <a:cubicBezTo>
                  <a:pt x="137" y="146"/>
                  <a:pt x="137" y="154"/>
                  <a:pt x="137" y="161"/>
                </a:cubicBezTo>
                <a:cubicBezTo>
                  <a:pt x="158" y="140"/>
                  <a:pt x="158" y="140"/>
                  <a:pt x="158" y="140"/>
                </a:cubicBezTo>
                <a:cubicBezTo>
                  <a:pt x="157" y="133"/>
                  <a:pt x="157" y="126"/>
                  <a:pt x="156" y="120"/>
                </a:cubicBezTo>
                <a:moveTo>
                  <a:pt x="49" y="110"/>
                </a:moveTo>
                <a:cubicBezTo>
                  <a:pt x="32" y="127"/>
                  <a:pt x="32" y="127"/>
                  <a:pt x="32" y="127"/>
                </a:cubicBezTo>
                <a:cubicBezTo>
                  <a:pt x="35" y="131"/>
                  <a:pt x="39" y="135"/>
                  <a:pt x="42" y="139"/>
                </a:cubicBezTo>
                <a:cubicBezTo>
                  <a:pt x="60" y="121"/>
                  <a:pt x="60" y="121"/>
                  <a:pt x="60" y="121"/>
                </a:cubicBezTo>
                <a:cubicBezTo>
                  <a:pt x="56" y="118"/>
                  <a:pt x="53" y="114"/>
                  <a:pt x="49" y="110"/>
                </a:cubicBezTo>
                <a:moveTo>
                  <a:pt x="153" y="99"/>
                </a:moveTo>
                <a:cubicBezTo>
                  <a:pt x="137" y="116"/>
                  <a:pt x="137" y="116"/>
                  <a:pt x="137" y="116"/>
                </a:cubicBezTo>
                <a:cubicBezTo>
                  <a:pt x="137" y="123"/>
                  <a:pt x="137" y="130"/>
                  <a:pt x="137" y="137"/>
                </a:cubicBezTo>
                <a:cubicBezTo>
                  <a:pt x="156" y="119"/>
                  <a:pt x="156" y="119"/>
                  <a:pt x="156" y="119"/>
                </a:cubicBezTo>
                <a:cubicBezTo>
                  <a:pt x="155" y="112"/>
                  <a:pt x="154" y="106"/>
                  <a:pt x="153" y="99"/>
                </a:cubicBezTo>
                <a:moveTo>
                  <a:pt x="38" y="98"/>
                </a:moveTo>
                <a:cubicBezTo>
                  <a:pt x="22" y="114"/>
                  <a:pt x="22" y="114"/>
                  <a:pt x="22" y="114"/>
                </a:cubicBezTo>
                <a:cubicBezTo>
                  <a:pt x="25" y="118"/>
                  <a:pt x="29" y="122"/>
                  <a:pt x="32" y="126"/>
                </a:cubicBezTo>
                <a:cubicBezTo>
                  <a:pt x="48" y="110"/>
                  <a:pt x="48" y="110"/>
                  <a:pt x="48" y="110"/>
                </a:cubicBezTo>
                <a:cubicBezTo>
                  <a:pt x="45" y="106"/>
                  <a:pt x="41" y="102"/>
                  <a:pt x="38" y="98"/>
                </a:cubicBezTo>
                <a:moveTo>
                  <a:pt x="27" y="86"/>
                </a:moveTo>
                <a:cubicBezTo>
                  <a:pt x="13" y="100"/>
                  <a:pt x="13" y="100"/>
                  <a:pt x="13" y="100"/>
                </a:cubicBezTo>
                <a:cubicBezTo>
                  <a:pt x="16" y="104"/>
                  <a:pt x="19" y="109"/>
                  <a:pt x="22" y="113"/>
                </a:cubicBezTo>
                <a:cubicBezTo>
                  <a:pt x="37" y="97"/>
                  <a:pt x="37" y="97"/>
                  <a:pt x="37" y="97"/>
                </a:cubicBezTo>
                <a:cubicBezTo>
                  <a:pt x="34" y="93"/>
                  <a:pt x="31" y="89"/>
                  <a:pt x="27" y="86"/>
                </a:cubicBezTo>
                <a:moveTo>
                  <a:pt x="150" y="79"/>
                </a:moveTo>
                <a:cubicBezTo>
                  <a:pt x="136" y="93"/>
                  <a:pt x="136" y="93"/>
                  <a:pt x="136" y="93"/>
                </a:cubicBezTo>
                <a:cubicBezTo>
                  <a:pt x="136" y="100"/>
                  <a:pt x="136" y="107"/>
                  <a:pt x="137" y="114"/>
                </a:cubicBezTo>
                <a:cubicBezTo>
                  <a:pt x="153" y="98"/>
                  <a:pt x="153" y="98"/>
                  <a:pt x="153" y="98"/>
                </a:cubicBezTo>
                <a:cubicBezTo>
                  <a:pt x="152" y="91"/>
                  <a:pt x="151" y="85"/>
                  <a:pt x="150" y="79"/>
                </a:cubicBezTo>
                <a:moveTo>
                  <a:pt x="17" y="72"/>
                </a:moveTo>
                <a:cubicBezTo>
                  <a:pt x="4" y="86"/>
                  <a:pt x="4" y="86"/>
                  <a:pt x="4" y="86"/>
                </a:cubicBezTo>
                <a:cubicBezTo>
                  <a:pt x="6" y="90"/>
                  <a:pt x="9" y="95"/>
                  <a:pt x="12" y="99"/>
                </a:cubicBezTo>
                <a:cubicBezTo>
                  <a:pt x="27" y="85"/>
                  <a:pt x="27" y="85"/>
                  <a:pt x="27" y="85"/>
                </a:cubicBezTo>
                <a:cubicBezTo>
                  <a:pt x="23" y="81"/>
                  <a:pt x="20" y="77"/>
                  <a:pt x="17" y="72"/>
                </a:cubicBezTo>
                <a:moveTo>
                  <a:pt x="10" y="62"/>
                </a:moveTo>
                <a:cubicBezTo>
                  <a:pt x="6" y="68"/>
                  <a:pt x="3" y="74"/>
                  <a:pt x="0" y="80"/>
                </a:cubicBezTo>
                <a:cubicBezTo>
                  <a:pt x="1" y="82"/>
                  <a:pt x="2" y="84"/>
                  <a:pt x="3" y="86"/>
                </a:cubicBezTo>
                <a:cubicBezTo>
                  <a:pt x="4" y="85"/>
                  <a:pt x="4" y="84"/>
                  <a:pt x="5" y="83"/>
                </a:cubicBezTo>
                <a:cubicBezTo>
                  <a:pt x="16" y="72"/>
                  <a:pt x="16" y="72"/>
                  <a:pt x="16" y="72"/>
                </a:cubicBezTo>
                <a:cubicBezTo>
                  <a:pt x="14" y="69"/>
                  <a:pt x="12" y="65"/>
                  <a:pt x="10" y="62"/>
                </a:cubicBezTo>
                <a:moveTo>
                  <a:pt x="146" y="60"/>
                </a:moveTo>
                <a:cubicBezTo>
                  <a:pt x="135" y="71"/>
                  <a:pt x="135" y="71"/>
                  <a:pt x="135" y="71"/>
                </a:cubicBezTo>
                <a:cubicBezTo>
                  <a:pt x="135" y="78"/>
                  <a:pt x="136" y="85"/>
                  <a:pt x="136" y="92"/>
                </a:cubicBezTo>
                <a:cubicBezTo>
                  <a:pt x="150" y="78"/>
                  <a:pt x="150" y="78"/>
                  <a:pt x="150" y="78"/>
                </a:cubicBezTo>
                <a:cubicBezTo>
                  <a:pt x="149" y="71"/>
                  <a:pt x="147" y="65"/>
                  <a:pt x="146" y="60"/>
                </a:cubicBezTo>
                <a:moveTo>
                  <a:pt x="142" y="41"/>
                </a:moveTo>
                <a:cubicBezTo>
                  <a:pt x="134" y="49"/>
                  <a:pt x="134" y="49"/>
                  <a:pt x="134" y="49"/>
                </a:cubicBezTo>
                <a:cubicBezTo>
                  <a:pt x="134" y="56"/>
                  <a:pt x="134" y="63"/>
                  <a:pt x="135" y="70"/>
                </a:cubicBezTo>
                <a:cubicBezTo>
                  <a:pt x="146" y="58"/>
                  <a:pt x="146" y="58"/>
                  <a:pt x="146" y="58"/>
                </a:cubicBezTo>
                <a:cubicBezTo>
                  <a:pt x="145" y="52"/>
                  <a:pt x="143" y="46"/>
                  <a:pt x="142" y="41"/>
                </a:cubicBezTo>
                <a:moveTo>
                  <a:pt x="137" y="22"/>
                </a:moveTo>
                <a:cubicBezTo>
                  <a:pt x="132" y="27"/>
                  <a:pt x="132" y="27"/>
                  <a:pt x="132" y="27"/>
                </a:cubicBezTo>
                <a:cubicBezTo>
                  <a:pt x="133" y="34"/>
                  <a:pt x="133" y="41"/>
                  <a:pt x="134" y="48"/>
                </a:cubicBezTo>
                <a:cubicBezTo>
                  <a:pt x="142" y="39"/>
                  <a:pt x="142" y="39"/>
                  <a:pt x="142" y="39"/>
                </a:cubicBezTo>
                <a:cubicBezTo>
                  <a:pt x="140" y="33"/>
                  <a:pt x="139" y="27"/>
                  <a:pt x="137" y="22"/>
                </a:cubicBezTo>
                <a:moveTo>
                  <a:pt x="131" y="5"/>
                </a:moveTo>
                <a:cubicBezTo>
                  <a:pt x="130" y="6"/>
                  <a:pt x="130" y="6"/>
                  <a:pt x="130" y="6"/>
                </a:cubicBezTo>
                <a:cubicBezTo>
                  <a:pt x="131" y="13"/>
                  <a:pt x="131" y="19"/>
                  <a:pt x="132" y="26"/>
                </a:cubicBezTo>
                <a:cubicBezTo>
                  <a:pt x="137" y="21"/>
                  <a:pt x="137" y="21"/>
                  <a:pt x="137" y="21"/>
                </a:cubicBezTo>
                <a:cubicBezTo>
                  <a:pt x="135" y="14"/>
                  <a:pt x="133" y="8"/>
                  <a:pt x="131" y="5"/>
                </a:cubicBezTo>
                <a:moveTo>
                  <a:pt x="129" y="0"/>
                </a:moveTo>
                <a:cubicBezTo>
                  <a:pt x="130" y="1"/>
                  <a:pt x="130" y="3"/>
                  <a:pt x="130" y="5"/>
                </a:cubicBezTo>
                <a:cubicBezTo>
                  <a:pt x="131" y="4"/>
                  <a:pt x="131" y="4"/>
                  <a:pt x="131" y="4"/>
                </a:cubicBezTo>
                <a:cubicBezTo>
                  <a:pt x="130" y="1"/>
                  <a:pt x="129" y="0"/>
                  <a:pt x="129" y="0"/>
                </a:cubicBezTo>
              </a:path>
            </a:pathLst>
          </a:custGeom>
          <a:solidFill>
            <a:srgbClr val="786D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" name="Freeform 84">
            <a:extLst>
              <a:ext uri="{FF2B5EF4-FFF2-40B4-BE49-F238E27FC236}">
                <a16:creationId xmlns="" xmlns:a16="http://schemas.microsoft.com/office/drawing/2014/main" id="{0FEADEAC-E1C9-4566-B104-83A3DBCE2E5F}"/>
              </a:ext>
            </a:extLst>
          </p:cNvPr>
          <p:cNvSpPr>
            <a:spLocks noEditPoints="1"/>
          </p:cNvSpPr>
          <p:nvPr/>
        </p:nvSpPr>
        <p:spPr bwMode="auto">
          <a:xfrm>
            <a:off x="5846029" y="3448893"/>
            <a:ext cx="175186" cy="175186"/>
          </a:xfrm>
          <a:custGeom>
            <a:avLst/>
            <a:gdLst>
              <a:gd name="T0" fmla="*/ 0 w 50"/>
              <a:gd name="T1" fmla="*/ 49 h 50"/>
              <a:gd name="T2" fmla="*/ 0 w 50"/>
              <a:gd name="T3" fmla="*/ 50 h 50"/>
              <a:gd name="T4" fmla="*/ 1 w 50"/>
              <a:gd name="T5" fmla="*/ 49 h 50"/>
              <a:gd name="T6" fmla="*/ 0 w 50"/>
              <a:gd name="T7" fmla="*/ 49 h 50"/>
              <a:gd name="T8" fmla="*/ 50 w 50"/>
              <a:gd name="T9" fmla="*/ 0 h 50"/>
              <a:gd name="T10" fmla="*/ 48 w 50"/>
              <a:gd name="T11" fmla="*/ 0 h 50"/>
              <a:gd name="T12" fmla="*/ 13 w 50"/>
              <a:gd name="T13" fmla="*/ 35 h 50"/>
              <a:gd name="T14" fmla="*/ 14 w 50"/>
              <a:gd name="T15" fmla="*/ 35 h 50"/>
              <a:gd name="T16" fmla="*/ 50 w 50"/>
              <a:gd name="T17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50">
                <a:moveTo>
                  <a:pt x="0" y="49"/>
                </a:moveTo>
                <a:cubicBezTo>
                  <a:pt x="0" y="49"/>
                  <a:pt x="0" y="49"/>
                  <a:pt x="0" y="50"/>
                </a:cubicBezTo>
                <a:cubicBezTo>
                  <a:pt x="1" y="49"/>
                  <a:pt x="1" y="49"/>
                  <a:pt x="1" y="49"/>
                </a:cubicBezTo>
                <a:cubicBezTo>
                  <a:pt x="1" y="49"/>
                  <a:pt x="1" y="49"/>
                  <a:pt x="0" y="49"/>
                </a:cubicBezTo>
                <a:moveTo>
                  <a:pt x="50" y="0"/>
                </a:moveTo>
                <a:cubicBezTo>
                  <a:pt x="48" y="0"/>
                  <a:pt x="48" y="0"/>
                  <a:pt x="48" y="0"/>
                </a:cubicBezTo>
                <a:cubicBezTo>
                  <a:pt x="13" y="35"/>
                  <a:pt x="13" y="35"/>
                  <a:pt x="13" y="35"/>
                </a:cubicBezTo>
                <a:cubicBezTo>
                  <a:pt x="14" y="35"/>
                  <a:pt x="14" y="35"/>
                  <a:pt x="14" y="35"/>
                </a:cubicBezTo>
                <a:cubicBezTo>
                  <a:pt x="50" y="0"/>
                  <a:pt x="50" y="0"/>
                  <a:pt x="50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0" name="Freeform 85">
            <a:extLst>
              <a:ext uri="{FF2B5EF4-FFF2-40B4-BE49-F238E27FC236}">
                <a16:creationId xmlns="" xmlns:a16="http://schemas.microsoft.com/office/drawing/2014/main" id="{83406303-26F3-4ADD-A174-6248D3E73893}"/>
              </a:ext>
            </a:extLst>
          </p:cNvPr>
          <p:cNvSpPr>
            <a:spLocks/>
          </p:cNvSpPr>
          <p:nvPr/>
        </p:nvSpPr>
        <p:spPr bwMode="auto">
          <a:xfrm>
            <a:off x="5846029" y="3571245"/>
            <a:ext cx="50053" cy="47273"/>
          </a:xfrm>
          <a:custGeom>
            <a:avLst/>
            <a:gdLst>
              <a:gd name="T0" fmla="*/ 13 w 14"/>
              <a:gd name="T1" fmla="*/ 0 h 14"/>
              <a:gd name="T2" fmla="*/ 2 w 14"/>
              <a:gd name="T3" fmla="*/ 11 h 14"/>
              <a:gd name="T4" fmla="*/ 0 w 14"/>
              <a:gd name="T5" fmla="*/ 14 h 14"/>
              <a:gd name="T6" fmla="*/ 1 w 14"/>
              <a:gd name="T7" fmla="*/ 14 h 14"/>
              <a:gd name="T8" fmla="*/ 14 w 14"/>
              <a:gd name="T9" fmla="*/ 0 h 14"/>
              <a:gd name="T10" fmla="*/ 13 w 14"/>
              <a:gd name="T1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14">
                <a:moveTo>
                  <a:pt x="13" y="0"/>
                </a:moveTo>
                <a:cubicBezTo>
                  <a:pt x="2" y="11"/>
                  <a:pt x="2" y="11"/>
                  <a:pt x="2" y="11"/>
                </a:cubicBezTo>
                <a:cubicBezTo>
                  <a:pt x="1" y="12"/>
                  <a:pt x="1" y="13"/>
                  <a:pt x="0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4" y="0"/>
                  <a:pt x="13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1" name="Freeform 86">
            <a:extLst>
              <a:ext uri="{FF2B5EF4-FFF2-40B4-BE49-F238E27FC236}">
                <a16:creationId xmlns="" xmlns:a16="http://schemas.microsoft.com/office/drawing/2014/main" id="{51E6C5B5-A12E-4C61-974E-E2EE0956F349}"/>
              </a:ext>
            </a:extLst>
          </p:cNvPr>
          <p:cNvSpPr>
            <a:spLocks noEditPoints="1"/>
          </p:cNvSpPr>
          <p:nvPr/>
        </p:nvSpPr>
        <p:spPr bwMode="auto">
          <a:xfrm>
            <a:off x="5793196" y="3448893"/>
            <a:ext cx="308661" cy="303100"/>
          </a:xfrm>
          <a:custGeom>
            <a:avLst/>
            <a:gdLst>
              <a:gd name="T0" fmla="*/ 24 w 88"/>
              <a:gd name="T1" fmla="*/ 62 h 87"/>
              <a:gd name="T2" fmla="*/ 0 w 88"/>
              <a:gd name="T3" fmla="*/ 86 h 87"/>
              <a:gd name="T4" fmla="*/ 1 w 88"/>
              <a:gd name="T5" fmla="*/ 87 h 87"/>
              <a:gd name="T6" fmla="*/ 25 w 88"/>
              <a:gd name="T7" fmla="*/ 63 h 87"/>
              <a:gd name="T8" fmla="*/ 24 w 88"/>
              <a:gd name="T9" fmla="*/ 62 h 87"/>
              <a:gd name="T10" fmla="*/ 88 w 88"/>
              <a:gd name="T11" fmla="*/ 0 h 87"/>
              <a:gd name="T12" fmla="*/ 86 w 88"/>
              <a:gd name="T13" fmla="*/ 0 h 87"/>
              <a:gd name="T14" fmla="*/ 39 w 88"/>
              <a:gd name="T15" fmla="*/ 48 h 87"/>
              <a:gd name="T16" fmla="*/ 39 w 88"/>
              <a:gd name="T17" fmla="*/ 49 h 87"/>
              <a:gd name="T18" fmla="*/ 88 w 88"/>
              <a:gd name="T19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8" h="87">
                <a:moveTo>
                  <a:pt x="24" y="62"/>
                </a:moveTo>
                <a:cubicBezTo>
                  <a:pt x="0" y="86"/>
                  <a:pt x="0" y="86"/>
                  <a:pt x="0" y="86"/>
                </a:cubicBezTo>
                <a:cubicBezTo>
                  <a:pt x="1" y="86"/>
                  <a:pt x="1" y="87"/>
                  <a:pt x="1" y="87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4" y="62"/>
                  <a:pt x="24" y="62"/>
                </a:cubicBezTo>
                <a:moveTo>
                  <a:pt x="88" y="0"/>
                </a:moveTo>
                <a:cubicBezTo>
                  <a:pt x="86" y="0"/>
                  <a:pt x="86" y="0"/>
                  <a:pt x="86" y="0"/>
                </a:cubicBezTo>
                <a:cubicBezTo>
                  <a:pt x="39" y="48"/>
                  <a:pt x="39" y="48"/>
                  <a:pt x="39" y="48"/>
                </a:cubicBezTo>
                <a:cubicBezTo>
                  <a:pt x="39" y="48"/>
                  <a:pt x="39" y="48"/>
                  <a:pt x="39" y="49"/>
                </a:cubicBezTo>
                <a:cubicBezTo>
                  <a:pt x="88" y="0"/>
                  <a:pt x="88" y="0"/>
                  <a:pt x="88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2" name="Freeform 87">
            <a:extLst>
              <a:ext uri="{FF2B5EF4-FFF2-40B4-BE49-F238E27FC236}">
                <a16:creationId xmlns="" xmlns:a16="http://schemas.microsoft.com/office/drawing/2014/main" id="{ACC1F5E9-F26D-4541-B0E3-67FDB171ECD9}"/>
              </a:ext>
            </a:extLst>
          </p:cNvPr>
          <p:cNvSpPr>
            <a:spLocks/>
          </p:cNvSpPr>
          <p:nvPr/>
        </p:nvSpPr>
        <p:spPr bwMode="auto">
          <a:xfrm>
            <a:off x="5879398" y="3615738"/>
            <a:ext cx="50053" cy="52834"/>
          </a:xfrm>
          <a:custGeom>
            <a:avLst/>
            <a:gdLst>
              <a:gd name="T0" fmla="*/ 15 w 15"/>
              <a:gd name="T1" fmla="*/ 0 h 15"/>
              <a:gd name="T2" fmla="*/ 0 w 15"/>
              <a:gd name="T3" fmla="*/ 14 h 15"/>
              <a:gd name="T4" fmla="*/ 1 w 15"/>
              <a:gd name="T5" fmla="*/ 15 h 15"/>
              <a:gd name="T6" fmla="*/ 15 w 15"/>
              <a:gd name="T7" fmla="*/ 1 h 15"/>
              <a:gd name="T8" fmla="*/ 15 w 15"/>
              <a:gd name="T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5">
                <a:moveTo>
                  <a:pt x="15" y="0"/>
                </a:moveTo>
                <a:cubicBezTo>
                  <a:pt x="0" y="14"/>
                  <a:pt x="0" y="14"/>
                  <a:pt x="0" y="14"/>
                </a:cubicBezTo>
                <a:cubicBezTo>
                  <a:pt x="0" y="14"/>
                  <a:pt x="1" y="15"/>
                  <a:pt x="1" y="15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5" y="0"/>
                  <a:pt x="15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" name="Freeform 88">
            <a:extLst>
              <a:ext uri="{FF2B5EF4-FFF2-40B4-BE49-F238E27FC236}">
                <a16:creationId xmlns="" xmlns:a16="http://schemas.microsoft.com/office/drawing/2014/main" id="{3B9008E0-99DC-4097-A3DB-9EF2DA7FA1B6}"/>
              </a:ext>
            </a:extLst>
          </p:cNvPr>
          <p:cNvSpPr>
            <a:spLocks noEditPoints="1"/>
          </p:cNvSpPr>
          <p:nvPr/>
        </p:nvSpPr>
        <p:spPr bwMode="auto">
          <a:xfrm>
            <a:off x="5832126" y="3448893"/>
            <a:ext cx="350372" cy="347591"/>
          </a:xfrm>
          <a:custGeom>
            <a:avLst/>
            <a:gdLst>
              <a:gd name="T0" fmla="*/ 23 w 100"/>
              <a:gd name="T1" fmla="*/ 76 h 100"/>
              <a:gd name="T2" fmla="*/ 0 w 100"/>
              <a:gd name="T3" fmla="*/ 99 h 100"/>
              <a:gd name="T4" fmla="*/ 1 w 100"/>
              <a:gd name="T5" fmla="*/ 100 h 100"/>
              <a:gd name="T6" fmla="*/ 23 w 100"/>
              <a:gd name="T7" fmla="*/ 77 h 100"/>
              <a:gd name="T8" fmla="*/ 23 w 100"/>
              <a:gd name="T9" fmla="*/ 76 h 100"/>
              <a:gd name="T10" fmla="*/ 100 w 100"/>
              <a:gd name="T11" fmla="*/ 0 h 100"/>
              <a:gd name="T12" fmla="*/ 99 w 100"/>
              <a:gd name="T13" fmla="*/ 0 h 100"/>
              <a:gd name="T14" fmla="*/ 38 w 100"/>
              <a:gd name="T15" fmla="*/ 60 h 100"/>
              <a:gd name="T16" fmla="*/ 39 w 100"/>
              <a:gd name="T17" fmla="*/ 61 h 100"/>
              <a:gd name="T18" fmla="*/ 100 w 100"/>
              <a:gd name="T19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0" h="100">
                <a:moveTo>
                  <a:pt x="23" y="76"/>
                </a:moveTo>
                <a:cubicBezTo>
                  <a:pt x="0" y="99"/>
                  <a:pt x="0" y="99"/>
                  <a:pt x="0" y="99"/>
                </a:cubicBezTo>
                <a:cubicBezTo>
                  <a:pt x="0" y="99"/>
                  <a:pt x="0" y="99"/>
                  <a:pt x="1" y="100"/>
                </a:cubicBezTo>
                <a:cubicBezTo>
                  <a:pt x="23" y="77"/>
                  <a:pt x="23" y="77"/>
                  <a:pt x="23" y="77"/>
                </a:cubicBezTo>
                <a:cubicBezTo>
                  <a:pt x="23" y="76"/>
                  <a:pt x="23" y="76"/>
                  <a:pt x="23" y="76"/>
                </a:cubicBezTo>
                <a:moveTo>
                  <a:pt x="100" y="0"/>
                </a:moveTo>
                <a:cubicBezTo>
                  <a:pt x="99" y="0"/>
                  <a:pt x="99" y="0"/>
                  <a:pt x="99" y="0"/>
                </a:cubicBezTo>
                <a:cubicBezTo>
                  <a:pt x="38" y="60"/>
                  <a:pt x="38" y="60"/>
                  <a:pt x="38" y="60"/>
                </a:cubicBezTo>
                <a:cubicBezTo>
                  <a:pt x="38" y="61"/>
                  <a:pt x="39" y="61"/>
                  <a:pt x="39" y="61"/>
                </a:cubicBezTo>
                <a:cubicBezTo>
                  <a:pt x="100" y="0"/>
                  <a:pt x="100" y="0"/>
                  <a:pt x="100" y="0"/>
                </a:cubicBezTo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4" name="Freeform 89">
            <a:extLst>
              <a:ext uri="{FF2B5EF4-FFF2-40B4-BE49-F238E27FC236}">
                <a16:creationId xmlns="" xmlns:a16="http://schemas.microsoft.com/office/drawing/2014/main" id="{77CF0072-F87E-4BD9-90FD-6C87FF8E46C9}"/>
              </a:ext>
            </a:extLst>
          </p:cNvPr>
          <p:cNvSpPr>
            <a:spLocks/>
          </p:cNvSpPr>
          <p:nvPr/>
        </p:nvSpPr>
        <p:spPr bwMode="auto">
          <a:xfrm>
            <a:off x="5912767" y="3657448"/>
            <a:ext cx="55615" cy="61176"/>
          </a:xfrm>
          <a:custGeom>
            <a:avLst/>
            <a:gdLst>
              <a:gd name="T0" fmla="*/ 15 w 16"/>
              <a:gd name="T1" fmla="*/ 0 h 17"/>
              <a:gd name="T2" fmla="*/ 0 w 16"/>
              <a:gd name="T3" fmla="*/ 16 h 17"/>
              <a:gd name="T4" fmla="*/ 0 w 16"/>
              <a:gd name="T5" fmla="*/ 17 h 17"/>
              <a:gd name="T6" fmla="*/ 16 w 16"/>
              <a:gd name="T7" fmla="*/ 1 h 17"/>
              <a:gd name="T8" fmla="*/ 15 w 16"/>
              <a:gd name="T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7">
                <a:moveTo>
                  <a:pt x="15" y="0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7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5" y="1"/>
                  <a:pt x="15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5" name="Freeform 90">
            <a:extLst>
              <a:ext uri="{FF2B5EF4-FFF2-40B4-BE49-F238E27FC236}">
                <a16:creationId xmlns="" xmlns:a16="http://schemas.microsoft.com/office/drawing/2014/main" id="{3BE10A6F-D91C-4877-9C31-99C5DA4665B0}"/>
              </a:ext>
            </a:extLst>
          </p:cNvPr>
          <p:cNvSpPr>
            <a:spLocks noEditPoints="1"/>
          </p:cNvSpPr>
          <p:nvPr/>
        </p:nvSpPr>
        <p:spPr bwMode="auto">
          <a:xfrm>
            <a:off x="5868275" y="3448893"/>
            <a:ext cx="394863" cy="394863"/>
          </a:xfrm>
          <a:custGeom>
            <a:avLst/>
            <a:gdLst>
              <a:gd name="T0" fmla="*/ 23 w 113"/>
              <a:gd name="T1" fmla="*/ 89 h 113"/>
              <a:gd name="T2" fmla="*/ 0 w 113"/>
              <a:gd name="T3" fmla="*/ 112 h 113"/>
              <a:gd name="T4" fmla="*/ 1 w 113"/>
              <a:gd name="T5" fmla="*/ 113 h 113"/>
              <a:gd name="T6" fmla="*/ 23 w 113"/>
              <a:gd name="T7" fmla="*/ 90 h 113"/>
              <a:gd name="T8" fmla="*/ 23 w 113"/>
              <a:gd name="T9" fmla="*/ 89 h 113"/>
              <a:gd name="T10" fmla="*/ 113 w 113"/>
              <a:gd name="T11" fmla="*/ 0 h 113"/>
              <a:gd name="T12" fmla="*/ 112 w 113"/>
              <a:gd name="T13" fmla="*/ 0 h 113"/>
              <a:gd name="T14" fmla="*/ 39 w 113"/>
              <a:gd name="T15" fmla="*/ 73 h 113"/>
              <a:gd name="T16" fmla="*/ 40 w 113"/>
              <a:gd name="T17" fmla="*/ 73 h 113"/>
              <a:gd name="T18" fmla="*/ 113 w 113"/>
              <a:gd name="T19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3" h="113">
                <a:moveTo>
                  <a:pt x="23" y="89"/>
                </a:moveTo>
                <a:cubicBezTo>
                  <a:pt x="0" y="112"/>
                  <a:pt x="0" y="112"/>
                  <a:pt x="0" y="112"/>
                </a:cubicBezTo>
                <a:cubicBezTo>
                  <a:pt x="0" y="112"/>
                  <a:pt x="0" y="113"/>
                  <a:pt x="1" y="113"/>
                </a:cubicBezTo>
                <a:cubicBezTo>
                  <a:pt x="23" y="90"/>
                  <a:pt x="23" y="90"/>
                  <a:pt x="23" y="90"/>
                </a:cubicBezTo>
                <a:cubicBezTo>
                  <a:pt x="23" y="90"/>
                  <a:pt x="23" y="90"/>
                  <a:pt x="23" y="89"/>
                </a:cubicBezTo>
                <a:moveTo>
                  <a:pt x="113" y="0"/>
                </a:moveTo>
                <a:cubicBezTo>
                  <a:pt x="112" y="0"/>
                  <a:pt x="112" y="0"/>
                  <a:pt x="112" y="0"/>
                </a:cubicBezTo>
                <a:cubicBezTo>
                  <a:pt x="39" y="73"/>
                  <a:pt x="39" y="73"/>
                  <a:pt x="39" y="73"/>
                </a:cubicBezTo>
                <a:cubicBezTo>
                  <a:pt x="40" y="73"/>
                  <a:pt x="40" y="73"/>
                  <a:pt x="40" y="73"/>
                </a:cubicBezTo>
                <a:cubicBezTo>
                  <a:pt x="113" y="0"/>
                  <a:pt x="113" y="0"/>
                  <a:pt x="113" y="0"/>
                </a:cubicBezTo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6" name="Freeform 91">
            <a:extLst>
              <a:ext uri="{FF2B5EF4-FFF2-40B4-BE49-F238E27FC236}">
                <a16:creationId xmlns="" xmlns:a16="http://schemas.microsoft.com/office/drawing/2014/main" id="{454222E8-C5DD-45CB-A15F-9B0F6CD0024A}"/>
              </a:ext>
            </a:extLst>
          </p:cNvPr>
          <p:cNvSpPr>
            <a:spLocks/>
          </p:cNvSpPr>
          <p:nvPr/>
        </p:nvSpPr>
        <p:spPr bwMode="auto">
          <a:xfrm>
            <a:off x="5948917" y="3704721"/>
            <a:ext cx="58396" cy="58396"/>
          </a:xfrm>
          <a:custGeom>
            <a:avLst/>
            <a:gdLst>
              <a:gd name="T0" fmla="*/ 16 w 17"/>
              <a:gd name="T1" fmla="*/ 0 h 17"/>
              <a:gd name="T2" fmla="*/ 0 w 17"/>
              <a:gd name="T3" fmla="*/ 16 h 17"/>
              <a:gd name="T4" fmla="*/ 0 w 17"/>
              <a:gd name="T5" fmla="*/ 17 h 17"/>
              <a:gd name="T6" fmla="*/ 17 w 17"/>
              <a:gd name="T7" fmla="*/ 0 h 17"/>
              <a:gd name="T8" fmla="*/ 16 w 17"/>
              <a:gd name="T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17">
                <a:moveTo>
                  <a:pt x="16" y="0"/>
                </a:moveTo>
                <a:cubicBezTo>
                  <a:pt x="0" y="16"/>
                  <a:pt x="0" y="16"/>
                  <a:pt x="0" y="16"/>
                </a:cubicBezTo>
                <a:cubicBezTo>
                  <a:pt x="0" y="17"/>
                  <a:pt x="0" y="17"/>
                  <a:pt x="0" y="17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6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7" name="Freeform 92">
            <a:extLst>
              <a:ext uri="{FF2B5EF4-FFF2-40B4-BE49-F238E27FC236}">
                <a16:creationId xmlns="" xmlns:a16="http://schemas.microsoft.com/office/drawing/2014/main" id="{A571BBE1-B4A9-4141-AA40-3B95D6F83E8C}"/>
              </a:ext>
            </a:extLst>
          </p:cNvPr>
          <p:cNvSpPr>
            <a:spLocks noEditPoints="1"/>
          </p:cNvSpPr>
          <p:nvPr/>
        </p:nvSpPr>
        <p:spPr bwMode="auto">
          <a:xfrm>
            <a:off x="5898864" y="3448893"/>
            <a:ext cx="447698" cy="442136"/>
          </a:xfrm>
          <a:custGeom>
            <a:avLst/>
            <a:gdLst>
              <a:gd name="T0" fmla="*/ 24 w 128"/>
              <a:gd name="T1" fmla="*/ 102 h 127"/>
              <a:gd name="T2" fmla="*/ 0 w 128"/>
              <a:gd name="T3" fmla="*/ 126 h 127"/>
              <a:gd name="T4" fmla="*/ 1 w 128"/>
              <a:gd name="T5" fmla="*/ 127 h 127"/>
              <a:gd name="T6" fmla="*/ 24 w 128"/>
              <a:gd name="T7" fmla="*/ 103 h 127"/>
              <a:gd name="T8" fmla="*/ 24 w 128"/>
              <a:gd name="T9" fmla="*/ 102 h 127"/>
              <a:gd name="T10" fmla="*/ 116 w 128"/>
              <a:gd name="T11" fmla="*/ 11 h 127"/>
              <a:gd name="T12" fmla="*/ 42 w 128"/>
              <a:gd name="T13" fmla="*/ 84 h 127"/>
              <a:gd name="T14" fmla="*/ 42 w 128"/>
              <a:gd name="T15" fmla="*/ 85 h 127"/>
              <a:gd name="T16" fmla="*/ 116 w 128"/>
              <a:gd name="T17" fmla="*/ 12 h 127"/>
              <a:gd name="T18" fmla="*/ 116 w 128"/>
              <a:gd name="T19" fmla="*/ 11 h 127"/>
              <a:gd name="T20" fmla="*/ 128 w 128"/>
              <a:gd name="T21" fmla="*/ 0 h 127"/>
              <a:gd name="T22" fmla="*/ 126 w 128"/>
              <a:gd name="T23" fmla="*/ 0 h 127"/>
              <a:gd name="T24" fmla="*/ 124 w 128"/>
              <a:gd name="T25" fmla="*/ 2 h 127"/>
              <a:gd name="T26" fmla="*/ 124 w 128"/>
              <a:gd name="T27" fmla="*/ 4 h 127"/>
              <a:gd name="T28" fmla="*/ 128 w 128"/>
              <a:gd name="T29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8" h="127">
                <a:moveTo>
                  <a:pt x="24" y="102"/>
                </a:moveTo>
                <a:cubicBezTo>
                  <a:pt x="0" y="126"/>
                  <a:pt x="0" y="126"/>
                  <a:pt x="0" y="126"/>
                </a:cubicBezTo>
                <a:cubicBezTo>
                  <a:pt x="1" y="126"/>
                  <a:pt x="1" y="126"/>
                  <a:pt x="1" y="127"/>
                </a:cubicBezTo>
                <a:cubicBezTo>
                  <a:pt x="24" y="103"/>
                  <a:pt x="24" y="103"/>
                  <a:pt x="24" y="103"/>
                </a:cubicBezTo>
                <a:cubicBezTo>
                  <a:pt x="24" y="103"/>
                  <a:pt x="24" y="103"/>
                  <a:pt x="24" y="102"/>
                </a:cubicBezTo>
                <a:moveTo>
                  <a:pt x="116" y="11"/>
                </a:moveTo>
                <a:cubicBezTo>
                  <a:pt x="42" y="84"/>
                  <a:pt x="42" y="84"/>
                  <a:pt x="42" y="84"/>
                </a:cubicBezTo>
                <a:cubicBezTo>
                  <a:pt x="42" y="85"/>
                  <a:pt x="42" y="85"/>
                  <a:pt x="42" y="85"/>
                </a:cubicBezTo>
                <a:cubicBezTo>
                  <a:pt x="116" y="12"/>
                  <a:pt x="116" y="12"/>
                  <a:pt x="116" y="12"/>
                </a:cubicBezTo>
                <a:cubicBezTo>
                  <a:pt x="116" y="12"/>
                  <a:pt x="116" y="11"/>
                  <a:pt x="116" y="11"/>
                </a:cubicBezTo>
                <a:moveTo>
                  <a:pt x="128" y="0"/>
                </a:moveTo>
                <a:cubicBezTo>
                  <a:pt x="126" y="0"/>
                  <a:pt x="126" y="0"/>
                  <a:pt x="126" y="0"/>
                </a:cubicBezTo>
                <a:cubicBezTo>
                  <a:pt x="124" y="2"/>
                  <a:pt x="124" y="2"/>
                  <a:pt x="124" y="2"/>
                </a:cubicBezTo>
                <a:cubicBezTo>
                  <a:pt x="124" y="3"/>
                  <a:pt x="124" y="3"/>
                  <a:pt x="124" y="4"/>
                </a:cubicBezTo>
                <a:cubicBezTo>
                  <a:pt x="128" y="0"/>
                  <a:pt x="128" y="0"/>
                  <a:pt x="128" y="0"/>
                </a:cubicBezTo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8" name="Freeform 93">
            <a:extLst>
              <a:ext uri="{FF2B5EF4-FFF2-40B4-BE49-F238E27FC236}">
                <a16:creationId xmlns="" xmlns:a16="http://schemas.microsoft.com/office/drawing/2014/main" id="{65AE81DF-258B-4579-AE06-0096D3DA77B4}"/>
              </a:ext>
            </a:extLst>
          </p:cNvPr>
          <p:cNvSpPr>
            <a:spLocks noEditPoints="1"/>
          </p:cNvSpPr>
          <p:nvPr/>
        </p:nvSpPr>
        <p:spPr bwMode="auto">
          <a:xfrm>
            <a:off x="5982285" y="3454454"/>
            <a:ext cx="350372" cy="353153"/>
          </a:xfrm>
          <a:custGeom>
            <a:avLst/>
            <a:gdLst>
              <a:gd name="T0" fmla="*/ 18 w 100"/>
              <a:gd name="T1" fmla="*/ 82 h 101"/>
              <a:gd name="T2" fmla="*/ 0 w 100"/>
              <a:gd name="T3" fmla="*/ 100 h 101"/>
              <a:gd name="T4" fmla="*/ 0 w 100"/>
              <a:gd name="T5" fmla="*/ 101 h 101"/>
              <a:gd name="T6" fmla="*/ 18 w 100"/>
              <a:gd name="T7" fmla="*/ 83 h 101"/>
              <a:gd name="T8" fmla="*/ 18 w 100"/>
              <a:gd name="T9" fmla="*/ 82 h 101"/>
              <a:gd name="T10" fmla="*/ 100 w 100"/>
              <a:gd name="T11" fmla="*/ 0 h 101"/>
              <a:gd name="T12" fmla="*/ 92 w 100"/>
              <a:gd name="T13" fmla="*/ 9 h 101"/>
              <a:gd name="T14" fmla="*/ 92 w 100"/>
              <a:gd name="T15" fmla="*/ 10 h 101"/>
              <a:gd name="T16" fmla="*/ 100 w 100"/>
              <a:gd name="T17" fmla="*/ 2 h 101"/>
              <a:gd name="T18" fmla="*/ 100 w 100"/>
              <a:gd name="T19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0" h="101">
                <a:moveTo>
                  <a:pt x="18" y="82"/>
                </a:moveTo>
                <a:cubicBezTo>
                  <a:pt x="0" y="100"/>
                  <a:pt x="0" y="100"/>
                  <a:pt x="0" y="100"/>
                </a:cubicBezTo>
                <a:cubicBezTo>
                  <a:pt x="0" y="101"/>
                  <a:pt x="0" y="101"/>
                  <a:pt x="0" y="101"/>
                </a:cubicBezTo>
                <a:cubicBezTo>
                  <a:pt x="18" y="83"/>
                  <a:pt x="18" y="83"/>
                  <a:pt x="18" y="83"/>
                </a:cubicBezTo>
                <a:cubicBezTo>
                  <a:pt x="18" y="83"/>
                  <a:pt x="18" y="83"/>
                  <a:pt x="18" y="82"/>
                </a:cubicBezTo>
                <a:moveTo>
                  <a:pt x="100" y="0"/>
                </a:moveTo>
                <a:cubicBezTo>
                  <a:pt x="92" y="9"/>
                  <a:pt x="92" y="9"/>
                  <a:pt x="92" y="9"/>
                </a:cubicBezTo>
                <a:cubicBezTo>
                  <a:pt x="92" y="9"/>
                  <a:pt x="92" y="10"/>
                  <a:pt x="92" y="10"/>
                </a:cubicBezTo>
                <a:cubicBezTo>
                  <a:pt x="100" y="2"/>
                  <a:pt x="100" y="2"/>
                  <a:pt x="100" y="2"/>
                </a:cubicBezTo>
                <a:cubicBezTo>
                  <a:pt x="100" y="1"/>
                  <a:pt x="100" y="1"/>
                  <a:pt x="100" y="0"/>
                </a:cubicBezTo>
              </a:path>
            </a:pathLst>
          </a:custGeom>
          <a:solidFill>
            <a:srgbClr val="6357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9" name="Freeform 94">
            <a:extLst>
              <a:ext uri="{FF2B5EF4-FFF2-40B4-BE49-F238E27FC236}">
                <a16:creationId xmlns="" xmlns:a16="http://schemas.microsoft.com/office/drawing/2014/main" id="{B3FB8F34-64D9-458B-801C-787D153102AF}"/>
              </a:ext>
            </a:extLst>
          </p:cNvPr>
          <p:cNvSpPr>
            <a:spLocks noEditPoints="1"/>
          </p:cNvSpPr>
          <p:nvPr/>
        </p:nvSpPr>
        <p:spPr bwMode="auto">
          <a:xfrm>
            <a:off x="5929451" y="3448893"/>
            <a:ext cx="497751" cy="492189"/>
          </a:xfrm>
          <a:custGeom>
            <a:avLst/>
            <a:gdLst>
              <a:gd name="T0" fmla="*/ 25 w 142"/>
              <a:gd name="T1" fmla="*/ 115 h 141"/>
              <a:gd name="T2" fmla="*/ 0 w 142"/>
              <a:gd name="T3" fmla="*/ 140 h 141"/>
              <a:gd name="T4" fmla="*/ 1 w 142"/>
              <a:gd name="T5" fmla="*/ 141 h 141"/>
              <a:gd name="T6" fmla="*/ 26 w 142"/>
              <a:gd name="T7" fmla="*/ 116 h 141"/>
              <a:gd name="T8" fmla="*/ 25 w 142"/>
              <a:gd name="T9" fmla="*/ 115 h 141"/>
              <a:gd name="T10" fmla="*/ 108 w 142"/>
              <a:gd name="T11" fmla="*/ 33 h 141"/>
              <a:gd name="T12" fmla="*/ 45 w 142"/>
              <a:gd name="T13" fmla="*/ 96 h 141"/>
              <a:gd name="T14" fmla="*/ 45 w 142"/>
              <a:gd name="T15" fmla="*/ 97 h 141"/>
              <a:gd name="T16" fmla="*/ 108 w 142"/>
              <a:gd name="T17" fmla="*/ 34 h 141"/>
              <a:gd name="T18" fmla="*/ 108 w 142"/>
              <a:gd name="T19" fmla="*/ 33 h 141"/>
              <a:gd name="T20" fmla="*/ 142 w 142"/>
              <a:gd name="T21" fmla="*/ 0 h 141"/>
              <a:gd name="T22" fmla="*/ 140 w 142"/>
              <a:gd name="T23" fmla="*/ 0 h 141"/>
              <a:gd name="T24" fmla="*/ 119 w 142"/>
              <a:gd name="T25" fmla="*/ 21 h 141"/>
              <a:gd name="T26" fmla="*/ 119 w 142"/>
              <a:gd name="T27" fmla="*/ 23 h 141"/>
              <a:gd name="T28" fmla="*/ 142 w 142"/>
              <a:gd name="T29" fmla="*/ 0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2" h="141">
                <a:moveTo>
                  <a:pt x="25" y="115"/>
                </a:moveTo>
                <a:cubicBezTo>
                  <a:pt x="0" y="140"/>
                  <a:pt x="0" y="140"/>
                  <a:pt x="0" y="140"/>
                </a:cubicBezTo>
                <a:cubicBezTo>
                  <a:pt x="0" y="141"/>
                  <a:pt x="1" y="141"/>
                  <a:pt x="1" y="141"/>
                </a:cubicBezTo>
                <a:cubicBezTo>
                  <a:pt x="26" y="116"/>
                  <a:pt x="26" y="116"/>
                  <a:pt x="26" y="116"/>
                </a:cubicBezTo>
                <a:cubicBezTo>
                  <a:pt x="26" y="116"/>
                  <a:pt x="25" y="115"/>
                  <a:pt x="25" y="115"/>
                </a:cubicBezTo>
                <a:moveTo>
                  <a:pt x="108" y="33"/>
                </a:moveTo>
                <a:cubicBezTo>
                  <a:pt x="45" y="96"/>
                  <a:pt x="45" y="96"/>
                  <a:pt x="45" y="96"/>
                </a:cubicBezTo>
                <a:cubicBezTo>
                  <a:pt x="45" y="96"/>
                  <a:pt x="45" y="96"/>
                  <a:pt x="45" y="97"/>
                </a:cubicBezTo>
                <a:cubicBezTo>
                  <a:pt x="108" y="34"/>
                  <a:pt x="108" y="34"/>
                  <a:pt x="108" y="34"/>
                </a:cubicBezTo>
                <a:cubicBezTo>
                  <a:pt x="108" y="34"/>
                  <a:pt x="108" y="33"/>
                  <a:pt x="108" y="33"/>
                </a:cubicBezTo>
                <a:moveTo>
                  <a:pt x="142" y="0"/>
                </a:moveTo>
                <a:cubicBezTo>
                  <a:pt x="140" y="0"/>
                  <a:pt x="140" y="0"/>
                  <a:pt x="140" y="0"/>
                </a:cubicBezTo>
                <a:cubicBezTo>
                  <a:pt x="119" y="21"/>
                  <a:pt x="119" y="21"/>
                  <a:pt x="119" y="21"/>
                </a:cubicBezTo>
                <a:cubicBezTo>
                  <a:pt x="119" y="22"/>
                  <a:pt x="119" y="22"/>
                  <a:pt x="119" y="23"/>
                </a:cubicBezTo>
                <a:cubicBezTo>
                  <a:pt x="142" y="0"/>
                  <a:pt x="142" y="0"/>
                  <a:pt x="142" y="0"/>
                </a:cubicBezTo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0" name="Freeform 95">
            <a:extLst>
              <a:ext uri="{FF2B5EF4-FFF2-40B4-BE49-F238E27FC236}">
                <a16:creationId xmlns="" xmlns:a16="http://schemas.microsoft.com/office/drawing/2014/main" id="{D72AF439-023C-4FF2-A82E-5F3969DCAAB4}"/>
              </a:ext>
            </a:extLst>
          </p:cNvPr>
          <p:cNvSpPr>
            <a:spLocks noEditPoints="1"/>
          </p:cNvSpPr>
          <p:nvPr/>
        </p:nvSpPr>
        <p:spPr bwMode="auto">
          <a:xfrm>
            <a:off x="6018434" y="3521192"/>
            <a:ext cx="328126" cy="333687"/>
          </a:xfrm>
          <a:custGeom>
            <a:avLst/>
            <a:gdLst>
              <a:gd name="T0" fmla="*/ 20 w 94"/>
              <a:gd name="T1" fmla="*/ 75 h 95"/>
              <a:gd name="T2" fmla="*/ 0 w 94"/>
              <a:gd name="T3" fmla="*/ 94 h 95"/>
              <a:gd name="T4" fmla="*/ 1 w 94"/>
              <a:gd name="T5" fmla="*/ 95 h 95"/>
              <a:gd name="T6" fmla="*/ 20 w 94"/>
              <a:gd name="T7" fmla="*/ 76 h 95"/>
              <a:gd name="T8" fmla="*/ 20 w 94"/>
              <a:gd name="T9" fmla="*/ 75 h 95"/>
              <a:gd name="T10" fmla="*/ 94 w 94"/>
              <a:gd name="T11" fmla="*/ 0 h 95"/>
              <a:gd name="T12" fmla="*/ 83 w 94"/>
              <a:gd name="T13" fmla="*/ 12 h 95"/>
              <a:gd name="T14" fmla="*/ 83 w 94"/>
              <a:gd name="T15" fmla="*/ 13 h 95"/>
              <a:gd name="T16" fmla="*/ 94 w 94"/>
              <a:gd name="T17" fmla="*/ 2 h 95"/>
              <a:gd name="T18" fmla="*/ 94 w 94"/>
              <a:gd name="T1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95">
                <a:moveTo>
                  <a:pt x="20" y="75"/>
                </a:move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1" y="95"/>
                  <a:pt x="1" y="95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75"/>
                  <a:pt x="20" y="75"/>
                  <a:pt x="20" y="75"/>
                </a:cubicBezTo>
                <a:moveTo>
                  <a:pt x="94" y="0"/>
                </a:moveTo>
                <a:cubicBezTo>
                  <a:pt x="83" y="12"/>
                  <a:pt x="83" y="12"/>
                  <a:pt x="83" y="12"/>
                </a:cubicBezTo>
                <a:cubicBezTo>
                  <a:pt x="83" y="12"/>
                  <a:pt x="83" y="13"/>
                  <a:pt x="83" y="13"/>
                </a:cubicBezTo>
                <a:cubicBezTo>
                  <a:pt x="94" y="2"/>
                  <a:pt x="94" y="2"/>
                  <a:pt x="94" y="2"/>
                </a:cubicBezTo>
                <a:cubicBezTo>
                  <a:pt x="94" y="1"/>
                  <a:pt x="94" y="1"/>
                  <a:pt x="94" y="0"/>
                </a:cubicBezTo>
              </a:path>
            </a:pathLst>
          </a:custGeom>
          <a:solidFill>
            <a:srgbClr val="6357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1" name="Freeform 96">
            <a:extLst>
              <a:ext uri="{FF2B5EF4-FFF2-40B4-BE49-F238E27FC236}">
                <a16:creationId xmlns="" xmlns:a16="http://schemas.microsoft.com/office/drawing/2014/main" id="{0A1E3DFD-FE17-4B9E-9EA4-D716F86525FE}"/>
              </a:ext>
            </a:extLst>
          </p:cNvPr>
          <p:cNvSpPr>
            <a:spLocks noEditPoints="1"/>
          </p:cNvSpPr>
          <p:nvPr/>
        </p:nvSpPr>
        <p:spPr bwMode="auto">
          <a:xfrm>
            <a:off x="5957258" y="3448893"/>
            <a:ext cx="547804" cy="545024"/>
          </a:xfrm>
          <a:custGeom>
            <a:avLst/>
            <a:gdLst>
              <a:gd name="T0" fmla="*/ 28 w 157"/>
              <a:gd name="T1" fmla="*/ 128 h 156"/>
              <a:gd name="T2" fmla="*/ 0 w 157"/>
              <a:gd name="T3" fmla="*/ 155 h 156"/>
              <a:gd name="T4" fmla="*/ 1 w 157"/>
              <a:gd name="T5" fmla="*/ 156 h 156"/>
              <a:gd name="T6" fmla="*/ 29 w 157"/>
              <a:gd name="T7" fmla="*/ 129 h 156"/>
              <a:gd name="T8" fmla="*/ 28 w 157"/>
              <a:gd name="T9" fmla="*/ 128 h 156"/>
              <a:gd name="T10" fmla="*/ 101 w 157"/>
              <a:gd name="T11" fmla="*/ 55 h 156"/>
              <a:gd name="T12" fmla="*/ 49 w 157"/>
              <a:gd name="T13" fmla="*/ 107 h 156"/>
              <a:gd name="T14" fmla="*/ 50 w 157"/>
              <a:gd name="T15" fmla="*/ 107 h 156"/>
              <a:gd name="T16" fmla="*/ 101 w 157"/>
              <a:gd name="T17" fmla="*/ 56 h 156"/>
              <a:gd name="T18" fmla="*/ 101 w 157"/>
              <a:gd name="T19" fmla="*/ 55 h 156"/>
              <a:gd name="T20" fmla="*/ 157 w 157"/>
              <a:gd name="T21" fmla="*/ 0 h 156"/>
              <a:gd name="T22" fmla="*/ 156 w 157"/>
              <a:gd name="T23" fmla="*/ 0 h 156"/>
              <a:gd name="T24" fmla="*/ 115 w 157"/>
              <a:gd name="T25" fmla="*/ 41 h 156"/>
              <a:gd name="T26" fmla="*/ 115 w 157"/>
              <a:gd name="T27" fmla="*/ 42 h 156"/>
              <a:gd name="T28" fmla="*/ 157 w 157"/>
              <a:gd name="T29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7" h="156">
                <a:moveTo>
                  <a:pt x="28" y="128"/>
                </a:moveTo>
                <a:cubicBezTo>
                  <a:pt x="0" y="155"/>
                  <a:pt x="0" y="155"/>
                  <a:pt x="0" y="155"/>
                </a:cubicBezTo>
                <a:cubicBezTo>
                  <a:pt x="1" y="156"/>
                  <a:pt x="1" y="156"/>
                  <a:pt x="1" y="156"/>
                </a:cubicBezTo>
                <a:cubicBezTo>
                  <a:pt x="29" y="129"/>
                  <a:pt x="29" y="129"/>
                  <a:pt x="29" y="129"/>
                </a:cubicBezTo>
                <a:cubicBezTo>
                  <a:pt x="28" y="128"/>
                  <a:pt x="28" y="128"/>
                  <a:pt x="28" y="128"/>
                </a:cubicBezTo>
                <a:moveTo>
                  <a:pt x="101" y="55"/>
                </a:moveTo>
                <a:cubicBezTo>
                  <a:pt x="49" y="107"/>
                  <a:pt x="49" y="107"/>
                  <a:pt x="49" y="107"/>
                </a:cubicBezTo>
                <a:cubicBezTo>
                  <a:pt x="49" y="107"/>
                  <a:pt x="50" y="107"/>
                  <a:pt x="50" y="107"/>
                </a:cubicBezTo>
                <a:cubicBezTo>
                  <a:pt x="101" y="56"/>
                  <a:pt x="101" y="56"/>
                  <a:pt x="101" y="56"/>
                </a:cubicBezTo>
                <a:cubicBezTo>
                  <a:pt x="101" y="56"/>
                  <a:pt x="101" y="55"/>
                  <a:pt x="101" y="55"/>
                </a:cubicBezTo>
                <a:moveTo>
                  <a:pt x="157" y="0"/>
                </a:moveTo>
                <a:cubicBezTo>
                  <a:pt x="156" y="0"/>
                  <a:pt x="156" y="0"/>
                  <a:pt x="156" y="0"/>
                </a:cubicBezTo>
                <a:cubicBezTo>
                  <a:pt x="115" y="41"/>
                  <a:pt x="115" y="41"/>
                  <a:pt x="115" y="41"/>
                </a:cubicBezTo>
                <a:cubicBezTo>
                  <a:pt x="115" y="41"/>
                  <a:pt x="115" y="42"/>
                  <a:pt x="115" y="42"/>
                </a:cubicBezTo>
                <a:cubicBezTo>
                  <a:pt x="157" y="0"/>
                  <a:pt x="157" y="0"/>
                  <a:pt x="157" y="0"/>
                </a:cubicBezTo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2" name="Freeform 97">
            <a:extLst>
              <a:ext uri="{FF2B5EF4-FFF2-40B4-BE49-F238E27FC236}">
                <a16:creationId xmlns="" xmlns:a16="http://schemas.microsoft.com/office/drawing/2014/main" id="{E439E75D-6E1F-400A-97D2-0E4DA1E4E082}"/>
              </a:ext>
            </a:extLst>
          </p:cNvPr>
          <p:cNvSpPr>
            <a:spLocks noEditPoints="1"/>
          </p:cNvSpPr>
          <p:nvPr/>
        </p:nvSpPr>
        <p:spPr bwMode="auto">
          <a:xfrm>
            <a:off x="6057366" y="3590711"/>
            <a:ext cx="303100" cy="308661"/>
          </a:xfrm>
          <a:custGeom>
            <a:avLst/>
            <a:gdLst>
              <a:gd name="T0" fmla="*/ 21 w 87"/>
              <a:gd name="T1" fmla="*/ 66 h 88"/>
              <a:gd name="T2" fmla="*/ 0 w 87"/>
              <a:gd name="T3" fmla="*/ 87 h 88"/>
              <a:gd name="T4" fmla="*/ 1 w 87"/>
              <a:gd name="T5" fmla="*/ 88 h 88"/>
              <a:gd name="T6" fmla="*/ 22 w 87"/>
              <a:gd name="T7" fmla="*/ 66 h 88"/>
              <a:gd name="T8" fmla="*/ 21 w 87"/>
              <a:gd name="T9" fmla="*/ 66 h 88"/>
              <a:gd name="T10" fmla="*/ 87 w 87"/>
              <a:gd name="T11" fmla="*/ 0 h 88"/>
              <a:gd name="T12" fmla="*/ 73 w 87"/>
              <a:gd name="T13" fmla="*/ 14 h 88"/>
              <a:gd name="T14" fmla="*/ 73 w 87"/>
              <a:gd name="T15" fmla="*/ 15 h 88"/>
              <a:gd name="T16" fmla="*/ 87 w 87"/>
              <a:gd name="T17" fmla="*/ 1 h 88"/>
              <a:gd name="T18" fmla="*/ 87 w 87"/>
              <a:gd name="T19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7" h="88">
                <a:moveTo>
                  <a:pt x="21" y="66"/>
                </a:moveTo>
                <a:cubicBezTo>
                  <a:pt x="0" y="87"/>
                  <a:pt x="0" y="87"/>
                  <a:pt x="0" y="87"/>
                </a:cubicBezTo>
                <a:cubicBezTo>
                  <a:pt x="0" y="87"/>
                  <a:pt x="0" y="87"/>
                  <a:pt x="1" y="88"/>
                </a:cubicBezTo>
                <a:cubicBezTo>
                  <a:pt x="22" y="66"/>
                  <a:pt x="22" y="66"/>
                  <a:pt x="22" y="66"/>
                </a:cubicBezTo>
                <a:cubicBezTo>
                  <a:pt x="22" y="66"/>
                  <a:pt x="21" y="66"/>
                  <a:pt x="21" y="66"/>
                </a:cubicBezTo>
                <a:moveTo>
                  <a:pt x="87" y="0"/>
                </a:moveTo>
                <a:cubicBezTo>
                  <a:pt x="73" y="14"/>
                  <a:pt x="73" y="14"/>
                  <a:pt x="73" y="14"/>
                </a:cubicBezTo>
                <a:cubicBezTo>
                  <a:pt x="73" y="14"/>
                  <a:pt x="73" y="15"/>
                  <a:pt x="73" y="15"/>
                </a:cubicBezTo>
                <a:cubicBezTo>
                  <a:pt x="87" y="1"/>
                  <a:pt x="87" y="1"/>
                  <a:pt x="87" y="1"/>
                </a:cubicBezTo>
                <a:cubicBezTo>
                  <a:pt x="87" y="1"/>
                  <a:pt x="87" y="0"/>
                  <a:pt x="87" y="0"/>
                </a:cubicBezTo>
              </a:path>
            </a:pathLst>
          </a:custGeom>
          <a:solidFill>
            <a:srgbClr val="6357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3" name="Freeform 98">
            <a:extLst>
              <a:ext uri="{FF2B5EF4-FFF2-40B4-BE49-F238E27FC236}">
                <a16:creationId xmlns="" xmlns:a16="http://schemas.microsoft.com/office/drawing/2014/main" id="{5161902B-4E48-4A86-B518-156B116F6659}"/>
              </a:ext>
            </a:extLst>
          </p:cNvPr>
          <p:cNvSpPr>
            <a:spLocks noEditPoints="1"/>
          </p:cNvSpPr>
          <p:nvPr/>
        </p:nvSpPr>
        <p:spPr bwMode="auto">
          <a:xfrm>
            <a:off x="5985066" y="3448893"/>
            <a:ext cx="606200" cy="600638"/>
          </a:xfrm>
          <a:custGeom>
            <a:avLst/>
            <a:gdLst>
              <a:gd name="T0" fmla="*/ 31 w 173"/>
              <a:gd name="T1" fmla="*/ 140 h 172"/>
              <a:gd name="T2" fmla="*/ 0 w 173"/>
              <a:gd name="T3" fmla="*/ 171 h 172"/>
              <a:gd name="T4" fmla="*/ 1 w 173"/>
              <a:gd name="T5" fmla="*/ 172 h 172"/>
              <a:gd name="T6" fmla="*/ 32 w 173"/>
              <a:gd name="T7" fmla="*/ 141 h 172"/>
              <a:gd name="T8" fmla="*/ 31 w 173"/>
              <a:gd name="T9" fmla="*/ 140 h 172"/>
              <a:gd name="T10" fmla="*/ 94 w 173"/>
              <a:gd name="T11" fmla="*/ 77 h 172"/>
              <a:gd name="T12" fmla="*/ 54 w 173"/>
              <a:gd name="T13" fmla="*/ 117 h 172"/>
              <a:gd name="T14" fmla="*/ 55 w 173"/>
              <a:gd name="T15" fmla="*/ 118 h 172"/>
              <a:gd name="T16" fmla="*/ 94 w 173"/>
              <a:gd name="T17" fmla="*/ 79 h 172"/>
              <a:gd name="T18" fmla="*/ 94 w 173"/>
              <a:gd name="T19" fmla="*/ 77 h 172"/>
              <a:gd name="T20" fmla="*/ 173 w 173"/>
              <a:gd name="T21" fmla="*/ 0 h 172"/>
              <a:gd name="T22" fmla="*/ 171 w 173"/>
              <a:gd name="T23" fmla="*/ 0 h 172"/>
              <a:gd name="T24" fmla="*/ 110 w 173"/>
              <a:gd name="T25" fmla="*/ 61 h 172"/>
              <a:gd name="T26" fmla="*/ 110 w 173"/>
              <a:gd name="T27" fmla="*/ 62 h 172"/>
              <a:gd name="T28" fmla="*/ 173 w 173"/>
              <a:gd name="T29" fmla="*/ 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3" h="172">
                <a:moveTo>
                  <a:pt x="31" y="140"/>
                </a:moveTo>
                <a:cubicBezTo>
                  <a:pt x="0" y="171"/>
                  <a:pt x="0" y="171"/>
                  <a:pt x="0" y="171"/>
                </a:cubicBezTo>
                <a:cubicBezTo>
                  <a:pt x="0" y="171"/>
                  <a:pt x="0" y="172"/>
                  <a:pt x="1" y="172"/>
                </a:cubicBezTo>
                <a:cubicBezTo>
                  <a:pt x="32" y="141"/>
                  <a:pt x="32" y="141"/>
                  <a:pt x="32" y="141"/>
                </a:cubicBezTo>
                <a:cubicBezTo>
                  <a:pt x="31" y="141"/>
                  <a:pt x="31" y="140"/>
                  <a:pt x="31" y="140"/>
                </a:cubicBezTo>
                <a:moveTo>
                  <a:pt x="94" y="77"/>
                </a:moveTo>
                <a:cubicBezTo>
                  <a:pt x="54" y="117"/>
                  <a:pt x="54" y="117"/>
                  <a:pt x="54" y="117"/>
                </a:cubicBezTo>
                <a:cubicBezTo>
                  <a:pt x="54" y="117"/>
                  <a:pt x="55" y="117"/>
                  <a:pt x="55" y="118"/>
                </a:cubicBezTo>
                <a:cubicBezTo>
                  <a:pt x="94" y="79"/>
                  <a:pt x="94" y="79"/>
                  <a:pt x="94" y="79"/>
                </a:cubicBezTo>
                <a:cubicBezTo>
                  <a:pt x="94" y="78"/>
                  <a:pt x="94" y="78"/>
                  <a:pt x="94" y="77"/>
                </a:cubicBezTo>
                <a:moveTo>
                  <a:pt x="173" y="0"/>
                </a:moveTo>
                <a:cubicBezTo>
                  <a:pt x="171" y="0"/>
                  <a:pt x="171" y="0"/>
                  <a:pt x="171" y="0"/>
                </a:cubicBezTo>
                <a:cubicBezTo>
                  <a:pt x="110" y="61"/>
                  <a:pt x="110" y="61"/>
                  <a:pt x="110" y="61"/>
                </a:cubicBezTo>
                <a:cubicBezTo>
                  <a:pt x="110" y="61"/>
                  <a:pt x="110" y="62"/>
                  <a:pt x="110" y="62"/>
                </a:cubicBezTo>
                <a:cubicBezTo>
                  <a:pt x="173" y="0"/>
                  <a:pt x="173" y="0"/>
                  <a:pt x="173" y="0"/>
                </a:cubicBezTo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4" name="Freeform 99">
            <a:extLst>
              <a:ext uri="{FF2B5EF4-FFF2-40B4-BE49-F238E27FC236}">
                <a16:creationId xmlns="" xmlns:a16="http://schemas.microsoft.com/office/drawing/2014/main" id="{9D3053DF-56C2-4EB3-926A-E4A40732C1C8}"/>
              </a:ext>
            </a:extLst>
          </p:cNvPr>
          <p:cNvSpPr>
            <a:spLocks noEditPoints="1"/>
          </p:cNvSpPr>
          <p:nvPr/>
        </p:nvSpPr>
        <p:spPr bwMode="auto">
          <a:xfrm>
            <a:off x="6093515" y="3660229"/>
            <a:ext cx="275293" cy="280854"/>
          </a:xfrm>
          <a:custGeom>
            <a:avLst/>
            <a:gdLst>
              <a:gd name="T0" fmla="*/ 23 w 79"/>
              <a:gd name="T1" fmla="*/ 56 h 80"/>
              <a:gd name="T2" fmla="*/ 0 w 79"/>
              <a:gd name="T3" fmla="*/ 79 h 80"/>
              <a:gd name="T4" fmla="*/ 1 w 79"/>
              <a:gd name="T5" fmla="*/ 80 h 80"/>
              <a:gd name="T6" fmla="*/ 24 w 79"/>
              <a:gd name="T7" fmla="*/ 57 h 80"/>
              <a:gd name="T8" fmla="*/ 23 w 79"/>
              <a:gd name="T9" fmla="*/ 56 h 80"/>
              <a:gd name="T10" fmla="*/ 79 w 79"/>
              <a:gd name="T11" fmla="*/ 0 h 80"/>
              <a:gd name="T12" fmla="*/ 63 w 79"/>
              <a:gd name="T13" fmla="*/ 16 h 80"/>
              <a:gd name="T14" fmla="*/ 63 w 79"/>
              <a:gd name="T15" fmla="*/ 18 h 80"/>
              <a:gd name="T16" fmla="*/ 79 w 79"/>
              <a:gd name="T17" fmla="*/ 1 h 80"/>
              <a:gd name="T18" fmla="*/ 79 w 79"/>
              <a:gd name="T19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9" h="80">
                <a:moveTo>
                  <a:pt x="23" y="56"/>
                </a:moveTo>
                <a:cubicBezTo>
                  <a:pt x="0" y="79"/>
                  <a:pt x="0" y="79"/>
                  <a:pt x="0" y="79"/>
                </a:cubicBezTo>
                <a:cubicBezTo>
                  <a:pt x="0" y="79"/>
                  <a:pt x="0" y="80"/>
                  <a:pt x="1" y="80"/>
                </a:cubicBezTo>
                <a:cubicBezTo>
                  <a:pt x="24" y="57"/>
                  <a:pt x="24" y="57"/>
                  <a:pt x="24" y="57"/>
                </a:cubicBezTo>
                <a:cubicBezTo>
                  <a:pt x="24" y="56"/>
                  <a:pt x="23" y="56"/>
                  <a:pt x="23" y="56"/>
                </a:cubicBezTo>
                <a:moveTo>
                  <a:pt x="79" y="0"/>
                </a:moveTo>
                <a:cubicBezTo>
                  <a:pt x="63" y="16"/>
                  <a:pt x="63" y="16"/>
                  <a:pt x="63" y="16"/>
                </a:cubicBezTo>
                <a:cubicBezTo>
                  <a:pt x="63" y="17"/>
                  <a:pt x="63" y="17"/>
                  <a:pt x="63" y="18"/>
                </a:cubicBezTo>
                <a:cubicBezTo>
                  <a:pt x="79" y="1"/>
                  <a:pt x="79" y="1"/>
                  <a:pt x="79" y="1"/>
                </a:cubicBezTo>
                <a:cubicBezTo>
                  <a:pt x="79" y="1"/>
                  <a:pt x="79" y="0"/>
                  <a:pt x="79" y="0"/>
                </a:cubicBezTo>
              </a:path>
            </a:pathLst>
          </a:custGeom>
          <a:solidFill>
            <a:srgbClr val="6357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5" name="Freeform 100">
            <a:extLst>
              <a:ext uri="{FF2B5EF4-FFF2-40B4-BE49-F238E27FC236}">
                <a16:creationId xmlns="" xmlns:a16="http://schemas.microsoft.com/office/drawing/2014/main" id="{90F3975B-503D-4E94-9DC7-25A29DD29E3F}"/>
              </a:ext>
            </a:extLst>
          </p:cNvPr>
          <p:cNvSpPr>
            <a:spLocks noEditPoints="1"/>
          </p:cNvSpPr>
          <p:nvPr/>
        </p:nvSpPr>
        <p:spPr bwMode="auto">
          <a:xfrm>
            <a:off x="6010093" y="3487823"/>
            <a:ext cx="614541" cy="617322"/>
          </a:xfrm>
          <a:custGeom>
            <a:avLst/>
            <a:gdLst>
              <a:gd name="T0" fmla="*/ 35 w 176"/>
              <a:gd name="T1" fmla="*/ 141 h 177"/>
              <a:gd name="T2" fmla="*/ 0 w 176"/>
              <a:gd name="T3" fmla="*/ 176 h 177"/>
              <a:gd name="T4" fmla="*/ 1 w 176"/>
              <a:gd name="T5" fmla="*/ 177 h 177"/>
              <a:gd name="T6" fmla="*/ 36 w 176"/>
              <a:gd name="T7" fmla="*/ 142 h 177"/>
              <a:gd name="T8" fmla="*/ 35 w 176"/>
              <a:gd name="T9" fmla="*/ 141 h 177"/>
              <a:gd name="T10" fmla="*/ 87 w 176"/>
              <a:gd name="T11" fmla="*/ 89 h 177"/>
              <a:gd name="T12" fmla="*/ 61 w 176"/>
              <a:gd name="T13" fmla="*/ 115 h 177"/>
              <a:gd name="T14" fmla="*/ 62 w 176"/>
              <a:gd name="T15" fmla="*/ 116 h 177"/>
              <a:gd name="T16" fmla="*/ 87 w 176"/>
              <a:gd name="T17" fmla="*/ 91 h 177"/>
              <a:gd name="T18" fmla="*/ 87 w 176"/>
              <a:gd name="T19" fmla="*/ 89 h 177"/>
              <a:gd name="T20" fmla="*/ 176 w 176"/>
              <a:gd name="T21" fmla="*/ 0 h 177"/>
              <a:gd name="T22" fmla="*/ 106 w 176"/>
              <a:gd name="T23" fmla="*/ 71 h 177"/>
              <a:gd name="T24" fmla="*/ 106 w 176"/>
              <a:gd name="T25" fmla="*/ 72 h 177"/>
              <a:gd name="T26" fmla="*/ 176 w 176"/>
              <a:gd name="T27" fmla="*/ 2 h 177"/>
              <a:gd name="T28" fmla="*/ 176 w 176"/>
              <a:gd name="T29" fmla="*/ 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6" h="177">
                <a:moveTo>
                  <a:pt x="35" y="141"/>
                </a:moveTo>
                <a:cubicBezTo>
                  <a:pt x="0" y="176"/>
                  <a:pt x="0" y="176"/>
                  <a:pt x="0" y="176"/>
                </a:cubicBezTo>
                <a:cubicBezTo>
                  <a:pt x="0" y="177"/>
                  <a:pt x="0" y="177"/>
                  <a:pt x="1" y="177"/>
                </a:cubicBezTo>
                <a:cubicBezTo>
                  <a:pt x="36" y="142"/>
                  <a:pt x="36" y="142"/>
                  <a:pt x="36" y="142"/>
                </a:cubicBezTo>
                <a:cubicBezTo>
                  <a:pt x="36" y="142"/>
                  <a:pt x="35" y="141"/>
                  <a:pt x="35" y="141"/>
                </a:cubicBezTo>
                <a:moveTo>
                  <a:pt x="87" y="89"/>
                </a:moveTo>
                <a:cubicBezTo>
                  <a:pt x="61" y="115"/>
                  <a:pt x="61" y="115"/>
                  <a:pt x="61" y="115"/>
                </a:cubicBezTo>
                <a:cubicBezTo>
                  <a:pt x="61" y="116"/>
                  <a:pt x="61" y="116"/>
                  <a:pt x="62" y="116"/>
                </a:cubicBezTo>
                <a:cubicBezTo>
                  <a:pt x="87" y="91"/>
                  <a:pt x="87" y="91"/>
                  <a:pt x="87" y="91"/>
                </a:cubicBezTo>
                <a:cubicBezTo>
                  <a:pt x="87" y="90"/>
                  <a:pt x="87" y="90"/>
                  <a:pt x="87" y="89"/>
                </a:cubicBezTo>
                <a:moveTo>
                  <a:pt x="176" y="0"/>
                </a:moveTo>
                <a:cubicBezTo>
                  <a:pt x="106" y="71"/>
                  <a:pt x="106" y="71"/>
                  <a:pt x="106" y="71"/>
                </a:cubicBezTo>
                <a:cubicBezTo>
                  <a:pt x="106" y="71"/>
                  <a:pt x="106" y="72"/>
                  <a:pt x="106" y="72"/>
                </a:cubicBezTo>
                <a:cubicBezTo>
                  <a:pt x="176" y="2"/>
                  <a:pt x="176" y="2"/>
                  <a:pt x="176" y="2"/>
                </a:cubicBezTo>
                <a:cubicBezTo>
                  <a:pt x="176" y="0"/>
                  <a:pt x="176" y="0"/>
                  <a:pt x="176" y="0"/>
                </a:cubicBezTo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6" name="Freeform 101">
            <a:extLst>
              <a:ext uri="{FF2B5EF4-FFF2-40B4-BE49-F238E27FC236}">
                <a16:creationId xmlns="" xmlns:a16="http://schemas.microsoft.com/office/drawing/2014/main" id="{ED1EFF86-D1EB-4268-A9BF-4FA4A0BD6386}"/>
              </a:ext>
            </a:extLst>
          </p:cNvPr>
          <p:cNvSpPr>
            <a:spLocks noEditPoints="1"/>
          </p:cNvSpPr>
          <p:nvPr/>
        </p:nvSpPr>
        <p:spPr bwMode="auto">
          <a:xfrm>
            <a:off x="6132445" y="3735308"/>
            <a:ext cx="247485" cy="247485"/>
          </a:xfrm>
          <a:custGeom>
            <a:avLst/>
            <a:gdLst>
              <a:gd name="T0" fmla="*/ 26 w 71"/>
              <a:gd name="T1" fmla="*/ 44 h 71"/>
              <a:gd name="T2" fmla="*/ 0 w 71"/>
              <a:gd name="T3" fmla="*/ 70 h 71"/>
              <a:gd name="T4" fmla="*/ 1 w 71"/>
              <a:gd name="T5" fmla="*/ 71 h 71"/>
              <a:gd name="T6" fmla="*/ 27 w 71"/>
              <a:gd name="T7" fmla="*/ 45 h 71"/>
              <a:gd name="T8" fmla="*/ 26 w 71"/>
              <a:gd name="T9" fmla="*/ 44 h 71"/>
              <a:gd name="T10" fmla="*/ 71 w 71"/>
              <a:gd name="T11" fmla="*/ 0 h 71"/>
              <a:gd name="T12" fmla="*/ 52 w 71"/>
              <a:gd name="T13" fmla="*/ 18 h 71"/>
              <a:gd name="T14" fmla="*/ 52 w 71"/>
              <a:gd name="T15" fmla="*/ 20 h 71"/>
              <a:gd name="T16" fmla="*/ 71 w 71"/>
              <a:gd name="T17" fmla="*/ 1 h 71"/>
              <a:gd name="T18" fmla="*/ 71 w 71"/>
              <a:gd name="T19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1" h="71">
                <a:moveTo>
                  <a:pt x="26" y="44"/>
                </a:move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1" y="71"/>
                  <a:pt x="1" y="71"/>
                </a:cubicBezTo>
                <a:cubicBezTo>
                  <a:pt x="27" y="45"/>
                  <a:pt x="27" y="45"/>
                  <a:pt x="27" y="45"/>
                </a:cubicBezTo>
                <a:cubicBezTo>
                  <a:pt x="26" y="45"/>
                  <a:pt x="26" y="45"/>
                  <a:pt x="26" y="44"/>
                </a:cubicBezTo>
                <a:moveTo>
                  <a:pt x="71" y="0"/>
                </a:moveTo>
                <a:cubicBezTo>
                  <a:pt x="52" y="18"/>
                  <a:pt x="52" y="18"/>
                  <a:pt x="52" y="18"/>
                </a:cubicBezTo>
                <a:cubicBezTo>
                  <a:pt x="52" y="19"/>
                  <a:pt x="52" y="19"/>
                  <a:pt x="52" y="20"/>
                </a:cubicBezTo>
                <a:cubicBezTo>
                  <a:pt x="71" y="1"/>
                  <a:pt x="71" y="1"/>
                  <a:pt x="71" y="1"/>
                </a:cubicBezTo>
                <a:cubicBezTo>
                  <a:pt x="71" y="1"/>
                  <a:pt x="71" y="0"/>
                  <a:pt x="71" y="0"/>
                </a:cubicBezTo>
              </a:path>
            </a:pathLst>
          </a:custGeom>
          <a:solidFill>
            <a:srgbClr val="6357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7" name="Freeform 102">
            <a:extLst>
              <a:ext uri="{FF2B5EF4-FFF2-40B4-BE49-F238E27FC236}">
                <a16:creationId xmlns="" xmlns:a16="http://schemas.microsoft.com/office/drawing/2014/main" id="{414756EB-B7A7-4F23-A1BB-EE63A3CFB441}"/>
              </a:ext>
            </a:extLst>
          </p:cNvPr>
          <p:cNvSpPr>
            <a:spLocks noEditPoints="1"/>
          </p:cNvSpPr>
          <p:nvPr/>
        </p:nvSpPr>
        <p:spPr bwMode="auto">
          <a:xfrm>
            <a:off x="6032339" y="3568465"/>
            <a:ext cx="592295" cy="595077"/>
          </a:xfrm>
          <a:custGeom>
            <a:avLst/>
            <a:gdLst>
              <a:gd name="T0" fmla="*/ 41 w 170"/>
              <a:gd name="T1" fmla="*/ 130 h 171"/>
              <a:gd name="T2" fmla="*/ 0 w 170"/>
              <a:gd name="T3" fmla="*/ 170 h 171"/>
              <a:gd name="T4" fmla="*/ 1 w 170"/>
              <a:gd name="T5" fmla="*/ 171 h 171"/>
              <a:gd name="T6" fmla="*/ 42 w 170"/>
              <a:gd name="T7" fmla="*/ 131 h 171"/>
              <a:gd name="T8" fmla="*/ 41 w 170"/>
              <a:gd name="T9" fmla="*/ 130 h 171"/>
              <a:gd name="T10" fmla="*/ 81 w 170"/>
              <a:gd name="T11" fmla="*/ 90 h 171"/>
              <a:gd name="T12" fmla="*/ 69 w 170"/>
              <a:gd name="T13" fmla="*/ 101 h 171"/>
              <a:gd name="T14" fmla="*/ 70 w 170"/>
              <a:gd name="T15" fmla="*/ 102 h 171"/>
              <a:gd name="T16" fmla="*/ 81 w 170"/>
              <a:gd name="T17" fmla="*/ 91 h 171"/>
              <a:gd name="T18" fmla="*/ 81 w 170"/>
              <a:gd name="T19" fmla="*/ 90 h 171"/>
              <a:gd name="T20" fmla="*/ 170 w 170"/>
              <a:gd name="T21" fmla="*/ 0 h 171"/>
              <a:gd name="T22" fmla="*/ 102 w 170"/>
              <a:gd name="T23" fmla="*/ 69 h 171"/>
              <a:gd name="T24" fmla="*/ 102 w 170"/>
              <a:gd name="T25" fmla="*/ 70 h 171"/>
              <a:gd name="T26" fmla="*/ 170 w 170"/>
              <a:gd name="T27" fmla="*/ 2 h 171"/>
              <a:gd name="T28" fmla="*/ 170 w 170"/>
              <a:gd name="T29" fmla="*/ 0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0" h="171">
                <a:moveTo>
                  <a:pt x="41" y="130"/>
                </a:moveTo>
                <a:cubicBezTo>
                  <a:pt x="0" y="170"/>
                  <a:pt x="0" y="170"/>
                  <a:pt x="0" y="170"/>
                </a:cubicBezTo>
                <a:cubicBezTo>
                  <a:pt x="1" y="171"/>
                  <a:pt x="1" y="171"/>
                  <a:pt x="1" y="171"/>
                </a:cubicBezTo>
                <a:cubicBezTo>
                  <a:pt x="42" y="131"/>
                  <a:pt x="42" y="131"/>
                  <a:pt x="42" y="131"/>
                </a:cubicBezTo>
                <a:cubicBezTo>
                  <a:pt x="41" y="130"/>
                  <a:pt x="41" y="130"/>
                  <a:pt x="41" y="130"/>
                </a:cubicBezTo>
                <a:moveTo>
                  <a:pt x="81" y="90"/>
                </a:moveTo>
                <a:cubicBezTo>
                  <a:pt x="69" y="101"/>
                  <a:pt x="69" y="101"/>
                  <a:pt x="69" y="101"/>
                </a:cubicBezTo>
                <a:cubicBezTo>
                  <a:pt x="70" y="101"/>
                  <a:pt x="70" y="102"/>
                  <a:pt x="70" y="102"/>
                </a:cubicBezTo>
                <a:cubicBezTo>
                  <a:pt x="81" y="91"/>
                  <a:pt x="81" y="91"/>
                  <a:pt x="81" y="91"/>
                </a:cubicBezTo>
                <a:cubicBezTo>
                  <a:pt x="81" y="91"/>
                  <a:pt x="81" y="90"/>
                  <a:pt x="81" y="90"/>
                </a:cubicBezTo>
                <a:moveTo>
                  <a:pt x="170" y="0"/>
                </a:moveTo>
                <a:cubicBezTo>
                  <a:pt x="102" y="69"/>
                  <a:pt x="102" y="69"/>
                  <a:pt x="102" y="69"/>
                </a:cubicBezTo>
                <a:cubicBezTo>
                  <a:pt x="102" y="69"/>
                  <a:pt x="102" y="70"/>
                  <a:pt x="102" y="70"/>
                </a:cubicBezTo>
                <a:cubicBezTo>
                  <a:pt x="170" y="2"/>
                  <a:pt x="170" y="2"/>
                  <a:pt x="170" y="2"/>
                </a:cubicBezTo>
                <a:cubicBezTo>
                  <a:pt x="170" y="0"/>
                  <a:pt x="170" y="0"/>
                  <a:pt x="170" y="0"/>
                </a:cubicBezTo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8" name="Freeform 103">
            <a:extLst>
              <a:ext uri="{FF2B5EF4-FFF2-40B4-BE49-F238E27FC236}">
                <a16:creationId xmlns="" xmlns:a16="http://schemas.microsoft.com/office/drawing/2014/main" id="{ABF5D236-FAD0-4A06-9440-A21B06601286}"/>
              </a:ext>
            </a:extLst>
          </p:cNvPr>
          <p:cNvSpPr>
            <a:spLocks noEditPoints="1"/>
          </p:cNvSpPr>
          <p:nvPr/>
        </p:nvSpPr>
        <p:spPr bwMode="auto">
          <a:xfrm>
            <a:off x="6174156" y="3807607"/>
            <a:ext cx="214117" cy="216897"/>
          </a:xfrm>
          <a:custGeom>
            <a:avLst/>
            <a:gdLst>
              <a:gd name="T0" fmla="*/ 28 w 61"/>
              <a:gd name="T1" fmla="*/ 32 h 62"/>
              <a:gd name="T2" fmla="*/ 0 w 61"/>
              <a:gd name="T3" fmla="*/ 61 h 62"/>
              <a:gd name="T4" fmla="*/ 1 w 61"/>
              <a:gd name="T5" fmla="*/ 62 h 62"/>
              <a:gd name="T6" fmla="*/ 29 w 61"/>
              <a:gd name="T7" fmla="*/ 33 h 62"/>
              <a:gd name="T8" fmla="*/ 28 w 61"/>
              <a:gd name="T9" fmla="*/ 32 h 62"/>
              <a:gd name="T10" fmla="*/ 61 w 61"/>
              <a:gd name="T11" fmla="*/ 0 h 62"/>
              <a:gd name="T12" fmla="*/ 40 w 61"/>
              <a:gd name="T13" fmla="*/ 21 h 62"/>
              <a:gd name="T14" fmla="*/ 40 w 61"/>
              <a:gd name="T15" fmla="*/ 22 h 62"/>
              <a:gd name="T16" fmla="*/ 61 w 61"/>
              <a:gd name="T17" fmla="*/ 1 h 62"/>
              <a:gd name="T18" fmla="*/ 61 w 61"/>
              <a:gd name="T19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1" h="62">
                <a:moveTo>
                  <a:pt x="28" y="32"/>
                </a:moveTo>
                <a:cubicBezTo>
                  <a:pt x="0" y="61"/>
                  <a:pt x="0" y="61"/>
                  <a:pt x="0" y="61"/>
                </a:cubicBezTo>
                <a:cubicBezTo>
                  <a:pt x="0" y="61"/>
                  <a:pt x="0" y="61"/>
                  <a:pt x="1" y="62"/>
                </a:cubicBezTo>
                <a:cubicBezTo>
                  <a:pt x="29" y="33"/>
                  <a:pt x="29" y="33"/>
                  <a:pt x="29" y="33"/>
                </a:cubicBezTo>
                <a:cubicBezTo>
                  <a:pt x="29" y="33"/>
                  <a:pt x="29" y="32"/>
                  <a:pt x="28" y="32"/>
                </a:cubicBezTo>
                <a:moveTo>
                  <a:pt x="61" y="0"/>
                </a:move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2"/>
                  <a:pt x="40" y="22"/>
                </a:cubicBezTo>
                <a:cubicBezTo>
                  <a:pt x="61" y="1"/>
                  <a:pt x="61" y="1"/>
                  <a:pt x="61" y="1"/>
                </a:cubicBezTo>
                <a:cubicBezTo>
                  <a:pt x="61" y="1"/>
                  <a:pt x="61" y="0"/>
                  <a:pt x="61" y="0"/>
                </a:cubicBezTo>
              </a:path>
            </a:pathLst>
          </a:custGeom>
          <a:solidFill>
            <a:srgbClr val="6357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9" name="Freeform 104">
            <a:extLst>
              <a:ext uri="{FF2B5EF4-FFF2-40B4-BE49-F238E27FC236}">
                <a16:creationId xmlns="" xmlns:a16="http://schemas.microsoft.com/office/drawing/2014/main" id="{B5D2C75B-E928-47CC-BBC5-09419D7C16C2}"/>
              </a:ext>
            </a:extLst>
          </p:cNvPr>
          <p:cNvSpPr>
            <a:spLocks noEditPoints="1"/>
          </p:cNvSpPr>
          <p:nvPr/>
        </p:nvSpPr>
        <p:spPr bwMode="auto">
          <a:xfrm>
            <a:off x="6051804" y="3646325"/>
            <a:ext cx="572831" cy="581172"/>
          </a:xfrm>
          <a:custGeom>
            <a:avLst/>
            <a:gdLst>
              <a:gd name="T0" fmla="*/ 47 w 164"/>
              <a:gd name="T1" fmla="*/ 118 h 166"/>
              <a:gd name="T2" fmla="*/ 0 w 164"/>
              <a:gd name="T3" fmla="*/ 165 h 166"/>
              <a:gd name="T4" fmla="*/ 0 w 164"/>
              <a:gd name="T5" fmla="*/ 166 h 166"/>
              <a:gd name="T6" fmla="*/ 47 w 164"/>
              <a:gd name="T7" fmla="*/ 119 h 166"/>
              <a:gd name="T8" fmla="*/ 47 w 164"/>
              <a:gd name="T9" fmla="*/ 118 h 166"/>
              <a:gd name="T10" fmla="*/ 74 w 164"/>
              <a:gd name="T11" fmla="*/ 90 h 166"/>
              <a:gd name="T12" fmla="*/ 73 w 164"/>
              <a:gd name="T13" fmla="*/ 91 h 166"/>
              <a:gd name="T14" fmla="*/ 73 w 164"/>
              <a:gd name="T15" fmla="*/ 93 h 166"/>
              <a:gd name="T16" fmla="*/ 74 w 164"/>
              <a:gd name="T17" fmla="*/ 92 h 166"/>
              <a:gd name="T18" fmla="*/ 74 w 164"/>
              <a:gd name="T19" fmla="*/ 90 h 166"/>
              <a:gd name="T20" fmla="*/ 164 w 164"/>
              <a:gd name="T21" fmla="*/ 0 h 166"/>
              <a:gd name="T22" fmla="*/ 97 w 164"/>
              <a:gd name="T23" fmla="*/ 67 h 166"/>
              <a:gd name="T24" fmla="*/ 98 w 164"/>
              <a:gd name="T25" fmla="*/ 69 h 166"/>
              <a:gd name="T26" fmla="*/ 164 w 164"/>
              <a:gd name="T27" fmla="*/ 2 h 166"/>
              <a:gd name="T28" fmla="*/ 164 w 164"/>
              <a:gd name="T29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4" h="166">
                <a:moveTo>
                  <a:pt x="47" y="118"/>
                </a:moveTo>
                <a:cubicBezTo>
                  <a:pt x="0" y="165"/>
                  <a:pt x="0" y="165"/>
                  <a:pt x="0" y="165"/>
                </a:cubicBezTo>
                <a:cubicBezTo>
                  <a:pt x="0" y="165"/>
                  <a:pt x="0" y="166"/>
                  <a:pt x="0" y="166"/>
                </a:cubicBezTo>
                <a:cubicBezTo>
                  <a:pt x="47" y="119"/>
                  <a:pt x="47" y="119"/>
                  <a:pt x="47" y="119"/>
                </a:cubicBezTo>
                <a:cubicBezTo>
                  <a:pt x="47" y="119"/>
                  <a:pt x="47" y="119"/>
                  <a:pt x="47" y="118"/>
                </a:cubicBezTo>
                <a:moveTo>
                  <a:pt x="74" y="90"/>
                </a:moveTo>
                <a:cubicBezTo>
                  <a:pt x="73" y="91"/>
                  <a:pt x="73" y="91"/>
                  <a:pt x="73" y="91"/>
                </a:cubicBezTo>
                <a:cubicBezTo>
                  <a:pt x="73" y="93"/>
                  <a:pt x="73" y="93"/>
                  <a:pt x="73" y="93"/>
                </a:cubicBezTo>
                <a:cubicBezTo>
                  <a:pt x="74" y="92"/>
                  <a:pt x="74" y="92"/>
                  <a:pt x="74" y="92"/>
                </a:cubicBezTo>
                <a:cubicBezTo>
                  <a:pt x="74" y="92"/>
                  <a:pt x="74" y="91"/>
                  <a:pt x="74" y="90"/>
                </a:cubicBezTo>
                <a:moveTo>
                  <a:pt x="164" y="0"/>
                </a:moveTo>
                <a:cubicBezTo>
                  <a:pt x="97" y="67"/>
                  <a:pt x="97" y="67"/>
                  <a:pt x="97" y="67"/>
                </a:cubicBezTo>
                <a:cubicBezTo>
                  <a:pt x="98" y="68"/>
                  <a:pt x="98" y="68"/>
                  <a:pt x="98" y="69"/>
                </a:cubicBezTo>
                <a:cubicBezTo>
                  <a:pt x="164" y="2"/>
                  <a:pt x="164" y="2"/>
                  <a:pt x="164" y="2"/>
                </a:cubicBezTo>
                <a:cubicBezTo>
                  <a:pt x="164" y="0"/>
                  <a:pt x="164" y="0"/>
                  <a:pt x="164" y="0"/>
                </a:cubicBezTo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0" name="Freeform 105">
            <a:extLst>
              <a:ext uri="{FF2B5EF4-FFF2-40B4-BE49-F238E27FC236}">
                <a16:creationId xmlns="" xmlns:a16="http://schemas.microsoft.com/office/drawing/2014/main" id="{73213D44-1CC0-43DE-8202-AFFAB2C78D9F}"/>
              </a:ext>
            </a:extLst>
          </p:cNvPr>
          <p:cNvSpPr>
            <a:spLocks noEditPoints="1"/>
          </p:cNvSpPr>
          <p:nvPr/>
        </p:nvSpPr>
        <p:spPr bwMode="auto">
          <a:xfrm>
            <a:off x="6215866" y="3882688"/>
            <a:ext cx="177966" cy="180748"/>
          </a:xfrm>
          <a:custGeom>
            <a:avLst/>
            <a:gdLst>
              <a:gd name="T0" fmla="*/ 26 w 51"/>
              <a:gd name="T1" fmla="*/ 24 h 52"/>
              <a:gd name="T2" fmla="*/ 0 w 51"/>
              <a:gd name="T3" fmla="*/ 51 h 52"/>
              <a:gd name="T4" fmla="*/ 0 w 51"/>
              <a:gd name="T5" fmla="*/ 52 h 52"/>
              <a:gd name="T6" fmla="*/ 26 w 51"/>
              <a:gd name="T7" fmla="*/ 26 h 52"/>
              <a:gd name="T8" fmla="*/ 26 w 51"/>
              <a:gd name="T9" fmla="*/ 24 h 52"/>
              <a:gd name="T10" fmla="*/ 50 w 51"/>
              <a:gd name="T11" fmla="*/ 0 h 52"/>
              <a:gd name="T12" fmla="*/ 27 w 51"/>
              <a:gd name="T13" fmla="*/ 23 h 52"/>
              <a:gd name="T14" fmla="*/ 27 w 51"/>
              <a:gd name="T15" fmla="*/ 25 h 52"/>
              <a:gd name="T16" fmla="*/ 51 w 51"/>
              <a:gd name="T17" fmla="*/ 2 h 52"/>
              <a:gd name="T18" fmla="*/ 50 w 51"/>
              <a:gd name="T19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1" h="52">
                <a:moveTo>
                  <a:pt x="26" y="24"/>
                </a:moveTo>
                <a:cubicBezTo>
                  <a:pt x="0" y="51"/>
                  <a:pt x="0" y="51"/>
                  <a:pt x="0" y="51"/>
                </a:cubicBezTo>
                <a:cubicBezTo>
                  <a:pt x="0" y="52"/>
                  <a:pt x="0" y="52"/>
                  <a:pt x="0" y="52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4"/>
                  <a:pt x="26" y="24"/>
                  <a:pt x="26" y="24"/>
                </a:cubicBezTo>
                <a:moveTo>
                  <a:pt x="50" y="0"/>
                </a:moveTo>
                <a:cubicBezTo>
                  <a:pt x="27" y="23"/>
                  <a:pt x="27" y="23"/>
                  <a:pt x="27" y="23"/>
                </a:cubicBezTo>
                <a:cubicBezTo>
                  <a:pt x="27" y="24"/>
                  <a:pt x="27" y="25"/>
                  <a:pt x="27" y="25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1"/>
                  <a:pt x="51" y="1"/>
                  <a:pt x="50" y="0"/>
                </a:cubicBezTo>
              </a:path>
            </a:pathLst>
          </a:custGeom>
          <a:solidFill>
            <a:srgbClr val="6357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1" name="Freeform 106">
            <a:extLst>
              <a:ext uri="{FF2B5EF4-FFF2-40B4-BE49-F238E27FC236}">
                <a16:creationId xmlns="" xmlns:a16="http://schemas.microsoft.com/office/drawing/2014/main" id="{2340504C-BE5F-4F70-883A-537101FD171C}"/>
              </a:ext>
            </a:extLst>
          </p:cNvPr>
          <p:cNvSpPr>
            <a:spLocks noEditPoints="1"/>
          </p:cNvSpPr>
          <p:nvPr/>
        </p:nvSpPr>
        <p:spPr bwMode="auto">
          <a:xfrm>
            <a:off x="6071269" y="3732528"/>
            <a:ext cx="553365" cy="561708"/>
          </a:xfrm>
          <a:custGeom>
            <a:avLst/>
            <a:gdLst>
              <a:gd name="T0" fmla="*/ 54 w 159"/>
              <a:gd name="T1" fmla="*/ 105 h 161"/>
              <a:gd name="T2" fmla="*/ 0 w 159"/>
              <a:gd name="T3" fmla="*/ 160 h 161"/>
              <a:gd name="T4" fmla="*/ 0 w 159"/>
              <a:gd name="T5" fmla="*/ 161 h 161"/>
              <a:gd name="T6" fmla="*/ 55 w 159"/>
              <a:gd name="T7" fmla="*/ 106 h 161"/>
              <a:gd name="T8" fmla="*/ 54 w 159"/>
              <a:gd name="T9" fmla="*/ 105 h 161"/>
              <a:gd name="T10" fmla="*/ 69 w 159"/>
              <a:gd name="T11" fmla="*/ 91 h 161"/>
              <a:gd name="T12" fmla="*/ 68 w 159"/>
              <a:gd name="T13" fmla="*/ 91 h 161"/>
              <a:gd name="T14" fmla="*/ 68 w 159"/>
              <a:gd name="T15" fmla="*/ 92 h 161"/>
              <a:gd name="T16" fmla="*/ 68 w 159"/>
              <a:gd name="T17" fmla="*/ 92 h 161"/>
              <a:gd name="T18" fmla="*/ 69 w 159"/>
              <a:gd name="T19" fmla="*/ 91 h 161"/>
              <a:gd name="T20" fmla="*/ 159 w 159"/>
              <a:gd name="T21" fmla="*/ 0 h 161"/>
              <a:gd name="T22" fmla="*/ 94 w 159"/>
              <a:gd name="T23" fmla="*/ 66 h 161"/>
              <a:gd name="T24" fmla="*/ 94 w 159"/>
              <a:gd name="T25" fmla="*/ 67 h 161"/>
              <a:gd name="T26" fmla="*/ 159 w 159"/>
              <a:gd name="T27" fmla="*/ 1 h 161"/>
              <a:gd name="T28" fmla="*/ 159 w 159"/>
              <a:gd name="T29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9" h="161">
                <a:moveTo>
                  <a:pt x="54" y="105"/>
                </a:moveTo>
                <a:cubicBezTo>
                  <a:pt x="0" y="160"/>
                  <a:pt x="0" y="160"/>
                  <a:pt x="0" y="160"/>
                </a:cubicBezTo>
                <a:cubicBezTo>
                  <a:pt x="0" y="160"/>
                  <a:pt x="0" y="160"/>
                  <a:pt x="0" y="161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4" y="106"/>
                  <a:pt x="54" y="106"/>
                  <a:pt x="54" y="105"/>
                </a:cubicBezTo>
                <a:moveTo>
                  <a:pt x="69" y="91"/>
                </a:moveTo>
                <a:cubicBezTo>
                  <a:pt x="68" y="91"/>
                  <a:pt x="68" y="91"/>
                  <a:pt x="68" y="91"/>
                </a:cubicBezTo>
                <a:cubicBezTo>
                  <a:pt x="68" y="92"/>
                  <a:pt x="68" y="92"/>
                  <a:pt x="68" y="92"/>
                </a:cubicBezTo>
                <a:cubicBezTo>
                  <a:pt x="68" y="92"/>
                  <a:pt x="68" y="92"/>
                  <a:pt x="68" y="92"/>
                </a:cubicBezTo>
                <a:cubicBezTo>
                  <a:pt x="69" y="92"/>
                  <a:pt x="69" y="91"/>
                  <a:pt x="69" y="91"/>
                </a:cubicBezTo>
                <a:moveTo>
                  <a:pt x="159" y="0"/>
                </a:moveTo>
                <a:cubicBezTo>
                  <a:pt x="94" y="66"/>
                  <a:pt x="94" y="66"/>
                  <a:pt x="94" y="66"/>
                </a:cubicBezTo>
                <a:cubicBezTo>
                  <a:pt x="94" y="66"/>
                  <a:pt x="94" y="67"/>
                  <a:pt x="94" y="67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0"/>
                  <a:pt x="159" y="0"/>
                  <a:pt x="159" y="0"/>
                </a:cubicBezTo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2" name="Freeform 107">
            <a:extLst>
              <a:ext uri="{FF2B5EF4-FFF2-40B4-BE49-F238E27FC236}">
                <a16:creationId xmlns="" xmlns:a16="http://schemas.microsoft.com/office/drawing/2014/main" id="{9BE603C0-C99E-403A-B9F6-14473F840A53}"/>
              </a:ext>
            </a:extLst>
          </p:cNvPr>
          <p:cNvSpPr>
            <a:spLocks noEditPoints="1"/>
          </p:cNvSpPr>
          <p:nvPr/>
        </p:nvSpPr>
        <p:spPr bwMode="auto">
          <a:xfrm>
            <a:off x="6257578" y="3960548"/>
            <a:ext cx="141818" cy="141818"/>
          </a:xfrm>
          <a:custGeom>
            <a:avLst/>
            <a:gdLst>
              <a:gd name="T0" fmla="*/ 14 w 40"/>
              <a:gd name="T1" fmla="*/ 25 h 40"/>
              <a:gd name="T2" fmla="*/ 0 w 40"/>
              <a:gd name="T3" fmla="*/ 39 h 40"/>
              <a:gd name="T4" fmla="*/ 1 w 40"/>
              <a:gd name="T5" fmla="*/ 40 h 40"/>
              <a:gd name="T6" fmla="*/ 14 w 40"/>
              <a:gd name="T7" fmla="*/ 26 h 40"/>
              <a:gd name="T8" fmla="*/ 14 w 40"/>
              <a:gd name="T9" fmla="*/ 25 h 40"/>
              <a:gd name="T10" fmla="*/ 40 w 40"/>
              <a:gd name="T11" fmla="*/ 0 h 40"/>
              <a:gd name="T12" fmla="*/ 15 w 40"/>
              <a:gd name="T13" fmla="*/ 25 h 40"/>
              <a:gd name="T14" fmla="*/ 14 w 40"/>
              <a:gd name="T15" fmla="*/ 26 h 40"/>
              <a:gd name="T16" fmla="*/ 40 w 40"/>
              <a:gd name="T17" fmla="*/ 1 h 40"/>
              <a:gd name="T18" fmla="*/ 40 w 40"/>
              <a:gd name="T1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" h="40">
                <a:moveTo>
                  <a:pt x="14" y="25"/>
                </a:moveTo>
                <a:cubicBezTo>
                  <a:pt x="0" y="39"/>
                  <a:pt x="0" y="39"/>
                  <a:pt x="0" y="39"/>
                </a:cubicBezTo>
                <a:cubicBezTo>
                  <a:pt x="0" y="40"/>
                  <a:pt x="0" y="40"/>
                  <a:pt x="1" y="40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5"/>
                  <a:pt x="14" y="25"/>
                  <a:pt x="14" y="25"/>
                </a:cubicBezTo>
                <a:moveTo>
                  <a:pt x="40" y="0"/>
                </a:move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6"/>
                  <a:pt x="14" y="26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0" y="0"/>
                </a:cubicBezTo>
              </a:path>
            </a:pathLst>
          </a:custGeom>
          <a:solidFill>
            <a:srgbClr val="6357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3" name="Freeform 108">
            <a:extLst>
              <a:ext uri="{FF2B5EF4-FFF2-40B4-BE49-F238E27FC236}">
                <a16:creationId xmlns="" xmlns:a16="http://schemas.microsoft.com/office/drawing/2014/main" id="{847EF01A-DEC6-4BC8-9FDC-972F956C2CA8}"/>
              </a:ext>
            </a:extLst>
          </p:cNvPr>
          <p:cNvSpPr>
            <a:spLocks noEditPoints="1"/>
          </p:cNvSpPr>
          <p:nvPr/>
        </p:nvSpPr>
        <p:spPr bwMode="auto">
          <a:xfrm>
            <a:off x="6079612" y="3810389"/>
            <a:ext cx="545024" cy="545024"/>
          </a:xfrm>
          <a:custGeom>
            <a:avLst/>
            <a:gdLst>
              <a:gd name="T0" fmla="*/ 63 w 156"/>
              <a:gd name="T1" fmla="*/ 93 h 156"/>
              <a:gd name="T2" fmla="*/ 0 w 156"/>
              <a:gd name="T3" fmla="*/ 156 h 156"/>
              <a:gd name="T4" fmla="*/ 2 w 156"/>
              <a:gd name="T5" fmla="*/ 156 h 156"/>
              <a:gd name="T6" fmla="*/ 64 w 156"/>
              <a:gd name="T7" fmla="*/ 94 h 156"/>
              <a:gd name="T8" fmla="*/ 63 w 156"/>
              <a:gd name="T9" fmla="*/ 93 h 156"/>
              <a:gd name="T10" fmla="*/ 156 w 156"/>
              <a:gd name="T11" fmla="*/ 0 h 156"/>
              <a:gd name="T12" fmla="*/ 91 w 156"/>
              <a:gd name="T13" fmla="*/ 65 h 156"/>
              <a:gd name="T14" fmla="*/ 91 w 156"/>
              <a:gd name="T15" fmla="*/ 67 h 156"/>
              <a:gd name="T16" fmla="*/ 156 w 156"/>
              <a:gd name="T17" fmla="*/ 2 h 156"/>
              <a:gd name="T18" fmla="*/ 156 w 156"/>
              <a:gd name="T19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6" h="156">
                <a:moveTo>
                  <a:pt x="63" y="93"/>
                </a:moveTo>
                <a:cubicBezTo>
                  <a:pt x="0" y="156"/>
                  <a:pt x="0" y="156"/>
                  <a:pt x="0" y="156"/>
                </a:cubicBezTo>
                <a:cubicBezTo>
                  <a:pt x="1" y="156"/>
                  <a:pt x="2" y="156"/>
                  <a:pt x="2" y="156"/>
                </a:cubicBezTo>
                <a:cubicBezTo>
                  <a:pt x="64" y="94"/>
                  <a:pt x="64" y="94"/>
                  <a:pt x="64" y="94"/>
                </a:cubicBezTo>
                <a:cubicBezTo>
                  <a:pt x="64" y="94"/>
                  <a:pt x="63" y="94"/>
                  <a:pt x="63" y="93"/>
                </a:cubicBezTo>
                <a:moveTo>
                  <a:pt x="156" y="0"/>
                </a:moveTo>
                <a:cubicBezTo>
                  <a:pt x="91" y="65"/>
                  <a:pt x="91" y="65"/>
                  <a:pt x="91" y="65"/>
                </a:cubicBezTo>
                <a:cubicBezTo>
                  <a:pt x="91" y="66"/>
                  <a:pt x="91" y="66"/>
                  <a:pt x="91" y="67"/>
                </a:cubicBezTo>
                <a:cubicBezTo>
                  <a:pt x="156" y="2"/>
                  <a:pt x="156" y="2"/>
                  <a:pt x="156" y="2"/>
                </a:cubicBezTo>
                <a:cubicBezTo>
                  <a:pt x="156" y="0"/>
                  <a:pt x="156" y="0"/>
                  <a:pt x="156" y="0"/>
                </a:cubicBezTo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4" name="Freeform 109">
            <a:extLst>
              <a:ext uri="{FF2B5EF4-FFF2-40B4-BE49-F238E27FC236}">
                <a16:creationId xmlns="" xmlns:a16="http://schemas.microsoft.com/office/drawing/2014/main" id="{933366EF-68DE-48E9-AA02-9F7065752EB8}"/>
              </a:ext>
            </a:extLst>
          </p:cNvPr>
          <p:cNvSpPr>
            <a:spLocks/>
          </p:cNvSpPr>
          <p:nvPr/>
        </p:nvSpPr>
        <p:spPr bwMode="auto">
          <a:xfrm>
            <a:off x="6299288" y="4038408"/>
            <a:ext cx="100106" cy="100106"/>
          </a:xfrm>
          <a:custGeom>
            <a:avLst/>
            <a:gdLst>
              <a:gd name="T0" fmla="*/ 28 w 28"/>
              <a:gd name="T1" fmla="*/ 0 h 29"/>
              <a:gd name="T2" fmla="*/ 0 w 28"/>
              <a:gd name="T3" fmla="*/ 28 h 29"/>
              <a:gd name="T4" fmla="*/ 1 w 28"/>
              <a:gd name="T5" fmla="*/ 29 h 29"/>
              <a:gd name="T6" fmla="*/ 28 w 28"/>
              <a:gd name="T7" fmla="*/ 2 h 29"/>
              <a:gd name="T8" fmla="*/ 28 w 28"/>
              <a:gd name="T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9">
                <a:moveTo>
                  <a:pt x="28" y="0"/>
                </a:moveTo>
                <a:cubicBezTo>
                  <a:pt x="0" y="28"/>
                  <a:pt x="0" y="28"/>
                  <a:pt x="0" y="28"/>
                </a:cubicBezTo>
                <a:cubicBezTo>
                  <a:pt x="0" y="29"/>
                  <a:pt x="1" y="29"/>
                  <a:pt x="1" y="29"/>
                </a:cubicBezTo>
                <a:cubicBezTo>
                  <a:pt x="28" y="2"/>
                  <a:pt x="28" y="2"/>
                  <a:pt x="28" y="2"/>
                </a:cubicBezTo>
                <a:cubicBezTo>
                  <a:pt x="28" y="1"/>
                  <a:pt x="28" y="1"/>
                  <a:pt x="28" y="0"/>
                </a:cubicBezTo>
              </a:path>
            </a:pathLst>
          </a:custGeom>
          <a:solidFill>
            <a:srgbClr val="6357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5" name="Freeform 110">
            <a:extLst>
              <a:ext uri="{FF2B5EF4-FFF2-40B4-BE49-F238E27FC236}">
                <a16:creationId xmlns="" xmlns:a16="http://schemas.microsoft.com/office/drawing/2014/main" id="{956D9ECD-838B-419A-B1D4-0A57D22651D5}"/>
              </a:ext>
            </a:extLst>
          </p:cNvPr>
          <p:cNvSpPr>
            <a:spLocks noEditPoints="1"/>
          </p:cNvSpPr>
          <p:nvPr/>
        </p:nvSpPr>
        <p:spPr bwMode="auto">
          <a:xfrm>
            <a:off x="6163033" y="3891029"/>
            <a:ext cx="461602" cy="464382"/>
          </a:xfrm>
          <a:custGeom>
            <a:avLst/>
            <a:gdLst>
              <a:gd name="T0" fmla="*/ 39 w 132"/>
              <a:gd name="T1" fmla="*/ 94 h 133"/>
              <a:gd name="T2" fmla="*/ 0 w 132"/>
              <a:gd name="T3" fmla="*/ 133 h 133"/>
              <a:gd name="T4" fmla="*/ 2 w 132"/>
              <a:gd name="T5" fmla="*/ 132 h 133"/>
              <a:gd name="T6" fmla="*/ 38 w 132"/>
              <a:gd name="T7" fmla="*/ 96 h 133"/>
              <a:gd name="T8" fmla="*/ 39 w 132"/>
              <a:gd name="T9" fmla="*/ 94 h 133"/>
              <a:gd name="T10" fmla="*/ 132 w 132"/>
              <a:gd name="T11" fmla="*/ 0 h 133"/>
              <a:gd name="T12" fmla="*/ 67 w 132"/>
              <a:gd name="T13" fmla="*/ 65 h 133"/>
              <a:gd name="T14" fmla="*/ 67 w 132"/>
              <a:gd name="T15" fmla="*/ 67 h 133"/>
              <a:gd name="T16" fmla="*/ 132 w 132"/>
              <a:gd name="T17" fmla="*/ 2 h 133"/>
              <a:gd name="T18" fmla="*/ 132 w 132"/>
              <a:gd name="T19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2" h="133">
                <a:moveTo>
                  <a:pt x="39" y="94"/>
                </a:moveTo>
                <a:cubicBezTo>
                  <a:pt x="0" y="133"/>
                  <a:pt x="0" y="133"/>
                  <a:pt x="0" y="133"/>
                </a:cubicBezTo>
                <a:cubicBezTo>
                  <a:pt x="1" y="133"/>
                  <a:pt x="1" y="132"/>
                  <a:pt x="2" y="132"/>
                </a:cubicBezTo>
                <a:cubicBezTo>
                  <a:pt x="38" y="96"/>
                  <a:pt x="38" y="96"/>
                  <a:pt x="38" y="96"/>
                </a:cubicBezTo>
                <a:cubicBezTo>
                  <a:pt x="39" y="95"/>
                  <a:pt x="39" y="95"/>
                  <a:pt x="39" y="94"/>
                </a:cubicBezTo>
                <a:moveTo>
                  <a:pt x="132" y="0"/>
                </a:moveTo>
                <a:cubicBezTo>
                  <a:pt x="67" y="65"/>
                  <a:pt x="67" y="65"/>
                  <a:pt x="67" y="65"/>
                </a:cubicBezTo>
                <a:cubicBezTo>
                  <a:pt x="67" y="66"/>
                  <a:pt x="67" y="67"/>
                  <a:pt x="67" y="67"/>
                </a:cubicBezTo>
                <a:cubicBezTo>
                  <a:pt x="132" y="2"/>
                  <a:pt x="132" y="2"/>
                  <a:pt x="132" y="2"/>
                </a:cubicBezTo>
                <a:cubicBezTo>
                  <a:pt x="132" y="0"/>
                  <a:pt x="132" y="0"/>
                  <a:pt x="132" y="0"/>
                </a:cubicBezTo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6" name="Freeform 111">
            <a:extLst>
              <a:ext uri="{FF2B5EF4-FFF2-40B4-BE49-F238E27FC236}">
                <a16:creationId xmlns="" xmlns:a16="http://schemas.microsoft.com/office/drawing/2014/main" id="{ED546698-AB6D-45E8-B237-0DF46FC2915A}"/>
              </a:ext>
            </a:extLst>
          </p:cNvPr>
          <p:cNvSpPr>
            <a:spLocks/>
          </p:cNvSpPr>
          <p:nvPr/>
        </p:nvSpPr>
        <p:spPr bwMode="auto">
          <a:xfrm>
            <a:off x="6296508" y="4119050"/>
            <a:ext cx="102887" cy="108449"/>
          </a:xfrm>
          <a:custGeom>
            <a:avLst/>
            <a:gdLst>
              <a:gd name="T0" fmla="*/ 29 w 29"/>
              <a:gd name="T1" fmla="*/ 0 h 31"/>
              <a:gd name="T2" fmla="*/ 1 w 29"/>
              <a:gd name="T3" fmla="*/ 29 h 31"/>
              <a:gd name="T4" fmla="*/ 0 w 29"/>
              <a:gd name="T5" fmla="*/ 31 h 31"/>
              <a:gd name="T6" fmla="*/ 29 w 29"/>
              <a:gd name="T7" fmla="*/ 2 h 31"/>
              <a:gd name="T8" fmla="*/ 29 w 29"/>
              <a:gd name="T9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31">
                <a:moveTo>
                  <a:pt x="29" y="0"/>
                </a:moveTo>
                <a:cubicBezTo>
                  <a:pt x="1" y="29"/>
                  <a:pt x="1" y="29"/>
                  <a:pt x="1" y="29"/>
                </a:cubicBezTo>
                <a:cubicBezTo>
                  <a:pt x="1" y="30"/>
                  <a:pt x="1" y="30"/>
                  <a:pt x="0" y="31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1"/>
                  <a:pt x="29" y="0"/>
                </a:cubicBezTo>
              </a:path>
            </a:pathLst>
          </a:custGeom>
          <a:solidFill>
            <a:srgbClr val="6357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7" name="Freeform 112">
            <a:extLst>
              <a:ext uri="{FF2B5EF4-FFF2-40B4-BE49-F238E27FC236}">
                <a16:creationId xmlns="" xmlns:a16="http://schemas.microsoft.com/office/drawing/2014/main" id="{B7E9DA86-23D0-4022-A5EA-CED40013B6B3}"/>
              </a:ext>
            </a:extLst>
          </p:cNvPr>
          <p:cNvSpPr>
            <a:spLocks noEditPoints="1"/>
          </p:cNvSpPr>
          <p:nvPr/>
        </p:nvSpPr>
        <p:spPr bwMode="auto">
          <a:xfrm>
            <a:off x="6252017" y="3974451"/>
            <a:ext cx="372617" cy="375399"/>
          </a:xfrm>
          <a:custGeom>
            <a:avLst/>
            <a:gdLst>
              <a:gd name="T0" fmla="*/ 11 w 107"/>
              <a:gd name="T1" fmla="*/ 96 h 107"/>
              <a:gd name="T2" fmla="*/ 0 w 107"/>
              <a:gd name="T3" fmla="*/ 107 h 107"/>
              <a:gd name="T4" fmla="*/ 2 w 107"/>
              <a:gd name="T5" fmla="*/ 106 h 107"/>
              <a:gd name="T6" fmla="*/ 11 w 107"/>
              <a:gd name="T7" fmla="*/ 97 h 107"/>
              <a:gd name="T8" fmla="*/ 11 w 107"/>
              <a:gd name="T9" fmla="*/ 96 h 107"/>
              <a:gd name="T10" fmla="*/ 107 w 107"/>
              <a:gd name="T11" fmla="*/ 0 h 107"/>
              <a:gd name="T12" fmla="*/ 42 w 107"/>
              <a:gd name="T13" fmla="*/ 65 h 107"/>
              <a:gd name="T14" fmla="*/ 42 w 107"/>
              <a:gd name="T15" fmla="*/ 67 h 107"/>
              <a:gd name="T16" fmla="*/ 107 w 107"/>
              <a:gd name="T17" fmla="*/ 1 h 107"/>
              <a:gd name="T18" fmla="*/ 107 w 107"/>
              <a:gd name="T19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7" h="107">
                <a:moveTo>
                  <a:pt x="11" y="96"/>
                </a:moveTo>
                <a:cubicBezTo>
                  <a:pt x="0" y="107"/>
                  <a:pt x="0" y="107"/>
                  <a:pt x="0" y="107"/>
                </a:cubicBezTo>
                <a:cubicBezTo>
                  <a:pt x="1" y="107"/>
                  <a:pt x="2" y="106"/>
                  <a:pt x="2" y="106"/>
                </a:cubicBezTo>
                <a:cubicBezTo>
                  <a:pt x="11" y="97"/>
                  <a:pt x="11" y="97"/>
                  <a:pt x="11" y="97"/>
                </a:cubicBezTo>
                <a:cubicBezTo>
                  <a:pt x="11" y="97"/>
                  <a:pt x="11" y="96"/>
                  <a:pt x="11" y="96"/>
                </a:cubicBezTo>
                <a:moveTo>
                  <a:pt x="107" y="0"/>
                </a:moveTo>
                <a:cubicBezTo>
                  <a:pt x="42" y="65"/>
                  <a:pt x="42" y="65"/>
                  <a:pt x="42" y="65"/>
                </a:cubicBezTo>
                <a:cubicBezTo>
                  <a:pt x="42" y="66"/>
                  <a:pt x="42" y="66"/>
                  <a:pt x="42" y="67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0"/>
                  <a:pt x="107" y="0"/>
                  <a:pt x="107" y="0"/>
                </a:cubicBezTo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8" name="Freeform 113">
            <a:extLst>
              <a:ext uri="{FF2B5EF4-FFF2-40B4-BE49-F238E27FC236}">
                <a16:creationId xmlns="" xmlns:a16="http://schemas.microsoft.com/office/drawing/2014/main" id="{C9C28023-8278-40C1-907B-803811FC9941}"/>
              </a:ext>
            </a:extLst>
          </p:cNvPr>
          <p:cNvSpPr>
            <a:spLocks/>
          </p:cNvSpPr>
          <p:nvPr/>
        </p:nvSpPr>
        <p:spPr bwMode="auto">
          <a:xfrm>
            <a:off x="6290947" y="4202472"/>
            <a:ext cx="108449" cy="111229"/>
          </a:xfrm>
          <a:custGeom>
            <a:avLst/>
            <a:gdLst>
              <a:gd name="T0" fmla="*/ 31 w 31"/>
              <a:gd name="T1" fmla="*/ 0 h 32"/>
              <a:gd name="T2" fmla="*/ 0 w 31"/>
              <a:gd name="T3" fmla="*/ 31 h 32"/>
              <a:gd name="T4" fmla="*/ 0 w 31"/>
              <a:gd name="T5" fmla="*/ 32 h 32"/>
              <a:gd name="T6" fmla="*/ 31 w 31"/>
              <a:gd name="T7" fmla="*/ 2 h 32"/>
              <a:gd name="T8" fmla="*/ 31 w 31"/>
              <a:gd name="T9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2">
                <a:moveTo>
                  <a:pt x="31" y="0"/>
                </a:move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2"/>
                  <a:pt x="0" y="32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1"/>
                  <a:pt x="31" y="1"/>
                  <a:pt x="31" y="0"/>
                </a:cubicBezTo>
              </a:path>
            </a:pathLst>
          </a:custGeom>
          <a:solidFill>
            <a:srgbClr val="6357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9" name="Freeform 114">
            <a:extLst>
              <a:ext uri="{FF2B5EF4-FFF2-40B4-BE49-F238E27FC236}">
                <a16:creationId xmlns="" xmlns:a16="http://schemas.microsoft.com/office/drawing/2014/main" id="{9402DEF9-90AC-4385-8E7C-6D0359BEE26C}"/>
              </a:ext>
            </a:extLst>
          </p:cNvPr>
          <p:cNvSpPr>
            <a:spLocks/>
          </p:cNvSpPr>
          <p:nvPr/>
        </p:nvSpPr>
        <p:spPr bwMode="auto">
          <a:xfrm>
            <a:off x="6391053" y="4055093"/>
            <a:ext cx="233581" cy="239142"/>
          </a:xfrm>
          <a:custGeom>
            <a:avLst/>
            <a:gdLst>
              <a:gd name="T0" fmla="*/ 67 w 67"/>
              <a:gd name="T1" fmla="*/ 0 h 68"/>
              <a:gd name="T2" fmla="*/ 1 w 67"/>
              <a:gd name="T3" fmla="*/ 67 h 68"/>
              <a:gd name="T4" fmla="*/ 0 w 67"/>
              <a:gd name="T5" fmla="*/ 68 h 68"/>
              <a:gd name="T6" fmla="*/ 67 w 67"/>
              <a:gd name="T7" fmla="*/ 2 h 68"/>
              <a:gd name="T8" fmla="*/ 67 w 67"/>
              <a:gd name="T9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68">
                <a:moveTo>
                  <a:pt x="67" y="0"/>
                </a:moveTo>
                <a:cubicBezTo>
                  <a:pt x="1" y="67"/>
                  <a:pt x="1" y="67"/>
                  <a:pt x="1" y="67"/>
                </a:cubicBezTo>
                <a:cubicBezTo>
                  <a:pt x="1" y="67"/>
                  <a:pt x="1" y="68"/>
                  <a:pt x="0" y="68"/>
                </a:cubicBezTo>
                <a:cubicBezTo>
                  <a:pt x="67" y="2"/>
                  <a:pt x="67" y="2"/>
                  <a:pt x="67" y="2"/>
                </a:cubicBezTo>
                <a:cubicBezTo>
                  <a:pt x="67" y="0"/>
                  <a:pt x="67" y="0"/>
                  <a:pt x="67" y="0"/>
                </a:cubicBezTo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0" name="Freeform 115">
            <a:extLst>
              <a:ext uri="{FF2B5EF4-FFF2-40B4-BE49-F238E27FC236}">
                <a16:creationId xmlns="" xmlns:a16="http://schemas.microsoft.com/office/drawing/2014/main" id="{5948B657-7E4A-4339-BF51-80A2BFD051D2}"/>
              </a:ext>
            </a:extLst>
          </p:cNvPr>
          <p:cNvSpPr>
            <a:spLocks/>
          </p:cNvSpPr>
          <p:nvPr/>
        </p:nvSpPr>
        <p:spPr bwMode="auto">
          <a:xfrm>
            <a:off x="6346561" y="4288674"/>
            <a:ext cx="47273" cy="47273"/>
          </a:xfrm>
          <a:custGeom>
            <a:avLst/>
            <a:gdLst>
              <a:gd name="T0" fmla="*/ 14 w 14"/>
              <a:gd name="T1" fmla="*/ 0 h 13"/>
              <a:gd name="T2" fmla="*/ 0 w 14"/>
              <a:gd name="T3" fmla="*/ 13 h 13"/>
              <a:gd name="T4" fmla="*/ 2 w 14"/>
              <a:gd name="T5" fmla="*/ 12 h 13"/>
              <a:gd name="T6" fmla="*/ 13 w 14"/>
              <a:gd name="T7" fmla="*/ 1 h 13"/>
              <a:gd name="T8" fmla="*/ 14 w 14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3">
                <a:moveTo>
                  <a:pt x="14" y="0"/>
                </a:moveTo>
                <a:cubicBezTo>
                  <a:pt x="0" y="13"/>
                  <a:pt x="0" y="13"/>
                  <a:pt x="0" y="13"/>
                </a:cubicBezTo>
                <a:cubicBezTo>
                  <a:pt x="1" y="13"/>
                  <a:pt x="2" y="13"/>
                  <a:pt x="2" y="12"/>
                </a:cubicBezTo>
                <a:cubicBezTo>
                  <a:pt x="13" y="1"/>
                  <a:pt x="13" y="1"/>
                  <a:pt x="13" y="1"/>
                </a:cubicBezTo>
                <a:cubicBezTo>
                  <a:pt x="14" y="1"/>
                  <a:pt x="14" y="0"/>
                  <a:pt x="14" y="0"/>
                </a:cubicBezTo>
              </a:path>
            </a:pathLst>
          </a:custGeom>
          <a:solidFill>
            <a:srgbClr val="6357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1" name="Freeform 116">
            <a:extLst>
              <a:ext uri="{FF2B5EF4-FFF2-40B4-BE49-F238E27FC236}">
                <a16:creationId xmlns="" xmlns:a16="http://schemas.microsoft.com/office/drawing/2014/main" id="{C0428DC8-FE4A-4FCD-83B1-A090C04D70C1}"/>
              </a:ext>
            </a:extLst>
          </p:cNvPr>
          <p:cNvSpPr>
            <a:spLocks/>
          </p:cNvSpPr>
          <p:nvPr/>
        </p:nvSpPr>
        <p:spPr bwMode="auto">
          <a:xfrm>
            <a:off x="6449449" y="4135734"/>
            <a:ext cx="175186" cy="175186"/>
          </a:xfrm>
          <a:custGeom>
            <a:avLst/>
            <a:gdLst>
              <a:gd name="T0" fmla="*/ 50 w 50"/>
              <a:gd name="T1" fmla="*/ 0 h 50"/>
              <a:gd name="T2" fmla="*/ 0 w 50"/>
              <a:gd name="T3" fmla="*/ 50 h 50"/>
              <a:gd name="T4" fmla="*/ 2 w 50"/>
              <a:gd name="T5" fmla="*/ 50 h 50"/>
              <a:gd name="T6" fmla="*/ 50 w 50"/>
              <a:gd name="T7" fmla="*/ 2 h 50"/>
              <a:gd name="T8" fmla="*/ 50 w 50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50">
                <a:moveTo>
                  <a:pt x="50" y="0"/>
                </a:moveTo>
                <a:cubicBezTo>
                  <a:pt x="0" y="50"/>
                  <a:pt x="0" y="50"/>
                  <a:pt x="0" y="50"/>
                </a:cubicBezTo>
                <a:cubicBezTo>
                  <a:pt x="1" y="50"/>
                  <a:pt x="2" y="50"/>
                  <a:pt x="2" y="50"/>
                </a:cubicBezTo>
                <a:cubicBezTo>
                  <a:pt x="50" y="2"/>
                  <a:pt x="50" y="2"/>
                  <a:pt x="50" y="2"/>
                </a:cubicBezTo>
                <a:cubicBezTo>
                  <a:pt x="50" y="0"/>
                  <a:pt x="50" y="0"/>
                  <a:pt x="50" y="0"/>
                </a:cubicBezTo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2" name="Freeform 117">
            <a:extLst>
              <a:ext uri="{FF2B5EF4-FFF2-40B4-BE49-F238E27FC236}">
                <a16:creationId xmlns="" xmlns:a16="http://schemas.microsoft.com/office/drawing/2014/main" id="{B2A2B90F-C836-4BB8-B240-6DEBEA46E954}"/>
              </a:ext>
            </a:extLst>
          </p:cNvPr>
          <p:cNvSpPr>
            <a:spLocks/>
          </p:cNvSpPr>
          <p:nvPr/>
        </p:nvSpPr>
        <p:spPr bwMode="auto">
          <a:xfrm>
            <a:off x="6566239" y="4216375"/>
            <a:ext cx="58396" cy="63957"/>
          </a:xfrm>
          <a:custGeom>
            <a:avLst/>
            <a:gdLst>
              <a:gd name="T0" fmla="*/ 17 w 17"/>
              <a:gd name="T1" fmla="*/ 0 h 18"/>
              <a:gd name="T2" fmla="*/ 0 w 17"/>
              <a:gd name="T3" fmla="*/ 18 h 18"/>
              <a:gd name="T4" fmla="*/ 3 w 17"/>
              <a:gd name="T5" fmla="*/ 17 h 18"/>
              <a:gd name="T6" fmla="*/ 17 w 17"/>
              <a:gd name="T7" fmla="*/ 2 h 18"/>
              <a:gd name="T8" fmla="*/ 17 w 17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18">
                <a:moveTo>
                  <a:pt x="17" y="0"/>
                </a:moveTo>
                <a:cubicBezTo>
                  <a:pt x="0" y="18"/>
                  <a:pt x="0" y="18"/>
                  <a:pt x="0" y="18"/>
                </a:cubicBezTo>
                <a:cubicBezTo>
                  <a:pt x="1" y="17"/>
                  <a:pt x="2" y="17"/>
                  <a:pt x="3" y="17"/>
                </a:cubicBezTo>
                <a:cubicBezTo>
                  <a:pt x="17" y="2"/>
                  <a:pt x="17" y="2"/>
                  <a:pt x="17" y="2"/>
                </a:cubicBezTo>
                <a:cubicBezTo>
                  <a:pt x="17" y="0"/>
                  <a:pt x="17" y="0"/>
                  <a:pt x="17" y="0"/>
                </a:cubicBezTo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3" name="Freeform 118">
            <a:extLst>
              <a:ext uri="{FF2B5EF4-FFF2-40B4-BE49-F238E27FC236}">
                <a16:creationId xmlns="" xmlns:a16="http://schemas.microsoft.com/office/drawing/2014/main" id="{455F46FF-DF90-47AD-B00F-BE0D80930882}"/>
              </a:ext>
            </a:extLst>
          </p:cNvPr>
          <p:cNvSpPr>
            <a:spLocks/>
          </p:cNvSpPr>
          <p:nvPr/>
        </p:nvSpPr>
        <p:spPr bwMode="auto">
          <a:xfrm>
            <a:off x="6624634" y="3448893"/>
            <a:ext cx="44492" cy="44492"/>
          </a:xfrm>
          <a:custGeom>
            <a:avLst/>
            <a:gdLst>
              <a:gd name="T0" fmla="*/ 16 w 16"/>
              <a:gd name="T1" fmla="*/ 0 h 16"/>
              <a:gd name="T2" fmla="*/ 14 w 16"/>
              <a:gd name="T3" fmla="*/ 0 h 16"/>
              <a:gd name="T4" fmla="*/ 0 w 16"/>
              <a:gd name="T5" fmla="*/ 14 h 16"/>
              <a:gd name="T6" fmla="*/ 0 w 16"/>
              <a:gd name="T7" fmla="*/ 16 h 16"/>
              <a:gd name="T8" fmla="*/ 16 w 16"/>
              <a:gd name="T9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6">
                <a:moveTo>
                  <a:pt x="16" y="0"/>
                </a:moveTo>
                <a:lnTo>
                  <a:pt x="14" y="0"/>
                </a:lnTo>
                <a:lnTo>
                  <a:pt x="0" y="14"/>
                </a:lnTo>
                <a:lnTo>
                  <a:pt x="0" y="16"/>
                </a:lnTo>
                <a:lnTo>
                  <a:pt x="16" y="0"/>
                </a:lnTo>
                <a:close/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" name="Freeform 119">
            <a:extLst>
              <a:ext uri="{FF2B5EF4-FFF2-40B4-BE49-F238E27FC236}">
                <a16:creationId xmlns="" xmlns:a16="http://schemas.microsoft.com/office/drawing/2014/main" id="{96AC6C84-DB30-43A1-A78E-F5857C43E9C5}"/>
              </a:ext>
            </a:extLst>
          </p:cNvPr>
          <p:cNvSpPr>
            <a:spLocks/>
          </p:cNvSpPr>
          <p:nvPr/>
        </p:nvSpPr>
        <p:spPr bwMode="auto">
          <a:xfrm>
            <a:off x="6624634" y="3448893"/>
            <a:ext cx="44492" cy="44492"/>
          </a:xfrm>
          <a:custGeom>
            <a:avLst/>
            <a:gdLst>
              <a:gd name="T0" fmla="*/ 16 w 16"/>
              <a:gd name="T1" fmla="*/ 0 h 16"/>
              <a:gd name="T2" fmla="*/ 14 w 16"/>
              <a:gd name="T3" fmla="*/ 0 h 16"/>
              <a:gd name="T4" fmla="*/ 0 w 16"/>
              <a:gd name="T5" fmla="*/ 14 h 16"/>
              <a:gd name="T6" fmla="*/ 0 w 16"/>
              <a:gd name="T7" fmla="*/ 16 h 16"/>
              <a:gd name="T8" fmla="*/ 16 w 16"/>
              <a:gd name="T9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6">
                <a:moveTo>
                  <a:pt x="16" y="0"/>
                </a:moveTo>
                <a:lnTo>
                  <a:pt x="14" y="0"/>
                </a:lnTo>
                <a:lnTo>
                  <a:pt x="0" y="14"/>
                </a:lnTo>
                <a:lnTo>
                  <a:pt x="0" y="16"/>
                </a:lnTo>
                <a:lnTo>
                  <a:pt x="1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5" name="Freeform 120">
            <a:extLst>
              <a:ext uri="{FF2B5EF4-FFF2-40B4-BE49-F238E27FC236}">
                <a16:creationId xmlns="" xmlns:a16="http://schemas.microsoft.com/office/drawing/2014/main" id="{816F90F4-4112-44A5-AA93-41D7125AD468}"/>
              </a:ext>
            </a:extLst>
          </p:cNvPr>
          <p:cNvSpPr>
            <a:spLocks/>
          </p:cNvSpPr>
          <p:nvPr/>
        </p:nvSpPr>
        <p:spPr bwMode="auto">
          <a:xfrm>
            <a:off x="6624634" y="3448893"/>
            <a:ext cx="125133" cy="125133"/>
          </a:xfrm>
          <a:custGeom>
            <a:avLst/>
            <a:gdLst>
              <a:gd name="T0" fmla="*/ 45 w 45"/>
              <a:gd name="T1" fmla="*/ 0 h 45"/>
              <a:gd name="T2" fmla="*/ 44 w 45"/>
              <a:gd name="T3" fmla="*/ 0 h 45"/>
              <a:gd name="T4" fmla="*/ 0 w 45"/>
              <a:gd name="T5" fmla="*/ 43 h 45"/>
              <a:gd name="T6" fmla="*/ 0 w 45"/>
              <a:gd name="T7" fmla="*/ 45 h 45"/>
              <a:gd name="T8" fmla="*/ 45 w 45"/>
              <a:gd name="T9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45">
                <a:moveTo>
                  <a:pt x="45" y="0"/>
                </a:moveTo>
                <a:lnTo>
                  <a:pt x="44" y="0"/>
                </a:lnTo>
                <a:lnTo>
                  <a:pt x="0" y="43"/>
                </a:lnTo>
                <a:lnTo>
                  <a:pt x="0" y="45"/>
                </a:lnTo>
                <a:lnTo>
                  <a:pt x="45" y="0"/>
                </a:lnTo>
                <a:close/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6" name="Freeform 121">
            <a:extLst>
              <a:ext uri="{FF2B5EF4-FFF2-40B4-BE49-F238E27FC236}">
                <a16:creationId xmlns="" xmlns:a16="http://schemas.microsoft.com/office/drawing/2014/main" id="{BE9E309F-70C9-41C9-8B9E-ADA7D6C696AA}"/>
              </a:ext>
            </a:extLst>
          </p:cNvPr>
          <p:cNvSpPr>
            <a:spLocks/>
          </p:cNvSpPr>
          <p:nvPr/>
        </p:nvSpPr>
        <p:spPr bwMode="auto">
          <a:xfrm>
            <a:off x="6624634" y="3448893"/>
            <a:ext cx="125133" cy="125133"/>
          </a:xfrm>
          <a:custGeom>
            <a:avLst/>
            <a:gdLst>
              <a:gd name="T0" fmla="*/ 45 w 45"/>
              <a:gd name="T1" fmla="*/ 0 h 45"/>
              <a:gd name="T2" fmla="*/ 44 w 45"/>
              <a:gd name="T3" fmla="*/ 0 h 45"/>
              <a:gd name="T4" fmla="*/ 0 w 45"/>
              <a:gd name="T5" fmla="*/ 43 h 45"/>
              <a:gd name="T6" fmla="*/ 0 w 45"/>
              <a:gd name="T7" fmla="*/ 45 h 45"/>
              <a:gd name="T8" fmla="*/ 45 w 45"/>
              <a:gd name="T9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45">
                <a:moveTo>
                  <a:pt x="45" y="0"/>
                </a:moveTo>
                <a:lnTo>
                  <a:pt x="44" y="0"/>
                </a:lnTo>
                <a:lnTo>
                  <a:pt x="0" y="43"/>
                </a:lnTo>
                <a:lnTo>
                  <a:pt x="0" y="45"/>
                </a:lnTo>
                <a:lnTo>
                  <a:pt x="4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7" name="Freeform 122">
            <a:extLst>
              <a:ext uri="{FF2B5EF4-FFF2-40B4-BE49-F238E27FC236}">
                <a16:creationId xmlns="" xmlns:a16="http://schemas.microsoft.com/office/drawing/2014/main" id="{EB3D4679-552F-4E07-BA32-DA9EA1B22965}"/>
              </a:ext>
            </a:extLst>
          </p:cNvPr>
          <p:cNvSpPr>
            <a:spLocks/>
          </p:cNvSpPr>
          <p:nvPr/>
        </p:nvSpPr>
        <p:spPr bwMode="auto">
          <a:xfrm>
            <a:off x="6624634" y="3448893"/>
            <a:ext cx="208555" cy="205774"/>
          </a:xfrm>
          <a:custGeom>
            <a:avLst/>
            <a:gdLst>
              <a:gd name="T0" fmla="*/ 75 w 75"/>
              <a:gd name="T1" fmla="*/ 0 h 74"/>
              <a:gd name="T2" fmla="*/ 73 w 75"/>
              <a:gd name="T3" fmla="*/ 0 h 74"/>
              <a:gd name="T4" fmla="*/ 0 w 75"/>
              <a:gd name="T5" fmla="*/ 71 h 74"/>
              <a:gd name="T6" fmla="*/ 0 w 75"/>
              <a:gd name="T7" fmla="*/ 74 h 74"/>
              <a:gd name="T8" fmla="*/ 75 w 75"/>
              <a:gd name="T9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74">
                <a:moveTo>
                  <a:pt x="75" y="0"/>
                </a:moveTo>
                <a:lnTo>
                  <a:pt x="73" y="0"/>
                </a:lnTo>
                <a:lnTo>
                  <a:pt x="0" y="71"/>
                </a:lnTo>
                <a:lnTo>
                  <a:pt x="0" y="74"/>
                </a:lnTo>
                <a:lnTo>
                  <a:pt x="75" y="0"/>
                </a:lnTo>
                <a:close/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8" name="Freeform 123">
            <a:extLst>
              <a:ext uri="{FF2B5EF4-FFF2-40B4-BE49-F238E27FC236}">
                <a16:creationId xmlns="" xmlns:a16="http://schemas.microsoft.com/office/drawing/2014/main" id="{074510D7-C623-4594-A523-A3B04EDB460D}"/>
              </a:ext>
            </a:extLst>
          </p:cNvPr>
          <p:cNvSpPr>
            <a:spLocks/>
          </p:cNvSpPr>
          <p:nvPr/>
        </p:nvSpPr>
        <p:spPr bwMode="auto">
          <a:xfrm>
            <a:off x="6624634" y="3448893"/>
            <a:ext cx="208555" cy="205774"/>
          </a:xfrm>
          <a:custGeom>
            <a:avLst/>
            <a:gdLst>
              <a:gd name="T0" fmla="*/ 75 w 75"/>
              <a:gd name="T1" fmla="*/ 0 h 74"/>
              <a:gd name="T2" fmla="*/ 73 w 75"/>
              <a:gd name="T3" fmla="*/ 0 h 74"/>
              <a:gd name="T4" fmla="*/ 0 w 75"/>
              <a:gd name="T5" fmla="*/ 71 h 74"/>
              <a:gd name="T6" fmla="*/ 0 w 75"/>
              <a:gd name="T7" fmla="*/ 74 h 74"/>
              <a:gd name="T8" fmla="*/ 75 w 75"/>
              <a:gd name="T9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74">
                <a:moveTo>
                  <a:pt x="75" y="0"/>
                </a:moveTo>
                <a:lnTo>
                  <a:pt x="73" y="0"/>
                </a:lnTo>
                <a:lnTo>
                  <a:pt x="0" y="71"/>
                </a:lnTo>
                <a:lnTo>
                  <a:pt x="0" y="74"/>
                </a:lnTo>
                <a:lnTo>
                  <a:pt x="7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9" name="Freeform 124">
            <a:extLst>
              <a:ext uri="{FF2B5EF4-FFF2-40B4-BE49-F238E27FC236}">
                <a16:creationId xmlns="" xmlns:a16="http://schemas.microsoft.com/office/drawing/2014/main" id="{579B0C71-5832-43E8-8D33-64AA9A3F7F34}"/>
              </a:ext>
            </a:extLst>
          </p:cNvPr>
          <p:cNvSpPr>
            <a:spLocks/>
          </p:cNvSpPr>
          <p:nvPr/>
        </p:nvSpPr>
        <p:spPr bwMode="auto">
          <a:xfrm>
            <a:off x="6624634" y="3448893"/>
            <a:ext cx="289196" cy="286415"/>
          </a:xfrm>
          <a:custGeom>
            <a:avLst/>
            <a:gdLst>
              <a:gd name="T0" fmla="*/ 104 w 104"/>
              <a:gd name="T1" fmla="*/ 0 h 103"/>
              <a:gd name="T2" fmla="*/ 102 w 104"/>
              <a:gd name="T3" fmla="*/ 0 h 103"/>
              <a:gd name="T4" fmla="*/ 0 w 104"/>
              <a:gd name="T5" fmla="*/ 102 h 103"/>
              <a:gd name="T6" fmla="*/ 0 w 104"/>
              <a:gd name="T7" fmla="*/ 103 h 103"/>
              <a:gd name="T8" fmla="*/ 104 w 104"/>
              <a:gd name="T9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103">
                <a:moveTo>
                  <a:pt x="104" y="0"/>
                </a:moveTo>
                <a:lnTo>
                  <a:pt x="102" y="0"/>
                </a:lnTo>
                <a:lnTo>
                  <a:pt x="0" y="102"/>
                </a:lnTo>
                <a:lnTo>
                  <a:pt x="0" y="103"/>
                </a:lnTo>
                <a:lnTo>
                  <a:pt x="104" y="0"/>
                </a:lnTo>
                <a:close/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0" name="Freeform 125">
            <a:extLst>
              <a:ext uri="{FF2B5EF4-FFF2-40B4-BE49-F238E27FC236}">
                <a16:creationId xmlns="" xmlns:a16="http://schemas.microsoft.com/office/drawing/2014/main" id="{2896598C-B406-4AB4-A726-6680BE13DBC3}"/>
              </a:ext>
            </a:extLst>
          </p:cNvPr>
          <p:cNvSpPr>
            <a:spLocks/>
          </p:cNvSpPr>
          <p:nvPr/>
        </p:nvSpPr>
        <p:spPr bwMode="auto">
          <a:xfrm>
            <a:off x="6624634" y="3448893"/>
            <a:ext cx="289196" cy="286415"/>
          </a:xfrm>
          <a:custGeom>
            <a:avLst/>
            <a:gdLst>
              <a:gd name="T0" fmla="*/ 104 w 104"/>
              <a:gd name="T1" fmla="*/ 0 h 103"/>
              <a:gd name="T2" fmla="*/ 102 w 104"/>
              <a:gd name="T3" fmla="*/ 0 h 103"/>
              <a:gd name="T4" fmla="*/ 0 w 104"/>
              <a:gd name="T5" fmla="*/ 102 h 103"/>
              <a:gd name="T6" fmla="*/ 0 w 104"/>
              <a:gd name="T7" fmla="*/ 103 h 103"/>
              <a:gd name="T8" fmla="*/ 104 w 104"/>
              <a:gd name="T9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103">
                <a:moveTo>
                  <a:pt x="104" y="0"/>
                </a:moveTo>
                <a:lnTo>
                  <a:pt x="102" y="0"/>
                </a:lnTo>
                <a:lnTo>
                  <a:pt x="0" y="102"/>
                </a:lnTo>
                <a:lnTo>
                  <a:pt x="0" y="103"/>
                </a:lnTo>
                <a:lnTo>
                  <a:pt x="10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1" name="Freeform 126">
            <a:extLst>
              <a:ext uri="{FF2B5EF4-FFF2-40B4-BE49-F238E27FC236}">
                <a16:creationId xmlns="" xmlns:a16="http://schemas.microsoft.com/office/drawing/2014/main" id="{730858D9-2F51-4355-A482-AFD5B219D37B}"/>
              </a:ext>
            </a:extLst>
          </p:cNvPr>
          <p:cNvSpPr>
            <a:spLocks/>
          </p:cNvSpPr>
          <p:nvPr/>
        </p:nvSpPr>
        <p:spPr bwMode="auto">
          <a:xfrm>
            <a:off x="6624634" y="3448893"/>
            <a:ext cx="369837" cy="369837"/>
          </a:xfrm>
          <a:custGeom>
            <a:avLst/>
            <a:gdLst>
              <a:gd name="T0" fmla="*/ 133 w 133"/>
              <a:gd name="T1" fmla="*/ 0 h 133"/>
              <a:gd name="T2" fmla="*/ 131 w 133"/>
              <a:gd name="T3" fmla="*/ 0 h 133"/>
              <a:gd name="T4" fmla="*/ 0 w 133"/>
              <a:gd name="T5" fmla="*/ 130 h 133"/>
              <a:gd name="T6" fmla="*/ 0 w 133"/>
              <a:gd name="T7" fmla="*/ 133 h 133"/>
              <a:gd name="T8" fmla="*/ 133 w 133"/>
              <a:gd name="T9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3" h="133">
                <a:moveTo>
                  <a:pt x="133" y="0"/>
                </a:moveTo>
                <a:lnTo>
                  <a:pt x="131" y="0"/>
                </a:lnTo>
                <a:lnTo>
                  <a:pt x="0" y="130"/>
                </a:lnTo>
                <a:lnTo>
                  <a:pt x="0" y="133"/>
                </a:lnTo>
                <a:lnTo>
                  <a:pt x="133" y="0"/>
                </a:lnTo>
                <a:close/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2" name="Freeform 127">
            <a:extLst>
              <a:ext uri="{FF2B5EF4-FFF2-40B4-BE49-F238E27FC236}">
                <a16:creationId xmlns="" xmlns:a16="http://schemas.microsoft.com/office/drawing/2014/main" id="{32860F52-C28E-49DB-804E-3486B48FF723}"/>
              </a:ext>
            </a:extLst>
          </p:cNvPr>
          <p:cNvSpPr>
            <a:spLocks/>
          </p:cNvSpPr>
          <p:nvPr/>
        </p:nvSpPr>
        <p:spPr bwMode="auto">
          <a:xfrm>
            <a:off x="6624634" y="3448893"/>
            <a:ext cx="369837" cy="369837"/>
          </a:xfrm>
          <a:custGeom>
            <a:avLst/>
            <a:gdLst>
              <a:gd name="T0" fmla="*/ 133 w 133"/>
              <a:gd name="T1" fmla="*/ 0 h 133"/>
              <a:gd name="T2" fmla="*/ 131 w 133"/>
              <a:gd name="T3" fmla="*/ 0 h 133"/>
              <a:gd name="T4" fmla="*/ 0 w 133"/>
              <a:gd name="T5" fmla="*/ 130 h 133"/>
              <a:gd name="T6" fmla="*/ 0 w 133"/>
              <a:gd name="T7" fmla="*/ 133 h 133"/>
              <a:gd name="T8" fmla="*/ 133 w 133"/>
              <a:gd name="T9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3" h="133">
                <a:moveTo>
                  <a:pt x="133" y="0"/>
                </a:moveTo>
                <a:lnTo>
                  <a:pt x="131" y="0"/>
                </a:lnTo>
                <a:lnTo>
                  <a:pt x="0" y="130"/>
                </a:lnTo>
                <a:lnTo>
                  <a:pt x="0" y="133"/>
                </a:lnTo>
                <a:lnTo>
                  <a:pt x="1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3" name="Freeform 128">
            <a:extLst>
              <a:ext uri="{FF2B5EF4-FFF2-40B4-BE49-F238E27FC236}">
                <a16:creationId xmlns="" xmlns:a16="http://schemas.microsoft.com/office/drawing/2014/main" id="{462352CD-91A2-40C3-8CEA-D923D975C8A7}"/>
              </a:ext>
            </a:extLst>
          </p:cNvPr>
          <p:cNvSpPr>
            <a:spLocks/>
          </p:cNvSpPr>
          <p:nvPr/>
        </p:nvSpPr>
        <p:spPr bwMode="auto">
          <a:xfrm>
            <a:off x="6624634" y="3448893"/>
            <a:ext cx="450479" cy="450479"/>
          </a:xfrm>
          <a:custGeom>
            <a:avLst/>
            <a:gdLst>
              <a:gd name="T0" fmla="*/ 162 w 162"/>
              <a:gd name="T1" fmla="*/ 0 h 162"/>
              <a:gd name="T2" fmla="*/ 161 w 162"/>
              <a:gd name="T3" fmla="*/ 0 h 162"/>
              <a:gd name="T4" fmla="*/ 0 w 162"/>
              <a:gd name="T5" fmla="*/ 159 h 162"/>
              <a:gd name="T6" fmla="*/ 0 w 162"/>
              <a:gd name="T7" fmla="*/ 162 h 162"/>
              <a:gd name="T8" fmla="*/ 162 w 162"/>
              <a:gd name="T9" fmla="*/ 0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" h="162">
                <a:moveTo>
                  <a:pt x="162" y="0"/>
                </a:moveTo>
                <a:lnTo>
                  <a:pt x="161" y="0"/>
                </a:lnTo>
                <a:lnTo>
                  <a:pt x="0" y="159"/>
                </a:lnTo>
                <a:lnTo>
                  <a:pt x="0" y="162"/>
                </a:lnTo>
                <a:lnTo>
                  <a:pt x="162" y="0"/>
                </a:lnTo>
                <a:close/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4" name="Freeform 129">
            <a:extLst>
              <a:ext uri="{FF2B5EF4-FFF2-40B4-BE49-F238E27FC236}">
                <a16:creationId xmlns="" xmlns:a16="http://schemas.microsoft.com/office/drawing/2014/main" id="{EE4FCA5F-7E02-4BD7-86FF-319C76961A25}"/>
              </a:ext>
            </a:extLst>
          </p:cNvPr>
          <p:cNvSpPr>
            <a:spLocks/>
          </p:cNvSpPr>
          <p:nvPr/>
        </p:nvSpPr>
        <p:spPr bwMode="auto">
          <a:xfrm>
            <a:off x="6624634" y="3448893"/>
            <a:ext cx="450479" cy="450479"/>
          </a:xfrm>
          <a:custGeom>
            <a:avLst/>
            <a:gdLst>
              <a:gd name="T0" fmla="*/ 162 w 162"/>
              <a:gd name="T1" fmla="*/ 0 h 162"/>
              <a:gd name="T2" fmla="*/ 161 w 162"/>
              <a:gd name="T3" fmla="*/ 0 h 162"/>
              <a:gd name="T4" fmla="*/ 0 w 162"/>
              <a:gd name="T5" fmla="*/ 159 h 162"/>
              <a:gd name="T6" fmla="*/ 0 w 162"/>
              <a:gd name="T7" fmla="*/ 162 h 162"/>
              <a:gd name="T8" fmla="*/ 162 w 162"/>
              <a:gd name="T9" fmla="*/ 0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2" h="162">
                <a:moveTo>
                  <a:pt x="162" y="0"/>
                </a:moveTo>
                <a:lnTo>
                  <a:pt x="161" y="0"/>
                </a:lnTo>
                <a:lnTo>
                  <a:pt x="0" y="159"/>
                </a:lnTo>
                <a:lnTo>
                  <a:pt x="0" y="162"/>
                </a:lnTo>
                <a:lnTo>
                  <a:pt x="16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5" name="Freeform 130">
            <a:extLst>
              <a:ext uri="{FF2B5EF4-FFF2-40B4-BE49-F238E27FC236}">
                <a16:creationId xmlns="" xmlns:a16="http://schemas.microsoft.com/office/drawing/2014/main" id="{0A6B5CD3-A935-42E6-8159-E57312E43798}"/>
              </a:ext>
            </a:extLst>
          </p:cNvPr>
          <p:cNvSpPr>
            <a:spLocks/>
          </p:cNvSpPr>
          <p:nvPr/>
        </p:nvSpPr>
        <p:spPr bwMode="auto">
          <a:xfrm>
            <a:off x="6624634" y="3448893"/>
            <a:ext cx="533901" cy="531119"/>
          </a:xfrm>
          <a:custGeom>
            <a:avLst/>
            <a:gdLst>
              <a:gd name="T0" fmla="*/ 192 w 192"/>
              <a:gd name="T1" fmla="*/ 0 h 191"/>
              <a:gd name="T2" fmla="*/ 190 w 192"/>
              <a:gd name="T3" fmla="*/ 0 h 191"/>
              <a:gd name="T4" fmla="*/ 0 w 192"/>
              <a:gd name="T5" fmla="*/ 189 h 191"/>
              <a:gd name="T6" fmla="*/ 0 w 192"/>
              <a:gd name="T7" fmla="*/ 191 h 191"/>
              <a:gd name="T8" fmla="*/ 192 w 192"/>
              <a:gd name="T9" fmla="*/ 0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" h="191">
                <a:moveTo>
                  <a:pt x="192" y="0"/>
                </a:moveTo>
                <a:lnTo>
                  <a:pt x="190" y="0"/>
                </a:lnTo>
                <a:lnTo>
                  <a:pt x="0" y="189"/>
                </a:lnTo>
                <a:lnTo>
                  <a:pt x="0" y="191"/>
                </a:lnTo>
                <a:lnTo>
                  <a:pt x="192" y="0"/>
                </a:lnTo>
                <a:close/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6" name="Freeform 131">
            <a:extLst>
              <a:ext uri="{FF2B5EF4-FFF2-40B4-BE49-F238E27FC236}">
                <a16:creationId xmlns="" xmlns:a16="http://schemas.microsoft.com/office/drawing/2014/main" id="{E00491D0-8109-4958-B240-7E16A2A939CB}"/>
              </a:ext>
            </a:extLst>
          </p:cNvPr>
          <p:cNvSpPr>
            <a:spLocks/>
          </p:cNvSpPr>
          <p:nvPr/>
        </p:nvSpPr>
        <p:spPr bwMode="auto">
          <a:xfrm>
            <a:off x="6624634" y="3448893"/>
            <a:ext cx="533901" cy="531119"/>
          </a:xfrm>
          <a:custGeom>
            <a:avLst/>
            <a:gdLst>
              <a:gd name="T0" fmla="*/ 192 w 192"/>
              <a:gd name="T1" fmla="*/ 0 h 191"/>
              <a:gd name="T2" fmla="*/ 190 w 192"/>
              <a:gd name="T3" fmla="*/ 0 h 191"/>
              <a:gd name="T4" fmla="*/ 0 w 192"/>
              <a:gd name="T5" fmla="*/ 189 h 191"/>
              <a:gd name="T6" fmla="*/ 0 w 192"/>
              <a:gd name="T7" fmla="*/ 191 h 191"/>
              <a:gd name="T8" fmla="*/ 192 w 192"/>
              <a:gd name="T9" fmla="*/ 0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" h="191">
                <a:moveTo>
                  <a:pt x="192" y="0"/>
                </a:moveTo>
                <a:lnTo>
                  <a:pt x="190" y="0"/>
                </a:lnTo>
                <a:lnTo>
                  <a:pt x="0" y="189"/>
                </a:lnTo>
                <a:lnTo>
                  <a:pt x="0" y="191"/>
                </a:lnTo>
                <a:lnTo>
                  <a:pt x="19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7" name="Freeform 132">
            <a:extLst>
              <a:ext uri="{FF2B5EF4-FFF2-40B4-BE49-F238E27FC236}">
                <a16:creationId xmlns="" xmlns:a16="http://schemas.microsoft.com/office/drawing/2014/main" id="{99409F51-A392-40DF-B6C7-FD8463802A30}"/>
              </a:ext>
            </a:extLst>
          </p:cNvPr>
          <p:cNvSpPr>
            <a:spLocks/>
          </p:cNvSpPr>
          <p:nvPr/>
        </p:nvSpPr>
        <p:spPr bwMode="auto">
          <a:xfrm>
            <a:off x="6624634" y="3448893"/>
            <a:ext cx="614541" cy="614541"/>
          </a:xfrm>
          <a:custGeom>
            <a:avLst/>
            <a:gdLst>
              <a:gd name="T0" fmla="*/ 221 w 221"/>
              <a:gd name="T1" fmla="*/ 0 h 221"/>
              <a:gd name="T2" fmla="*/ 218 w 221"/>
              <a:gd name="T3" fmla="*/ 0 h 221"/>
              <a:gd name="T4" fmla="*/ 0 w 221"/>
              <a:gd name="T5" fmla="*/ 218 h 221"/>
              <a:gd name="T6" fmla="*/ 0 w 221"/>
              <a:gd name="T7" fmla="*/ 221 h 221"/>
              <a:gd name="T8" fmla="*/ 221 w 221"/>
              <a:gd name="T9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1" h="221">
                <a:moveTo>
                  <a:pt x="221" y="0"/>
                </a:moveTo>
                <a:lnTo>
                  <a:pt x="218" y="0"/>
                </a:lnTo>
                <a:lnTo>
                  <a:pt x="0" y="218"/>
                </a:lnTo>
                <a:lnTo>
                  <a:pt x="0" y="221"/>
                </a:lnTo>
                <a:lnTo>
                  <a:pt x="221" y="0"/>
                </a:lnTo>
                <a:close/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8" name="Freeform 133">
            <a:extLst>
              <a:ext uri="{FF2B5EF4-FFF2-40B4-BE49-F238E27FC236}">
                <a16:creationId xmlns="" xmlns:a16="http://schemas.microsoft.com/office/drawing/2014/main" id="{5D19E13D-6CF0-4D21-A9D3-0FF84E23DD65}"/>
              </a:ext>
            </a:extLst>
          </p:cNvPr>
          <p:cNvSpPr>
            <a:spLocks/>
          </p:cNvSpPr>
          <p:nvPr/>
        </p:nvSpPr>
        <p:spPr bwMode="auto">
          <a:xfrm>
            <a:off x="6624634" y="3448893"/>
            <a:ext cx="614541" cy="614541"/>
          </a:xfrm>
          <a:custGeom>
            <a:avLst/>
            <a:gdLst>
              <a:gd name="T0" fmla="*/ 221 w 221"/>
              <a:gd name="T1" fmla="*/ 0 h 221"/>
              <a:gd name="T2" fmla="*/ 218 w 221"/>
              <a:gd name="T3" fmla="*/ 0 h 221"/>
              <a:gd name="T4" fmla="*/ 0 w 221"/>
              <a:gd name="T5" fmla="*/ 218 h 221"/>
              <a:gd name="T6" fmla="*/ 0 w 221"/>
              <a:gd name="T7" fmla="*/ 221 h 221"/>
              <a:gd name="T8" fmla="*/ 221 w 221"/>
              <a:gd name="T9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1" h="221">
                <a:moveTo>
                  <a:pt x="221" y="0"/>
                </a:moveTo>
                <a:lnTo>
                  <a:pt x="218" y="0"/>
                </a:lnTo>
                <a:lnTo>
                  <a:pt x="0" y="218"/>
                </a:lnTo>
                <a:lnTo>
                  <a:pt x="0" y="221"/>
                </a:lnTo>
                <a:lnTo>
                  <a:pt x="22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9" name="Freeform 134">
            <a:extLst>
              <a:ext uri="{FF2B5EF4-FFF2-40B4-BE49-F238E27FC236}">
                <a16:creationId xmlns="" xmlns:a16="http://schemas.microsoft.com/office/drawing/2014/main" id="{3AEF043B-E815-4943-87FD-14F16D4D3E0F}"/>
              </a:ext>
            </a:extLst>
          </p:cNvPr>
          <p:cNvSpPr>
            <a:spLocks/>
          </p:cNvSpPr>
          <p:nvPr/>
        </p:nvSpPr>
        <p:spPr bwMode="auto">
          <a:xfrm>
            <a:off x="6624634" y="3448893"/>
            <a:ext cx="695183" cy="695183"/>
          </a:xfrm>
          <a:custGeom>
            <a:avLst/>
            <a:gdLst>
              <a:gd name="T0" fmla="*/ 250 w 250"/>
              <a:gd name="T1" fmla="*/ 0 h 250"/>
              <a:gd name="T2" fmla="*/ 249 w 250"/>
              <a:gd name="T3" fmla="*/ 0 h 250"/>
              <a:gd name="T4" fmla="*/ 0 w 250"/>
              <a:gd name="T5" fmla="*/ 247 h 250"/>
              <a:gd name="T6" fmla="*/ 0 w 250"/>
              <a:gd name="T7" fmla="*/ 250 h 250"/>
              <a:gd name="T8" fmla="*/ 250 w 250"/>
              <a:gd name="T9" fmla="*/ 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0" h="250">
                <a:moveTo>
                  <a:pt x="250" y="0"/>
                </a:moveTo>
                <a:lnTo>
                  <a:pt x="249" y="0"/>
                </a:lnTo>
                <a:lnTo>
                  <a:pt x="0" y="247"/>
                </a:lnTo>
                <a:lnTo>
                  <a:pt x="0" y="250"/>
                </a:lnTo>
                <a:lnTo>
                  <a:pt x="250" y="0"/>
                </a:lnTo>
                <a:close/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0" name="Freeform 135">
            <a:extLst>
              <a:ext uri="{FF2B5EF4-FFF2-40B4-BE49-F238E27FC236}">
                <a16:creationId xmlns="" xmlns:a16="http://schemas.microsoft.com/office/drawing/2014/main" id="{F0FE9B3D-772F-4463-A0B6-93FDFF9C20C1}"/>
              </a:ext>
            </a:extLst>
          </p:cNvPr>
          <p:cNvSpPr>
            <a:spLocks/>
          </p:cNvSpPr>
          <p:nvPr/>
        </p:nvSpPr>
        <p:spPr bwMode="auto">
          <a:xfrm>
            <a:off x="6624634" y="3448893"/>
            <a:ext cx="695183" cy="695183"/>
          </a:xfrm>
          <a:custGeom>
            <a:avLst/>
            <a:gdLst>
              <a:gd name="T0" fmla="*/ 250 w 250"/>
              <a:gd name="T1" fmla="*/ 0 h 250"/>
              <a:gd name="T2" fmla="*/ 249 w 250"/>
              <a:gd name="T3" fmla="*/ 0 h 250"/>
              <a:gd name="T4" fmla="*/ 0 w 250"/>
              <a:gd name="T5" fmla="*/ 247 h 250"/>
              <a:gd name="T6" fmla="*/ 0 w 250"/>
              <a:gd name="T7" fmla="*/ 250 h 250"/>
              <a:gd name="T8" fmla="*/ 250 w 250"/>
              <a:gd name="T9" fmla="*/ 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0" h="250">
                <a:moveTo>
                  <a:pt x="250" y="0"/>
                </a:moveTo>
                <a:lnTo>
                  <a:pt x="249" y="0"/>
                </a:lnTo>
                <a:lnTo>
                  <a:pt x="0" y="247"/>
                </a:lnTo>
                <a:lnTo>
                  <a:pt x="0" y="250"/>
                </a:lnTo>
                <a:lnTo>
                  <a:pt x="25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1" name="Freeform 136">
            <a:extLst>
              <a:ext uri="{FF2B5EF4-FFF2-40B4-BE49-F238E27FC236}">
                <a16:creationId xmlns="" xmlns:a16="http://schemas.microsoft.com/office/drawing/2014/main" id="{A94AC351-3448-4F29-B7C9-2E1C675E1D02}"/>
              </a:ext>
            </a:extLst>
          </p:cNvPr>
          <p:cNvSpPr>
            <a:spLocks/>
          </p:cNvSpPr>
          <p:nvPr/>
        </p:nvSpPr>
        <p:spPr bwMode="auto">
          <a:xfrm>
            <a:off x="6624634" y="3448893"/>
            <a:ext cx="778605" cy="775823"/>
          </a:xfrm>
          <a:custGeom>
            <a:avLst/>
            <a:gdLst>
              <a:gd name="T0" fmla="*/ 280 w 280"/>
              <a:gd name="T1" fmla="*/ 0 h 279"/>
              <a:gd name="T2" fmla="*/ 277 w 280"/>
              <a:gd name="T3" fmla="*/ 0 h 279"/>
              <a:gd name="T4" fmla="*/ 0 w 280"/>
              <a:gd name="T5" fmla="*/ 276 h 279"/>
              <a:gd name="T6" fmla="*/ 0 w 280"/>
              <a:gd name="T7" fmla="*/ 279 h 279"/>
              <a:gd name="T8" fmla="*/ 280 w 280"/>
              <a:gd name="T9" fmla="*/ 0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0" h="279">
                <a:moveTo>
                  <a:pt x="280" y="0"/>
                </a:moveTo>
                <a:lnTo>
                  <a:pt x="277" y="0"/>
                </a:lnTo>
                <a:lnTo>
                  <a:pt x="0" y="276"/>
                </a:lnTo>
                <a:lnTo>
                  <a:pt x="0" y="279"/>
                </a:lnTo>
                <a:lnTo>
                  <a:pt x="280" y="0"/>
                </a:lnTo>
                <a:close/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2" name="Freeform 137">
            <a:extLst>
              <a:ext uri="{FF2B5EF4-FFF2-40B4-BE49-F238E27FC236}">
                <a16:creationId xmlns="" xmlns:a16="http://schemas.microsoft.com/office/drawing/2014/main" id="{A5ED4715-A367-445D-B9C6-366DEA1F2681}"/>
              </a:ext>
            </a:extLst>
          </p:cNvPr>
          <p:cNvSpPr>
            <a:spLocks/>
          </p:cNvSpPr>
          <p:nvPr/>
        </p:nvSpPr>
        <p:spPr bwMode="auto">
          <a:xfrm>
            <a:off x="6624634" y="3448893"/>
            <a:ext cx="778605" cy="775823"/>
          </a:xfrm>
          <a:custGeom>
            <a:avLst/>
            <a:gdLst>
              <a:gd name="T0" fmla="*/ 280 w 280"/>
              <a:gd name="T1" fmla="*/ 0 h 279"/>
              <a:gd name="T2" fmla="*/ 277 w 280"/>
              <a:gd name="T3" fmla="*/ 0 h 279"/>
              <a:gd name="T4" fmla="*/ 0 w 280"/>
              <a:gd name="T5" fmla="*/ 276 h 279"/>
              <a:gd name="T6" fmla="*/ 0 w 280"/>
              <a:gd name="T7" fmla="*/ 279 h 279"/>
              <a:gd name="T8" fmla="*/ 280 w 280"/>
              <a:gd name="T9" fmla="*/ 0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0" h="279">
                <a:moveTo>
                  <a:pt x="280" y="0"/>
                </a:moveTo>
                <a:lnTo>
                  <a:pt x="277" y="0"/>
                </a:lnTo>
                <a:lnTo>
                  <a:pt x="0" y="276"/>
                </a:lnTo>
                <a:lnTo>
                  <a:pt x="0" y="279"/>
                </a:lnTo>
                <a:lnTo>
                  <a:pt x="28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3" name="Freeform 138">
            <a:extLst>
              <a:ext uri="{FF2B5EF4-FFF2-40B4-BE49-F238E27FC236}">
                <a16:creationId xmlns="" xmlns:a16="http://schemas.microsoft.com/office/drawing/2014/main" id="{F97EFF1C-E710-45C7-AC72-9056895F0CA0}"/>
              </a:ext>
            </a:extLst>
          </p:cNvPr>
          <p:cNvSpPr>
            <a:spLocks/>
          </p:cNvSpPr>
          <p:nvPr/>
        </p:nvSpPr>
        <p:spPr bwMode="auto">
          <a:xfrm>
            <a:off x="6702494" y="3510069"/>
            <a:ext cx="711867" cy="714647"/>
          </a:xfrm>
          <a:custGeom>
            <a:avLst/>
            <a:gdLst>
              <a:gd name="T0" fmla="*/ 204 w 204"/>
              <a:gd name="T1" fmla="*/ 0 h 204"/>
              <a:gd name="T2" fmla="*/ 0 w 204"/>
              <a:gd name="T3" fmla="*/ 204 h 204"/>
              <a:gd name="T4" fmla="*/ 3 w 204"/>
              <a:gd name="T5" fmla="*/ 203 h 204"/>
              <a:gd name="T6" fmla="*/ 202 w 204"/>
              <a:gd name="T7" fmla="*/ 3 h 204"/>
              <a:gd name="T8" fmla="*/ 204 w 204"/>
              <a:gd name="T9" fmla="*/ 0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4" h="204">
                <a:moveTo>
                  <a:pt x="204" y="0"/>
                </a:moveTo>
                <a:cubicBezTo>
                  <a:pt x="0" y="204"/>
                  <a:pt x="0" y="204"/>
                  <a:pt x="0" y="204"/>
                </a:cubicBezTo>
                <a:cubicBezTo>
                  <a:pt x="1" y="204"/>
                  <a:pt x="2" y="203"/>
                  <a:pt x="3" y="203"/>
                </a:cubicBezTo>
                <a:cubicBezTo>
                  <a:pt x="202" y="3"/>
                  <a:pt x="202" y="3"/>
                  <a:pt x="202" y="3"/>
                </a:cubicBezTo>
                <a:cubicBezTo>
                  <a:pt x="203" y="2"/>
                  <a:pt x="203" y="1"/>
                  <a:pt x="204" y="0"/>
                </a:cubicBezTo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" name="Freeform 139">
            <a:extLst>
              <a:ext uri="{FF2B5EF4-FFF2-40B4-BE49-F238E27FC236}">
                <a16:creationId xmlns="" xmlns:a16="http://schemas.microsoft.com/office/drawing/2014/main" id="{E78D078F-7B32-418E-973F-6A0D41EE013F}"/>
              </a:ext>
            </a:extLst>
          </p:cNvPr>
          <p:cNvSpPr>
            <a:spLocks/>
          </p:cNvSpPr>
          <p:nvPr/>
        </p:nvSpPr>
        <p:spPr bwMode="auto">
          <a:xfrm>
            <a:off x="6883242" y="3693598"/>
            <a:ext cx="428233" cy="431013"/>
          </a:xfrm>
          <a:custGeom>
            <a:avLst/>
            <a:gdLst>
              <a:gd name="T0" fmla="*/ 123 w 123"/>
              <a:gd name="T1" fmla="*/ 0 h 124"/>
              <a:gd name="T2" fmla="*/ 0 w 123"/>
              <a:gd name="T3" fmla="*/ 124 h 124"/>
              <a:gd name="T4" fmla="*/ 5 w 123"/>
              <a:gd name="T5" fmla="*/ 121 h 124"/>
              <a:gd name="T6" fmla="*/ 120 w 123"/>
              <a:gd name="T7" fmla="*/ 5 h 124"/>
              <a:gd name="T8" fmla="*/ 123 w 123"/>
              <a:gd name="T9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3" h="124">
                <a:moveTo>
                  <a:pt x="123" y="0"/>
                </a:moveTo>
                <a:cubicBezTo>
                  <a:pt x="0" y="124"/>
                  <a:pt x="0" y="124"/>
                  <a:pt x="0" y="124"/>
                </a:cubicBezTo>
                <a:cubicBezTo>
                  <a:pt x="1" y="123"/>
                  <a:pt x="3" y="122"/>
                  <a:pt x="5" y="121"/>
                </a:cubicBezTo>
                <a:cubicBezTo>
                  <a:pt x="120" y="5"/>
                  <a:pt x="120" y="5"/>
                  <a:pt x="120" y="5"/>
                </a:cubicBezTo>
                <a:cubicBezTo>
                  <a:pt x="121" y="3"/>
                  <a:pt x="122" y="2"/>
                  <a:pt x="123" y="0"/>
                </a:cubicBezTo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5" name="Freeform 140">
            <a:extLst>
              <a:ext uri="{FF2B5EF4-FFF2-40B4-BE49-F238E27FC236}">
                <a16:creationId xmlns="" xmlns:a16="http://schemas.microsoft.com/office/drawing/2014/main" id="{E1912EA6-D85D-4BFA-BE38-31351EBF2987}"/>
              </a:ext>
            </a:extLst>
          </p:cNvPr>
          <p:cNvSpPr>
            <a:spLocks/>
          </p:cNvSpPr>
          <p:nvPr/>
        </p:nvSpPr>
        <p:spPr bwMode="auto">
          <a:xfrm>
            <a:off x="5982285" y="3070714"/>
            <a:ext cx="330907" cy="336469"/>
          </a:xfrm>
          <a:custGeom>
            <a:avLst/>
            <a:gdLst>
              <a:gd name="T0" fmla="*/ 95 w 95"/>
              <a:gd name="T1" fmla="*/ 0 h 96"/>
              <a:gd name="T2" fmla="*/ 88 w 95"/>
              <a:gd name="T3" fmla="*/ 5 h 96"/>
              <a:gd name="T4" fmla="*/ 5 w 95"/>
              <a:gd name="T5" fmla="*/ 89 h 96"/>
              <a:gd name="T6" fmla="*/ 0 w 95"/>
              <a:gd name="T7" fmla="*/ 96 h 96"/>
              <a:gd name="T8" fmla="*/ 95 w 95"/>
              <a:gd name="T9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96">
                <a:moveTo>
                  <a:pt x="95" y="0"/>
                </a:moveTo>
                <a:cubicBezTo>
                  <a:pt x="93" y="2"/>
                  <a:pt x="91" y="4"/>
                  <a:pt x="88" y="5"/>
                </a:cubicBezTo>
                <a:cubicBezTo>
                  <a:pt x="5" y="89"/>
                  <a:pt x="5" y="89"/>
                  <a:pt x="5" y="89"/>
                </a:cubicBezTo>
                <a:cubicBezTo>
                  <a:pt x="3" y="91"/>
                  <a:pt x="1" y="93"/>
                  <a:pt x="0" y="96"/>
                </a:cubicBezTo>
                <a:cubicBezTo>
                  <a:pt x="95" y="0"/>
                  <a:pt x="95" y="0"/>
                  <a:pt x="95" y="0"/>
                </a:cubicBezTo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6" name="Freeform 141">
            <a:extLst>
              <a:ext uri="{FF2B5EF4-FFF2-40B4-BE49-F238E27FC236}">
                <a16:creationId xmlns="" xmlns:a16="http://schemas.microsoft.com/office/drawing/2014/main" id="{123FD579-C102-4B38-9573-37F99E2CD2DD}"/>
              </a:ext>
            </a:extLst>
          </p:cNvPr>
          <p:cNvSpPr>
            <a:spLocks/>
          </p:cNvSpPr>
          <p:nvPr/>
        </p:nvSpPr>
        <p:spPr bwMode="auto">
          <a:xfrm>
            <a:off x="6012873" y="2934458"/>
            <a:ext cx="517216" cy="514435"/>
          </a:xfrm>
          <a:custGeom>
            <a:avLst/>
            <a:gdLst>
              <a:gd name="T0" fmla="*/ 148 w 148"/>
              <a:gd name="T1" fmla="*/ 0 h 147"/>
              <a:gd name="T2" fmla="*/ 145 w 148"/>
              <a:gd name="T3" fmla="*/ 2 h 147"/>
              <a:gd name="T4" fmla="*/ 0 w 148"/>
              <a:gd name="T5" fmla="*/ 147 h 147"/>
              <a:gd name="T6" fmla="*/ 2 w 148"/>
              <a:gd name="T7" fmla="*/ 147 h 147"/>
              <a:gd name="T8" fmla="*/ 148 w 148"/>
              <a:gd name="T9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" h="147">
                <a:moveTo>
                  <a:pt x="148" y="0"/>
                </a:moveTo>
                <a:cubicBezTo>
                  <a:pt x="147" y="1"/>
                  <a:pt x="146" y="2"/>
                  <a:pt x="145" y="2"/>
                </a:cubicBezTo>
                <a:cubicBezTo>
                  <a:pt x="0" y="147"/>
                  <a:pt x="0" y="147"/>
                  <a:pt x="0" y="147"/>
                </a:cubicBezTo>
                <a:cubicBezTo>
                  <a:pt x="2" y="147"/>
                  <a:pt x="2" y="147"/>
                  <a:pt x="2" y="147"/>
                </a:cubicBezTo>
                <a:cubicBezTo>
                  <a:pt x="148" y="0"/>
                  <a:pt x="148" y="0"/>
                  <a:pt x="148" y="0"/>
                </a:cubicBezTo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7" name="Freeform 142">
            <a:extLst>
              <a:ext uri="{FF2B5EF4-FFF2-40B4-BE49-F238E27FC236}">
                <a16:creationId xmlns="" xmlns:a16="http://schemas.microsoft.com/office/drawing/2014/main" id="{9F68370B-6B50-4F44-9358-D7B90B4D9E64}"/>
              </a:ext>
            </a:extLst>
          </p:cNvPr>
          <p:cNvSpPr>
            <a:spLocks/>
          </p:cNvSpPr>
          <p:nvPr/>
        </p:nvSpPr>
        <p:spPr bwMode="auto">
          <a:xfrm>
            <a:off x="6093515" y="2917774"/>
            <a:ext cx="531119" cy="531119"/>
          </a:xfrm>
          <a:custGeom>
            <a:avLst/>
            <a:gdLst>
              <a:gd name="T0" fmla="*/ 191 w 191"/>
              <a:gd name="T1" fmla="*/ 0 h 191"/>
              <a:gd name="T2" fmla="*/ 0 w 191"/>
              <a:gd name="T3" fmla="*/ 191 h 191"/>
              <a:gd name="T4" fmla="*/ 3 w 191"/>
              <a:gd name="T5" fmla="*/ 191 h 191"/>
              <a:gd name="T6" fmla="*/ 191 w 191"/>
              <a:gd name="T7" fmla="*/ 3 h 191"/>
              <a:gd name="T8" fmla="*/ 191 w 191"/>
              <a:gd name="T9" fmla="*/ 0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1" h="191">
                <a:moveTo>
                  <a:pt x="191" y="0"/>
                </a:moveTo>
                <a:lnTo>
                  <a:pt x="0" y="191"/>
                </a:lnTo>
                <a:lnTo>
                  <a:pt x="3" y="191"/>
                </a:lnTo>
                <a:lnTo>
                  <a:pt x="191" y="3"/>
                </a:lnTo>
                <a:lnTo>
                  <a:pt x="191" y="0"/>
                </a:lnTo>
                <a:close/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8" name="Freeform 143">
            <a:extLst>
              <a:ext uri="{FF2B5EF4-FFF2-40B4-BE49-F238E27FC236}">
                <a16:creationId xmlns="" xmlns:a16="http://schemas.microsoft.com/office/drawing/2014/main" id="{5336B927-6236-4BBD-8694-BA5BA3EEF8C9}"/>
              </a:ext>
            </a:extLst>
          </p:cNvPr>
          <p:cNvSpPr>
            <a:spLocks/>
          </p:cNvSpPr>
          <p:nvPr/>
        </p:nvSpPr>
        <p:spPr bwMode="auto">
          <a:xfrm>
            <a:off x="6093515" y="2917774"/>
            <a:ext cx="531119" cy="531119"/>
          </a:xfrm>
          <a:custGeom>
            <a:avLst/>
            <a:gdLst>
              <a:gd name="T0" fmla="*/ 191 w 191"/>
              <a:gd name="T1" fmla="*/ 0 h 191"/>
              <a:gd name="T2" fmla="*/ 0 w 191"/>
              <a:gd name="T3" fmla="*/ 191 h 191"/>
              <a:gd name="T4" fmla="*/ 3 w 191"/>
              <a:gd name="T5" fmla="*/ 191 h 191"/>
              <a:gd name="T6" fmla="*/ 191 w 191"/>
              <a:gd name="T7" fmla="*/ 3 h 191"/>
              <a:gd name="T8" fmla="*/ 191 w 191"/>
              <a:gd name="T9" fmla="*/ 0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1" h="191">
                <a:moveTo>
                  <a:pt x="191" y="0"/>
                </a:moveTo>
                <a:lnTo>
                  <a:pt x="0" y="191"/>
                </a:lnTo>
                <a:lnTo>
                  <a:pt x="3" y="191"/>
                </a:lnTo>
                <a:lnTo>
                  <a:pt x="191" y="3"/>
                </a:lnTo>
                <a:lnTo>
                  <a:pt x="19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9" name="Freeform 144">
            <a:extLst>
              <a:ext uri="{FF2B5EF4-FFF2-40B4-BE49-F238E27FC236}">
                <a16:creationId xmlns="" xmlns:a16="http://schemas.microsoft.com/office/drawing/2014/main" id="{07A6804D-731E-435C-AABE-4FEF15137A9E}"/>
              </a:ext>
            </a:extLst>
          </p:cNvPr>
          <p:cNvSpPr>
            <a:spLocks noEditPoints="1"/>
          </p:cNvSpPr>
          <p:nvPr/>
        </p:nvSpPr>
        <p:spPr bwMode="auto">
          <a:xfrm>
            <a:off x="6176936" y="2998415"/>
            <a:ext cx="447698" cy="450479"/>
          </a:xfrm>
          <a:custGeom>
            <a:avLst/>
            <a:gdLst>
              <a:gd name="T0" fmla="*/ 32 w 128"/>
              <a:gd name="T1" fmla="*/ 97 h 129"/>
              <a:gd name="T2" fmla="*/ 0 w 128"/>
              <a:gd name="T3" fmla="*/ 129 h 129"/>
              <a:gd name="T4" fmla="*/ 1 w 128"/>
              <a:gd name="T5" fmla="*/ 129 h 129"/>
              <a:gd name="T6" fmla="*/ 32 w 128"/>
              <a:gd name="T7" fmla="*/ 98 h 129"/>
              <a:gd name="T8" fmla="*/ 32 w 128"/>
              <a:gd name="T9" fmla="*/ 97 h 129"/>
              <a:gd name="T10" fmla="*/ 128 w 128"/>
              <a:gd name="T11" fmla="*/ 0 h 129"/>
              <a:gd name="T12" fmla="*/ 33 w 128"/>
              <a:gd name="T13" fmla="*/ 96 h 129"/>
              <a:gd name="T14" fmla="*/ 33 w 128"/>
              <a:gd name="T15" fmla="*/ 97 h 129"/>
              <a:gd name="T16" fmla="*/ 128 w 128"/>
              <a:gd name="T17" fmla="*/ 2 h 129"/>
              <a:gd name="T18" fmla="*/ 128 w 128"/>
              <a:gd name="T19" fmla="*/ 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8" h="129">
                <a:moveTo>
                  <a:pt x="32" y="97"/>
                </a:moveTo>
                <a:cubicBezTo>
                  <a:pt x="0" y="129"/>
                  <a:pt x="0" y="129"/>
                  <a:pt x="0" y="129"/>
                </a:cubicBezTo>
                <a:cubicBezTo>
                  <a:pt x="1" y="129"/>
                  <a:pt x="1" y="129"/>
                  <a:pt x="1" y="129"/>
                </a:cubicBezTo>
                <a:cubicBezTo>
                  <a:pt x="32" y="98"/>
                  <a:pt x="32" y="98"/>
                  <a:pt x="32" y="98"/>
                </a:cubicBezTo>
                <a:cubicBezTo>
                  <a:pt x="32" y="98"/>
                  <a:pt x="32" y="97"/>
                  <a:pt x="32" y="97"/>
                </a:cubicBezTo>
                <a:moveTo>
                  <a:pt x="128" y="0"/>
                </a:moveTo>
                <a:cubicBezTo>
                  <a:pt x="33" y="96"/>
                  <a:pt x="33" y="96"/>
                  <a:pt x="33" y="96"/>
                </a:cubicBezTo>
                <a:cubicBezTo>
                  <a:pt x="33" y="96"/>
                  <a:pt x="33" y="96"/>
                  <a:pt x="33" y="97"/>
                </a:cubicBezTo>
                <a:cubicBezTo>
                  <a:pt x="128" y="2"/>
                  <a:pt x="128" y="2"/>
                  <a:pt x="128" y="2"/>
                </a:cubicBezTo>
                <a:cubicBezTo>
                  <a:pt x="128" y="0"/>
                  <a:pt x="128" y="0"/>
                  <a:pt x="128" y="0"/>
                </a:cubicBezTo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0" name="Freeform 145">
            <a:extLst>
              <a:ext uri="{FF2B5EF4-FFF2-40B4-BE49-F238E27FC236}">
                <a16:creationId xmlns="" xmlns:a16="http://schemas.microsoft.com/office/drawing/2014/main" id="{274D23E3-43EE-4149-9964-588E56631B75}"/>
              </a:ext>
            </a:extLst>
          </p:cNvPr>
          <p:cNvSpPr>
            <a:spLocks/>
          </p:cNvSpPr>
          <p:nvPr/>
        </p:nvSpPr>
        <p:spPr bwMode="auto">
          <a:xfrm>
            <a:off x="6290947" y="3332102"/>
            <a:ext cx="2781" cy="8343"/>
          </a:xfrm>
          <a:custGeom>
            <a:avLst/>
            <a:gdLst>
              <a:gd name="T0" fmla="*/ 1 w 1"/>
              <a:gd name="T1" fmla="*/ 0 h 2"/>
              <a:gd name="T2" fmla="*/ 0 w 1"/>
              <a:gd name="T3" fmla="*/ 1 h 2"/>
              <a:gd name="T4" fmla="*/ 0 w 1"/>
              <a:gd name="T5" fmla="*/ 2 h 2"/>
              <a:gd name="T6" fmla="*/ 1 w 1"/>
              <a:gd name="T7" fmla="*/ 1 h 2"/>
              <a:gd name="T8" fmla="*/ 1 w 1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1" y="0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2"/>
                  <a:pt x="0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6357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1" name="Freeform 146">
            <a:extLst>
              <a:ext uri="{FF2B5EF4-FFF2-40B4-BE49-F238E27FC236}">
                <a16:creationId xmlns="" xmlns:a16="http://schemas.microsoft.com/office/drawing/2014/main" id="{88C06FBE-20B8-4084-B5EA-DD74354ECCE8}"/>
              </a:ext>
            </a:extLst>
          </p:cNvPr>
          <p:cNvSpPr>
            <a:spLocks noEditPoints="1"/>
          </p:cNvSpPr>
          <p:nvPr/>
        </p:nvSpPr>
        <p:spPr bwMode="auto">
          <a:xfrm>
            <a:off x="6257578" y="3079056"/>
            <a:ext cx="367056" cy="369837"/>
          </a:xfrm>
          <a:custGeom>
            <a:avLst/>
            <a:gdLst>
              <a:gd name="T0" fmla="*/ 11 w 105"/>
              <a:gd name="T1" fmla="*/ 95 h 106"/>
              <a:gd name="T2" fmla="*/ 0 w 105"/>
              <a:gd name="T3" fmla="*/ 106 h 106"/>
              <a:gd name="T4" fmla="*/ 1 w 105"/>
              <a:gd name="T5" fmla="*/ 106 h 106"/>
              <a:gd name="T6" fmla="*/ 11 w 105"/>
              <a:gd name="T7" fmla="*/ 96 h 106"/>
              <a:gd name="T8" fmla="*/ 11 w 105"/>
              <a:gd name="T9" fmla="*/ 95 h 106"/>
              <a:gd name="T10" fmla="*/ 105 w 105"/>
              <a:gd name="T11" fmla="*/ 0 h 106"/>
              <a:gd name="T12" fmla="*/ 16 w 105"/>
              <a:gd name="T13" fmla="*/ 90 h 106"/>
              <a:gd name="T14" fmla="*/ 16 w 105"/>
              <a:gd name="T15" fmla="*/ 91 h 106"/>
              <a:gd name="T16" fmla="*/ 105 w 105"/>
              <a:gd name="T17" fmla="*/ 2 h 106"/>
              <a:gd name="T18" fmla="*/ 105 w 105"/>
              <a:gd name="T19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5" h="106">
                <a:moveTo>
                  <a:pt x="11" y="95"/>
                </a:moveTo>
                <a:cubicBezTo>
                  <a:pt x="0" y="106"/>
                  <a:pt x="0" y="106"/>
                  <a:pt x="0" y="106"/>
                </a:cubicBezTo>
                <a:cubicBezTo>
                  <a:pt x="1" y="106"/>
                  <a:pt x="1" y="106"/>
                  <a:pt x="1" y="106"/>
                </a:cubicBezTo>
                <a:cubicBezTo>
                  <a:pt x="11" y="96"/>
                  <a:pt x="11" y="96"/>
                  <a:pt x="11" y="96"/>
                </a:cubicBezTo>
                <a:cubicBezTo>
                  <a:pt x="11" y="96"/>
                  <a:pt x="11" y="95"/>
                  <a:pt x="11" y="95"/>
                </a:cubicBezTo>
                <a:moveTo>
                  <a:pt x="105" y="0"/>
                </a:moveTo>
                <a:cubicBezTo>
                  <a:pt x="16" y="90"/>
                  <a:pt x="16" y="90"/>
                  <a:pt x="16" y="90"/>
                </a:cubicBezTo>
                <a:cubicBezTo>
                  <a:pt x="16" y="91"/>
                  <a:pt x="16" y="91"/>
                  <a:pt x="16" y="91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0"/>
                  <a:pt x="105" y="0"/>
                  <a:pt x="105" y="0"/>
                </a:cubicBezTo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2" name="Freeform 147">
            <a:extLst>
              <a:ext uri="{FF2B5EF4-FFF2-40B4-BE49-F238E27FC236}">
                <a16:creationId xmlns="" xmlns:a16="http://schemas.microsoft.com/office/drawing/2014/main" id="{8E42BA02-CDF7-480C-A932-1E77CCF28D57}"/>
              </a:ext>
            </a:extLst>
          </p:cNvPr>
          <p:cNvSpPr>
            <a:spLocks/>
          </p:cNvSpPr>
          <p:nvPr/>
        </p:nvSpPr>
        <p:spPr bwMode="auto">
          <a:xfrm>
            <a:off x="6296508" y="3393278"/>
            <a:ext cx="16684" cy="19466"/>
          </a:xfrm>
          <a:custGeom>
            <a:avLst/>
            <a:gdLst>
              <a:gd name="T0" fmla="*/ 5 w 5"/>
              <a:gd name="T1" fmla="*/ 0 h 6"/>
              <a:gd name="T2" fmla="*/ 0 w 5"/>
              <a:gd name="T3" fmla="*/ 5 h 6"/>
              <a:gd name="T4" fmla="*/ 0 w 5"/>
              <a:gd name="T5" fmla="*/ 6 h 6"/>
              <a:gd name="T6" fmla="*/ 5 w 5"/>
              <a:gd name="T7" fmla="*/ 1 h 6"/>
              <a:gd name="T8" fmla="*/ 5 w 5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6">
                <a:moveTo>
                  <a:pt x="5" y="0"/>
                </a:move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6"/>
                  <a:pt x="0" y="6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0"/>
                </a:cubicBezTo>
              </a:path>
            </a:pathLst>
          </a:custGeom>
          <a:solidFill>
            <a:srgbClr val="6357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3" name="Freeform 148">
            <a:extLst>
              <a:ext uri="{FF2B5EF4-FFF2-40B4-BE49-F238E27FC236}">
                <a16:creationId xmlns="" xmlns:a16="http://schemas.microsoft.com/office/drawing/2014/main" id="{C3EE049C-FC6D-4C5D-8238-428D7CF60684}"/>
              </a:ext>
            </a:extLst>
          </p:cNvPr>
          <p:cNvSpPr>
            <a:spLocks/>
          </p:cNvSpPr>
          <p:nvPr/>
        </p:nvSpPr>
        <p:spPr bwMode="auto">
          <a:xfrm>
            <a:off x="6338218" y="3162479"/>
            <a:ext cx="286415" cy="286415"/>
          </a:xfrm>
          <a:custGeom>
            <a:avLst/>
            <a:gdLst>
              <a:gd name="T0" fmla="*/ 103 w 103"/>
              <a:gd name="T1" fmla="*/ 0 h 103"/>
              <a:gd name="T2" fmla="*/ 0 w 103"/>
              <a:gd name="T3" fmla="*/ 103 h 103"/>
              <a:gd name="T4" fmla="*/ 3 w 103"/>
              <a:gd name="T5" fmla="*/ 103 h 103"/>
              <a:gd name="T6" fmla="*/ 103 w 103"/>
              <a:gd name="T7" fmla="*/ 1 h 103"/>
              <a:gd name="T8" fmla="*/ 103 w 103"/>
              <a:gd name="T9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" h="103">
                <a:moveTo>
                  <a:pt x="103" y="0"/>
                </a:moveTo>
                <a:lnTo>
                  <a:pt x="0" y="103"/>
                </a:lnTo>
                <a:lnTo>
                  <a:pt x="3" y="103"/>
                </a:lnTo>
                <a:lnTo>
                  <a:pt x="103" y="1"/>
                </a:lnTo>
                <a:lnTo>
                  <a:pt x="103" y="0"/>
                </a:lnTo>
                <a:close/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" name="Freeform 149">
            <a:extLst>
              <a:ext uri="{FF2B5EF4-FFF2-40B4-BE49-F238E27FC236}">
                <a16:creationId xmlns="" xmlns:a16="http://schemas.microsoft.com/office/drawing/2014/main" id="{DD9BBB9F-4D54-4134-A1BE-8DE2283489D7}"/>
              </a:ext>
            </a:extLst>
          </p:cNvPr>
          <p:cNvSpPr>
            <a:spLocks/>
          </p:cNvSpPr>
          <p:nvPr/>
        </p:nvSpPr>
        <p:spPr bwMode="auto">
          <a:xfrm>
            <a:off x="6338218" y="3162479"/>
            <a:ext cx="286415" cy="286415"/>
          </a:xfrm>
          <a:custGeom>
            <a:avLst/>
            <a:gdLst>
              <a:gd name="T0" fmla="*/ 103 w 103"/>
              <a:gd name="T1" fmla="*/ 0 h 103"/>
              <a:gd name="T2" fmla="*/ 0 w 103"/>
              <a:gd name="T3" fmla="*/ 103 h 103"/>
              <a:gd name="T4" fmla="*/ 3 w 103"/>
              <a:gd name="T5" fmla="*/ 103 h 103"/>
              <a:gd name="T6" fmla="*/ 103 w 103"/>
              <a:gd name="T7" fmla="*/ 1 h 103"/>
              <a:gd name="T8" fmla="*/ 103 w 103"/>
              <a:gd name="T9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" h="103">
                <a:moveTo>
                  <a:pt x="103" y="0"/>
                </a:moveTo>
                <a:lnTo>
                  <a:pt x="0" y="103"/>
                </a:lnTo>
                <a:lnTo>
                  <a:pt x="3" y="103"/>
                </a:lnTo>
                <a:lnTo>
                  <a:pt x="103" y="1"/>
                </a:lnTo>
                <a:lnTo>
                  <a:pt x="10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" name="Freeform 150">
            <a:extLst>
              <a:ext uri="{FF2B5EF4-FFF2-40B4-BE49-F238E27FC236}">
                <a16:creationId xmlns="" xmlns:a16="http://schemas.microsoft.com/office/drawing/2014/main" id="{B41BC308-60DB-4010-B0AA-85203C226D43}"/>
              </a:ext>
            </a:extLst>
          </p:cNvPr>
          <p:cNvSpPr>
            <a:spLocks/>
          </p:cNvSpPr>
          <p:nvPr/>
        </p:nvSpPr>
        <p:spPr bwMode="auto">
          <a:xfrm>
            <a:off x="6418860" y="3243119"/>
            <a:ext cx="205774" cy="205774"/>
          </a:xfrm>
          <a:custGeom>
            <a:avLst/>
            <a:gdLst>
              <a:gd name="T0" fmla="*/ 74 w 74"/>
              <a:gd name="T1" fmla="*/ 0 h 74"/>
              <a:gd name="T2" fmla="*/ 0 w 74"/>
              <a:gd name="T3" fmla="*/ 74 h 74"/>
              <a:gd name="T4" fmla="*/ 3 w 74"/>
              <a:gd name="T5" fmla="*/ 74 h 74"/>
              <a:gd name="T6" fmla="*/ 74 w 74"/>
              <a:gd name="T7" fmla="*/ 2 h 74"/>
              <a:gd name="T8" fmla="*/ 74 w 74"/>
              <a:gd name="T9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74">
                <a:moveTo>
                  <a:pt x="74" y="0"/>
                </a:moveTo>
                <a:lnTo>
                  <a:pt x="0" y="74"/>
                </a:lnTo>
                <a:lnTo>
                  <a:pt x="3" y="74"/>
                </a:lnTo>
                <a:lnTo>
                  <a:pt x="74" y="2"/>
                </a:lnTo>
                <a:lnTo>
                  <a:pt x="74" y="0"/>
                </a:lnTo>
                <a:close/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" name="Freeform 151">
            <a:extLst>
              <a:ext uri="{FF2B5EF4-FFF2-40B4-BE49-F238E27FC236}">
                <a16:creationId xmlns="" xmlns:a16="http://schemas.microsoft.com/office/drawing/2014/main" id="{2983E3B1-E262-4461-8E08-D7FFD5E74AE0}"/>
              </a:ext>
            </a:extLst>
          </p:cNvPr>
          <p:cNvSpPr>
            <a:spLocks/>
          </p:cNvSpPr>
          <p:nvPr/>
        </p:nvSpPr>
        <p:spPr bwMode="auto">
          <a:xfrm>
            <a:off x="6418860" y="3243119"/>
            <a:ext cx="205774" cy="205774"/>
          </a:xfrm>
          <a:custGeom>
            <a:avLst/>
            <a:gdLst>
              <a:gd name="T0" fmla="*/ 74 w 74"/>
              <a:gd name="T1" fmla="*/ 0 h 74"/>
              <a:gd name="T2" fmla="*/ 0 w 74"/>
              <a:gd name="T3" fmla="*/ 74 h 74"/>
              <a:gd name="T4" fmla="*/ 3 w 74"/>
              <a:gd name="T5" fmla="*/ 74 h 74"/>
              <a:gd name="T6" fmla="*/ 74 w 74"/>
              <a:gd name="T7" fmla="*/ 2 h 74"/>
              <a:gd name="T8" fmla="*/ 74 w 74"/>
              <a:gd name="T9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74">
                <a:moveTo>
                  <a:pt x="74" y="0"/>
                </a:moveTo>
                <a:lnTo>
                  <a:pt x="0" y="74"/>
                </a:lnTo>
                <a:lnTo>
                  <a:pt x="3" y="74"/>
                </a:lnTo>
                <a:lnTo>
                  <a:pt x="74" y="2"/>
                </a:lnTo>
                <a:lnTo>
                  <a:pt x="7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7" name="Freeform 152">
            <a:extLst>
              <a:ext uri="{FF2B5EF4-FFF2-40B4-BE49-F238E27FC236}">
                <a16:creationId xmlns="" xmlns:a16="http://schemas.microsoft.com/office/drawing/2014/main" id="{BD32551C-E0EF-414F-8197-18F07B1C3B01}"/>
              </a:ext>
            </a:extLst>
          </p:cNvPr>
          <p:cNvSpPr>
            <a:spLocks/>
          </p:cNvSpPr>
          <p:nvPr/>
        </p:nvSpPr>
        <p:spPr bwMode="auto">
          <a:xfrm>
            <a:off x="6502282" y="3323761"/>
            <a:ext cx="122352" cy="125133"/>
          </a:xfrm>
          <a:custGeom>
            <a:avLst/>
            <a:gdLst>
              <a:gd name="T0" fmla="*/ 44 w 44"/>
              <a:gd name="T1" fmla="*/ 0 h 45"/>
              <a:gd name="T2" fmla="*/ 0 w 44"/>
              <a:gd name="T3" fmla="*/ 45 h 45"/>
              <a:gd name="T4" fmla="*/ 1 w 44"/>
              <a:gd name="T5" fmla="*/ 45 h 45"/>
              <a:gd name="T6" fmla="*/ 44 w 44"/>
              <a:gd name="T7" fmla="*/ 2 h 45"/>
              <a:gd name="T8" fmla="*/ 44 w 44"/>
              <a:gd name="T9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45">
                <a:moveTo>
                  <a:pt x="44" y="0"/>
                </a:moveTo>
                <a:lnTo>
                  <a:pt x="0" y="45"/>
                </a:lnTo>
                <a:lnTo>
                  <a:pt x="1" y="45"/>
                </a:lnTo>
                <a:lnTo>
                  <a:pt x="44" y="2"/>
                </a:lnTo>
                <a:lnTo>
                  <a:pt x="44" y="0"/>
                </a:lnTo>
                <a:close/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8" name="Freeform 153">
            <a:extLst>
              <a:ext uri="{FF2B5EF4-FFF2-40B4-BE49-F238E27FC236}">
                <a16:creationId xmlns="" xmlns:a16="http://schemas.microsoft.com/office/drawing/2014/main" id="{104024D4-1983-43C8-B545-A3D2C3E4B8CC}"/>
              </a:ext>
            </a:extLst>
          </p:cNvPr>
          <p:cNvSpPr>
            <a:spLocks/>
          </p:cNvSpPr>
          <p:nvPr/>
        </p:nvSpPr>
        <p:spPr bwMode="auto">
          <a:xfrm>
            <a:off x="6502282" y="3323761"/>
            <a:ext cx="122352" cy="125133"/>
          </a:xfrm>
          <a:custGeom>
            <a:avLst/>
            <a:gdLst>
              <a:gd name="T0" fmla="*/ 44 w 44"/>
              <a:gd name="T1" fmla="*/ 0 h 45"/>
              <a:gd name="T2" fmla="*/ 0 w 44"/>
              <a:gd name="T3" fmla="*/ 45 h 45"/>
              <a:gd name="T4" fmla="*/ 1 w 44"/>
              <a:gd name="T5" fmla="*/ 45 h 45"/>
              <a:gd name="T6" fmla="*/ 44 w 44"/>
              <a:gd name="T7" fmla="*/ 2 h 45"/>
              <a:gd name="T8" fmla="*/ 44 w 44"/>
              <a:gd name="T9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45">
                <a:moveTo>
                  <a:pt x="44" y="0"/>
                </a:moveTo>
                <a:lnTo>
                  <a:pt x="0" y="45"/>
                </a:lnTo>
                <a:lnTo>
                  <a:pt x="1" y="45"/>
                </a:lnTo>
                <a:lnTo>
                  <a:pt x="44" y="2"/>
                </a:lnTo>
                <a:lnTo>
                  <a:pt x="4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9" name="Freeform 154">
            <a:extLst>
              <a:ext uri="{FF2B5EF4-FFF2-40B4-BE49-F238E27FC236}">
                <a16:creationId xmlns="" xmlns:a16="http://schemas.microsoft.com/office/drawing/2014/main" id="{CDEC0079-0F68-47DD-A115-2795BD134F2B}"/>
              </a:ext>
            </a:extLst>
          </p:cNvPr>
          <p:cNvSpPr>
            <a:spLocks/>
          </p:cNvSpPr>
          <p:nvPr/>
        </p:nvSpPr>
        <p:spPr bwMode="auto">
          <a:xfrm>
            <a:off x="6582924" y="3407183"/>
            <a:ext cx="41712" cy="41712"/>
          </a:xfrm>
          <a:custGeom>
            <a:avLst/>
            <a:gdLst>
              <a:gd name="T0" fmla="*/ 15 w 15"/>
              <a:gd name="T1" fmla="*/ 0 h 15"/>
              <a:gd name="T2" fmla="*/ 0 w 15"/>
              <a:gd name="T3" fmla="*/ 15 h 15"/>
              <a:gd name="T4" fmla="*/ 3 w 15"/>
              <a:gd name="T5" fmla="*/ 15 h 15"/>
              <a:gd name="T6" fmla="*/ 15 w 15"/>
              <a:gd name="T7" fmla="*/ 1 h 15"/>
              <a:gd name="T8" fmla="*/ 15 w 15"/>
              <a:gd name="T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5">
                <a:moveTo>
                  <a:pt x="15" y="0"/>
                </a:moveTo>
                <a:lnTo>
                  <a:pt x="0" y="15"/>
                </a:lnTo>
                <a:lnTo>
                  <a:pt x="3" y="15"/>
                </a:lnTo>
                <a:lnTo>
                  <a:pt x="15" y="1"/>
                </a:lnTo>
                <a:lnTo>
                  <a:pt x="15" y="0"/>
                </a:lnTo>
                <a:close/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0" name="Freeform 155">
            <a:extLst>
              <a:ext uri="{FF2B5EF4-FFF2-40B4-BE49-F238E27FC236}">
                <a16:creationId xmlns="" xmlns:a16="http://schemas.microsoft.com/office/drawing/2014/main" id="{A2FA2228-3CFE-4983-9FA3-1A4B47290DFA}"/>
              </a:ext>
            </a:extLst>
          </p:cNvPr>
          <p:cNvSpPr>
            <a:spLocks/>
          </p:cNvSpPr>
          <p:nvPr/>
        </p:nvSpPr>
        <p:spPr bwMode="auto">
          <a:xfrm>
            <a:off x="6582924" y="3407183"/>
            <a:ext cx="41712" cy="41712"/>
          </a:xfrm>
          <a:custGeom>
            <a:avLst/>
            <a:gdLst>
              <a:gd name="T0" fmla="*/ 15 w 15"/>
              <a:gd name="T1" fmla="*/ 0 h 15"/>
              <a:gd name="T2" fmla="*/ 0 w 15"/>
              <a:gd name="T3" fmla="*/ 15 h 15"/>
              <a:gd name="T4" fmla="*/ 3 w 15"/>
              <a:gd name="T5" fmla="*/ 15 h 15"/>
              <a:gd name="T6" fmla="*/ 15 w 15"/>
              <a:gd name="T7" fmla="*/ 1 h 15"/>
              <a:gd name="T8" fmla="*/ 15 w 15"/>
              <a:gd name="T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5">
                <a:moveTo>
                  <a:pt x="15" y="0"/>
                </a:moveTo>
                <a:lnTo>
                  <a:pt x="0" y="15"/>
                </a:lnTo>
                <a:lnTo>
                  <a:pt x="3" y="15"/>
                </a:lnTo>
                <a:lnTo>
                  <a:pt x="15" y="1"/>
                </a:lnTo>
                <a:lnTo>
                  <a:pt x="1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1" name="Freeform 156">
            <a:extLst>
              <a:ext uri="{FF2B5EF4-FFF2-40B4-BE49-F238E27FC236}">
                <a16:creationId xmlns="" xmlns:a16="http://schemas.microsoft.com/office/drawing/2014/main" id="{C0770626-5744-45B3-86ED-955AF87E2BC0}"/>
              </a:ext>
            </a:extLst>
          </p:cNvPr>
          <p:cNvSpPr>
            <a:spLocks/>
          </p:cNvSpPr>
          <p:nvPr/>
        </p:nvSpPr>
        <p:spPr bwMode="auto">
          <a:xfrm>
            <a:off x="6624634" y="2867721"/>
            <a:ext cx="55615" cy="58396"/>
          </a:xfrm>
          <a:custGeom>
            <a:avLst/>
            <a:gdLst>
              <a:gd name="T0" fmla="*/ 16 w 16"/>
              <a:gd name="T1" fmla="*/ 0 h 16"/>
              <a:gd name="T2" fmla="*/ 13 w 16"/>
              <a:gd name="T3" fmla="*/ 1 h 16"/>
              <a:gd name="T4" fmla="*/ 0 w 16"/>
              <a:gd name="T5" fmla="*/ 14 h 16"/>
              <a:gd name="T6" fmla="*/ 0 w 16"/>
              <a:gd name="T7" fmla="*/ 16 h 16"/>
              <a:gd name="T8" fmla="*/ 16 w 16"/>
              <a:gd name="T9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6">
                <a:moveTo>
                  <a:pt x="16" y="0"/>
                </a:moveTo>
                <a:cubicBezTo>
                  <a:pt x="15" y="0"/>
                  <a:pt x="14" y="1"/>
                  <a:pt x="13" y="1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16" y="0"/>
                  <a:pt x="16" y="0"/>
                  <a:pt x="16" y="0"/>
                </a:cubicBezTo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2" name="Freeform 157">
            <a:extLst>
              <a:ext uri="{FF2B5EF4-FFF2-40B4-BE49-F238E27FC236}">
                <a16:creationId xmlns="" xmlns:a16="http://schemas.microsoft.com/office/drawing/2014/main" id="{8E4C1B88-2B39-4491-B0DA-14A55A466EB9}"/>
              </a:ext>
            </a:extLst>
          </p:cNvPr>
          <p:cNvSpPr>
            <a:spLocks/>
          </p:cNvSpPr>
          <p:nvPr/>
        </p:nvSpPr>
        <p:spPr bwMode="auto">
          <a:xfrm>
            <a:off x="6624634" y="2826010"/>
            <a:ext cx="177966" cy="177966"/>
          </a:xfrm>
          <a:custGeom>
            <a:avLst/>
            <a:gdLst>
              <a:gd name="T0" fmla="*/ 51 w 51"/>
              <a:gd name="T1" fmla="*/ 0 h 51"/>
              <a:gd name="T2" fmla="*/ 49 w 51"/>
              <a:gd name="T3" fmla="*/ 0 h 51"/>
              <a:gd name="T4" fmla="*/ 0 w 51"/>
              <a:gd name="T5" fmla="*/ 49 h 51"/>
              <a:gd name="T6" fmla="*/ 0 w 51"/>
              <a:gd name="T7" fmla="*/ 51 h 51"/>
              <a:gd name="T8" fmla="*/ 51 w 51"/>
              <a:gd name="T9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51">
                <a:moveTo>
                  <a:pt x="51" y="0"/>
                </a:moveTo>
                <a:cubicBezTo>
                  <a:pt x="51" y="0"/>
                  <a:pt x="50" y="0"/>
                  <a:pt x="49" y="0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1"/>
                  <a:pt x="0" y="51"/>
                  <a:pt x="0" y="51"/>
                </a:cubicBezTo>
                <a:cubicBezTo>
                  <a:pt x="51" y="0"/>
                  <a:pt x="51" y="0"/>
                  <a:pt x="51" y="0"/>
                </a:cubicBezTo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3" name="Freeform 158">
            <a:extLst>
              <a:ext uri="{FF2B5EF4-FFF2-40B4-BE49-F238E27FC236}">
                <a16:creationId xmlns="" xmlns:a16="http://schemas.microsoft.com/office/drawing/2014/main" id="{EC5A7320-10FB-48F1-9AF3-5207AF4F48CD}"/>
              </a:ext>
            </a:extLst>
          </p:cNvPr>
          <p:cNvSpPr>
            <a:spLocks/>
          </p:cNvSpPr>
          <p:nvPr/>
        </p:nvSpPr>
        <p:spPr bwMode="auto">
          <a:xfrm>
            <a:off x="6624634" y="2795422"/>
            <a:ext cx="289196" cy="289196"/>
          </a:xfrm>
          <a:custGeom>
            <a:avLst/>
            <a:gdLst>
              <a:gd name="T0" fmla="*/ 83 w 83"/>
              <a:gd name="T1" fmla="*/ 0 h 83"/>
              <a:gd name="T2" fmla="*/ 81 w 83"/>
              <a:gd name="T3" fmla="*/ 1 h 83"/>
              <a:gd name="T4" fmla="*/ 0 w 83"/>
              <a:gd name="T5" fmla="*/ 81 h 83"/>
              <a:gd name="T6" fmla="*/ 0 w 83"/>
              <a:gd name="T7" fmla="*/ 83 h 83"/>
              <a:gd name="T8" fmla="*/ 83 w 83"/>
              <a:gd name="T9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83">
                <a:moveTo>
                  <a:pt x="83" y="0"/>
                </a:moveTo>
                <a:cubicBezTo>
                  <a:pt x="82" y="1"/>
                  <a:pt x="82" y="1"/>
                  <a:pt x="81" y="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3"/>
                  <a:pt x="0" y="83"/>
                  <a:pt x="0" y="83"/>
                </a:cubicBezTo>
                <a:cubicBezTo>
                  <a:pt x="83" y="0"/>
                  <a:pt x="83" y="0"/>
                  <a:pt x="83" y="0"/>
                </a:cubicBezTo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4" name="Freeform 159">
            <a:extLst>
              <a:ext uri="{FF2B5EF4-FFF2-40B4-BE49-F238E27FC236}">
                <a16:creationId xmlns="" xmlns:a16="http://schemas.microsoft.com/office/drawing/2014/main" id="{553C9AE1-2D70-405C-9239-F6B7366110F1}"/>
              </a:ext>
            </a:extLst>
          </p:cNvPr>
          <p:cNvSpPr>
            <a:spLocks/>
          </p:cNvSpPr>
          <p:nvPr/>
        </p:nvSpPr>
        <p:spPr bwMode="auto">
          <a:xfrm>
            <a:off x="6624634" y="2778737"/>
            <a:ext cx="392083" cy="386522"/>
          </a:xfrm>
          <a:custGeom>
            <a:avLst/>
            <a:gdLst>
              <a:gd name="T0" fmla="*/ 112 w 112"/>
              <a:gd name="T1" fmla="*/ 0 h 111"/>
              <a:gd name="T2" fmla="*/ 110 w 112"/>
              <a:gd name="T3" fmla="*/ 0 h 111"/>
              <a:gd name="T4" fmla="*/ 0 w 112"/>
              <a:gd name="T5" fmla="*/ 110 h 111"/>
              <a:gd name="T6" fmla="*/ 0 w 112"/>
              <a:gd name="T7" fmla="*/ 111 h 111"/>
              <a:gd name="T8" fmla="*/ 112 w 112"/>
              <a:gd name="T9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" h="111">
                <a:moveTo>
                  <a:pt x="112" y="0"/>
                </a:moveTo>
                <a:cubicBezTo>
                  <a:pt x="111" y="0"/>
                  <a:pt x="110" y="0"/>
                  <a:pt x="110" y="0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11"/>
                  <a:pt x="0" y="111"/>
                  <a:pt x="0" y="111"/>
                </a:cubicBezTo>
                <a:cubicBezTo>
                  <a:pt x="112" y="0"/>
                  <a:pt x="112" y="0"/>
                  <a:pt x="112" y="0"/>
                </a:cubicBezTo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" name="Freeform 160">
            <a:extLst>
              <a:ext uri="{FF2B5EF4-FFF2-40B4-BE49-F238E27FC236}">
                <a16:creationId xmlns="" xmlns:a16="http://schemas.microsoft.com/office/drawing/2014/main" id="{5EC682C9-A64B-4C8B-A02E-7EE4AB745AA4}"/>
              </a:ext>
            </a:extLst>
          </p:cNvPr>
          <p:cNvSpPr>
            <a:spLocks/>
          </p:cNvSpPr>
          <p:nvPr/>
        </p:nvSpPr>
        <p:spPr bwMode="auto">
          <a:xfrm>
            <a:off x="6624634" y="2767614"/>
            <a:ext cx="481066" cy="481066"/>
          </a:xfrm>
          <a:custGeom>
            <a:avLst/>
            <a:gdLst>
              <a:gd name="T0" fmla="*/ 138 w 138"/>
              <a:gd name="T1" fmla="*/ 0 h 138"/>
              <a:gd name="T2" fmla="*/ 137 w 138"/>
              <a:gd name="T3" fmla="*/ 0 h 138"/>
              <a:gd name="T4" fmla="*/ 0 w 138"/>
              <a:gd name="T5" fmla="*/ 136 h 138"/>
              <a:gd name="T6" fmla="*/ 0 w 138"/>
              <a:gd name="T7" fmla="*/ 138 h 138"/>
              <a:gd name="T8" fmla="*/ 138 w 138"/>
              <a:gd name="T9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" h="138">
                <a:moveTo>
                  <a:pt x="138" y="0"/>
                </a:moveTo>
                <a:cubicBezTo>
                  <a:pt x="138" y="0"/>
                  <a:pt x="137" y="0"/>
                  <a:pt x="137" y="0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38"/>
                  <a:pt x="0" y="138"/>
                  <a:pt x="0" y="138"/>
                </a:cubicBezTo>
                <a:cubicBezTo>
                  <a:pt x="138" y="0"/>
                  <a:pt x="138" y="0"/>
                  <a:pt x="138" y="0"/>
                </a:cubicBezTo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6" name="Freeform 161">
            <a:extLst>
              <a:ext uri="{FF2B5EF4-FFF2-40B4-BE49-F238E27FC236}">
                <a16:creationId xmlns="" xmlns:a16="http://schemas.microsoft.com/office/drawing/2014/main" id="{9722D49F-4C6D-4A84-9D10-F94DD1404660}"/>
              </a:ext>
            </a:extLst>
          </p:cNvPr>
          <p:cNvSpPr>
            <a:spLocks/>
          </p:cNvSpPr>
          <p:nvPr/>
        </p:nvSpPr>
        <p:spPr bwMode="auto">
          <a:xfrm>
            <a:off x="6624634" y="2762053"/>
            <a:ext cx="570050" cy="567269"/>
          </a:xfrm>
          <a:custGeom>
            <a:avLst/>
            <a:gdLst>
              <a:gd name="T0" fmla="*/ 163 w 163"/>
              <a:gd name="T1" fmla="*/ 0 h 163"/>
              <a:gd name="T2" fmla="*/ 162 w 163"/>
              <a:gd name="T3" fmla="*/ 0 h 163"/>
              <a:gd name="T4" fmla="*/ 0 w 163"/>
              <a:gd name="T5" fmla="*/ 161 h 163"/>
              <a:gd name="T6" fmla="*/ 0 w 163"/>
              <a:gd name="T7" fmla="*/ 163 h 163"/>
              <a:gd name="T8" fmla="*/ 163 w 163"/>
              <a:gd name="T9" fmla="*/ 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" h="163">
                <a:moveTo>
                  <a:pt x="163" y="0"/>
                </a:moveTo>
                <a:cubicBezTo>
                  <a:pt x="163" y="0"/>
                  <a:pt x="162" y="0"/>
                  <a:pt x="162" y="0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3"/>
                  <a:pt x="0" y="163"/>
                  <a:pt x="0" y="163"/>
                </a:cubicBezTo>
                <a:cubicBezTo>
                  <a:pt x="163" y="0"/>
                  <a:pt x="163" y="0"/>
                  <a:pt x="163" y="0"/>
                </a:cubicBezTo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7" name="Freeform 162">
            <a:extLst>
              <a:ext uri="{FF2B5EF4-FFF2-40B4-BE49-F238E27FC236}">
                <a16:creationId xmlns="" xmlns:a16="http://schemas.microsoft.com/office/drawing/2014/main" id="{5A03F58E-15AC-4755-A0EB-FCCF21B1E87D}"/>
              </a:ext>
            </a:extLst>
          </p:cNvPr>
          <p:cNvSpPr>
            <a:spLocks/>
          </p:cNvSpPr>
          <p:nvPr/>
        </p:nvSpPr>
        <p:spPr bwMode="auto">
          <a:xfrm>
            <a:off x="6624634" y="2756492"/>
            <a:ext cx="653471" cy="653471"/>
          </a:xfrm>
          <a:custGeom>
            <a:avLst/>
            <a:gdLst>
              <a:gd name="T0" fmla="*/ 186 w 187"/>
              <a:gd name="T1" fmla="*/ 0 h 187"/>
              <a:gd name="T2" fmla="*/ 0 w 187"/>
              <a:gd name="T3" fmla="*/ 186 h 187"/>
              <a:gd name="T4" fmla="*/ 0 w 187"/>
              <a:gd name="T5" fmla="*/ 187 h 187"/>
              <a:gd name="T6" fmla="*/ 187 w 187"/>
              <a:gd name="T7" fmla="*/ 0 h 187"/>
              <a:gd name="T8" fmla="*/ 186 w 187"/>
              <a:gd name="T9" fmla="*/ 0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7" h="187">
                <a:moveTo>
                  <a:pt x="186" y="0"/>
                </a:moveTo>
                <a:cubicBezTo>
                  <a:pt x="0" y="186"/>
                  <a:pt x="0" y="186"/>
                  <a:pt x="0" y="186"/>
                </a:cubicBezTo>
                <a:cubicBezTo>
                  <a:pt x="0" y="187"/>
                  <a:pt x="0" y="187"/>
                  <a:pt x="0" y="187"/>
                </a:cubicBezTo>
                <a:cubicBezTo>
                  <a:pt x="187" y="0"/>
                  <a:pt x="187" y="0"/>
                  <a:pt x="187" y="0"/>
                </a:cubicBezTo>
                <a:cubicBezTo>
                  <a:pt x="187" y="0"/>
                  <a:pt x="186" y="0"/>
                  <a:pt x="186" y="0"/>
                </a:cubicBezTo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8" name="Freeform 163">
            <a:extLst>
              <a:ext uri="{FF2B5EF4-FFF2-40B4-BE49-F238E27FC236}">
                <a16:creationId xmlns="" xmlns:a16="http://schemas.microsoft.com/office/drawing/2014/main" id="{5902C8BF-0DF2-467B-B0A9-B7AAC24A53FE}"/>
              </a:ext>
            </a:extLst>
          </p:cNvPr>
          <p:cNvSpPr>
            <a:spLocks/>
          </p:cNvSpPr>
          <p:nvPr/>
        </p:nvSpPr>
        <p:spPr bwMode="auto">
          <a:xfrm>
            <a:off x="6663564" y="2762053"/>
            <a:ext cx="695183" cy="686840"/>
          </a:xfrm>
          <a:custGeom>
            <a:avLst/>
            <a:gdLst>
              <a:gd name="T0" fmla="*/ 197 w 199"/>
              <a:gd name="T1" fmla="*/ 0 h 197"/>
              <a:gd name="T2" fmla="*/ 0 w 199"/>
              <a:gd name="T3" fmla="*/ 197 h 197"/>
              <a:gd name="T4" fmla="*/ 2 w 199"/>
              <a:gd name="T5" fmla="*/ 197 h 197"/>
              <a:gd name="T6" fmla="*/ 199 w 199"/>
              <a:gd name="T7" fmla="*/ 0 h 197"/>
              <a:gd name="T8" fmla="*/ 197 w 199"/>
              <a:gd name="T9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9" h="197">
                <a:moveTo>
                  <a:pt x="197" y="0"/>
                </a:moveTo>
                <a:cubicBezTo>
                  <a:pt x="0" y="197"/>
                  <a:pt x="0" y="197"/>
                  <a:pt x="0" y="197"/>
                </a:cubicBezTo>
                <a:cubicBezTo>
                  <a:pt x="2" y="197"/>
                  <a:pt x="2" y="197"/>
                  <a:pt x="2" y="197"/>
                </a:cubicBezTo>
                <a:cubicBezTo>
                  <a:pt x="199" y="0"/>
                  <a:pt x="199" y="0"/>
                  <a:pt x="199" y="0"/>
                </a:cubicBezTo>
                <a:cubicBezTo>
                  <a:pt x="198" y="0"/>
                  <a:pt x="198" y="0"/>
                  <a:pt x="197" y="0"/>
                </a:cubicBezTo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9" name="Freeform 164">
            <a:extLst>
              <a:ext uri="{FF2B5EF4-FFF2-40B4-BE49-F238E27FC236}">
                <a16:creationId xmlns="" xmlns:a16="http://schemas.microsoft.com/office/drawing/2014/main" id="{ECE9A710-6881-4DED-8567-E5CA3DC58F8B}"/>
              </a:ext>
            </a:extLst>
          </p:cNvPr>
          <p:cNvSpPr>
            <a:spLocks/>
          </p:cNvSpPr>
          <p:nvPr/>
        </p:nvSpPr>
        <p:spPr bwMode="auto">
          <a:xfrm>
            <a:off x="6746986" y="2767614"/>
            <a:ext cx="684060" cy="681279"/>
          </a:xfrm>
          <a:custGeom>
            <a:avLst/>
            <a:gdLst>
              <a:gd name="T0" fmla="*/ 195 w 196"/>
              <a:gd name="T1" fmla="*/ 0 h 195"/>
              <a:gd name="T2" fmla="*/ 0 w 196"/>
              <a:gd name="T3" fmla="*/ 195 h 195"/>
              <a:gd name="T4" fmla="*/ 1 w 196"/>
              <a:gd name="T5" fmla="*/ 195 h 195"/>
              <a:gd name="T6" fmla="*/ 196 w 196"/>
              <a:gd name="T7" fmla="*/ 0 h 195"/>
              <a:gd name="T8" fmla="*/ 195 w 196"/>
              <a:gd name="T9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6" h="195">
                <a:moveTo>
                  <a:pt x="195" y="0"/>
                </a:moveTo>
                <a:cubicBezTo>
                  <a:pt x="0" y="195"/>
                  <a:pt x="0" y="195"/>
                  <a:pt x="0" y="195"/>
                </a:cubicBezTo>
                <a:cubicBezTo>
                  <a:pt x="1" y="195"/>
                  <a:pt x="1" y="195"/>
                  <a:pt x="1" y="195"/>
                </a:cubicBezTo>
                <a:cubicBezTo>
                  <a:pt x="196" y="0"/>
                  <a:pt x="196" y="0"/>
                  <a:pt x="196" y="0"/>
                </a:cubicBezTo>
                <a:cubicBezTo>
                  <a:pt x="196" y="0"/>
                  <a:pt x="195" y="0"/>
                  <a:pt x="195" y="0"/>
                </a:cubicBezTo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0" name="Freeform 165">
            <a:extLst>
              <a:ext uri="{FF2B5EF4-FFF2-40B4-BE49-F238E27FC236}">
                <a16:creationId xmlns="" xmlns:a16="http://schemas.microsoft.com/office/drawing/2014/main" id="{734E65EC-CCAD-4DEC-80BF-2B7B5D6B4A27}"/>
              </a:ext>
            </a:extLst>
          </p:cNvPr>
          <p:cNvSpPr>
            <a:spLocks/>
          </p:cNvSpPr>
          <p:nvPr/>
        </p:nvSpPr>
        <p:spPr bwMode="auto">
          <a:xfrm>
            <a:off x="6827628" y="2775957"/>
            <a:ext cx="675717" cy="672937"/>
          </a:xfrm>
          <a:custGeom>
            <a:avLst/>
            <a:gdLst>
              <a:gd name="T0" fmla="*/ 192 w 194"/>
              <a:gd name="T1" fmla="*/ 0 h 193"/>
              <a:gd name="T2" fmla="*/ 0 w 194"/>
              <a:gd name="T3" fmla="*/ 193 h 193"/>
              <a:gd name="T4" fmla="*/ 1 w 194"/>
              <a:gd name="T5" fmla="*/ 193 h 193"/>
              <a:gd name="T6" fmla="*/ 194 w 194"/>
              <a:gd name="T7" fmla="*/ 1 h 193"/>
              <a:gd name="T8" fmla="*/ 192 w 194"/>
              <a:gd name="T9" fmla="*/ 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4" h="193">
                <a:moveTo>
                  <a:pt x="192" y="0"/>
                </a:moveTo>
                <a:cubicBezTo>
                  <a:pt x="0" y="193"/>
                  <a:pt x="0" y="193"/>
                  <a:pt x="0" y="193"/>
                </a:cubicBezTo>
                <a:cubicBezTo>
                  <a:pt x="1" y="193"/>
                  <a:pt x="1" y="193"/>
                  <a:pt x="1" y="193"/>
                </a:cubicBezTo>
                <a:cubicBezTo>
                  <a:pt x="194" y="1"/>
                  <a:pt x="194" y="1"/>
                  <a:pt x="194" y="1"/>
                </a:cubicBezTo>
                <a:cubicBezTo>
                  <a:pt x="193" y="0"/>
                  <a:pt x="193" y="0"/>
                  <a:pt x="192" y="0"/>
                </a:cubicBezTo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1" name="Freeform 166">
            <a:extLst>
              <a:ext uri="{FF2B5EF4-FFF2-40B4-BE49-F238E27FC236}">
                <a16:creationId xmlns="" xmlns:a16="http://schemas.microsoft.com/office/drawing/2014/main" id="{5BB8614B-E820-40D8-96D0-B9CE7D03C334}"/>
              </a:ext>
            </a:extLst>
          </p:cNvPr>
          <p:cNvSpPr>
            <a:spLocks/>
          </p:cNvSpPr>
          <p:nvPr/>
        </p:nvSpPr>
        <p:spPr bwMode="auto">
          <a:xfrm>
            <a:off x="6908269" y="2812106"/>
            <a:ext cx="634007" cy="636787"/>
          </a:xfrm>
          <a:custGeom>
            <a:avLst/>
            <a:gdLst>
              <a:gd name="T0" fmla="*/ 182 w 182"/>
              <a:gd name="T1" fmla="*/ 0 h 182"/>
              <a:gd name="T2" fmla="*/ 0 w 182"/>
              <a:gd name="T3" fmla="*/ 182 h 182"/>
              <a:gd name="T4" fmla="*/ 2 w 182"/>
              <a:gd name="T5" fmla="*/ 182 h 182"/>
              <a:gd name="T6" fmla="*/ 182 w 182"/>
              <a:gd name="T7" fmla="*/ 2 h 182"/>
              <a:gd name="T8" fmla="*/ 182 w 182"/>
              <a:gd name="T9" fmla="*/ 0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2" h="182">
                <a:moveTo>
                  <a:pt x="182" y="0"/>
                </a:moveTo>
                <a:cubicBezTo>
                  <a:pt x="0" y="182"/>
                  <a:pt x="0" y="182"/>
                  <a:pt x="0" y="182"/>
                </a:cubicBezTo>
                <a:cubicBezTo>
                  <a:pt x="2" y="182"/>
                  <a:pt x="2" y="182"/>
                  <a:pt x="2" y="182"/>
                </a:cubicBezTo>
                <a:cubicBezTo>
                  <a:pt x="182" y="2"/>
                  <a:pt x="182" y="2"/>
                  <a:pt x="182" y="2"/>
                </a:cubicBezTo>
                <a:cubicBezTo>
                  <a:pt x="182" y="1"/>
                  <a:pt x="182" y="1"/>
                  <a:pt x="182" y="0"/>
                </a:cubicBezTo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2" name="Freeform 167">
            <a:extLst>
              <a:ext uri="{FF2B5EF4-FFF2-40B4-BE49-F238E27FC236}">
                <a16:creationId xmlns="" xmlns:a16="http://schemas.microsoft.com/office/drawing/2014/main" id="{A3980451-8D04-468F-9C8A-A845AA5777C1}"/>
              </a:ext>
            </a:extLst>
          </p:cNvPr>
          <p:cNvSpPr>
            <a:spLocks/>
          </p:cNvSpPr>
          <p:nvPr/>
        </p:nvSpPr>
        <p:spPr bwMode="auto">
          <a:xfrm>
            <a:off x="6988910" y="2892748"/>
            <a:ext cx="556147" cy="556147"/>
          </a:xfrm>
          <a:custGeom>
            <a:avLst/>
            <a:gdLst>
              <a:gd name="T0" fmla="*/ 160 w 160"/>
              <a:gd name="T1" fmla="*/ 0 h 159"/>
              <a:gd name="T2" fmla="*/ 0 w 160"/>
              <a:gd name="T3" fmla="*/ 159 h 159"/>
              <a:gd name="T4" fmla="*/ 2 w 160"/>
              <a:gd name="T5" fmla="*/ 159 h 159"/>
              <a:gd name="T6" fmla="*/ 160 w 160"/>
              <a:gd name="T7" fmla="*/ 1 h 159"/>
              <a:gd name="T8" fmla="*/ 160 w 160"/>
              <a:gd name="T9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159">
                <a:moveTo>
                  <a:pt x="160" y="0"/>
                </a:moveTo>
                <a:cubicBezTo>
                  <a:pt x="0" y="159"/>
                  <a:pt x="0" y="159"/>
                  <a:pt x="0" y="159"/>
                </a:cubicBezTo>
                <a:cubicBezTo>
                  <a:pt x="2" y="159"/>
                  <a:pt x="2" y="159"/>
                  <a:pt x="2" y="159"/>
                </a:cubicBezTo>
                <a:cubicBezTo>
                  <a:pt x="160" y="1"/>
                  <a:pt x="160" y="1"/>
                  <a:pt x="160" y="1"/>
                </a:cubicBezTo>
                <a:cubicBezTo>
                  <a:pt x="160" y="1"/>
                  <a:pt x="160" y="0"/>
                  <a:pt x="160" y="0"/>
                </a:cubicBezTo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3" name="Freeform 168">
            <a:extLst>
              <a:ext uri="{FF2B5EF4-FFF2-40B4-BE49-F238E27FC236}">
                <a16:creationId xmlns="" xmlns:a16="http://schemas.microsoft.com/office/drawing/2014/main" id="{11CD78A2-FB94-4131-8045-F4962D58A2E6}"/>
              </a:ext>
            </a:extLst>
          </p:cNvPr>
          <p:cNvSpPr>
            <a:spLocks/>
          </p:cNvSpPr>
          <p:nvPr/>
        </p:nvSpPr>
        <p:spPr bwMode="auto">
          <a:xfrm>
            <a:off x="7072331" y="2973388"/>
            <a:ext cx="469943" cy="475505"/>
          </a:xfrm>
          <a:custGeom>
            <a:avLst/>
            <a:gdLst>
              <a:gd name="T0" fmla="*/ 135 w 135"/>
              <a:gd name="T1" fmla="*/ 0 h 136"/>
              <a:gd name="T2" fmla="*/ 0 w 135"/>
              <a:gd name="T3" fmla="*/ 136 h 136"/>
              <a:gd name="T4" fmla="*/ 1 w 135"/>
              <a:gd name="T5" fmla="*/ 136 h 136"/>
              <a:gd name="T6" fmla="*/ 135 w 135"/>
              <a:gd name="T7" fmla="*/ 2 h 136"/>
              <a:gd name="T8" fmla="*/ 135 w 135"/>
              <a:gd name="T9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5" h="136">
                <a:moveTo>
                  <a:pt x="135" y="0"/>
                </a:moveTo>
                <a:cubicBezTo>
                  <a:pt x="0" y="136"/>
                  <a:pt x="0" y="136"/>
                  <a:pt x="0" y="136"/>
                </a:cubicBezTo>
                <a:cubicBezTo>
                  <a:pt x="1" y="136"/>
                  <a:pt x="1" y="136"/>
                  <a:pt x="1" y="136"/>
                </a:cubicBezTo>
                <a:cubicBezTo>
                  <a:pt x="135" y="2"/>
                  <a:pt x="135" y="2"/>
                  <a:pt x="135" y="2"/>
                </a:cubicBezTo>
                <a:cubicBezTo>
                  <a:pt x="135" y="1"/>
                  <a:pt x="135" y="1"/>
                  <a:pt x="135" y="0"/>
                </a:cubicBezTo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4" name="Freeform 169">
            <a:extLst>
              <a:ext uri="{FF2B5EF4-FFF2-40B4-BE49-F238E27FC236}">
                <a16:creationId xmlns="" xmlns:a16="http://schemas.microsoft.com/office/drawing/2014/main" id="{DA5944DB-0C39-4654-8922-102087E73966}"/>
              </a:ext>
            </a:extLst>
          </p:cNvPr>
          <p:cNvSpPr>
            <a:spLocks/>
          </p:cNvSpPr>
          <p:nvPr/>
        </p:nvSpPr>
        <p:spPr bwMode="auto">
          <a:xfrm>
            <a:off x="7152973" y="3065153"/>
            <a:ext cx="383740" cy="383740"/>
          </a:xfrm>
          <a:custGeom>
            <a:avLst/>
            <a:gdLst>
              <a:gd name="T0" fmla="*/ 110 w 110"/>
              <a:gd name="T1" fmla="*/ 0 h 110"/>
              <a:gd name="T2" fmla="*/ 0 w 110"/>
              <a:gd name="T3" fmla="*/ 110 h 110"/>
              <a:gd name="T4" fmla="*/ 2 w 110"/>
              <a:gd name="T5" fmla="*/ 110 h 110"/>
              <a:gd name="T6" fmla="*/ 110 w 110"/>
              <a:gd name="T7" fmla="*/ 1 h 110"/>
              <a:gd name="T8" fmla="*/ 110 w 110"/>
              <a:gd name="T9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" h="110">
                <a:moveTo>
                  <a:pt x="110" y="0"/>
                </a:moveTo>
                <a:cubicBezTo>
                  <a:pt x="0" y="110"/>
                  <a:pt x="0" y="110"/>
                  <a:pt x="0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110" y="1"/>
                  <a:pt x="110" y="1"/>
                  <a:pt x="110" y="1"/>
                </a:cubicBezTo>
                <a:cubicBezTo>
                  <a:pt x="110" y="1"/>
                  <a:pt x="110" y="0"/>
                  <a:pt x="110" y="0"/>
                </a:cubicBezTo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" name="Freeform 170">
            <a:extLst>
              <a:ext uri="{FF2B5EF4-FFF2-40B4-BE49-F238E27FC236}">
                <a16:creationId xmlns="" xmlns:a16="http://schemas.microsoft.com/office/drawing/2014/main" id="{72CECC68-1424-4D73-9B0B-88C1D2559594}"/>
              </a:ext>
            </a:extLst>
          </p:cNvPr>
          <p:cNvSpPr>
            <a:spLocks/>
          </p:cNvSpPr>
          <p:nvPr/>
        </p:nvSpPr>
        <p:spPr bwMode="auto">
          <a:xfrm>
            <a:off x="7230833" y="3159697"/>
            <a:ext cx="294757" cy="289196"/>
          </a:xfrm>
          <a:custGeom>
            <a:avLst/>
            <a:gdLst>
              <a:gd name="T0" fmla="*/ 84 w 84"/>
              <a:gd name="T1" fmla="*/ 0 h 83"/>
              <a:gd name="T2" fmla="*/ 0 w 84"/>
              <a:gd name="T3" fmla="*/ 83 h 83"/>
              <a:gd name="T4" fmla="*/ 2 w 84"/>
              <a:gd name="T5" fmla="*/ 83 h 83"/>
              <a:gd name="T6" fmla="*/ 83 w 84"/>
              <a:gd name="T7" fmla="*/ 2 h 83"/>
              <a:gd name="T8" fmla="*/ 84 w 84"/>
              <a:gd name="T9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83">
                <a:moveTo>
                  <a:pt x="84" y="0"/>
                </a:moveTo>
                <a:cubicBezTo>
                  <a:pt x="0" y="83"/>
                  <a:pt x="0" y="83"/>
                  <a:pt x="0" y="83"/>
                </a:cubicBezTo>
                <a:cubicBezTo>
                  <a:pt x="2" y="83"/>
                  <a:pt x="2" y="83"/>
                  <a:pt x="2" y="83"/>
                </a:cubicBezTo>
                <a:cubicBezTo>
                  <a:pt x="83" y="2"/>
                  <a:pt x="83" y="2"/>
                  <a:pt x="83" y="2"/>
                </a:cubicBezTo>
                <a:cubicBezTo>
                  <a:pt x="83" y="1"/>
                  <a:pt x="83" y="0"/>
                  <a:pt x="84" y="0"/>
                </a:cubicBezTo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6" name="Freeform 171">
            <a:extLst>
              <a:ext uri="{FF2B5EF4-FFF2-40B4-BE49-F238E27FC236}">
                <a16:creationId xmlns="" xmlns:a16="http://schemas.microsoft.com/office/drawing/2014/main" id="{A431E07F-B941-4CE4-AC07-11B90CD71B93}"/>
              </a:ext>
            </a:extLst>
          </p:cNvPr>
          <p:cNvSpPr>
            <a:spLocks/>
          </p:cNvSpPr>
          <p:nvPr/>
        </p:nvSpPr>
        <p:spPr bwMode="auto">
          <a:xfrm>
            <a:off x="7317037" y="3259804"/>
            <a:ext cx="183528" cy="189089"/>
          </a:xfrm>
          <a:custGeom>
            <a:avLst/>
            <a:gdLst>
              <a:gd name="T0" fmla="*/ 53 w 53"/>
              <a:gd name="T1" fmla="*/ 0 h 54"/>
              <a:gd name="T2" fmla="*/ 0 w 53"/>
              <a:gd name="T3" fmla="*/ 54 h 54"/>
              <a:gd name="T4" fmla="*/ 1 w 53"/>
              <a:gd name="T5" fmla="*/ 54 h 54"/>
              <a:gd name="T6" fmla="*/ 53 w 53"/>
              <a:gd name="T7" fmla="*/ 2 h 54"/>
              <a:gd name="T8" fmla="*/ 53 w 53"/>
              <a:gd name="T9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54">
                <a:moveTo>
                  <a:pt x="53" y="0"/>
                </a:moveTo>
                <a:cubicBezTo>
                  <a:pt x="0" y="54"/>
                  <a:pt x="0" y="54"/>
                  <a:pt x="0" y="54"/>
                </a:cubicBezTo>
                <a:cubicBezTo>
                  <a:pt x="1" y="54"/>
                  <a:pt x="1" y="54"/>
                  <a:pt x="1" y="54"/>
                </a:cubicBezTo>
                <a:cubicBezTo>
                  <a:pt x="53" y="2"/>
                  <a:pt x="53" y="2"/>
                  <a:pt x="53" y="2"/>
                </a:cubicBezTo>
                <a:cubicBezTo>
                  <a:pt x="53" y="2"/>
                  <a:pt x="53" y="1"/>
                  <a:pt x="53" y="0"/>
                </a:cubicBezTo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7" name="Freeform 172">
            <a:extLst>
              <a:ext uri="{FF2B5EF4-FFF2-40B4-BE49-F238E27FC236}">
                <a16:creationId xmlns="" xmlns:a16="http://schemas.microsoft.com/office/drawing/2014/main" id="{26FF18E2-7B02-4719-9809-96577AAA6150}"/>
              </a:ext>
            </a:extLst>
          </p:cNvPr>
          <p:cNvSpPr>
            <a:spLocks/>
          </p:cNvSpPr>
          <p:nvPr/>
        </p:nvSpPr>
        <p:spPr bwMode="auto">
          <a:xfrm>
            <a:off x="7394897" y="3376594"/>
            <a:ext cx="72299" cy="72299"/>
          </a:xfrm>
          <a:custGeom>
            <a:avLst/>
            <a:gdLst>
              <a:gd name="T0" fmla="*/ 20 w 20"/>
              <a:gd name="T1" fmla="*/ 0 h 21"/>
              <a:gd name="T2" fmla="*/ 0 w 20"/>
              <a:gd name="T3" fmla="*/ 21 h 21"/>
              <a:gd name="T4" fmla="*/ 2 w 20"/>
              <a:gd name="T5" fmla="*/ 21 h 21"/>
              <a:gd name="T6" fmla="*/ 20 w 20"/>
              <a:gd name="T7" fmla="*/ 3 h 21"/>
              <a:gd name="T8" fmla="*/ 20 w 20"/>
              <a:gd name="T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21">
                <a:moveTo>
                  <a:pt x="20" y="0"/>
                </a:moveTo>
                <a:cubicBezTo>
                  <a:pt x="0" y="21"/>
                  <a:pt x="0" y="21"/>
                  <a:pt x="0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2"/>
                  <a:pt x="20" y="1"/>
                  <a:pt x="20" y="0"/>
                </a:cubicBezTo>
              </a:path>
            </a:pathLst>
          </a:custGeom>
          <a:solidFill>
            <a:srgbClr val="6582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8" name="Freeform 173">
            <a:extLst>
              <a:ext uri="{FF2B5EF4-FFF2-40B4-BE49-F238E27FC236}">
                <a16:creationId xmlns="" xmlns:a16="http://schemas.microsoft.com/office/drawing/2014/main" id="{03B84F26-0660-4C51-972F-97C20C0F5F1B}"/>
              </a:ext>
            </a:extLst>
          </p:cNvPr>
          <p:cNvSpPr>
            <a:spLocks noEditPoints="1"/>
          </p:cNvSpPr>
          <p:nvPr/>
        </p:nvSpPr>
        <p:spPr bwMode="auto">
          <a:xfrm>
            <a:off x="5637475" y="3749213"/>
            <a:ext cx="425452" cy="631226"/>
          </a:xfrm>
          <a:custGeom>
            <a:avLst/>
            <a:gdLst>
              <a:gd name="T0" fmla="*/ 114 w 122"/>
              <a:gd name="T1" fmla="*/ 171 h 181"/>
              <a:gd name="T2" fmla="*/ 112 w 122"/>
              <a:gd name="T3" fmla="*/ 163 h 181"/>
              <a:gd name="T4" fmla="*/ 97 w 122"/>
              <a:gd name="T5" fmla="*/ 171 h 181"/>
              <a:gd name="T6" fmla="*/ 96 w 122"/>
              <a:gd name="T7" fmla="*/ 163 h 181"/>
              <a:gd name="T8" fmla="*/ 96 w 122"/>
              <a:gd name="T9" fmla="*/ 164 h 181"/>
              <a:gd name="T10" fmla="*/ 96 w 122"/>
              <a:gd name="T11" fmla="*/ 163 h 181"/>
              <a:gd name="T12" fmla="*/ 108 w 122"/>
              <a:gd name="T13" fmla="*/ 145 h 181"/>
              <a:gd name="T14" fmla="*/ 96 w 122"/>
              <a:gd name="T15" fmla="*/ 155 h 181"/>
              <a:gd name="T16" fmla="*/ 96 w 122"/>
              <a:gd name="T17" fmla="*/ 148 h 181"/>
              <a:gd name="T18" fmla="*/ 96 w 122"/>
              <a:gd name="T19" fmla="*/ 139 h 181"/>
              <a:gd name="T20" fmla="*/ 96 w 122"/>
              <a:gd name="T21" fmla="*/ 141 h 181"/>
              <a:gd name="T22" fmla="*/ 100 w 122"/>
              <a:gd name="T23" fmla="*/ 128 h 181"/>
              <a:gd name="T24" fmla="*/ 101 w 122"/>
              <a:gd name="T25" fmla="*/ 128 h 181"/>
              <a:gd name="T26" fmla="*/ 61 w 122"/>
              <a:gd name="T27" fmla="*/ 167 h 181"/>
              <a:gd name="T28" fmla="*/ 100 w 122"/>
              <a:gd name="T29" fmla="*/ 128 h 181"/>
              <a:gd name="T30" fmla="*/ 96 w 122"/>
              <a:gd name="T31" fmla="*/ 125 h 181"/>
              <a:gd name="T32" fmla="*/ 54 w 122"/>
              <a:gd name="T33" fmla="*/ 166 h 181"/>
              <a:gd name="T34" fmla="*/ 96 w 122"/>
              <a:gd name="T35" fmla="*/ 115 h 181"/>
              <a:gd name="T36" fmla="*/ 85 w 122"/>
              <a:gd name="T37" fmla="*/ 128 h 181"/>
              <a:gd name="T38" fmla="*/ 84 w 122"/>
              <a:gd name="T39" fmla="*/ 128 h 181"/>
              <a:gd name="T40" fmla="*/ 96 w 122"/>
              <a:gd name="T41" fmla="*/ 108 h 181"/>
              <a:gd name="T42" fmla="*/ 77 w 122"/>
              <a:gd name="T43" fmla="*/ 128 h 181"/>
              <a:gd name="T44" fmla="*/ 76 w 122"/>
              <a:gd name="T45" fmla="*/ 128 h 181"/>
              <a:gd name="T46" fmla="*/ 69 w 122"/>
              <a:gd name="T47" fmla="*/ 128 h 181"/>
              <a:gd name="T48" fmla="*/ 68 w 122"/>
              <a:gd name="T49" fmla="*/ 128 h 181"/>
              <a:gd name="T50" fmla="*/ 61 w 122"/>
              <a:gd name="T51" fmla="*/ 128 h 181"/>
              <a:gd name="T52" fmla="*/ 60 w 122"/>
              <a:gd name="T53" fmla="*/ 128 h 181"/>
              <a:gd name="T54" fmla="*/ 90 w 122"/>
              <a:gd name="T55" fmla="*/ 92 h 181"/>
              <a:gd name="T56" fmla="*/ 21 w 122"/>
              <a:gd name="T57" fmla="*/ 159 h 181"/>
              <a:gd name="T58" fmla="*/ 87 w 122"/>
              <a:gd name="T59" fmla="*/ 86 h 181"/>
              <a:gd name="T60" fmla="*/ 15 w 122"/>
              <a:gd name="T61" fmla="*/ 157 h 181"/>
              <a:gd name="T62" fmla="*/ 84 w 122"/>
              <a:gd name="T63" fmla="*/ 81 h 181"/>
              <a:gd name="T64" fmla="*/ 9 w 122"/>
              <a:gd name="T65" fmla="*/ 155 h 181"/>
              <a:gd name="T66" fmla="*/ 81 w 122"/>
              <a:gd name="T67" fmla="*/ 75 h 181"/>
              <a:gd name="T68" fmla="*/ 9 w 122"/>
              <a:gd name="T69" fmla="*/ 148 h 181"/>
              <a:gd name="T70" fmla="*/ 20 w 122"/>
              <a:gd name="T71" fmla="*/ 128 h 181"/>
              <a:gd name="T72" fmla="*/ 10 w 122"/>
              <a:gd name="T73" fmla="*/ 140 h 181"/>
              <a:gd name="T74" fmla="*/ 75 w 122"/>
              <a:gd name="T75" fmla="*/ 65 h 181"/>
              <a:gd name="T76" fmla="*/ 10 w 122"/>
              <a:gd name="T77" fmla="*/ 131 h 181"/>
              <a:gd name="T78" fmla="*/ 12 w 122"/>
              <a:gd name="T79" fmla="*/ 121 h 181"/>
              <a:gd name="T80" fmla="*/ 13 w 122"/>
              <a:gd name="T81" fmla="*/ 113 h 181"/>
              <a:gd name="T82" fmla="*/ 13 w 122"/>
              <a:gd name="T83" fmla="*/ 113 h 181"/>
              <a:gd name="T84" fmla="*/ 67 w 122"/>
              <a:gd name="T85" fmla="*/ 51 h 181"/>
              <a:gd name="T86" fmla="*/ 63 w 122"/>
              <a:gd name="T87" fmla="*/ 45 h 181"/>
              <a:gd name="T88" fmla="*/ 18 w 122"/>
              <a:gd name="T89" fmla="*/ 82 h 181"/>
              <a:gd name="T90" fmla="*/ 20 w 122"/>
              <a:gd name="T91" fmla="*/ 74 h 181"/>
              <a:gd name="T92" fmla="*/ 20 w 122"/>
              <a:gd name="T93" fmla="*/ 74 h 181"/>
              <a:gd name="T94" fmla="*/ 53 w 122"/>
              <a:gd name="T95" fmla="*/ 32 h 181"/>
              <a:gd name="T96" fmla="*/ 52 w 122"/>
              <a:gd name="T97" fmla="*/ 32 h 181"/>
              <a:gd name="T98" fmla="*/ 50 w 122"/>
              <a:gd name="T99" fmla="*/ 28 h 181"/>
              <a:gd name="T100" fmla="*/ 44 w 122"/>
              <a:gd name="T101" fmla="*/ 32 h 181"/>
              <a:gd name="T102" fmla="*/ 47 w 122"/>
              <a:gd name="T103" fmla="*/ 23 h 181"/>
              <a:gd name="T104" fmla="*/ 31 w 122"/>
              <a:gd name="T105" fmla="*/ 37 h 181"/>
              <a:gd name="T106" fmla="*/ 42 w 122"/>
              <a:gd name="T107" fmla="*/ 18 h 181"/>
              <a:gd name="T108" fmla="*/ 36 w 122"/>
              <a:gd name="T109" fmla="*/ 0 h 181"/>
              <a:gd name="T110" fmla="*/ 36 w 122"/>
              <a:gd name="T111" fmla="*/ 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2" h="181">
                <a:moveTo>
                  <a:pt x="113" y="171"/>
                </a:moveTo>
                <a:cubicBezTo>
                  <a:pt x="113" y="171"/>
                  <a:pt x="112" y="171"/>
                  <a:pt x="112" y="171"/>
                </a:cubicBezTo>
                <a:cubicBezTo>
                  <a:pt x="114" y="170"/>
                  <a:pt x="114" y="170"/>
                  <a:pt x="114" y="170"/>
                </a:cubicBezTo>
                <a:cubicBezTo>
                  <a:pt x="114" y="170"/>
                  <a:pt x="114" y="170"/>
                  <a:pt x="114" y="171"/>
                </a:cubicBezTo>
                <a:cubicBezTo>
                  <a:pt x="113" y="171"/>
                  <a:pt x="113" y="171"/>
                  <a:pt x="113" y="171"/>
                </a:cubicBezTo>
                <a:moveTo>
                  <a:pt x="106" y="171"/>
                </a:moveTo>
                <a:cubicBezTo>
                  <a:pt x="105" y="171"/>
                  <a:pt x="105" y="171"/>
                  <a:pt x="104" y="171"/>
                </a:cubicBezTo>
                <a:cubicBezTo>
                  <a:pt x="112" y="163"/>
                  <a:pt x="112" y="163"/>
                  <a:pt x="112" y="163"/>
                </a:cubicBezTo>
                <a:cubicBezTo>
                  <a:pt x="112" y="163"/>
                  <a:pt x="113" y="164"/>
                  <a:pt x="113" y="164"/>
                </a:cubicBezTo>
                <a:cubicBezTo>
                  <a:pt x="106" y="171"/>
                  <a:pt x="106" y="171"/>
                  <a:pt x="106" y="171"/>
                </a:cubicBezTo>
                <a:moveTo>
                  <a:pt x="98" y="171"/>
                </a:moveTo>
                <a:cubicBezTo>
                  <a:pt x="97" y="171"/>
                  <a:pt x="97" y="171"/>
                  <a:pt x="97" y="171"/>
                </a:cubicBezTo>
                <a:cubicBezTo>
                  <a:pt x="111" y="156"/>
                  <a:pt x="111" y="156"/>
                  <a:pt x="111" y="156"/>
                </a:cubicBezTo>
                <a:cubicBezTo>
                  <a:pt x="111" y="157"/>
                  <a:pt x="111" y="157"/>
                  <a:pt x="111" y="157"/>
                </a:cubicBezTo>
                <a:cubicBezTo>
                  <a:pt x="98" y="171"/>
                  <a:pt x="98" y="171"/>
                  <a:pt x="98" y="171"/>
                </a:cubicBezTo>
                <a:moveTo>
                  <a:pt x="96" y="163"/>
                </a:moveTo>
                <a:cubicBezTo>
                  <a:pt x="96" y="163"/>
                  <a:pt x="96" y="163"/>
                  <a:pt x="96" y="163"/>
                </a:cubicBezTo>
                <a:cubicBezTo>
                  <a:pt x="110" y="150"/>
                  <a:pt x="110" y="150"/>
                  <a:pt x="110" y="150"/>
                </a:cubicBezTo>
                <a:cubicBezTo>
                  <a:pt x="110" y="150"/>
                  <a:pt x="110" y="151"/>
                  <a:pt x="110" y="151"/>
                </a:cubicBezTo>
                <a:cubicBezTo>
                  <a:pt x="96" y="164"/>
                  <a:pt x="96" y="164"/>
                  <a:pt x="96" y="164"/>
                </a:cubicBezTo>
                <a:cubicBezTo>
                  <a:pt x="96" y="164"/>
                  <a:pt x="96" y="164"/>
                  <a:pt x="96" y="164"/>
                </a:cubicBezTo>
                <a:cubicBezTo>
                  <a:pt x="90" y="170"/>
                  <a:pt x="90" y="170"/>
                  <a:pt x="90" y="170"/>
                </a:cubicBezTo>
                <a:cubicBezTo>
                  <a:pt x="90" y="170"/>
                  <a:pt x="90" y="170"/>
                  <a:pt x="89" y="170"/>
                </a:cubicBezTo>
                <a:cubicBezTo>
                  <a:pt x="96" y="163"/>
                  <a:pt x="96" y="163"/>
                  <a:pt x="96" y="163"/>
                </a:cubicBezTo>
                <a:moveTo>
                  <a:pt x="96" y="155"/>
                </a:moveTo>
                <a:cubicBezTo>
                  <a:pt x="96" y="155"/>
                  <a:pt x="96" y="155"/>
                  <a:pt x="96" y="155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108" y="144"/>
                  <a:pt x="108" y="144"/>
                  <a:pt x="108" y="145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83" y="170"/>
                  <a:pt x="83" y="170"/>
                  <a:pt x="83" y="170"/>
                </a:cubicBezTo>
                <a:cubicBezTo>
                  <a:pt x="83" y="170"/>
                  <a:pt x="82" y="170"/>
                  <a:pt x="82" y="170"/>
                </a:cubicBezTo>
                <a:cubicBezTo>
                  <a:pt x="96" y="155"/>
                  <a:pt x="96" y="155"/>
                  <a:pt x="96" y="155"/>
                </a:cubicBezTo>
                <a:moveTo>
                  <a:pt x="96" y="147"/>
                </a:moveTo>
                <a:cubicBezTo>
                  <a:pt x="106" y="137"/>
                  <a:pt x="106" y="137"/>
                  <a:pt x="106" y="137"/>
                </a:cubicBezTo>
                <a:cubicBezTo>
                  <a:pt x="106" y="138"/>
                  <a:pt x="107" y="138"/>
                  <a:pt x="107" y="138"/>
                </a:cubicBezTo>
                <a:cubicBezTo>
                  <a:pt x="96" y="148"/>
                  <a:pt x="96" y="148"/>
                  <a:pt x="96" y="148"/>
                </a:cubicBezTo>
                <a:cubicBezTo>
                  <a:pt x="76" y="169"/>
                  <a:pt x="76" y="169"/>
                  <a:pt x="76" y="169"/>
                </a:cubicBezTo>
                <a:cubicBezTo>
                  <a:pt x="75" y="169"/>
                  <a:pt x="75" y="169"/>
                  <a:pt x="75" y="169"/>
                </a:cubicBezTo>
                <a:cubicBezTo>
                  <a:pt x="96" y="147"/>
                  <a:pt x="96" y="147"/>
                  <a:pt x="96" y="147"/>
                </a:cubicBezTo>
                <a:moveTo>
                  <a:pt x="96" y="139"/>
                </a:moveTo>
                <a:cubicBezTo>
                  <a:pt x="96" y="139"/>
                  <a:pt x="96" y="139"/>
                  <a:pt x="96" y="139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5" y="131"/>
                  <a:pt x="105" y="132"/>
                  <a:pt x="105" y="132"/>
                </a:cubicBezTo>
                <a:cubicBezTo>
                  <a:pt x="96" y="141"/>
                  <a:pt x="96" y="141"/>
                  <a:pt x="96" y="141"/>
                </a:cubicBezTo>
                <a:cubicBezTo>
                  <a:pt x="69" y="168"/>
                  <a:pt x="69" y="168"/>
                  <a:pt x="69" y="168"/>
                </a:cubicBezTo>
                <a:cubicBezTo>
                  <a:pt x="68" y="168"/>
                  <a:pt x="68" y="168"/>
                  <a:pt x="68" y="168"/>
                </a:cubicBezTo>
                <a:cubicBezTo>
                  <a:pt x="96" y="139"/>
                  <a:pt x="96" y="139"/>
                  <a:pt x="96" y="139"/>
                </a:cubicBezTo>
                <a:moveTo>
                  <a:pt x="100" y="128"/>
                </a:moveTo>
                <a:cubicBezTo>
                  <a:pt x="103" y="125"/>
                  <a:pt x="103" y="125"/>
                  <a:pt x="103" y="125"/>
                </a:cubicBezTo>
                <a:cubicBezTo>
                  <a:pt x="103" y="125"/>
                  <a:pt x="103" y="126"/>
                  <a:pt x="103" y="126"/>
                </a:cubicBezTo>
                <a:cubicBezTo>
                  <a:pt x="101" y="128"/>
                  <a:pt x="101" y="128"/>
                  <a:pt x="101" y="128"/>
                </a:cubicBezTo>
                <a:cubicBezTo>
                  <a:pt x="101" y="128"/>
                  <a:pt x="101" y="128"/>
                  <a:pt x="101" y="128"/>
                </a:cubicBezTo>
                <a:cubicBezTo>
                  <a:pt x="96" y="133"/>
                  <a:pt x="96" y="133"/>
                  <a:pt x="96" y="133"/>
                </a:cubicBezTo>
                <a:cubicBezTo>
                  <a:pt x="96" y="133"/>
                  <a:pt x="96" y="133"/>
                  <a:pt x="96" y="133"/>
                </a:cubicBezTo>
                <a:cubicBezTo>
                  <a:pt x="62" y="167"/>
                  <a:pt x="62" y="167"/>
                  <a:pt x="62" y="167"/>
                </a:cubicBezTo>
                <a:cubicBezTo>
                  <a:pt x="61" y="167"/>
                  <a:pt x="61" y="167"/>
                  <a:pt x="61" y="167"/>
                </a:cubicBezTo>
                <a:cubicBezTo>
                  <a:pt x="96" y="131"/>
                  <a:pt x="96" y="131"/>
                  <a:pt x="96" y="131"/>
                </a:cubicBezTo>
                <a:cubicBezTo>
                  <a:pt x="96" y="131"/>
                  <a:pt x="96" y="131"/>
                  <a:pt x="96" y="131"/>
                </a:cubicBezTo>
                <a:cubicBezTo>
                  <a:pt x="100" y="128"/>
                  <a:pt x="100" y="128"/>
                  <a:pt x="100" y="128"/>
                </a:cubicBezTo>
                <a:cubicBezTo>
                  <a:pt x="100" y="128"/>
                  <a:pt x="100" y="128"/>
                  <a:pt x="100" y="128"/>
                </a:cubicBezTo>
                <a:moveTo>
                  <a:pt x="96" y="123"/>
                </a:moveTo>
                <a:cubicBezTo>
                  <a:pt x="101" y="119"/>
                  <a:pt x="101" y="119"/>
                  <a:pt x="101" y="119"/>
                </a:cubicBezTo>
                <a:cubicBezTo>
                  <a:pt x="101" y="119"/>
                  <a:pt x="101" y="120"/>
                  <a:pt x="101" y="120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3" y="128"/>
                  <a:pt x="93" y="128"/>
                  <a:pt x="93" y="128"/>
                </a:cubicBezTo>
                <a:cubicBezTo>
                  <a:pt x="87" y="134"/>
                  <a:pt x="87" y="134"/>
                  <a:pt x="87" y="134"/>
                </a:cubicBezTo>
                <a:cubicBezTo>
                  <a:pt x="55" y="166"/>
                  <a:pt x="55" y="166"/>
                  <a:pt x="55" y="166"/>
                </a:cubicBezTo>
                <a:cubicBezTo>
                  <a:pt x="55" y="166"/>
                  <a:pt x="54" y="166"/>
                  <a:pt x="54" y="166"/>
                </a:cubicBezTo>
                <a:cubicBezTo>
                  <a:pt x="86" y="133"/>
                  <a:pt x="86" y="133"/>
                  <a:pt x="86" y="133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96" y="123"/>
                  <a:pt x="96" y="123"/>
                  <a:pt x="96" y="123"/>
                </a:cubicBezTo>
                <a:moveTo>
                  <a:pt x="96" y="115"/>
                </a:moveTo>
                <a:cubicBezTo>
                  <a:pt x="98" y="113"/>
                  <a:pt x="98" y="113"/>
                  <a:pt x="98" y="113"/>
                </a:cubicBezTo>
                <a:cubicBezTo>
                  <a:pt x="99" y="114"/>
                  <a:pt x="99" y="114"/>
                  <a:pt x="99" y="114"/>
                </a:cubicBezTo>
                <a:cubicBezTo>
                  <a:pt x="96" y="117"/>
                  <a:pt x="96" y="117"/>
                  <a:pt x="96" y="117"/>
                </a:cubicBezTo>
                <a:cubicBezTo>
                  <a:pt x="85" y="128"/>
                  <a:pt x="85" y="128"/>
                  <a:pt x="85" y="128"/>
                </a:cubicBezTo>
                <a:cubicBezTo>
                  <a:pt x="48" y="165"/>
                  <a:pt x="48" y="165"/>
                  <a:pt x="48" y="165"/>
                </a:cubicBezTo>
                <a:cubicBezTo>
                  <a:pt x="48" y="165"/>
                  <a:pt x="47" y="165"/>
                  <a:pt x="47" y="165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96" y="115"/>
                  <a:pt x="96" y="115"/>
                  <a:pt x="96" y="115"/>
                </a:cubicBezTo>
                <a:moveTo>
                  <a:pt x="76" y="128"/>
                </a:moveTo>
                <a:cubicBezTo>
                  <a:pt x="96" y="107"/>
                  <a:pt x="96" y="107"/>
                  <a:pt x="96" y="107"/>
                </a:cubicBezTo>
                <a:cubicBezTo>
                  <a:pt x="96" y="108"/>
                  <a:pt x="96" y="108"/>
                  <a:pt x="96" y="108"/>
                </a:cubicBezTo>
                <a:cubicBezTo>
                  <a:pt x="97" y="108"/>
                  <a:pt x="97" y="108"/>
                  <a:pt x="97" y="108"/>
                </a:cubicBezTo>
                <a:cubicBezTo>
                  <a:pt x="96" y="109"/>
                  <a:pt x="96" y="109"/>
                  <a:pt x="96" y="109"/>
                </a:cubicBezTo>
                <a:cubicBezTo>
                  <a:pt x="96" y="109"/>
                  <a:pt x="96" y="109"/>
                  <a:pt x="96" y="109"/>
                </a:cubicBezTo>
                <a:cubicBezTo>
                  <a:pt x="77" y="128"/>
                  <a:pt x="77" y="128"/>
                  <a:pt x="77" y="128"/>
                </a:cubicBezTo>
                <a:cubicBezTo>
                  <a:pt x="77" y="128"/>
                  <a:pt x="77" y="128"/>
                  <a:pt x="77" y="128"/>
                </a:cubicBezTo>
                <a:cubicBezTo>
                  <a:pt x="42" y="164"/>
                  <a:pt x="42" y="164"/>
                  <a:pt x="42" y="164"/>
                </a:cubicBezTo>
                <a:cubicBezTo>
                  <a:pt x="41" y="163"/>
                  <a:pt x="41" y="163"/>
                  <a:pt x="40" y="163"/>
                </a:cubicBezTo>
                <a:cubicBezTo>
                  <a:pt x="76" y="128"/>
                  <a:pt x="76" y="128"/>
                  <a:pt x="76" y="128"/>
                </a:cubicBezTo>
                <a:moveTo>
                  <a:pt x="68" y="128"/>
                </a:moveTo>
                <a:cubicBezTo>
                  <a:pt x="94" y="102"/>
                  <a:pt x="94" y="102"/>
                  <a:pt x="94" y="102"/>
                </a:cubicBezTo>
                <a:cubicBezTo>
                  <a:pt x="94" y="103"/>
                  <a:pt x="94" y="103"/>
                  <a:pt x="94" y="103"/>
                </a:cubicBezTo>
                <a:cubicBezTo>
                  <a:pt x="69" y="128"/>
                  <a:pt x="69" y="128"/>
                  <a:pt x="69" y="128"/>
                </a:cubicBezTo>
                <a:cubicBezTo>
                  <a:pt x="69" y="128"/>
                  <a:pt x="69" y="128"/>
                  <a:pt x="69" y="128"/>
                </a:cubicBezTo>
                <a:cubicBezTo>
                  <a:pt x="35" y="162"/>
                  <a:pt x="35" y="162"/>
                  <a:pt x="35" y="162"/>
                </a:cubicBezTo>
                <a:cubicBezTo>
                  <a:pt x="35" y="162"/>
                  <a:pt x="34" y="162"/>
                  <a:pt x="34" y="162"/>
                </a:cubicBezTo>
                <a:cubicBezTo>
                  <a:pt x="68" y="128"/>
                  <a:pt x="68" y="128"/>
                  <a:pt x="68" y="128"/>
                </a:cubicBezTo>
                <a:moveTo>
                  <a:pt x="60" y="128"/>
                </a:moveTo>
                <a:cubicBezTo>
                  <a:pt x="92" y="96"/>
                  <a:pt x="92" y="96"/>
                  <a:pt x="92" y="96"/>
                </a:cubicBezTo>
                <a:cubicBezTo>
                  <a:pt x="92" y="97"/>
                  <a:pt x="92" y="97"/>
                  <a:pt x="92" y="97"/>
                </a:cubicBezTo>
                <a:cubicBezTo>
                  <a:pt x="61" y="128"/>
                  <a:pt x="61" y="128"/>
                  <a:pt x="61" y="128"/>
                </a:cubicBezTo>
                <a:cubicBezTo>
                  <a:pt x="61" y="128"/>
                  <a:pt x="61" y="128"/>
                  <a:pt x="61" y="128"/>
                </a:cubicBezTo>
                <a:cubicBezTo>
                  <a:pt x="29" y="161"/>
                  <a:pt x="29" y="161"/>
                  <a:pt x="29" y="161"/>
                </a:cubicBezTo>
                <a:cubicBezTo>
                  <a:pt x="28" y="160"/>
                  <a:pt x="28" y="160"/>
                  <a:pt x="27" y="160"/>
                </a:cubicBezTo>
                <a:cubicBezTo>
                  <a:pt x="60" y="128"/>
                  <a:pt x="60" y="128"/>
                  <a:pt x="60" y="128"/>
                </a:cubicBezTo>
                <a:cubicBezTo>
                  <a:pt x="60" y="128"/>
                  <a:pt x="60" y="128"/>
                  <a:pt x="60" y="128"/>
                </a:cubicBezTo>
                <a:moveTo>
                  <a:pt x="52" y="128"/>
                </a:moveTo>
                <a:cubicBezTo>
                  <a:pt x="89" y="91"/>
                  <a:pt x="89" y="91"/>
                  <a:pt x="89" y="91"/>
                </a:cubicBezTo>
                <a:cubicBezTo>
                  <a:pt x="90" y="92"/>
                  <a:pt x="90" y="92"/>
                  <a:pt x="90" y="92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22" y="159"/>
                  <a:pt x="22" y="159"/>
                  <a:pt x="21" y="159"/>
                </a:cubicBezTo>
                <a:cubicBezTo>
                  <a:pt x="52" y="128"/>
                  <a:pt x="52" y="128"/>
                  <a:pt x="52" y="128"/>
                </a:cubicBezTo>
                <a:moveTo>
                  <a:pt x="44" y="128"/>
                </a:moveTo>
                <a:cubicBezTo>
                  <a:pt x="87" y="85"/>
                  <a:pt x="87" y="85"/>
                  <a:pt x="87" y="85"/>
                </a:cubicBezTo>
                <a:cubicBezTo>
                  <a:pt x="87" y="86"/>
                  <a:pt x="87" y="86"/>
                  <a:pt x="87" y="86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16" y="157"/>
                  <a:pt x="16" y="157"/>
                  <a:pt x="16" y="157"/>
                </a:cubicBezTo>
                <a:cubicBezTo>
                  <a:pt x="16" y="157"/>
                  <a:pt x="15" y="157"/>
                  <a:pt x="15" y="157"/>
                </a:cubicBezTo>
                <a:cubicBezTo>
                  <a:pt x="44" y="128"/>
                  <a:pt x="44" y="128"/>
                  <a:pt x="44" y="128"/>
                </a:cubicBezTo>
                <a:moveTo>
                  <a:pt x="36" y="128"/>
                </a:moveTo>
                <a:cubicBezTo>
                  <a:pt x="84" y="80"/>
                  <a:pt x="84" y="80"/>
                  <a:pt x="84" y="80"/>
                </a:cubicBezTo>
                <a:cubicBezTo>
                  <a:pt x="84" y="81"/>
                  <a:pt x="84" y="81"/>
                  <a:pt x="84" y="81"/>
                </a:cubicBezTo>
                <a:cubicBezTo>
                  <a:pt x="38" y="128"/>
                  <a:pt x="38" y="128"/>
                  <a:pt x="38" y="128"/>
                </a:cubicBezTo>
                <a:cubicBezTo>
                  <a:pt x="38" y="128"/>
                  <a:pt x="38" y="128"/>
                  <a:pt x="38" y="128"/>
                </a:cubicBezTo>
                <a:cubicBezTo>
                  <a:pt x="10" y="155"/>
                  <a:pt x="10" y="155"/>
                  <a:pt x="10" y="155"/>
                </a:cubicBezTo>
                <a:cubicBezTo>
                  <a:pt x="10" y="155"/>
                  <a:pt x="9" y="155"/>
                  <a:pt x="9" y="155"/>
                </a:cubicBezTo>
                <a:cubicBezTo>
                  <a:pt x="36" y="128"/>
                  <a:pt x="36" y="128"/>
                  <a:pt x="36" y="128"/>
                </a:cubicBezTo>
                <a:cubicBezTo>
                  <a:pt x="36" y="128"/>
                  <a:pt x="36" y="128"/>
                  <a:pt x="36" y="128"/>
                </a:cubicBezTo>
                <a:moveTo>
                  <a:pt x="28" y="128"/>
                </a:moveTo>
                <a:cubicBezTo>
                  <a:pt x="81" y="75"/>
                  <a:pt x="81" y="75"/>
                  <a:pt x="81" y="75"/>
                </a:cubicBezTo>
                <a:cubicBezTo>
                  <a:pt x="82" y="76"/>
                  <a:pt x="82" y="76"/>
                  <a:pt x="82" y="76"/>
                </a:cubicBezTo>
                <a:cubicBezTo>
                  <a:pt x="30" y="128"/>
                  <a:pt x="30" y="128"/>
                  <a:pt x="30" y="128"/>
                </a:cubicBezTo>
                <a:cubicBezTo>
                  <a:pt x="30" y="128"/>
                  <a:pt x="30" y="128"/>
                  <a:pt x="30" y="128"/>
                </a:cubicBezTo>
                <a:cubicBezTo>
                  <a:pt x="9" y="148"/>
                  <a:pt x="9" y="148"/>
                  <a:pt x="9" y="148"/>
                </a:cubicBezTo>
                <a:cubicBezTo>
                  <a:pt x="9" y="148"/>
                  <a:pt x="9" y="147"/>
                  <a:pt x="9" y="147"/>
                </a:cubicBezTo>
                <a:cubicBezTo>
                  <a:pt x="28" y="128"/>
                  <a:pt x="28" y="128"/>
                  <a:pt x="28" y="128"/>
                </a:cubicBezTo>
                <a:cubicBezTo>
                  <a:pt x="28" y="128"/>
                  <a:pt x="28" y="128"/>
                  <a:pt x="28" y="128"/>
                </a:cubicBezTo>
                <a:moveTo>
                  <a:pt x="20" y="128"/>
                </a:moveTo>
                <a:cubicBezTo>
                  <a:pt x="78" y="70"/>
                  <a:pt x="78" y="70"/>
                  <a:pt x="78" y="70"/>
                </a:cubicBezTo>
                <a:cubicBezTo>
                  <a:pt x="79" y="71"/>
                  <a:pt x="79" y="71"/>
                  <a:pt x="79" y="71"/>
                </a:cubicBezTo>
                <a:cubicBezTo>
                  <a:pt x="22" y="128"/>
                  <a:pt x="22" y="128"/>
                  <a:pt x="22" y="128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39"/>
                  <a:pt x="10" y="139"/>
                  <a:pt x="10" y="138"/>
                </a:cubicBezTo>
                <a:cubicBezTo>
                  <a:pt x="20" y="128"/>
                  <a:pt x="20" y="128"/>
                  <a:pt x="20" y="128"/>
                </a:cubicBezTo>
                <a:moveTo>
                  <a:pt x="12" y="128"/>
                </a:moveTo>
                <a:cubicBezTo>
                  <a:pt x="75" y="65"/>
                  <a:pt x="75" y="65"/>
                  <a:pt x="75" y="65"/>
                </a:cubicBezTo>
                <a:cubicBezTo>
                  <a:pt x="76" y="66"/>
                  <a:pt x="76" y="66"/>
                  <a:pt x="76" y="66"/>
                </a:cubicBezTo>
                <a:cubicBezTo>
                  <a:pt x="23" y="118"/>
                  <a:pt x="23" y="118"/>
                  <a:pt x="23" y="118"/>
                </a:cubicBezTo>
                <a:cubicBezTo>
                  <a:pt x="14" y="128"/>
                  <a:pt x="14" y="128"/>
                  <a:pt x="14" y="128"/>
                </a:cubicBezTo>
                <a:cubicBezTo>
                  <a:pt x="10" y="131"/>
                  <a:pt x="10" y="131"/>
                  <a:pt x="10" y="131"/>
                </a:cubicBezTo>
                <a:cubicBezTo>
                  <a:pt x="10" y="131"/>
                  <a:pt x="11" y="130"/>
                  <a:pt x="11" y="129"/>
                </a:cubicBezTo>
                <a:cubicBezTo>
                  <a:pt x="12" y="128"/>
                  <a:pt x="12" y="128"/>
                  <a:pt x="12" y="128"/>
                </a:cubicBezTo>
                <a:moveTo>
                  <a:pt x="11" y="122"/>
                </a:moveTo>
                <a:cubicBezTo>
                  <a:pt x="11" y="122"/>
                  <a:pt x="12" y="121"/>
                  <a:pt x="12" y="121"/>
                </a:cubicBezTo>
                <a:cubicBezTo>
                  <a:pt x="72" y="60"/>
                  <a:pt x="72" y="60"/>
                  <a:pt x="72" y="60"/>
                </a:cubicBezTo>
                <a:cubicBezTo>
                  <a:pt x="73" y="61"/>
                  <a:pt x="73" y="61"/>
                  <a:pt x="73" y="61"/>
                </a:cubicBezTo>
                <a:cubicBezTo>
                  <a:pt x="11" y="122"/>
                  <a:pt x="11" y="122"/>
                  <a:pt x="11" y="122"/>
                </a:cubicBezTo>
                <a:moveTo>
                  <a:pt x="13" y="113"/>
                </a:moveTo>
                <a:cubicBezTo>
                  <a:pt x="13" y="112"/>
                  <a:pt x="13" y="112"/>
                  <a:pt x="13" y="111"/>
                </a:cubicBezTo>
                <a:cubicBezTo>
                  <a:pt x="69" y="55"/>
                  <a:pt x="69" y="55"/>
                  <a:pt x="69" y="55"/>
                </a:cubicBezTo>
                <a:cubicBezTo>
                  <a:pt x="70" y="56"/>
                  <a:pt x="70" y="56"/>
                  <a:pt x="70" y="56"/>
                </a:cubicBezTo>
                <a:cubicBezTo>
                  <a:pt x="13" y="113"/>
                  <a:pt x="13" y="113"/>
                  <a:pt x="13" y="113"/>
                </a:cubicBezTo>
                <a:moveTo>
                  <a:pt x="14" y="104"/>
                </a:moveTo>
                <a:cubicBezTo>
                  <a:pt x="14" y="103"/>
                  <a:pt x="14" y="102"/>
                  <a:pt x="14" y="102"/>
                </a:cubicBezTo>
                <a:cubicBezTo>
                  <a:pt x="66" y="50"/>
                  <a:pt x="66" y="50"/>
                  <a:pt x="66" y="50"/>
                </a:cubicBezTo>
                <a:cubicBezTo>
                  <a:pt x="67" y="51"/>
                  <a:pt x="67" y="51"/>
                  <a:pt x="67" y="51"/>
                </a:cubicBezTo>
                <a:cubicBezTo>
                  <a:pt x="14" y="104"/>
                  <a:pt x="14" y="104"/>
                  <a:pt x="14" y="104"/>
                </a:cubicBezTo>
                <a:moveTo>
                  <a:pt x="16" y="94"/>
                </a:moveTo>
                <a:cubicBezTo>
                  <a:pt x="16" y="93"/>
                  <a:pt x="16" y="93"/>
                  <a:pt x="16" y="92"/>
                </a:cubicBezTo>
                <a:cubicBezTo>
                  <a:pt x="63" y="45"/>
                  <a:pt x="63" y="45"/>
                  <a:pt x="63" y="45"/>
                </a:cubicBezTo>
                <a:cubicBezTo>
                  <a:pt x="64" y="46"/>
                  <a:pt x="64" y="46"/>
                  <a:pt x="64" y="46"/>
                </a:cubicBezTo>
                <a:cubicBezTo>
                  <a:pt x="16" y="94"/>
                  <a:pt x="16" y="94"/>
                  <a:pt x="16" y="94"/>
                </a:cubicBezTo>
                <a:moveTo>
                  <a:pt x="18" y="84"/>
                </a:moveTo>
                <a:cubicBezTo>
                  <a:pt x="18" y="83"/>
                  <a:pt x="18" y="83"/>
                  <a:pt x="18" y="82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1"/>
                  <a:pt x="60" y="41"/>
                  <a:pt x="60" y="41"/>
                </a:cubicBezTo>
                <a:cubicBezTo>
                  <a:pt x="18" y="84"/>
                  <a:pt x="18" y="84"/>
                  <a:pt x="18" y="84"/>
                </a:cubicBezTo>
                <a:moveTo>
                  <a:pt x="20" y="74"/>
                </a:moveTo>
                <a:cubicBezTo>
                  <a:pt x="20" y="73"/>
                  <a:pt x="21" y="72"/>
                  <a:pt x="21" y="72"/>
                </a:cubicBezTo>
                <a:cubicBezTo>
                  <a:pt x="56" y="36"/>
                  <a:pt x="56" y="36"/>
                  <a:pt x="56" y="36"/>
                </a:cubicBezTo>
                <a:cubicBezTo>
                  <a:pt x="57" y="37"/>
                  <a:pt x="57" y="37"/>
                  <a:pt x="57" y="37"/>
                </a:cubicBezTo>
                <a:cubicBezTo>
                  <a:pt x="20" y="74"/>
                  <a:pt x="20" y="74"/>
                  <a:pt x="20" y="74"/>
                </a:cubicBezTo>
                <a:moveTo>
                  <a:pt x="52" y="32"/>
                </a:moveTo>
                <a:cubicBezTo>
                  <a:pt x="53" y="31"/>
                  <a:pt x="53" y="31"/>
                  <a:pt x="53" y="31"/>
                </a:cubicBezTo>
                <a:cubicBezTo>
                  <a:pt x="54" y="32"/>
                  <a:pt x="54" y="32"/>
                  <a:pt x="54" y="32"/>
                </a:cubicBezTo>
                <a:cubicBezTo>
                  <a:pt x="53" y="32"/>
                  <a:pt x="53" y="32"/>
                  <a:pt x="53" y="32"/>
                </a:cubicBezTo>
                <a:cubicBezTo>
                  <a:pt x="53" y="32"/>
                  <a:pt x="53" y="32"/>
                  <a:pt x="53" y="32"/>
                </a:cubicBezTo>
                <a:cubicBezTo>
                  <a:pt x="23" y="63"/>
                  <a:pt x="23" y="63"/>
                  <a:pt x="23" y="63"/>
                </a:cubicBezTo>
                <a:cubicBezTo>
                  <a:pt x="23" y="62"/>
                  <a:pt x="23" y="61"/>
                  <a:pt x="24" y="61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32"/>
                  <a:pt x="52" y="32"/>
                  <a:pt x="52" y="32"/>
                </a:cubicBezTo>
                <a:moveTo>
                  <a:pt x="44" y="32"/>
                </a:moveTo>
                <a:cubicBezTo>
                  <a:pt x="50" y="27"/>
                  <a:pt x="50" y="27"/>
                  <a:pt x="50" y="27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32"/>
                  <a:pt x="46" y="32"/>
                  <a:pt x="46" y="32"/>
                </a:cubicBezTo>
                <a:cubicBezTo>
                  <a:pt x="26" y="52"/>
                  <a:pt x="26" y="52"/>
                  <a:pt x="26" y="52"/>
                </a:cubicBezTo>
                <a:cubicBezTo>
                  <a:pt x="27" y="51"/>
                  <a:pt x="27" y="50"/>
                  <a:pt x="27" y="49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2"/>
                  <a:pt x="44" y="32"/>
                  <a:pt x="44" y="32"/>
                </a:cubicBezTo>
                <a:moveTo>
                  <a:pt x="36" y="32"/>
                </a:moveTo>
                <a:cubicBezTo>
                  <a:pt x="46" y="22"/>
                  <a:pt x="46" y="22"/>
                  <a:pt x="46" y="22"/>
                </a:cubicBezTo>
                <a:cubicBezTo>
                  <a:pt x="47" y="23"/>
                  <a:pt x="47" y="23"/>
                  <a:pt x="47" y="23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39"/>
                  <a:pt x="31" y="38"/>
                  <a:pt x="31" y="37"/>
                </a:cubicBezTo>
                <a:cubicBezTo>
                  <a:pt x="36" y="32"/>
                  <a:pt x="36" y="32"/>
                  <a:pt x="36" y="32"/>
                </a:cubicBezTo>
                <a:moveTo>
                  <a:pt x="35" y="27"/>
                </a:moveTo>
                <a:cubicBezTo>
                  <a:pt x="35" y="27"/>
                  <a:pt x="35" y="26"/>
                  <a:pt x="36" y="25"/>
                </a:cubicBezTo>
                <a:cubicBezTo>
                  <a:pt x="42" y="18"/>
                  <a:pt x="42" y="18"/>
                  <a:pt x="42" y="18"/>
                </a:cubicBezTo>
                <a:cubicBezTo>
                  <a:pt x="43" y="19"/>
                  <a:pt x="43" y="19"/>
                  <a:pt x="43" y="19"/>
                </a:cubicBezTo>
                <a:cubicBezTo>
                  <a:pt x="35" y="27"/>
                  <a:pt x="35" y="27"/>
                  <a:pt x="35" y="27"/>
                </a:cubicBezTo>
                <a:moveTo>
                  <a:pt x="36" y="0"/>
                </a:moveTo>
                <a:cubicBezTo>
                  <a:pt x="36" y="0"/>
                  <a:pt x="36" y="0"/>
                  <a:pt x="36" y="0"/>
                </a:cubicBezTo>
                <a:cubicBezTo>
                  <a:pt x="15" y="50"/>
                  <a:pt x="3" y="105"/>
                  <a:pt x="0" y="162"/>
                </a:cubicBezTo>
                <a:cubicBezTo>
                  <a:pt x="39" y="174"/>
                  <a:pt x="80" y="181"/>
                  <a:pt x="122" y="181"/>
                </a:cubicBezTo>
                <a:cubicBezTo>
                  <a:pt x="111" y="112"/>
                  <a:pt x="80" y="50"/>
                  <a:pt x="36" y="0"/>
                </a:cubicBezTo>
                <a:cubicBezTo>
                  <a:pt x="36" y="0"/>
                  <a:pt x="36" y="0"/>
                  <a:pt x="36" y="0"/>
                </a:cubicBezTo>
              </a:path>
            </a:pathLst>
          </a:cu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9" name="Freeform 174">
            <a:extLst>
              <a:ext uri="{FF2B5EF4-FFF2-40B4-BE49-F238E27FC236}">
                <a16:creationId xmlns="" xmlns:a16="http://schemas.microsoft.com/office/drawing/2014/main" id="{31266D8A-0E36-4CB8-B411-76A971FDE6EE}"/>
              </a:ext>
            </a:extLst>
          </p:cNvPr>
          <p:cNvSpPr>
            <a:spLocks/>
          </p:cNvSpPr>
          <p:nvPr/>
        </p:nvSpPr>
        <p:spPr bwMode="auto">
          <a:xfrm>
            <a:off x="5971163" y="4124611"/>
            <a:ext cx="5561" cy="5561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0 h 2"/>
              <a:gd name="T6" fmla="*/ 0 w 2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0" name="Freeform 175">
            <a:extLst>
              <a:ext uri="{FF2B5EF4-FFF2-40B4-BE49-F238E27FC236}">
                <a16:creationId xmlns="" xmlns:a16="http://schemas.microsoft.com/office/drawing/2014/main" id="{BE1633EC-17D4-4230-A018-539C0DD586B7}"/>
              </a:ext>
            </a:extLst>
          </p:cNvPr>
          <p:cNvSpPr>
            <a:spLocks/>
          </p:cNvSpPr>
          <p:nvPr/>
        </p:nvSpPr>
        <p:spPr bwMode="auto">
          <a:xfrm>
            <a:off x="5971163" y="4124611"/>
            <a:ext cx="5561" cy="5561"/>
          </a:xfrm>
          <a:custGeom>
            <a:avLst/>
            <a:gdLst>
              <a:gd name="T0" fmla="*/ 0 w 2"/>
              <a:gd name="T1" fmla="*/ 0 h 2"/>
              <a:gd name="T2" fmla="*/ 0 w 2"/>
              <a:gd name="T3" fmla="*/ 2 h 2"/>
              <a:gd name="T4" fmla="*/ 2 w 2"/>
              <a:gd name="T5" fmla="*/ 0 h 2"/>
              <a:gd name="T6" fmla="*/ 0 w 2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1" name="Freeform 176">
            <a:extLst>
              <a:ext uri="{FF2B5EF4-FFF2-40B4-BE49-F238E27FC236}">
                <a16:creationId xmlns="" xmlns:a16="http://schemas.microsoft.com/office/drawing/2014/main" id="{E633D946-2C17-46AC-8913-6B8A1CAC1D59}"/>
              </a:ext>
            </a:extLst>
          </p:cNvPr>
          <p:cNvSpPr>
            <a:spLocks/>
          </p:cNvSpPr>
          <p:nvPr/>
        </p:nvSpPr>
        <p:spPr bwMode="auto">
          <a:xfrm>
            <a:off x="5971163" y="4144076"/>
            <a:ext cx="11123" cy="13904"/>
          </a:xfrm>
          <a:custGeom>
            <a:avLst/>
            <a:gdLst>
              <a:gd name="T0" fmla="*/ 3 w 4"/>
              <a:gd name="T1" fmla="*/ 0 h 5"/>
              <a:gd name="T2" fmla="*/ 0 w 4"/>
              <a:gd name="T3" fmla="*/ 2 h 5"/>
              <a:gd name="T4" fmla="*/ 0 w 4"/>
              <a:gd name="T5" fmla="*/ 5 h 5"/>
              <a:gd name="T6" fmla="*/ 4 w 4"/>
              <a:gd name="T7" fmla="*/ 1 h 5"/>
              <a:gd name="T8" fmla="*/ 3 w 4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5">
                <a:moveTo>
                  <a:pt x="3" y="0"/>
                </a:moveTo>
                <a:lnTo>
                  <a:pt x="0" y="2"/>
                </a:lnTo>
                <a:lnTo>
                  <a:pt x="0" y="5"/>
                </a:lnTo>
                <a:lnTo>
                  <a:pt x="4" y="1"/>
                </a:lnTo>
                <a:lnTo>
                  <a:pt x="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2" name="Freeform 177">
            <a:extLst>
              <a:ext uri="{FF2B5EF4-FFF2-40B4-BE49-F238E27FC236}">
                <a16:creationId xmlns="" xmlns:a16="http://schemas.microsoft.com/office/drawing/2014/main" id="{B0645A91-5BC3-4735-9CC7-26CC3049FCBC}"/>
              </a:ext>
            </a:extLst>
          </p:cNvPr>
          <p:cNvSpPr>
            <a:spLocks/>
          </p:cNvSpPr>
          <p:nvPr/>
        </p:nvSpPr>
        <p:spPr bwMode="auto">
          <a:xfrm>
            <a:off x="5971163" y="4144076"/>
            <a:ext cx="11123" cy="13904"/>
          </a:xfrm>
          <a:custGeom>
            <a:avLst/>
            <a:gdLst>
              <a:gd name="T0" fmla="*/ 3 w 4"/>
              <a:gd name="T1" fmla="*/ 0 h 5"/>
              <a:gd name="T2" fmla="*/ 0 w 4"/>
              <a:gd name="T3" fmla="*/ 2 h 5"/>
              <a:gd name="T4" fmla="*/ 0 w 4"/>
              <a:gd name="T5" fmla="*/ 5 h 5"/>
              <a:gd name="T6" fmla="*/ 4 w 4"/>
              <a:gd name="T7" fmla="*/ 1 h 5"/>
              <a:gd name="T8" fmla="*/ 3 w 4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5">
                <a:moveTo>
                  <a:pt x="3" y="0"/>
                </a:moveTo>
                <a:lnTo>
                  <a:pt x="0" y="2"/>
                </a:lnTo>
                <a:lnTo>
                  <a:pt x="0" y="5"/>
                </a:lnTo>
                <a:lnTo>
                  <a:pt x="4" y="1"/>
                </a:lnTo>
                <a:lnTo>
                  <a:pt x="3" y="0"/>
                </a:ln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3" name="Freeform 178">
            <a:extLst>
              <a:ext uri="{FF2B5EF4-FFF2-40B4-BE49-F238E27FC236}">
                <a16:creationId xmlns="" xmlns:a16="http://schemas.microsoft.com/office/drawing/2014/main" id="{DF00FF8F-5F72-495B-86F0-8874422F6D6F}"/>
              </a:ext>
            </a:extLst>
          </p:cNvPr>
          <p:cNvSpPr>
            <a:spLocks/>
          </p:cNvSpPr>
          <p:nvPr/>
        </p:nvSpPr>
        <p:spPr bwMode="auto">
          <a:xfrm>
            <a:off x="5971163" y="4163542"/>
            <a:ext cx="19466" cy="22246"/>
          </a:xfrm>
          <a:custGeom>
            <a:avLst/>
            <a:gdLst>
              <a:gd name="T0" fmla="*/ 5 w 5"/>
              <a:gd name="T1" fmla="*/ 0 h 6"/>
              <a:gd name="T2" fmla="*/ 0 w 5"/>
              <a:gd name="T3" fmla="*/ 4 h 6"/>
              <a:gd name="T4" fmla="*/ 0 w 5"/>
              <a:gd name="T5" fmla="*/ 6 h 6"/>
              <a:gd name="T6" fmla="*/ 5 w 5"/>
              <a:gd name="T7" fmla="*/ 1 h 6"/>
              <a:gd name="T8" fmla="*/ 5 w 5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6">
                <a:moveTo>
                  <a:pt x="5" y="0"/>
                </a:moveTo>
                <a:cubicBezTo>
                  <a:pt x="0" y="4"/>
                  <a:pt x="0" y="4"/>
                  <a:pt x="0" y="4"/>
                </a:cubicBezTo>
                <a:cubicBezTo>
                  <a:pt x="0" y="6"/>
                  <a:pt x="0" y="6"/>
                  <a:pt x="0" y="6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0"/>
                  <a:pt x="5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4" name="Freeform 179">
            <a:extLst>
              <a:ext uri="{FF2B5EF4-FFF2-40B4-BE49-F238E27FC236}">
                <a16:creationId xmlns="" xmlns:a16="http://schemas.microsoft.com/office/drawing/2014/main" id="{846BB4F7-E720-4549-B42D-F6C4E927A921}"/>
              </a:ext>
            </a:extLst>
          </p:cNvPr>
          <p:cNvSpPr>
            <a:spLocks/>
          </p:cNvSpPr>
          <p:nvPr/>
        </p:nvSpPr>
        <p:spPr bwMode="auto">
          <a:xfrm>
            <a:off x="5985066" y="4185787"/>
            <a:ext cx="11123" cy="11123"/>
          </a:xfrm>
          <a:custGeom>
            <a:avLst/>
            <a:gdLst>
              <a:gd name="T0" fmla="*/ 3 w 3"/>
              <a:gd name="T1" fmla="*/ 0 h 3"/>
              <a:gd name="T2" fmla="*/ 0 w 3"/>
              <a:gd name="T3" fmla="*/ 3 h 3"/>
              <a:gd name="T4" fmla="*/ 1 w 3"/>
              <a:gd name="T5" fmla="*/ 3 h 3"/>
              <a:gd name="T6" fmla="*/ 1 w 3"/>
              <a:gd name="T7" fmla="*/ 3 h 3"/>
              <a:gd name="T8" fmla="*/ 3 w 3"/>
              <a:gd name="T9" fmla="*/ 1 h 3"/>
              <a:gd name="T10" fmla="*/ 3 w 3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3">
                <a:moveTo>
                  <a:pt x="3" y="0"/>
                </a:moveTo>
                <a:cubicBezTo>
                  <a:pt x="0" y="3"/>
                  <a:pt x="0" y="3"/>
                  <a:pt x="0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0"/>
                  <a:pt x="3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" name="Freeform 180">
            <a:extLst>
              <a:ext uri="{FF2B5EF4-FFF2-40B4-BE49-F238E27FC236}">
                <a16:creationId xmlns="" xmlns:a16="http://schemas.microsoft.com/office/drawing/2014/main" id="{20DB7729-4ADB-4790-987B-08367A8A5FCD}"/>
              </a:ext>
            </a:extLst>
          </p:cNvPr>
          <p:cNvSpPr>
            <a:spLocks/>
          </p:cNvSpPr>
          <p:nvPr/>
        </p:nvSpPr>
        <p:spPr bwMode="auto">
          <a:xfrm>
            <a:off x="5971163" y="4196910"/>
            <a:ext cx="19466" cy="16684"/>
          </a:xfrm>
          <a:custGeom>
            <a:avLst/>
            <a:gdLst>
              <a:gd name="T0" fmla="*/ 7 w 7"/>
              <a:gd name="T1" fmla="*/ 0 h 6"/>
              <a:gd name="T2" fmla="*/ 5 w 7"/>
              <a:gd name="T3" fmla="*/ 0 h 6"/>
              <a:gd name="T4" fmla="*/ 5 w 7"/>
              <a:gd name="T5" fmla="*/ 0 h 6"/>
              <a:gd name="T6" fmla="*/ 0 w 7"/>
              <a:gd name="T7" fmla="*/ 3 h 6"/>
              <a:gd name="T8" fmla="*/ 0 w 7"/>
              <a:gd name="T9" fmla="*/ 3 h 6"/>
              <a:gd name="T10" fmla="*/ 0 w 7"/>
              <a:gd name="T11" fmla="*/ 6 h 6"/>
              <a:gd name="T12" fmla="*/ 7 w 7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7" y="0"/>
                </a:moveTo>
                <a:lnTo>
                  <a:pt x="5" y="0"/>
                </a:lnTo>
                <a:lnTo>
                  <a:pt x="5" y="0"/>
                </a:lnTo>
                <a:lnTo>
                  <a:pt x="0" y="3"/>
                </a:lnTo>
                <a:lnTo>
                  <a:pt x="0" y="3"/>
                </a:lnTo>
                <a:lnTo>
                  <a:pt x="0" y="6"/>
                </a:lnTo>
                <a:lnTo>
                  <a:pt x="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6" name="Freeform 181">
            <a:extLst>
              <a:ext uri="{FF2B5EF4-FFF2-40B4-BE49-F238E27FC236}">
                <a16:creationId xmlns="" xmlns:a16="http://schemas.microsoft.com/office/drawing/2014/main" id="{3BFA137C-BAFC-4751-95B9-DAD543ACB283}"/>
              </a:ext>
            </a:extLst>
          </p:cNvPr>
          <p:cNvSpPr>
            <a:spLocks/>
          </p:cNvSpPr>
          <p:nvPr/>
        </p:nvSpPr>
        <p:spPr bwMode="auto">
          <a:xfrm>
            <a:off x="5971163" y="4196910"/>
            <a:ext cx="19466" cy="16684"/>
          </a:xfrm>
          <a:custGeom>
            <a:avLst/>
            <a:gdLst>
              <a:gd name="T0" fmla="*/ 7 w 7"/>
              <a:gd name="T1" fmla="*/ 0 h 6"/>
              <a:gd name="T2" fmla="*/ 5 w 7"/>
              <a:gd name="T3" fmla="*/ 0 h 6"/>
              <a:gd name="T4" fmla="*/ 5 w 7"/>
              <a:gd name="T5" fmla="*/ 0 h 6"/>
              <a:gd name="T6" fmla="*/ 0 w 7"/>
              <a:gd name="T7" fmla="*/ 3 h 6"/>
              <a:gd name="T8" fmla="*/ 0 w 7"/>
              <a:gd name="T9" fmla="*/ 3 h 6"/>
              <a:gd name="T10" fmla="*/ 0 w 7"/>
              <a:gd name="T11" fmla="*/ 6 h 6"/>
              <a:gd name="T12" fmla="*/ 7 w 7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6">
                <a:moveTo>
                  <a:pt x="7" y="0"/>
                </a:moveTo>
                <a:lnTo>
                  <a:pt x="5" y="0"/>
                </a:lnTo>
                <a:lnTo>
                  <a:pt x="5" y="0"/>
                </a:lnTo>
                <a:lnTo>
                  <a:pt x="0" y="3"/>
                </a:lnTo>
                <a:lnTo>
                  <a:pt x="0" y="3"/>
                </a:lnTo>
                <a:lnTo>
                  <a:pt x="0" y="6"/>
                </a:lnTo>
                <a:lnTo>
                  <a:pt x="7" y="0"/>
                </a:ln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7" name="Freeform 182">
            <a:extLst>
              <a:ext uri="{FF2B5EF4-FFF2-40B4-BE49-F238E27FC236}">
                <a16:creationId xmlns="" xmlns:a16="http://schemas.microsoft.com/office/drawing/2014/main" id="{4D2B3A28-D668-4A5A-8217-248F36AB8308}"/>
              </a:ext>
            </a:extLst>
          </p:cNvPr>
          <p:cNvSpPr>
            <a:spLocks/>
          </p:cNvSpPr>
          <p:nvPr/>
        </p:nvSpPr>
        <p:spPr bwMode="auto">
          <a:xfrm>
            <a:off x="5971163" y="4205252"/>
            <a:ext cx="33369" cy="36150"/>
          </a:xfrm>
          <a:custGeom>
            <a:avLst/>
            <a:gdLst>
              <a:gd name="T0" fmla="*/ 8 w 9"/>
              <a:gd name="T1" fmla="*/ 0 h 10"/>
              <a:gd name="T2" fmla="*/ 0 w 9"/>
              <a:gd name="T3" fmla="*/ 8 h 10"/>
              <a:gd name="T4" fmla="*/ 0 w 9"/>
              <a:gd name="T5" fmla="*/ 8 h 10"/>
              <a:gd name="T6" fmla="*/ 0 w 9"/>
              <a:gd name="T7" fmla="*/ 10 h 10"/>
              <a:gd name="T8" fmla="*/ 9 w 9"/>
              <a:gd name="T9" fmla="*/ 1 h 10"/>
              <a:gd name="T10" fmla="*/ 8 w 9"/>
              <a:gd name="T11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" h="10">
                <a:moveTo>
                  <a:pt x="8" y="0"/>
                </a:move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10"/>
                  <a:pt x="0" y="10"/>
                  <a:pt x="0" y="10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0"/>
                  <a:pt x="8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8" name="Freeform 183">
            <a:extLst>
              <a:ext uri="{FF2B5EF4-FFF2-40B4-BE49-F238E27FC236}">
                <a16:creationId xmlns="" xmlns:a16="http://schemas.microsoft.com/office/drawing/2014/main" id="{27F06AF3-BC10-4D07-AE5E-8EBF097AE8C9}"/>
              </a:ext>
            </a:extLst>
          </p:cNvPr>
          <p:cNvSpPr>
            <a:spLocks/>
          </p:cNvSpPr>
          <p:nvPr/>
        </p:nvSpPr>
        <p:spPr bwMode="auto">
          <a:xfrm>
            <a:off x="5971163" y="4227498"/>
            <a:ext cx="38930" cy="38930"/>
          </a:xfrm>
          <a:custGeom>
            <a:avLst/>
            <a:gdLst>
              <a:gd name="T0" fmla="*/ 10 w 11"/>
              <a:gd name="T1" fmla="*/ 0 h 11"/>
              <a:gd name="T2" fmla="*/ 0 w 11"/>
              <a:gd name="T3" fmla="*/ 10 h 11"/>
              <a:gd name="T4" fmla="*/ 0 w 11"/>
              <a:gd name="T5" fmla="*/ 11 h 11"/>
              <a:gd name="T6" fmla="*/ 11 w 11"/>
              <a:gd name="T7" fmla="*/ 1 h 11"/>
              <a:gd name="T8" fmla="*/ 10 w 11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1">
                <a:moveTo>
                  <a:pt x="10" y="0"/>
                </a:move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1"/>
                  <a:pt x="0" y="11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1"/>
                  <a:pt x="10" y="1"/>
                  <a:pt x="10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9" name="Freeform 184">
            <a:extLst>
              <a:ext uri="{FF2B5EF4-FFF2-40B4-BE49-F238E27FC236}">
                <a16:creationId xmlns="" xmlns:a16="http://schemas.microsoft.com/office/drawing/2014/main" id="{A6157378-ADD5-4B30-8AA5-F2464F26AFDE}"/>
              </a:ext>
            </a:extLst>
          </p:cNvPr>
          <p:cNvSpPr>
            <a:spLocks/>
          </p:cNvSpPr>
          <p:nvPr/>
        </p:nvSpPr>
        <p:spPr bwMode="auto">
          <a:xfrm>
            <a:off x="5971163" y="4246963"/>
            <a:ext cx="41712" cy="47273"/>
          </a:xfrm>
          <a:custGeom>
            <a:avLst/>
            <a:gdLst>
              <a:gd name="T0" fmla="*/ 12 w 12"/>
              <a:gd name="T1" fmla="*/ 0 h 13"/>
              <a:gd name="T2" fmla="*/ 0 w 12"/>
              <a:gd name="T3" fmla="*/ 12 h 13"/>
              <a:gd name="T4" fmla="*/ 0 w 12"/>
              <a:gd name="T5" fmla="*/ 12 h 13"/>
              <a:gd name="T6" fmla="*/ 0 w 12"/>
              <a:gd name="T7" fmla="*/ 13 h 13"/>
              <a:gd name="T8" fmla="*/ 12 w 12"/>
              <a:gd name="T9" fmla="*/ 2 h 13"/>
              <a:gd name="T10" fmla="*/ 12 w 12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" h="13">
                <a:moveTo>
                  <a:pt x="12" y="0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3"/>
                  <a:pt x="0" y="13"/>
                  <a:pt x="0" y="13"/>
                </a:cubicBezTo>
                <a:cubicBezTo>
                  <a:pt x="12" y="2"/>
                  <a:pt x="12" y="2"/>
                  <a:pt x="12" y="2"/>
                </a:cubicBezTo>
                <a:cubicBezTo>
                  <a:pt x="12" y="1"/>
                  <a:pt x="12" y="1"/>
                  <a:pt x="1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0" name="Freeform 185">
            <a:extLst>
              <a:ext uri="{FF2B5EF4-FFF2-40B4-BE49-F238E27FC236}">
                <a16:creationId xmlns="" xmlns:a16="http://schemas.microsoft.com/office/drawing/2014/main" id="{B87C9E28-26B3-4AE1-9080-725843F0D919}"/>
              </a:ext>
            </a:extLst>
          </p:cNvPr>
          <p:cNvSpPr>
            <a:spLocks/>
          </p:cNvSpPr>
          <p:nvPr/>
        </p:nvSpPr>
        <p:spPr bwMode="auto">
          <a:xfrm>
            <a:off x="5971163" y="4271989"/>
            <a:ext cx="50053" cy="50053"/>
          </a:xfrm>
          <a:custGeom>
            <a:avLst/>
            <a:gdLst>
              <a:gd name="T0" fmla="*/ 14 w 14"/>
              <a:gd name="T1" fmla="*/ 0 h 14"/>
              <a:gd name="T2" fmla="*/ 0 w 14"/>
              <a:gd name="T3" fmla="*/ 13 h 14"/>
              <a:gd name="T4" fmla="*/ 0 w 14"/>
              <a:gd name="T5" fmla="*/ 13 h 14"/>
              <a:gd name="T6" fmla="*/ 0 w 14"/>
              <a:gd name="T7" fmla="*/ 14 h 14"/>
              <a:gd name="T8" fmla="*/ 14 w 14"/>
              <a:gd name="T9" fmla="*/ 1 h 14"/>
              <a:gd name="T10" fmla="*/ 14 w 14"/>
              <a:gd name="T1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14">
                <a:moveTo>
                  <a:pt x="14" y="0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0"/>
                  <a:pt x="14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1" name="Freeform 186">
            <a:extLst>
              <a:ext uri="{FF2B5EF4-FFF2-40B4-BE49-F238E27FC236}">
                <a16:creationId xmlns="" xmlns:a16="http://schemas.microsoft.com/office/drawing/2014/main" id="{CECF84F7-5442-42F2-9073-AB15D6FF4A0E}"/>
              </a:ext>
            </a:extLst>
          </p:cNvPr>
          <p:cNvSpPr>
            <a:spLocks/>
          </p:cNvSpPr>
          <p:nvPr/>
        </p:nvSpPr>
        <p:spPr bwMode="auto">
          <a:xfrm>
            <a:off x="5976724" y="4294235"/>
            <a:ext cx="47273" cy="52834"/>
          </a:xfrm>
          <a:custGeom>
            <a:avLst/>
            <a:gdLst>
              <a:gd name="T0" fmla="*/ 14 w 14"/>
              <a:gd name="T1" fmla="*/ 0 h 15"/>
              <a:gd name="T2" fmla="*/ 0 w 14"/>
              <a:gd name="T3" fmla="*/ 15 h 15"/>
              <a:gd name="T4" fmla="*/ 1 w 14"/>
              <a:gd name="T5" fmla="*/ 15 h 15"/>
              <a:gd name="T6" fmla="*/ 14 w 14"/>
              <a:gd name="T7" fmla="*/ 1 h 15"/>
              <a:gd name="T8" fmla="*/ 14 w 14"/>
              <a:gd name="T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5">
                <a:moveTo>
                  <a:pt x="14" y="0"/>
                </a:move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0" y="15"/>
                  <a:pt x="1" y="15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2" name="Freeform 187">
            <a:extLst>
              <a:ext uri="{FF2B5EF4-FFF2-40B4-BE49-F238E27FC236}">
                <a16:creationId xmlns="" xmlns:a16="http://schemas.microsoft.com/office/drawing/2014/main" id="{B3F3214F-FE56-47D7-A38F-06675F9C1E8A}"/>
              </a:ext>
            </a:extLst>
          </p:cNvPr>
          <p:cNvSpPr>
            <a:spLocks/>
          </p:cNvSpPr>
          <p:nvPr/>
        </p:nvSpPr>
        <p:spPr bwMode="auto">
          <a:xfrm>
            <a:off x="5998970" y="4316481"/>
            <a:ext cx="33369" cy="30589"/>
          </a:xfrm>
          <a:custGeom>
            <a:avLst/>
            <a:gdLst>
              <a:gd name="T0" fmla="*/ 8 w 9"/>
              <a:gd name="T1" fmla="*/ 0 h 8"/>
              <a:gd name="T2" fmla="*/ 0 w 9"/>
              <a:gd name="T3" fmla="*/ 8 h 8"/>
              <a:gd name="T4" fmla="*/ 2 w 9"/>
              <a:gd name="T5" fmla="*/ 8 h 8"/>
              <a:gd name="T6" fmla="*/ 9 w 9"/>
              <a:gd name="T7" fmla="*/ 1 h 8"/>
              <a:gd name="T8" fmla="*/ 8 w 9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8">
                <a:moveTo>
                  <a:pt x="8" y="0"/>
                </a:moveTo>
                <a:cubicBezTo>
                  <a:pt x="0" y="8"/>
                  <a:pt x="0" y="8"/>
                  <a:pt x="0" y="8"/>
                </a:cubicBezTo>
                <a:cubicBezTo>
                  <a:pt x="1" y="8"/>
                  <a:pt x="1" y="8"/>
                  <a:pt x="2" y="8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8" y="0"/>
                  <a:pt x="8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3" name="Freeform 188">
            <a:extLst>
              <a:ext uri="{FF2B5EF4-FFF2-40B4-BE49-F238E27FC236}">
                <a16:creationId xmlns="" xmlns:a16="http://schemas.microsoft.com/office/drawing/2014/main" id="{CA9164B5-84CE-48A4-BD85-3F657C0AA3F1}"/>
              </a:ext>
            </a:extLst>
          </p:cNvPr>
          <p:cNvSpPr>
            <a:spLocks/>
          </p:cNvSpPr>
          <p:nvPr/>
        </p:nvSpPr>
        <p:spPr bwMode="auto">
          <a:xfrm>
            <a:off x="6026777" y="4341508"/>
            <a:ext cx="8343" cy="5561"/>
          </a:xfrm>
          <a:custGeom>
            <a:avLst/>
            <a:gdLst>
              <a:gd name="T0" fmla="*/ 2 w 2"/>
              <a:gd name="T1" fmla="*/ 0 h 1"/>
              <a:gd name="T2" fmla="*/ 0 w 2"/>
              <a:gd name="T3" fmla="*/ 1 h 1"/>
              <a:gd name="T4" fmla="*/ 1 w 2"/>
              <a:gd name="T5" fmla="*/ 1 h 1"/>
              <a:gd name="T6" fmla="*/ 2 w 2"/>
              <a:gd name="T7" fmla="*/ 1 h 1"/>
              <a:gd name="T8" fmla="*/ 2 w 2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1">
                <a:moveTo>
                  <a:pt x="2" y="0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4" name="Freeform 189">
            <a:extLst>
              <a:ext uri="{FF2B5EF4-FFF2-40B4-BE49-F238E27FC236}">
                <a16:creationId xmlns="" xmlns:a16="http://schemas.microsoft.com/office/drawing/2014/main" id="{2863D44A-39DC-4C9E-BFA4-8C953D883CD8}"/>
              </a:ext>
            </a:extLst>
          </p:cNvPr>
          <p:cNvSpPr>
            <a:spLocks/>
          </p:cNvSpPr>
          <p:nvPr/>
        </p:nvSpPr>
        <p:spPr bwMode="auto">
          <a:xfrm>
            <a:off x="5759827" y="3810389"/>
            <a:ext cx="27807" cy="33369"/>
          </a:xfrm>
          <a:custGeom>
            <a:avLst/>
            <a:gdLst>
              <a:gd name="T0" fmla="*/ 7 w 8"/>
              <a:gd name="T1" fmla="*/ 0 h 9"/>
              <a:gd name="T2" fmla="*/ 1 w 8"/>
              <a:gd name="T3" fmla="*/ 7 h 9"/>
              <a:gd name="T4" fmla="*/ 0 w 8"/>
              <a:gd name="T5" fmla="*/ 9 h 9"/>
              <a:gd name="T6" fmla="*/ 8 w 8"/>
              <a:gd name="T7" fmla="*/ 1 h 9"/>
              <a:gd name="T8" fmla="*/ 7 w 8"/>
              <a:gd name="T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9">
                <a:moveTo>
                  <a:pt x="7" y="0"/>
                </a:moveTo>
                <a:cubicBezTo>
                  <a:pt x="1" y="7"/>
                  <a:pt x="1" y="7"/>
                  <a:pt x="1" y="7"/>
                </a:cubicBezTo>
                <a:cubicBezTo>
                  <a:pt x="0" y="8"/>
                  <a:pt x="0" y="9"/>
                  <a:pt x="0" y="9"/>
                </a:cubicBezTo>
                <a:cubicBezTo>
                  <a:pt x="8" y="1"/>
                  <a:pt x="8" y="1"/>
                  <a:pt x="8" y="1"/>
                </a:cubicBezTo>
                <a:cubicBezTo>
                  <a:pt x="7" y="0"/>
                  <a:pt x="7" y="0"/>
                  <a:pt x="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" name="Freeform 190">
            <a:extLst>
              <a:ext uri="{FF2B5EF4-FFF2-40B4-BE49-F238E27FC236}">
                <a16:creationId xmlns="" xmlns:a16="http://schemas.microsoft.com/office/drawing/2014/main" id="{97FE46E4-6A98-4724-A8C5-2D922DB9D1E2}"/>
              </a:ext>
            </a:extLst>
          </p:cNvPr>
          <p:cNvSpPr>
            <a:spLocks/>
          </p:cNvSpPr>
          <p:nvPr/>
        </p:nvSpPr>
        <p:spPr bwMode="auto">
          <a:xfrm>
            <a:off x="5762607" y="3824292"/>
            <a:ext cx="38930" cy="36150"/>
          </a:xfrm>
          <a:custGeom>
            <a:avLst/>
            <a:gdLst>
              <a:gd name="T0" fmla="*/ 13 w 14"/>
              <a:gd name="T1" fmla="*/ 0 h 13"/>
              <a:gd name="T2" fmla="*/ 0 w 14"/>
              <a:gd name="T3" fmla="*/ 13 h 13"/>
              <a:gd name="T4" fmla="*/ 3 w 14"/>
              <a:gd name="T5" fmla="*/ 13 h 13"/>
              <a:gd name="T6" fmla="*/ 14 w 14"/>
              <a:gd name="T7" fmla="*/ 2 h 13"/>
              <a:gd name="T8" fmla="*/ 13 w 14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3">
                <a:moveTo>
                  <a:pt x="13" y="0"/>
                </a:moveTo>
                <a:lnTo>
                  <a:pt x="0" y="13"/>
                </a:lnTo>
                <a:lnTo>
                  <a:pt x="3" y="13"/>
                </a:lnTo>
                <a:lnTo>
                  <a:pt x="14" y="2"/>
                </a:lnTo>
                <a:lnTo>
                  <a:pt x="1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6" name="Freeform 191">
            <a:extLst>
              <a:ext uri="{FF2B5EF4-FFF2-40B4-BE49-F238E27FC236}">
                <a16:creationId xmlns="" xmlns:a16="http://schemas.microsoft.com/office/drawing/2014/main" id="{1D7EA3B6-D1C4-4AA4-8001-2D65F9D6F991}"/>
              </a:ext>
            </a:extLst>
          </p:cNvPr>
          <p:cNvSpPr>
            <a:spLocks/>
          </p:cNvSpPr>
          <p:nvPr/>
        </p:nvSpPr>
        <p:spPr bwMode="auto">
          <a:xfrm>
            <a:off x="5762607" y="3824292"/>
            <a:ext cx="38930" cy="36150"/>
          </a:xfrm>
          <a:custGeom>
            <a:avLst/>
            <a:gdLst>
              <a:gd name="T0" fmla="*/ 13 w 14"/>
              <a:gd name="T1" fmla="*/ 0 h 13"/>
              <a:gd name="T2" fmla="*/ 0 w 14"/>
              <a:gd name="T3" fmla="*/ 13 h 13"/>
              <a:gd name="T4" fmla="*/ 3 w 14"/>
              <a:gd name="T5" fmla="*/ 13 h 13"/>
              <a:gd name="T6" fmla="*/ 14 w 14"/>
              <a:gd name="T7" fmla="*/ 2 h 13"/>
              <a:gd name="T8" fmla="*/ 13 w 14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3">
                <a:moveTo>
                  <a:pt x="13" y="0"/>
                </a:moveTo>
                <a:lnTo>
                  <a:pt x="0" y="13"/>
                </a:lnTo>
                <a:lnTo>
                  <a:pt x="3" y="13"/>
                </a:lnTo>
                <a:lnTo>
                  <a:pt x="14" y="2"/>
                </a:lnTo>
                <a:lnTo>
                  <a:pt x="13" y="0"/>
                </a:ln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7" name="Freeform 192">
            <a:extLst>
              <a:ext uri="{FF2B5EF4-FFF2-40B4-BE49-F238E27FC236}">
                <a16:creationId xmlns="" xmlns:a16="http://schemas.microsoft.com/office/drawing/2014/main" id="{6FBD8156-7C56-47C8-8D7D-3F727E330FB0}"/>
              </a:ext>
            </a:extLst>
          </p:cNvPr>
          <p:cNvSpPr>
            <a:spLocks/>
          </p:cNvSpPr>
          <p:nvPr/>
        </p:nvSpPr>
        <p:spPr bwMode="auto">
          <a:xfrm>
            <a:off x="5790415" y="3843757"/>
            <a:ext cx="22246" cy="16684"/>
          </a:xfrm>
          <a:custGeom>
            <a:avLst/>
            <a:gdLst>
              <a:gd name="T0" fmla="*/ 8 w 8"/>
              <a:gd name="T1" fmla="*/ 0 h 6"/>
              <a:gd name="T2" fmla="*/ 0 w 8"/>
              <a:gd name="T3" fmla="*/ 6 h 6"/>
              <a:gd name="T4" fmla="*/ 3 w 8"/>
              <a:gd name="T5" fmla="*/ 6 h 6"/>
              <a:gd name="T6" fmla="*/ 8 w 8"/>
              <a:gd name="T7" fmla="*/ 1 h 6"/>
              <a:gd name="T8" fmla="*/ 8 w 8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6">
                <a:moveTo>
                  <a:pt x="8" y="0"/>
                </a:moveTo>
                <a:lnTo>
                  <a:pt x="0" y="6"/>
                </a:lnTo>
                <a:lnTo>
                  <a:pt x="3" y="6"/>
                </a:lnTo>
                <a:lnTo>
                  <a:pt x="8" y="1"/>
                </a:lnTo>
                <a:lnTo>
                  <a:pt x="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8" name="Freeform 193">
            <a:extLst>
              <a:ext uri="{FF2B5EF4-FFF2-40B4-BE49-F238E27FC236}">
                <a16:creationId xmlns="" xmlns:a16="http://schemas.microsoft.com/office/drawing/2014/main" id="{918428AA-9503-4B60-8C71-43C5CBF559D8}"/>
              </a:ext>
            </a:extLst>
          </p:cNvPr>
          <p:cNvSpPr>
            <a:spLocks/>
          </p:cNvSpPr>
          <p:nvPr/>
        </p:nvSpPr>
        <p:spPr bwMode="auto">
          <a:xfrm>
            <a:off x="5790415" y="3843757"/>
            <a:ext cx="22246" cy="16684"/>
          </a:xfrm>
          <a:custGeom>
            <a:avLst/>
            <a:gdLst>
              <a:gd name="T0" fmla="*/ 8 w 8"/>
              <a:gd name="T1" fmla="*/ 0 h 6"/>
              <a:gd name="T2" fmla="*/ 0 w 8"/>
              <a:gd name="T3" fmla="*/ 6 h 6"/>
              <a:gd name="T4" fmla="*/ 3 w 8"/>
              <a:gd name="T5" fmla="*/ 6 h 6"/>
              <a:gd name="T6" fmla="*/ 8 w 8"/>
              <a:gd name="T7" fmla="*/ 1 h 6"/>
              <a:gd name="T8" fmla="*/ 8 w 8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6">
                <a:moveTo>
                  <a:pt x="8" y="0"/>
                </a:moveTo>
                <a:lnTo>
                  <a:pt x="0" y="6"/>
                </a:lnTo>
                <a:lnTo>
                  <a:pt x="3" y="6"/>
                </a:lnTo>
                <a:lnTo>
                  <a:pt x="8" y="1"/>
                </a:lnTo>
                <a:lnTo>
                  <a:pt x="8" y="0"/>
                </a:ln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9" name="Freeform 194">
            <a:extLst>
              <a:ext uri="{FF2B5EF4-FFF2-40B4-BE49-F238E27FC236}">
                <a16:creationId xmlns="" xmlns:a16="http://schemas.microsoft.com/office/drawing/2014/main" id="{95561611-8E6B-4B7E-8AE9-8D3F63BAA068}"/>
              </a:ext>
            </a:extLst>
          </p:cNvPr>
          <p:cNvSpPr>
            <a:spLocks/>
          </p:cNvSpPr>
          <p:nvPr/>
        </p:nvSpPr>
        <p:spPr bwMode="auto">
          <a:xfrm>
            <a:off x="5818222" y="3857660"/>
            <a:ext cx="8343" cy="2781"/>
          </a:xfrm>
          <a:custGeom>
            <a:avLst/>
            <a:gdLst>
              <a:gd name="T0" fmla="*/ 1 w 3"/>
              <a:gd name="T1" fmla="*/ 0 h 1"/>
              <a:gd name="T2" fmla="*/ 0 w 3"/>
              <a:gd name="T3" fmla="*/ 1 h 1"/>
              <a:gd name="T4" fmla="*/ 0 w 3"/>
              <a:gd name="T5" fmla="*/ 1 h 1"/>
              <a:gd name="T6" fmla="*/ 1 w 3"/>
              <a:gd name="T7" fmla="*/ 1 h 1"/>
              <a:gd name="T8" fmla="*/ 3 w 3"/>
              <a:gd name="T9" fmla="*/ 1 h 1"/>
              <a:gd name="T10" fmla="*/ 1 w 3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1">
                <a:moveTo>
                  <a:pt x="1" y="0"/>
                </a:moveTo>
                <a:lnTo>
                  <a:pt x="0" y="1"/>
                </a:lnTo>
                <a:lnTo>
                  <a:pt x="0" y="1"/>
                </a:lnTo>
                <a:lnTo>
                  <a:pt x="1" y="1"/>
                </a:lnTo>
                <a:lnTo>
                  <a:pt x="3" y="1"/>
                </a:lnTo>
                <a:lnTo>
                  <a:pt x="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0" name="Freeform 195">
            <a:extLst>
              <a:ext uri="{FF2B5EF4-FFF2-40B4-BE49-F238E27FC236}">
                <a16:creationId xmlns="" xmlns:a16="http://schemas.microsoft.com/office/drawing/2014/main" id="{DCC89D13-6F36-4CB2-A2D6-555F132E39D9}"/>
              </a:ext>
            </a:extLst>
          </p:cNvPr>
          <p:cNvSpPr>
            <a:spLocks/>
          </p:cNvSpPr>
          <p:nvPr/>
        </p:nvSpPr>
        <p:spPr bwMode="auto">
          <a:xfrm>
            <a:off x="5818222" y="3857660"/>
            <a:ext cx="8343" cy="2781"/>
          </a:xfrm>
          <a:custGeom>
            <a:avLst/>
            <a:gdLst>
              <a:gd name="T0" fmla="*/ 1 w 3"/>
              <a:gd name="T1" fmla="*/ 0 h 1"/>
              <a:gd name="T2" fmla="*/ 0 w 3"/>
              <a:gd name="T3" fmla="*/ 1 h 1"/>
              <a:gd name="T4" fmla="*/ 0 w 3"/>
              <a:gd name="T5" fmla="*/ 1 h 1"/>
              <a:gd name="T6" fmla="*/ 1 w 3"/>
              <a:gd name="T7" fmla="*/ 1 h 1"/>
              <a:gd name="T8" fmla="*/ 3 w 3"/>
              <a:gd name="T9" fmla="*/ 1 h 1"/>
              <a:gd name="T10" fmla="*/ 1 w 3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1">
                <a:moveTo>
                  <a:pt x="1" y="0"/>
                </a:moveTo>
                <a:lnTo>
                  <a:pt x="0" y="1"/>
                </a:lnTo>
                <a:lnTo>
                  <a:pt x="0" y="1"/>
                </a:lnTo>
                <a:lnTo>
                  <a:pt x="1" y="1"/>
                </a:lnTo>
                <a:lnTo>
                  <a:pt x="3" y="1"/>
                </a:lnTo>
                <a:lnTo>
                  <a:pt x="1" y="0"/>
                </a:ln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1" name="Freeform 196">
            <a:extLst>
              <a:ext uri="{FF2B5EF4-FFF2-40B4-BE49-F238E27FC236}">
                <a16:creationId xmlns="" xmlns:a16="http://schemas.microsoft.com/office/drawing/2014/main" id="{0E29276A-5306-4DB2-A8E3-DFAA66806CB2}"/>
              </a:ext>
            </a:extLst>
          </p:cNvPr>
          <p:cNvSpPr>
            <a:spLocks/>
          </p:cNvSpPr>
          <p:nvPr/>
        </p:nvSpPr>
        <p:spPr bwMode="auto">
          <a:xfrm>
            <a:off x="5743143" y="3860442"/>
            <a:ext cx="27807" cy="27807"/>
          </a:xfrm>
          <a:custGeom>
            <a:avLst/>
            <a:gdLst>
              <a:gd name="T0" fmla="*/ 8 w 8"/>
              <a:gd name="T1" fmla="*/ 0 h 8"/>
              <a:gd name="T2" fmla="*/ 8 w 8"/>
              <a:gd name="T3" fmla="*/ 0 h 8"/>
              <a:gd name="T4" fmla="*/ 6 w 8"/>
              <a:gd name="T5" fmla="*/ 0 h 8"/>
              <a:gd name="T6" fmla="*/ 1 w 8"/>
              <a:gd name="T7" fmla="*/ 5 h 8"/>
              <a:gd name="T8" fmla="*/ 0 w 8"/>
              <a:gd name="T9" fmla="*/ 8 h 8"/>
              <a:gd name="T10" fmla="*/ 8 w 8"/>
              <a:gd name="T11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8"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6" y="0"/>
                  <a:pt x="6" y="0"/>
                  <a:pt x="6" y="0"/>
                </a:cubicBezTo>
                <a:cubicBezTo>
                  <a:pt x="1" y="5"/>
                  <a:pt x="1" y="5"/>
                  <a:pt x="1" y="5"/>
                </a:cubicBezTo>
                <a:cubicBezTo>
                  <a:pt x="1" y="6"/>
                  <a:pt x="0" y="7"/>
                  <a:pt x="0" y="8"/>
                </a:cubicBezTo>
                <a:cubicBezTo>
                  <a:pt x="8" y="0"/>
                  <a:pt x="8" y="0"/>
                  <a:pt x="8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2" name="Freeform 197">
            <a:extLst>
              <a:ext uri="{FF2B5EF4-FFF2-40B4-BE49-F238E27FC236}">
                <a16:creationId xmlns="" xmlns:a16="http://schemas.microsoft.com/office/drawing/2014/main" id="{FFB2996C-43FC-4048-8A6A-3A8E525EEF31}"/>
              </a:ext>
            </a:extLst>
          </p:cNvPr>
          <p:cNvSpPr>
            <a:spLocks/>
          </p:cNvSpPr>
          <p:nvPr/>
        </p:nvSpPr>
        <p:spPr bwMode="auto">
          <a:xfrm>
            <a:off x="5729239" y="3860442"/>
            <a:ext cx="69519" cy="69519"/>
          </a:xfrm>
          <a:custGeom>
            <a:avLst/>
            <a:gdLst>
              <a:gd name="T0" fmla="*/ 20 w 20"/>
              <a:gd name="T1" fmla="*/ 0 h 20"/>
              <a:gd name="T2" fmla="*/ 18 w 20"/>
              <a:gd name="T3" fmla="*/ 0 h 20"/>
              <a:gd name="T4" fmla="*/ 18 w 20"/>
              <a:gd name="T5" fmla="*/ 0 h 20"/>
              <a:gd name="T6" fmla="*/ 1 w 20"/>
              <a:gd name="T7" fmla="*/ 17 h 20"/>
              <a:gd name="T8" fmla="*/ 0 w 20"/>
              <a:gd name="T9" fmla="*/ 20 h 20"/>
              <a:gd name="T10" fmla="*/ 20 w 20"/>
              <a:gd name="T11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20">
                <a:moveTo>
                  <a:pt x="20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8"/>
                  <a:pt x="1" y="19"/>
                  <a:pt x="0" y="20"/>
                </a:cubicBezTo>
                <a:cubicBezTo>
                  <a:pt x="20" y="0"/>
                  <a:pt x="20" y="0"/>
                  <a:pt x="20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3" name="Freeform 198">
            <a:extLst>
              <a:ext uri="{FF2B5EF4-FFF2-40B4-BE49-F238E27FC236}">
                <a16:creationId xmlns="" xmlns:a16="http://schemas.microsoft.com/office/drawing/2014/main" id="{C7ACA3E5-4658-451F-A2F1-1FCDAD912056}"/>
              </a:ext>
            </a:extLst>
          </p:cNvPr>
          <p:cNvSpPr>
            <a:spLocks/>
          </p:cNvSpPr>
          <p:nvPr/>
        </p:nvSpPr>
        <p:spPr bwMode="auto">
          <a:xfrm>
            <a:off x="5718116" y="3860442"/>
            <a:ext cx="102887" cy="108449"/>
          </a:xfrm>
          <a:custGeom>
            <a:avLst/>
            <a:gdLst>
              <a:gd name="T0" fmla="*/ 30 w 30"/>
              <a:gd name="T1" fmla="*/ 0 h 31"/>
              <a:gd name="T2" fmla="*/ 30 w 30"/>
              <a:gd name="T3" fmla="*/ 0 h 31"/>
              <a:gd name="T4" fmla="*/ 29 w 30"/>
              <a:gd name="T5" fmla="*/ 0 h 31"/>
              <a:gd name="T6" fmla="*/ 1 w 30"/>
              <a:gd name="T7" fmla="*/ 29 h 31"/>
              <a:gd name="T8" fmla="*/ 0 w 30"/>
              <a:gd name="T9" fmla="*/ 31 h 31"/>
              <a:gd name="T10" fmla="*/ 30 w 30"/>
              <a:gd name="T11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" h="31">
                <a:moveTo>
                  <a:pt x="30" y="0"/>
                </a:moveTo>
                <a:cubicBezTo>
                  <a:pt x="30" y="0"/>
                  <a:pt x="30" y="0"/>
                  <a:pt x="30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1" y="29"/>
                  <a:pt x="1" y="29"/>
                  <a:pt x="1" y="29"/>
                </a:cubicBezTo>
                <a:cubicBezTo>
                  <a:pt x="0" y="29"/>
                  <a:pt x="0" y="30"/>
                  <a:pt x="0" y="31"/>
                </a:cubicBezTo>
                <a:cubicBezTo>
                  <a:pt x="30" y="0"/>
                  <a:pt x="30" y="0"/>
                  <a:pt x="30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4" name="Freeform 199">
            <a:extLst>
              <a:ext uri="{FF2B5EF4-FFF2-40B4-BE49-F238E27FC236}">
                <a16:creationId xmlns="" xmlns:a16="http://schemas.microsoft.com/office/drawing/2014/main" id="{51945399-11DA-4AFF-90FD-7A0CC7587402}"/>
              </a:ext>
            </a:extLst>
          </p:cNvPr>
          <p:cNvSpPr>
            <a:spLocks/>
          </p:cNvSpPr>
          <p:nvPr/>
        </p:nvSpPr>
        <p:spPr bwMode="auto">
          <a:xfrm>
            <a:off x="5706993" y="3874345"/>
            <a:ext cx="127913" cy="133475"/>
          </a:xfrm>
          <a:custGeom>
            <a:avLst/>
            <a:gdLst>
              <a:gd name="T0" fmla="*/ 36 w 37"/>
              <a:gd name="T1" fmla="*/ 0 h 38"/>
              <a:gd name="T2" fmla="*/ 1 w 37"/>
              <a:gd name="T3" fmla="*/ 36 h 38"/>
              <a:gd name="T4" fmla="*/ 0 w 37"/>
              <a:gd name="T5" fmla="*/ 38 h 38"/>
              <a:gd name="T6" fmla="*/ 37 w 37"/>
              <a:gd name="T7" fmla="*/ 1 h 38"/>
              <a:gd name="T8" fmla="*/ 36 w 37"/>
              <a:gd name="T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38">
                <a:moveTo>
                  <a:pt x="36" y="0"/>
                </a:moveTo>
                <a:cubicBezTo>
                  <a:pt x="1" y="36"/>
                  <a:pt x="1" y="36"/>
                  <a:pt x="1" y="36"/>
                </a:cubicBezTo>
                <a:cubicBezTo>
                  <a:pt x="1" y="36"/>
                  <a:pt x="0" y="37"/>
                  <a:pt x="0" y="38"/>
                </a:cubicBezTo>
                <a:cubicBezTo>
                  <a:pt x="37" y="1"/>
                  <a:pt x="37" y="1"/>
                  <a:pt x="37" y="1"/>
                </a:cubicBezTo>
                <a:cubicBezTo>
                  <a:pt x="36" y="0"/>
                  <a:pt x="36" y="0"/>
                  <a:pt x="36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5" name="Freeform 200">
            <a:extLst>
              <a:ext uri="{FF2B5EF4-FFF2-40B4-BE49-F238E27FC236}">
                <a16:creationId xmlns="" xmlns:a16="http://schemas.microsoft.com/office/drawing/2014/main" id="{936E69C0-37FA-49B0-94FF-8C248E043524}"/>
              </a:ext>
            </a:extLst>
          </p:cNvPr>
          <p:cNvSpPr>
            <a:spLocks/>
          </p:cNvSpPr>
          <p:nvPr/>
        </p:nvSpPr>
        <p:spPr bwMode="auto">
          <a:xfrm>
            <a:off x="5701431" y="3888249"/>
            <a:ext cx="144598" cy="152941"/>
          </a:xfrm>
          <a:custGeom>
            <a:avLst/>
            <a:gdLst>
              <a:gd name="T0" fmla="*/ 42 w 42"/>
              <a:gd name="T1" fmla="*/ 0 h 44"/>
              <a:gd name="T2" fmla="*/ 0 w 42"/>
              <a:gd name="T3" fmla="*/ 42 h 44"/>
              <a:gd name="T4" fmla="*/ 0 w 42"/>
              <a:gd name="T5" fmla="*/ 44 h 44"/>
              <a:gd name="T6" fmla="*/ 42 w 42"/>
              <a:gd name="T7" fmla="*/ 1 h 44"/>
              <a:gd name="T8" fmla="*/ 42 w 42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44">
                <a:moveTo>
                  <a:pt x="42" y="0"/>
                </a:moveTo>
                <a:cubicBezTo>
                  <a:pt x="0" y="42"/>
                  <a:pt x="0" y="42"/>
                  <a:pt x="0" y="42"/>
                </a:cubicBezTo>
                <a:cubicBezTo>
                  <a:pt x="0" y="43"/>
                  <a:pt x="0" y="43"/>
                  <a:pt x="0" y="44"/>
                </a:cubicBezTo>
                <a:cubicBezTo>
                  <a:pt x="42" y="1"/>
                  <a:pt x="42" y="1"/>
                  <a:pt x="42" y="1"/>
                </a:cubicBezTo>
                <a:cubicBezTo>
                  <a:pt x="42" y="0"/>
                  <a:pt x="42" y="0"/>
                  <a:pt x="4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" name="Freeform 201">
            <a:extLst>
              <a:ext uri="{FF2B5EF4-FFF2-40B4-BE49-F238E27FC236}">
                <a16:creationId xmlns="" xmlns:a16="http://schemas.microsoft.com/office/drawing/2014/main" id="{A73E7AB5-2398-491D-87C3-281822A5157C}"/>
              </a:ext>
            </a:extLst>
          </p:cNvPr>
          <p:cNvSpPr>
            <a:spLocks/>
          </p:cNvSpPr>
          <p:nvPr/>
        </p:nvSpPr>
        <p:spPr bwMode="auto">
          <a:xfrm>
            <a:off x="5693090" y="3904933"/>
            <a:ext cx="166844" cy="172405"/>
          </a:xfrm>
          <a:custGeom>
            <a:avLst/>
            <a:gdLst>
              <a:gd name="T0" fmla="*/ 47 w 48"/>
              <a:gd name="T1" fmla="*/ 0 h 49"/>
              <a:gd name="T2" fmla="*/ 0 w 48"/>
              <a:gd name="T3" fmla="*/ 47 h 49"/>
              <a:gd name="T4" fmla="*/ 0 w 48"/>
              <a:gd name="T5" fmla="*/ 49 h 49"/>
              <a:gd name="T6" fmla="*/ 48 w 48"/>
              <a:gd name="T7" fmla="*/ 1 h 49"/>
              <a:gd name="T8" fmla="*/ 47 w 48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49">
                <a:moveTo>
                  <a:pt x="47" y="0"/>
                </a:moveTo>
                <a:cubicBezTo>
                  <a:pt x="0" y="47"/>
                  <a:pt x="0" y="47"/>
                  <a:pt x="0" y="47"/>
                </a:cubicBezTo>
                <a:cubicBezTo>
                  <a:pt x="0" y="48"/>
                  <a:pt x="0" y="48"/>
                  <a:pt x="0" y="49"/>
                </a:cubicBezTo>
                <a:cubicBezTo>
                  <a:pt x="48" y="1"/>
                  <a:pt x="48" y="1"/>
                  <a:pt x="48" y="1"/>
                </a:cubicBezTo>
                <a:cubicBezTo>
                  <a:pt x="47" y="0"/>
                  <a:pt x="47" y="0"/>
                  <a:pt x="47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7" name="Freeform 202">
            <a:extLst>
              <a:ext uri="{FF2B5EF4-FFF2-40B4-BE49-F238E27FC236}">
                <a16:creationId xmlns="" xmlns:a16="http://schemas.microsoft.com/office/drawing/2014/main" id="{A8D861A8-39C1-44EA-BE38-FBBE44B1DCE2}"/>
              </a:ext>
            </a:extLst>
          </p:cNvPr>
          <p:cNvSpPr>
            <a:spLocks/>
          </p:cNvSpPr>
          <p:nvPr/>
        </p:nvSpPr>
        <p:spPr bwMode="auto">
          <a:xfrm>
            <a:off x="5684747" y="3924398"/>
            <a:ext cx="186309" cy="186309"/>
          </a:xfrm>
          <a:custGeom>
            <a:avLst/>
            <a:gdLst>
              <a:gd name="T0" fmla="*/ 52 w 53"/>
              <a:gd name="T1" fmla="*/ 0 h 54"/>
              <a:gd name="T2" fmla="*/ 0 w 53"/>
              <a:gd name="T3" fmla="*/ 52 h 54"/>
              <a:gd name="T4" fmla="*/ 0 w 53"/>
              <a:gd name="T5" fmla="*/ 54 h 54"/>
              <a:gd name="T6" fmla="*/ 53 w 53"/>
              <a:gd name="T7" fmla="*/ 1 h 54"/>
              <a:gd name="T8" fmla="*/ 52 w 53"/>
              <a:gd name="T9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54">
                <a:moveTo>
                  <a:pt x="52" y="0"/>
                </a:moveTo>
                <a:cubicBezTo>
                  <a:pt x="0" y="52"/>
                  <a:pt x="0" y="52"/>
                  <a:pt x="0" y="52"/>
                </a:cubicBezTo>
                <a:cubicBezTo>
                  <a:pt x="0" y="52"/>
                  <a:pt x="0" y="53"/>
                  <a:pt x="0" y="54"/>
                </a:cubicBezTo>
                <a:cubicBezTo>
                  <a:pt x="53" y="1"/>
                  <a:pt x="53" y="1"/>
                  <a:pt x="53" y="1"/>
                </a:cubicBezTo>
                <a:cubicBezTo>
                  <a:pt x="52" y="0"/>
                  <a:pt x="52" y="0"/>
                  <a:pt x="5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8" name="Freeform 203">
            <a:extLst>
              <a:ext uri="{FF2B5EF4-FFF2-40B4-BE49-F238E27FC236}">
                <a16:creationId xmlns="" xmlns:a16="http://schemas.microsoft.com/office/drawing/2014/main" id="{4256673B-8D40-4385-90C8-8448AC832FD4}"/>
              </a:ext>
            </a:extLst>
          </p:cNvPr>
          <p:cNvSpPr>
            <a:spLocks/>
          </p:cNvSpPr>
          <p:nvPr/>
        </p:nvSpPr>
        <p:spPr bwMode="auto">
          <a:xfrm>
            <a:off x="5681967" y="3941082"/>
            <a:ext cx="200212" cy="202994"/>
          </a:xfrm>
          <a:custGeom>
            <a:avLst/>
            <a:gdLst>
              <a:gd name="T0" fmla="*/ 56 w 57"/>
              <a:gd name="T1" fmla="*/ 0 h 58"/>
              <a:gd name="T2" fmla="*/ 0 w 57"/>
              <a:gd name="T3" fmla="*/ 56 h 58"/>
              <a:gd name="T4" fmla="*/ 0 w 57"/>
              <a:gd name="T5" fmla="*/ 58 h 58"/>
              <a:gd name="T6" fmla="*/ 57 w 57"/>
              <a:gd name="T7" fmla="*/ 1 h 58"/>
              <a:gd name="T8" fmla="*/ 56 w 57"/>
              <a:gd name="T9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" h="58">
                <a:moveTo>
                  <a:pt x="56" y="0"/>
                </a:moveTo>
                <a:cubicBezTo>
                  <a:pt x="0" y="56"/>
                  <a:pt x="0" y="56"/>
                  <a:pt x="0" y="56"/>
                </a:cubicBezTo>
                <a:cubicBezTo>
                  <a:pt x="0" y="57"/>
                  <a:pt x="0" y="57"/>
                  <a:pt x="0" y="58"/>
                </a:cubicBezTo>
                <a:cubicBezTo>
                  <a:pt x="57" y="1"/>
                  <a:pt x="57" y="1"/>
                  <a:pt x="57" y="1"/>
                </a:cubicBezTo>
                <a:cubicBezTo>
                  <a:pt x="56" y="0"/>
                  <a:pt x="56" y="0"/>
                  <a:pt x="56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9" name="Freeform 204">
            <a:extLst>
              <a:ext uri="{FF2B5EF4-FFF2-40B4-BE49-F238E27FC236}">
                <a16:creationId xmlns="" xmlns:a16="http://schemas.microsoft.com/office/drawing/2014/main" id="{E9DA0C99-0C91-424A-817A-7DED962C49D7}"/>
              </a:ext>
            </a:extLst>
          </p:cNvPr>
          <p:cNvSpPr>
            <a:spLocks/>
          </p:cNvSpPr>
          <p:nvPr/>
        </p:nvSpPr>
        <p:spPr bwMode="auto">
          <a:xfrm>
            <a:off x="5676406" y="3957767"/>
            <a:ext cx="216897" cy="216897"/>
          </a:xfrm>
          <a:custGeom>
            <a:avLst/>
            <a:gdLst>
              <a:gd name="T0" fmla="*/ 61 w 62"/>
              <a:gd name="T1" fmla="*/ 0 h 62"/>
              <a:gd name="T2" fmla="*/ 1 w 62"/>
              <a:gd name="T3" fmla="*/ 61 h 62"/>
              <a:gd name="T4" fmla="*/ 0 w 62"/>
              <a:gd name="T5" fmla="*/ 62 h 62"/>
              <a:gd name="T6" fmla="*/ 62 w 62"/>
              <a:gd name="T7" fmla="*/ 1 h 62"/>
              <a:gd name="T8" fmla="*/ 61 w 62"/>
              <a:gd name="T9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62">
                <a:moveTo>
                  <a:pt x="61" y="0"/>
                </a:moveTo>
                <a:cubicBezTo>
                  <a:pt x="1" y="61"/>
                  <a:pt x="1" y="61"/>
                  <a:pt x="1" y="61"/>
                </a:cubicBezTo>
                <a:cubicBezTo>
                  <a:pt x="1" y="61"/>
                  <a:pt x="0" y="62"/>
                  <a:pt x="0" y="62"/>
                </a:cubicBezTo>
                <a:cubicBezTo>
                  <a:pt x="62" y="1"/>
                  <a:pt x="62" y="1"/>
                  <a:pt x="62" y="1"/>
                </a:cubicBezTo>
                <a:cubicBezTo>
                  <a:pt x="61" y="0"/>
                  <a:pt x="61" y="0"/>
                  <a:pt x="61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0" name="TextBox 261">
            <a:extLst>
              <a:ext uri="{FF2B5EF4-FFF2-40B4-BE49-F238E27FC236}">
                <a16:creationId xmlns="" xmlns:a16="http://schemas.microsoft.com/office/drawing/2014/main" id="{4225F2D7-1725-40CE-937E-CF3A700C66E2}"/>
              </a:ext>
            </a:extLst>
          </p:cNvPr>
          <p:cNvSpPr txBox="1"/>
          <p:nvPr/>
        </p:nvSpPr>
        <p:spPr>
          <a:xfrm>
            <a:off x="5428085" y="2537543"/>
            <a:ext cx="3048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+mj-lt"/>
              </a:rPr>
              <a:t>1</a:t>
            </a:r>
          </a:p>
        </p:txBody>
      </p:sp>
      <p:sp>
        <p:nvSpPr>
          <p:cNvPr id="261" name="TextBox 262">
            <a:extLst>
              <a:ext uri="{FF2B5EF4-FFF2-40B4-BE49-F238E27FC236}">
                <a16:creationId xmlns="" xmlns:a16="http://schemas.microsoft.com/office/drawing/2014/main" id="{267ABA46-7F98-4A98-B895-AAA838F8CED0}"/>
              </a:ext>
            </a:extLst>
          </p:cNvPr>
          <p:cNvSpPr txBox="1"/>
          <p:nvPr/>
        </p:nvSpPr>
        <p:spPr>
          <a:xfrm>
            <a:off x="4074705" y="4320652"/>
            <a:ext cx="369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+mj-lt"/>
              </a:rPr>
              <a:t>2</a:t>
            </a:r>
          </a:p>
        </p:txBody>
      </p:sp>
      <p:sp>
        <p:nvSpPr>
          <p:cNvPr id="262" name="TextBox 263">
            <a:extLst>
              <a:ext uri="{FF2B5EF4-FFF2-40B4-BE49-F238E27FC236}">
                <a16:creationId xmlns="" xmlns:a16="http://schemas.microsoft.com/office/drawing/2014/main" id="{5914315C-7C65-4928-93AB-ABB62B520DCA}"/>
              </a:ext>
            </a:extLst>
          </p:cNvPr>
          <p:cNvSpPr txBox="1"/>
          <p:nvPr/>
        </p:nvSpPr>
        <p:spPr>
          <a:xfrm>
            <a:off x="7519464" y="3957767"/>
            <a:ext cx="3626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+mj-lt"/>
              </a:rPr>
              <a:t>3</a:t>
            </a:r>
          </a:p>
        </p:txBody>
      </p:sp>
      <p:sp>
        <p:nvSpPr>
          <p:cNvPr id="263" name="Freeform 40">
            <a:extLst>
              <a:ext uri="{FF2B5EF4-FFF2-40B4-BE49-F238E27FC236}">
                <a16:creationId xmlns="" xmlns:a16="http://schemas.microsoft.com/office/drawing/2014/main" id="{7EDD0B76-5783-47B8-A4ED-C639E9815240}"/>
              </a:ext>
            </a:extLst>
          </p:cNvPr>
          <p:cNvSpPr>
            <a:spLocks/>
          </p:cNvSpPr>
          <p:nvPr/>
        </p:nvSpPr>
        <p:spPr bwMode="auto">
          <a:xfrm>
            <a:off x="1874829" y="2256076"/>
            <a:ext cx="352425" cy="222250"/>
          </a:xfrm>
          <a:custGeom>
            <a:avLst/>
            <a:gdLst>
              <a:gd name="T0" fmla="*/ 34 w 137"/>
              <a:gd name="T1" fmla="*/ 57 h 86"/>
              <a:gd name="T2" fmla="*/ 81 w 137"/>
              <a:gd name="T3" fmla="*/ 3 h 86"/>
              <a:gd name="T4" fmla="*/ 99 w 137"/>
              <a:gd name="T5" fmla="*/ 49 h 86"/>
              <a:gd name="T6" fmla="*/ 122 w 137"/>
              <a:gd name="T7" fmla="*/ 43 h 86"/>
              <a:gd name="T8" fmla="*/ 117 w 137"/>
              <a:gd name="T9" fmla="*/ 76 h 86"/>
              <a:gd name="T10" fmla="*/ 15 w 137"/>
              <a:gd name="T11" fmla="*/ 76 h 86"/>
              <a:gd name="T12" fmla="*/ 5 w 137"/>
              <a:gd name="T13" fmla="*/ 48 h 86"/>
              <a:gd name="T14" fmla="*/ 30 w 137"/>
              <a:gd name="T15" fmla="*/ 39 h 86"/>
              <a:gd name="T16" fmla="*/ 34 w 137"/>
              <a:gd name="T17" fmla="*/ 57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7" h="86">
                <a:moveTo>
                  <a:pt x="34" y="57"/>
                </a:moveTo>
                <a:cubicBezTo>
                  <a:pt x="34" y="57"/>
                  <a:pt x="42" y="0"/>
                  <a:pt x="81" y="3"/>
                </a:cubicBezTo>
                <a:cubicBezTo>
                  <a:pt x="121" y="6"/>
                  <a:pt x="99" y="49"/>
                  <a:pt x="99" y="49"/>
                </a:cubicBezTo>
                <a:cubicBezTo>
                  <a:pt x="99" y="49"/>
                  <a:pt x="104" y="38"/>
                  <a:pt x="122" y="43"/>
                </a:cubicBezTo>
                <a:cubicBezTo>
                  <a:pt x="131" y="46"/>
                  <a:pt x="137" y="66"/>
                  <a:pt x="117" y="76"/>
                </a:cubicBezTo>
                <a:cubicBezTo>
                  <a:pt x="98" y="86"/>
                  <a:pt x="30" y="84"/>
                  <a:pt x="15" y="76"/>
                </a:cubicBezTo>
                <a:cubicBezTo>
                  <a:pt x="3" y="69"/>
                  <a:pt x="0" y="55"/>
                  <a:pt x="5" y="48"/>
                </a:cubicBezTo>
                <a:cubicBezTo>
                  <a:pt x="10" y="41"/>
                  <a:pt x="18" y="36"/>
                  <a:pt x="30" y="39"/>
                </a:cubicBezTo>
                <a:cubicBezTo>
                  <a:pt x="34" y="41"/>
                  <a:pt x="34" y="57"/>
                  <a:pt x="34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64" name="Freeform 164">
            <a:extLst>
              <a:ext uri="{FF2B5EF4-FFF2-40B4-BE49-F238E27FC236}">
                <a16:creationId xmlns="" xmlns:a16="http://schemas.microsoft.com/office/drawing/2014/main" id="{52BF98ED-BDC0-4EBF-B6D3-B679CE9F1790}"/>
              </a:ext>
            </a:extLst>
          </p:cNvPr>
          <p:cNvSpPr>
            <a:spLocks/>
          </p:cNvSpPr>
          <p:nvPr/>
        </p:nvSpPr>
        <p:spPr bwMode="auto">
          <a:xfrm>
            <a:off x="935115" y="4372813"/>
            <a:ext cx="231775" cy="333375"/>
          </a:xfrm>
          <a:custGeom>
            <a:avLst/>
            <a:gdLst>
              <a:gd name="T0" fmla="*/ 75 w 90"/>
              <a:gd name="T1" fmla="*/ 44 h 129"/>
              <a:gd name="T2" fmla="*/ 48 w 90"/>
              <a:gd name="T3" fmla="*/ 0 h 129"/>
              <a:gd name="T4" fmla="*/ 19 w 90"/>
              <a:gd name="T5" fmla="*/ 55 h 129"/>
              <a:gd name="T6" fmla="*/ 17 w 90"/>
              <a:gd name="T7" fmla="*/ 56 h 129"/>
              <a:gd name="T8" fmla="*/ 17 w 90"/>
              <a:gd name="T9" fmla="*/ 56 h 129"/>
              <a:gd name="T10" fmla="*/ 2 w 90"/>
              <a:gd name="T11" fmla="*/ 85 h 129"/>
              <a:gd name="T12" fmla="*/ 26 w 90"/>
              <a:gd name="T13" fmla="*/ 124 h 129"/>
              <a:gd name="T14" fmla="*/ 40 w 90"/>
              <a:gd name="T15" fmla="*/ 89 h 129"/>
              <a:gd name="T16" fmla="*/ 53 w 90"/>
              <a:gd name="T17" fmla="*/ 35 h 129"/>
              <a:gd name="T18" fmla="*/ 56 w 90"/>
              <a:gd name="T19" fmla="*/ 87 h 129"/>
              <a:gd name="T20" fmla="*/ 47 w 90"/>
              <a:gd name="T21" fmla="*/ 128 h 129"/>
              <a:gd name="T22" fmla="*/ 80 w 90"/>
              <a:gd name="T23" fmla="*/ 102 h 129"/>
              <a:gd name="T24" fmla="*/ 80 w 90"/>
              <a:gd name="T25" fmla="*/ 102 h 129"/>
              <a:gd name="T26" fmla="*/ 75 w 90"/>
              <a:gd name="T27" fmla="*/ 44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0" h="129">
                <a:moveTo>
                  <a:pt x="75" y="44"/>
                </a:moveTo>
                <a:cubicBezTo>
                  <a:pt x="67" y="24"/>
                  <a:pt x="50" y="0"/>
                  <a:pt x="48" y="0"/>
                </a:cubicBezTo>
                <a:cubicBezTo>
                  <a:pt x="45" y="0"/>
                  <a:pt x="42" y="37"/>
                  <a:pt x="19" y="55"/>
                </a:cubicBezTo>
                <a:cubicBezTo>
                  <a:pt x="18" y="55"/>
                  <a:pt x="18" y="55"/>
                  <a:pt x="17" y="56"/>
                </a:cubicBezTo>
                <a:cubicBezTo>
                  <a:pt x="17" y="56"/>
                  <a:pt x="17" y="56"/>
                  <a:pt x="17" y="56"/>
                </a:cubicBezTo>
                <a:cubicBezTo>
                  <a:pt x="8" y="63"/>
                  <a:pt x="2" y="73"/>
                  <a:pt x="2" y="85"/>
                </a:cubicBezTo>
                <a:cubicBezTo>
                  <a:pt x="0" y="115"/>
                  <a:pt x="22" y="126"/>
                  <a:pt x="26" y="124"/>
                </a:cubicBezTo>
                <a:cubicBezTo>
                  <a:pt x="30" y="123"/>
                  <a:pt x="37" y="102"/>
                  <a:pt x="40" y="89"/>
                </a:cubicBezTo>
                <a:cubicBezTo>
                  <a:pt x="47" y="63"/>
                  <a:pt x="51" y="35"/>
                  <a:pt x="53" y="35"/>
                </a:cubicBezTo>
                <a:cubicBezTo>
                  <a:pt x="54" y="35"/>
                  <a:pt x="57" y="63"/>
                  <a:pt x="56" y="87"/>
                </a:cubicBezTo>
                <a:cubicBezTo>
                  <a:pt x="55" y="109"/>
                  <a:pt x="46" y="127"/>
                  <a:pt x="47" y="128"/>
                </a:cubicBezTo>
                <a:cubicBezTo>
                  <a:pt x="49" y="129"/>
                  <a:pt x="74" y="120"/>
                  <a:pt x="80" y="102"/>
                </a:cubicBezTo>
                <a:cubicBezTo>
                  <a:pt x="80" y="102"/>
                  <a:pt x="80" y="102"/>
                  <a:pt x="80" y="102"/>
                </a:cubicBezTo>
                <a:cubicBezTo>
                  <a:pt x="80" y="102"/>
                  <a:pt x="90" y="81"/>
                  <a:pt x="75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265" name="Freeform: Shape 267">
            <a:extLst>
              <a:ext uri="{FF2B5EF4-FFF2-40B4-BE49-F238E27FC236}">
                <a16:creationId xmlns="" xmlns:a16="http://schemas.microsoft.com/office/drawing/2014/main" id="{E50E5CB4-E990-4778-91A1-AE7025BE229D}"/>
              </a:ext>
            </a:extLst>
          </p:cNvPr>
          <p:cNvSpPr>
            <a:spLocks/>
          </p:cNvSpPr>
          <p:nvPr/>
        </p:nvSpPr>
        <p:spPr bwMode="auto">
          <a:xfrm>
            <a:off x="10978849" y="4514225"/>
            <a:ext cx="327474" cy="325992"/>
          </a:xfrm>
          <a:custGeom>
            <a:avLst/>
            <a:gdLst>
              <a:gd name="connsiteX0" fmla="*/ 171278 w 327474"/>
              <a:gd name="connsiteY0" fmla="*/ 261828 h 325992"/>
              <a:gd name="connsiteX1" fmla="*/ 178025 w 327474"/>
              <a:gd name="connsiteY1" fmla="*/ 262475 h 325992"/>
              <a:gd name="connsiteX2" fmla="*/ 188820 w 327474"/>
              <a:gd name="connsiteY2" fmla="*/ 316803 h 325992"/>
              <a:gd name="connsiteX3" fmla="*/ 167230 w 327474"/>
              <a:gd name="connsiteY3" fmla="*/ 324564 h 325992"/>
              <a:gd name="connsiteX4" fmla="*/ 164531 w 327474"/>
              <a:gd name="connsiteY4" fmla="*/ 265062 h 325992"/>
              <a:gd name="connsiteX5" fmla="*/ 171278 w 327474"/>
              <a:gd name="connsiteY5" fmla="*/ 261828 h 325992"/>
              <a:gd name="connsiteX6" fmla="*/ 92337 w 327474"/>
              <a:gd name="connsiteY6" fmla="*/ 254549 h 325992"/>
              <a:gd name="connsiteX7" fmla="*/ 102618 w 327474"/>
              <a:gd name="connsiteY7" fmla="*/ 259744 h 325992"/>
              <a:gd name="connsiteX8" fmla="*/ 71775 w 327474"/>
              <a:gd name="connsiteY8" fmla="*/ 309101 h 325992"/>
              <a:gd name="connsiteX9" fmla="*/ 48643 w 327474"/>
              <a:gd name="connsiteY9" fmla="*/ 298710 h 325992"/>
              <a:gd name="connsiteX10" fmla="*/ 92337 w 327474"/>
              <a:gd name="connsiteY10" fmla="*/ 254549 h 325992"/>
              <a:gd name="connsiteX11" fmla="*/ 242092 w 327474"/>
              <a:gd name="connsiteY11" fmla="*/ 217026 h 325992"/>
              <a:gd name="connsiteX12" fmla="*/ 288356 w 327474"/>
              <a:gd name="connsiteY12" fmla="*/ 247869 h 325992"/>
              <a:gd name="connsiteX13" fmla="*/ 278075 w 327474"/>
              <a:gd name="connsiteY13" fmla="*/ 271001 h 325992"/>
              <a:gd name="connsiteX14" fmla="*/ 234381 w 327474"/>
              <a:gd name="connsiteY14" fmla="*/ 229877 h 325992"/>
              <a:gd name="connsiteX15" fmla="*/ 242092 w 327474"/>
              <a:gd name="connsiteY15" fmla="*/ 217026 h 325992"/>
              <a:gd name="connsiteX16" fmla="*/ 59389 w 327474"/>
              <a:gd name="connsiteY16" fmla="*/ 180513 h 325992"/>
              <a:gd name="connsiteX17" fmla="*/ 64518 w 327474"/>
              <a:gd name="connsiteY17" fmla="*/ 190567 h 325992"/>
              <a:gd name="connsiteX18" fmla="*/ 10665 w 327474"/>
              <a:gd name="connsiteY18" fmla="*/ 208163 h 325992"/>
              <a:gd name="connsiteX19" fmla="*/ 407 w 327474"/>
              <a:gd name="connsiteY19" fmla="*/ 188054 h 325992"/>
              <a:gd name="connsiteX20" fmla="*/ 59389 w 327474"/>
              <a:gd name="connsiteY20" fmla="*/ 180513 h 325992"/>
              <a:gd name="connsiteX21" fmla="*/ 316809 w 327474"/>
              <a:gd name="connsiteY21" fmla="*/ 123363 h 325992"/>
              <a:gd name="connsiteX22" fmla="*/ 327067 w 327474"/>
              <a:gd name="connsiteY22" fmla="*/ 147176 h 325992"/>
              <a:gd name="connsiteX23" fmla="*/ 268085 w 327474"/>
              <a:gd name="connsiteY23" fmla="*/ 155113 h 325992"/>
              <a:gd name="connsiteX24" fmla="*/ 265520 w 327474"/>
              <a:gd name="connsiteY24" fmla="*/ 141884 h 325992"/>
              <a:gd name="connsiteX25" fmla="*/ 316809 w 327474"/>
              <a:gd name="connsiteY25" fmla="*/ 123363 h 325992"/>
              <a:gd name="connsiteX26" fmla="*/ 157916 w 327474"/>
              <a:gd name="connsiteY26" fmla="*/ 103691 h 325992"/>
              <a:gd name="connsiteX27" fmla="*/ 113836 w 327474"/>
              <a:gd name="connsiteY27" fmla="*/ 129215 h 325992"/>
              <a:gd name="connsiteX28" fmla="*/ 119022 w 327474"/>
              <a:gd name="connsiteY28" fmla="*/ 218551 h 325992"/>
              <a:gd name="connsiteX29" fmla="*/ 165695 w 327474"/>
              <a:gd name="connsiteY29" fmla="*/ 228761 h 325992"/>
              <a:gd name="connsiteX30" fmla="*/ 157916 w 327474"/>
              <a:gd name="connsiteY30" fmla="*/ 103691 h 325992"/>
              <a:gd name="connsiteX31" fmla="*/ 186107 w 327474"/>
              <a:gd name="connsiteY31" fmla="*/ 79395 h 325992"/>
              <a:gd name="connsiteX32" fmla="*/ 214061 w 327474"/>
              <a:gd name="connsiteY32" fmla="*/ 92171 h 325992"/>
              <a:gd name="connsiteX33" fmla="*/ 219232 w 327474"/>
              <a:gd name="connsiteY33" fmla="*/ 211577 h 325992"/>
              <a:gd name="connsiteX34" fmla="*/ 105476 w 327474"/>
              <a:gd name="connsiteY34" fmla="*/ 232343 h 325992"/>
              <a:gd name="connsiteX35" fmla="*/ 100305 w 327474"/>
              <a:gd name="connsiteY35" fmla="*/ 115533 h 325992"/>
              <a:gd name="connsiteX36" fmla="*/ 186107 w 327474"/>
              <a:gd name="connsiteY36" fmla="*/ 79395 h 325992"/>
              <a:gd name="connsiteX37" fmla="*/ 41103 w 327474"/>
              <a:gd name="connsiteY37" fmla="*/ 45576 h 325992"/>
              <a:gd name="connsiteX38" fmla="*/ 80394 w 327474"/>
              <a:gd name="connsiteY38" fmla="*/ 92335 h 325992"/>
              <a:gd name="connsiteX39" fmla="*/ 72536 w 327474"/>
              <a:gd name="connsiteY39" fmla="*/ 102726 h 325992"/>
              <a:gd name="connsiteX40" fmla="*/ 30625 w 327474"/>
              <a:gd name="connsiteY40" fmla="*/ 66358 h 325992"/>
              <a:gd name="connsiteX41" fmla="*/ 41103 w 327474"/>
              <a:gd name="connsiteY41" fmla="*/ 45576 h 325992"/>
              <a:gd name="connsiteX42" fmla="*/ 259988 w 327474"/>
              <a:gd name="connsiteY42" fmla="*/ 31288 h 325992"/>
              <a:gd name="connsiteX43" fmla="*/ 280419 w 327474"/>
              <a:gd name="connsiteY43" fmla="*/ 43988 h 325992"/>
              <a:gd name="connsiteX44" fmla="*/ 234450 w 327474"/>
              <a:gd name="connsiteY44" fmla="*/ 79548 h 325992"/>
              <a:gd name="connsiteX45" fmla="*/ 224235 w 327474"/>
              <a:gd name="connsiteY45" fmla="*/ 74468 h 325992"/>
              <a:gd name="connsiteX46" fmla="*/ 259988 w 327474"/>
              <a:gd name="connsiteY46" fmla="*/ 31288 h 325992"/>
              <a:gd name="connsiteX47" fmla="*/ 160345 w 327474"/>
              <a:gd name="connsiteY47" fmla="*/ 515 h 325992"/>
              <a:gd name="connsiteX48" fmla="*/ 160345 w 327474"/>
              <a:gd name="connsiteY48" fmla="*/ 59497 h 325992"/>
              <a:gd name="connsiteX49" fmla="*/ 149954 w 327474"/>
              <a:gd name="connsiteY49" fmla="*/ 62062 h 325992"/>
              <a:gd name="connsiteX50" fmla="*/ 136966 w 327474"/>
              <a:gd name="connsiteY50" fmla="*/ 8209 h 325992"/>
              <a:gd name="connsiteX51" fmla="*/ 160345 w 327474"/>
              <a:gd name="connsiteY51" fmla="*/ 515 h 325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27474" h="325992">
                <a:moveTo>
                  <a:pt x="171278" y="261828"/>
                </a:moveTo>
                <a:cubicBezTo>
                  <a:pt x="173977" y="261182"/>
                  <a:pt x="176676" y="261182"/>
                  <a:pt x="178025" y="262475"/>
                </a:cubicBezTo>
                <a:cubicBezTo>
                  <a:pt x="180724" y="265062"/>
                  <a:pt x="191519" y="314216"/>
                  <a:pt x="188820" y="316803"/>
                </a:cubicBezTo>
                <a:cubicBezTo>
                  <a:pt x="188820" y="319390"/>
                  <a:pt x="169929" y="329738"/>
                  <a:pt x="167230" y="324564"/>
                </a:cubicBezTo>
                <a:cubicBezTo>
                  <a:pt x="164531" y="321977"/>
                  <a:pt x="164531" y="267649"/>
                  <a:pt x="164531" y="265062"/>
                </a:cubicBezTo>
                <a:cubicBezTo>
                  <a:pt x="165881" y="263769"/>
                  <a:pt x="168579" y="262475"/>
                  <a:pt x="171278" y="261828"/>
                </a:cubicBezTo>
                <a:close/>
                <a:moveTo>
                  <a:pt x="92337" y="254549"/>
                </a:moveTo>
                <a:cubicBezTo>
                  <a:pt x="92337" y="251951"/>
                  <a:pt x="102618" y="257147"/>
                  <a:pt x="102618" y="259744"/>
                </a:cubicBezTo>
                <a:cubicBezTo>
                  <a:pt x="100048" y="262342"/>
                  <a:pt x="76916" y="306503"/>
                  <a:pt x="71775" y="309101"/>
                </a:cubicBezTo>
                <a:cubicBezTo>
                  <a:pt x="69205" y="309101"/>
                  <a:pt x="48643" y="301308"/>
                  <a:pt x="48643" y="298710"/>
                </a:cubicBezTo>
                <a:cubicBezTo>
                  <a:pt x="48643" y="293515"/>
                  <a:pt x="89767" y="257147"/>
                  <a:pt x="92337" y="254549"/>
                </a:cubicBezTo>
                <a:close/>
                <a:moveTo>
                  <a:pt x="242092" y="217026"/>
                </a:moveTo>
                <a:cubicBezTo>
                  <a:pt x="244662" y="219596"/>
                  <a:pt x="285786" y="245299"/>
                  <a:pt x="288356" y="247869"/>
                </a:cubicBezTo>
                <a:cubicBezTo>
                  <a:pt x="288356" y="253009"/>
                  <a:pt x="283216" y="271001"/>
                  <a:pt x="278075" y="271001"/>
                </a:cubicBezTo>
                <a:cubicBezTo>
                  <a:pt x="272935" y="271001"/>
                  <a:pt x="236951" y="229877"/>
                  <a:pt x="234381" y="229877"/>
                </a:cubicBezTo>
                <a:cubicBezTo>
                  <a:pt x="234381" y="227307"/>
                  <a:pt x="239521" y="217026"/>
                  <a:pt x="242092" y="217026"/>
                </a:cubicBezTo>
                <a:close/>
                <a:moveTo>
                  <a:pt x="59389" y="180513"/>
                </a:moveTo>
                <a:cubicBezTo>
                  <a:pt x="61954" y="180513"/>
                  <a:pt x="64518" y="190567"/>
                  <a:pt x="64518" y="190567"/>
                </a:cubicBezTo>
                <a:cubicBezTo>
                  <a:pt x="61954" y="193081"/>
                  <a:pt x="15794" y="210676"/>
                  <a:pt x="10665" y="208163"/>
                </a:cubicBezTo>
                <a:cubicBezTo>
                  <a:pt x="8101" y="208163"/>
                  <a:pt x="-2157" y="190567"/>
                  <a:pt x="407" y="188054"/>
                </a:cubicBezTo>
                <a:cubicBezTo>
                  <a:pt x="2972" y="185540"/>
                  <a:pt x="56825" y="180513"/>
                  <a:pt x="59389" y="180513"/>
                </a:cubicBezTo>
                <a:close/>
                <a:moveTo>
                  <a:pt x="316809" y="123363"/>
                </a:moveTo>
                <a:cubicBezTo>
                  <a:pt x="319373" y="126009"/>
                  <a:pt x="329631" y="144530"/>
                  <a:pt x="327067" y="147176"/>
                </a:cubicBezTo>
                <a:cubicBezTo>
                  <a:pt x="327067" y="149821"/>
                  <a:pt x="273214" y="155113"/>
                  <a:pt x="268085" y="155113"/>
                </a:cubicBezTo>
                <a:cubicBezTo>
                  <a:pt x="265520" y="155113"/>
                  <a:pt x="262956" y="144530"/>
                  <a:pt x="265520" y="141884"/>
                </a:cubicBezTo>
                <a:cubicBezTo>
                  <a:pt x="265520" y="141884"/>
                  <a:pt x="311680" y="123363"/>
                  <a:pt x="316809" y="123363"/>
                </a:cubicBezTo>
                <a:close/>
                <a:moveTo>
                  <a:pt x="157916" y="103691"/>
                </a:moveTo>
                <a:cubicBezTo>
                  <a:pt x="152730" y="101138"/>
                  <a:pt x="126801" y="116453"/>
                  <a:pt x="113836" y="129215"/>
                </a:cubicBezTo>
                <a:cubicBezTo>
                  <a:pt x="93093" y="159844"/>
                  <a:pt x="93093" y="198131"/>
                  <a:pt x="119022" y="218551"/>
                </a:cubicBezTo>
                <a:cubicBezTo>
                  <a:pt x="131987" y="228761"/>
                  <a:pt x="160509" y="231313"/>
                  <a:pt x="165695" y="228761"/>
                </a:cubicBezTo>
                <a:cubicBezTo>
                  <a:pt x="170881" y="223656"/>
                  <a:pt x="163102" y="106243"/>
                  <a:pt x="157916" y="103691"/>
                </a:cubicBezTo>
                <a:close/>
                <a:moveTo>
                  <a:pt x="186107" y="79395"/>
                </a:moveTo>
                <a:cubicBezTo>
                  <a:pt x="196125" y="81463"/>
                  <a:pt x="205658" y="85681"/>
                  <a:pt x="214061" y="92171"/>
                </a:cubicBezTo>
                <a:cubicBezTo>
                  <a:pt x="247671" y="118129"/>
                  <a:pt x="250256" y="172640"/>
                  <a:pt x="219232" y="211577"/>
                </a:cubicBezTo>
                <a:cubicBezTo>
                  <a:pt x="188207" y="247918"/>
                  <a:pt x="136500" y="258301"/>
                  <a:pt x="105476" y="232343"/>
                </a:cubicBezTo>
                <a:cubicBezTo>
                  <a:pt x="71866" y="206385"/>
                  <a:pt x="69281" y="154470"/>
                  <a:pt x="100305" y="115533"/>
                </a:cubicBezTo>
                <a:cubicBezTo>
                  <a:pt x="121634" y="86331"/>
                  <a:pt x="156052" y="73189"/>
                  <a:pt x="186107" y="79395"/>
                </a:cubicBezTo>
                <a:close/>
                <a:moveTo>
                  <a:pt x="41103" y="45576"/>
                </a:moveTo>
                <a:cubicBezTo>
                  <a:pt x="46342" y="45576"/>
                  <a:pt x="77775" y="89737"/>
                  <a:pt x="80394" y="92335"/>
                </a:cubicBezTo>
                <a:cubicBezTo>
                  <a:pt x="80394" y="94933"/>
                  <a:pt x="75155" y="102726"/>
                  <a:pt x="72536" y="102726"/>
                </a:cubicBezTo>
                <a:cubicBezTo>
                  <a:pt x="69916" y="100128"/>
                  <a:pt x="30625" y="68956"/>
                  <a:pt x="30625" y="66358"/>
                </a:cubicBezTo>
                <a:cubicBezTo>
                  <a:pt x="28006" y="61162"/>
                  <a:pt x="38484" y="45576"/>
                  <a:pt x="41103" y="45576"/>
                </a:cubicBezTo>
                <a:close/>
                <a:moveTo>
                  <a:pt x="259988" y="31288"/>
                </a:moveTo>
                <a:cubicBezTo>
                  <a:pt x="265096" y="31288"/>
                  <a:pt x="280419" y="41448"/>
                  <a:pt x="280419" y="43988"/>
                </a:cubicBezTo>
                <a:cubicBezTo>
                  <a:pt x="280419" y="49068"/>
                  <a:pt x="237004" y="79548"/>
                  <a:pt x="234450" y="79548"/>
                </a:cubicBezTo>
                <a:cubicBezTo>
                  <a:pt x="231896" y="82088"/>
                  <a:pt x="221681" y="77008"/>
                  <a:pt x="224235" y="74468"/>
                </a:cubicBezTo>
                <a:cubicBezTo>
                  <a:pt x="224235" y="71928"/>
                  <a:pt x="254881" y="33828"/>
                  <a:pt x="259988" y="31288"/>
                </a:cubicBezTo>
                <a:close/>
                <a:moveTo>
                  <a:pt x="160345" y="515"/>
                </a:moveTo>
                <a:cubicBezTo>
                  <a:pt x="162943" y="3080"/>
                  <a:pt x="160345" y="56933"/>
                  <a:pt x="160345" y="59497"/>
                </a:cubicBezTo>
                <a:cubicBezTo>
                  <a:pt x="160345" y="62062"/>
                  <a:pt x="149954" y="64626"/>
                  <a:pt x="149954" y="62062"/>
                </a:cubicBezTo>
                <a:cubicBezTo>
                  <a:pt x="147357" y="59497"/>
                  <a:pt x="134368" y="13337"/>
                  <a:pt x="136966" y="8209"/>
                </a:cubicBezTo>
                <a:cubicBezTo>
                  <a:pt x="139563" y="5644"/>
                  <a:pt x="157748" y="-2049"/>
                  <a:pt x="160345" y="5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136219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">
            <a:extLst>
              <a:ext uri="{FF2B5EF4-FFF2-40B4-BE49-F238E27FC236}">
                <a16:creationId xmlns="" xmlns:a16="http://schemas.microsoft.com/office/drawing/2014/main" id="{0A4852DB-7242-41E1-9204-AB59DB1CE4D5}"/>
              </a:ext>
            </a:extLst>
          </p:cNvPr>
          <p:cNvGrpSpPr/>
          <p:nvPr/>
        </p:nvGrpSpPr>
        <p:grpSpPr>
          <a:xfrm>
            <a:off x="1045030" y="1514099"/>
            <a:ext cx="5050972" cy="5343903"/>
            <a:chOff x="1045028" y="1514098"/>
            <a:chExt cx="5050972" cy="5343902"/>
          </a:xfrm>
        </p:grpSpPr>
        <p:sp>
          <p:nvSpPr>
            <p:cNvPr id="4" name="Freeform 5">
              <a:extLst>
                <a:ext uri="{FF2B5EF4-FFF2-40B4-BE49-F238E27FC236}">
                  <a16:creationId xmlns="" xmlns:a16="http://schemas.microsoft.com/office/drawing/2014/main" id="{7EF50394-A66D-4298-8A18-BC1DB40B24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6643" y="3913806"/>
              <a:ext cx="2449357" cy="1327287"/>
            </a:xfrm>
            <a:custGeom>
              <a:avLst/>
              <a:gdLst>
                <a:gd name="T0" fmla="*/ 991 w 991"/>
                <a:gd name="T1" fmla="*/ 419 h 538"/>
                <a:gd name="T2" fmla="*/ 408 w 991"/>
                <a:gd name="T3" fmla="*/ 490 h 538"/>
                <a:gd name="T4" fmla="*/ 49 w 991"/>
                <a:gd name="T5" fmla="*/ 177 h 538"/>
                <a:gd name="T6" fmla="*/ 534 w 991"/>
                <a:gd name="T7" fmla="*/ 61 h 538"/>
                <a:gd name="T8" fmla="*/ 991 w 991"/>
                <a:gd name="T9" fmla="*/ 419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1" h="538">
                  <a:moveTo>
                    <a:pt x="991" y="419"/>
                  </a:moveTo>
                  <a:cubicBezTo>
                    <a:pt x="991" y="419"/>
                    <a:pt x="585" y="538"/>
                    <a:pt x="408" y="490"/>
                  </a:cubicBezTo>
                  <a:cubicBezTo>
                    <a:pt x="231" y="441"/>
                    <a:pt x="0" y="354"/>
                    <a:pt x="49" y="177"/>
                  </a:cubicBezTo>
                  <a:cubicBezTo>
                    <a:pt x="98" y="0"/>
                    <a:pt x="356" y="12"/>
                    <a:pt x="534" y="61"/>
                  </a:cubicBezTo>
                  <a:cubicBezTo>
                    <a:pt x="711" y="110"/>
                    <a:pt x="991" y="419"/>
                    <a:pt x="991" y="41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 dirty="0"/>
            </a:p>
          </p:txBody>
        </p:sp>
        <p:sp>
          <p:nvSpPr>
            <p:cNvPr id="5" name="Freeform 6">
              <a:extLst>
                <a:ext uri="{FF2B5EF4-FFF2-40B4-BE49-F238E27FC236}">
                  <a16:creationId xmlns="" xmlns:a16="http://schemas.microsoft.com/office/drawing/2014/main" id="{CE57BD89-B858-429E-B534-41F8E9DBD5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1286" y="2682508"/>
              <a:ext cx="2250761" cy="1699656"/>
            </a:xfrm>
            <a:custGeom>
              <a:avLst/>
              <a:gdLst>
                <a:gd name="T0" fmla="*/ 911 w 911"/>
                <a:gd name="T1" fmla="*/ 0 h 689"/>
                <a:gd name="T2" fmla="*/ 571 w 911"/>
                <a:gd name="T3" fmla="*/ 479 h 689"/>
                <a:gd name="T4" fmla="*/ 98 w 911"/>
                <a:gd name="T5" fmla="*/ 534 h 689"/>
                <a:gd name="T6" fmla="*/ 338 w 911"/>
                <a:gd name="T7" fmla="*/ 98 h 689"/>
                <a:gd name="T8" fmla="*/ 911 w 911"/>
                <a:gd name="T9" fmla="*/ 0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1" h="689">
                  <a:moveTo>
                    <a:pt x="911" y="0"/>
                  </a:moveTo>
                  <a:cubicBezTo>
                    <a:pt x="911" y="0"/>
                    <a:pt x="726" y="381"/>
                    <a:pt x="571" y="479"/>
                  </a:cubicBezTo>
                  <a:cubicBezTo>
                    <a:pt x="415" y="577"/>
                    <a:pt x="196" y="689"/>
                    <a:pt x="98" y="534"/>
                  </a:cubicBezTo>
                  <a:cubicBezTo>
                    <a:pt x="0" y="378"/>
                    <a:pt x="183" y="196"/>
                    <a:pt x="338" y="98"/>
                  </a:cubicBezTo>
                  <a:cubicBezTo>
                    <a:pt x="494" y="0"/>
                    <a:pt x="911" y="0"/>
                    <a:pt x="91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 dirty="0"/>
            </a:p>
          </p:txBody>
        </p:sp>
        <p:sp>
          <p:nvSpPr>
            <p:cNvPr id="6" name="Freeform 7">
              <a:extLst>
                <a:ext uri="{FF2B5EF4-FFF2-40B4-BE49-F238E27FC236}">
                  <a16:creationId xmlns="" xmlns:a16="http://schemas.microsoft.com/office/drawing/2014/main" id="{4EA21CC4-AE64-4D80-85E6-DAEEC76126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6629" y="1514098"/>
              <a:ext cx="1117106" cy="2404673"/>
            </a:xfrm>
            <a:custGeom>
              <a:avLst/>
              <a:gdLst>
                <a:gd name="T0" fmla="*/ 234 w 452"/>
                <a:gd name="T1" fmla="*/ 0 h 975"/>
                <a:gd name="T2" fmla="*/ 449 w 452"/>
                <a:gd name="T3" fmla="*/ 546 h 975"/>
                <a:gd name="T4" fmla="*/ 236 w 452"/>
                <a:gd name="T5" fmla="*/ 972 h 975"/>
                <a:gd name="T6" fmla="*/ 3 w 452"/>
                <a:gd name="T7" fmla="*/ 533 h 975"/>
                <a:gd name="T8" fmla="*/ 234 w 452"/>
                <a:gd name="T9" fmla="*/ 0 h 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975">
                  <a:moveTo>
                    <a:pt x="234" y="0"/>
                  </a:moveTo>
                  <a:cubicBezTo>
                    <a:pt x="234" y="0"/>
                    <a:pt x="452" y="362"/>
                    <a:pt x="449" y="546"/>
                  </a:cubicBezTo>
                  <a:cubicBezTo>
                    <a:pt x="446" y="730"/>
                    <a:pt x="420" y="975"/>
                    <a:pt x="236" y="972"/>
                  </a:cubicBezTo>
                  <a:cubicBezTo>
                    <a:pt x="52" y="969"/>
                    <a:pt x="0" y="717"/>
                    <a:pt x="3" y="533"/>
                  </a:cubicBezTo>
                  <a:cubicBezTo>
                    <a:pt x="6" y="349"/>
                    <a:pt x="234" y="0"/>
                    <a:pt x="2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 dirty="0"/>
            </a:p>
          </p:txBody>
        </p:sp>
        <p:sp>
          <p:nvSpPr>
            <p:cNvPr id="7" name="Freeform 8">
              <a:extLst>
                <a:ext uri="{FF2B5EF4-FFF2-40B4-BE49-F238E27FC236}">
                  <a16:creationId xmlns="" xmlns:a16="http://schemas.microsoft.com/office/drawing/2014/main" id="{F3622C3D-195F-478F-AA48-CDA9E546BB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9823" y="2682508"/>
              <a:ext cx="2254071" cy="1699656"/>
            </a:xfrm>
            <a:custGeom>
              <a:avLst/>
              <a:gdLst>
                <a:gd name="T0" fmla="*/ 0 w 912"/>
                <a:gd name="T1" fmla="*/ 0 h 689"/>
                <a:gd name="T2" fmla="*/ 341 w 912"/>
                <a:gd name="T3" fmla="*/ 479 h 689"/>
                <a:gd name="T4" fmla="*/ 814 w 912"/>
                <a:gd name="T5" fmla="*/ 534 h 689"/>
                <a:gd name="T6" fmla="*/ 573 w 912"/>
                <a:gd name="T7" fmla="*/ 98 h 689"/>
                <a:gd name="T8" fmla="*/ 0 w 912"/>
                <a:gd name="T9" fmla="*/ 0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689">
                  <a:moveTo>
                    <a:pt x="0" y="0"/>
                  </a:moveTo>
                  <a:cubicBezTo>
                    <a:pt x="0" y="0"/>
                    <a:pt x="185" y="381"/>
                    <a:pt x="341" y="479"/>
                  </a:cubicBezTo>
                  <a:cubicBezTo>
                    <a:pt x="496" y="577"/>
                    <a:pt x="715" y="689"/>
                    <a:pt x="814" y="534"/>
                  </a:cubicBezTo>
                  <a:cubicBezTo>
                    <a:pt x="912" y="378"/>
                    <a:pt x="729" y="196"/>
                    <a:pt x="573" y="98"/>
                  </a:cubicBezTo>
                  <a:cubicBezTo>
                    <a:pt x="417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 dirty="0"/>
            </a:p>
          </p:txBody>
        </p:sp>
        <p:sp>
          <p:nvSpPr>
            <p:cNvPr id="8" name="Freeform 9">
              <a:extLst>
                <a:ext uri="{FF2B5EF4-FFF2-40B4-BE49-F238E27FC236}">
                  <a16:creationId xmlns="" xmlns:a16="http://schemas.microsoft.com/office/drawing/2014/main" id="{B0D58092-1AC5-4DBC-880A-AD3A60068E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5028" y="3913806"/>
              <a:ext cx="2447703" cy="1327287"/>
            </a:xfrm>
            <a:custGeom>
              <a:avLst/>
              <a:gdLst>
                <a:gd name="T0" fmla="*/ 0 w 990"/>
                <a:gd name="T1" fmla="*/ 419 h 538"/>
                <a:gd name="T2" fmla="*/ 583 w 990"/>
                <a:gd name="T3" fmla="*/ 490 h 538"/>
                <a:gd name="T4" fmla="*/ 942 w 990"/>
                <a:gd name="T5" fmla="*/ 177 h 538"/>
                <a:gd name="T6" fmla="*/ 457 w 990"/>
                <a:gd name="T7" fmla="*/ 61 h 538"/>
                <a:gd name="T8" fmla="*/ 0 w 990"/>
                <a:gd name="T9" fmla="*/ 419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0" h="538">
                  <a:moveTo>
                    <a:pt x="0" y="419"/>
                  </a:moveTo>
                  <a:cubicBezTo>
                    <a:pt x="0" y="419"/>
                    <a:pt x="405" y="538"/>
                    <a:pt x="583" y="490"/>
                  </a:cubicBezTo>
                  <a:cubicBezTo>
                    <a:pt x="760" y="441"/>
                    <a:pt x="990" y="354"/>
                    <a:pt x="942" y="177"/>
                  </a:cubicBezTo>
                  <a:cubicBezTo>
                    <a:pt x="893" y="0"/>
                    <a:pt x="635" y="12"/>
                    <a:pt x="457" y="61"/>
                  </a:cubicBezTo>
                  <a:cubicBezTo>
                    <a:pt x="280" y="110"/>
                    <a:pt x="0" y="419"/>
                    <a:pt x="0" y="41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 dirty="0"/>
            </a:p>
          </p:txBody>
        </p:sp>
        <p:sp>
          <p:nvSpPr>
            <p:cNvPr id="9" name="Oval 10">
              <a:extLst>
                <a:ext uri="{FF2B5EF4-FFF2-40B4-BE49-F238E27FC236}">
                  <a16:creationId xmlns="" xmlns:a16="http://schemas.microsoft.com/office/drawing/2014/main" id="{273B4AE0-823D-47E5-9418-10A553D300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8637" y="3824438"/>
              <a:ext cx="883755" cy="8804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 dirty="0"/>
            </a:p>
          </p:txBody>
        </p:sp>
        <p:sp>
          <p:nvSpPr>
            <p:cNvPr id="10" name="Freeform 11">
              <a:extLst>
                <a:ext uri="{FF2B5EF4-FFF2-40B4-BE49-F238E27FC236}">
                  <a16:creationId xmlns="" xmlns:a16="http://schemas.microsoft.com/office/drawing/2014/main" id="{2A126CE0-0ED7-4199-B23E-3658B034CA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2198" y="4264660"/>
              <a:ext cx="476632" cy="2593340"/>
            </a:xfrm>
            <a:custGeom>
              <a:avLst/>
              <a:gdLst>
                <a:gd name="T0" fmla="*/ 143 w 288"/>
                <a:gd name="T1" fmla="*/ 0 h 1567"/>
                <a:gd name="T2" fmla="*/ 0 w 288"/>
                <a:gd name="T3" fmla="*/ 401 h 1567"/>
                <a:gd name="T4" fmla="*/ 0 w 288"/>
                <a:gd name="T5" fmla="*/ 1566 h 1567"/>
                <a:gd name="T6" fmla="*/ 278 w 288"/>
                <a:gd name="T7" fmla="*/ 1566 h 1567"/>
                <a:gd name="T8" fmla="*/ 287 w 288"/>
                <a:gd name="T9" fmla="*/ 1567 h 1567"/>
                <a:gd name="T10" fmla="*/ 288 w 288"/>
                <a:gd name="T11" fmla="*/ 415 h 1567"/>
                <a:gd name="T12" fmla="*/ 288 w 288"/>
                <a:gd name="T13" fmla="*/ 414 h 1567"/>
                <a:gd name="T14" fmla="*/ 143 w 288"/>
                <a:gd name="T15" fmla="*/ 0 h 1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8" h="1567">
                  <a:moveTo>
                    <a:pt x="143" y="0"/>
                  </a:moveTo>
                  <a:lnTo>
                    <a:pt x="0" y="401"/>
                  </a:lnTo>
                  <a:lnTo>
                    <a:pt x="0" y="1566"/>
                  </a:lnTo>
                  <a:lnTo>
                    <a:pt x="278" y="1566"/>
                  </a:lnTo>
                  <a:lnTo>
                    <a:pt x="287" y="1567"/>
                  </a:lnTo>
                  <a:lnTo>
                    <a:pt x="288" y="415"/>
                  </a:lnTo>
                  <a:lnTo>
                    <a:pt x="288" y="414"/>
                  </a:lnTo>
                  <a:lnTo>
                    <a:pt x="143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 dirty="0"/>
            </a:p>
          </p:txBody>
        </p:sp>
        <p:sp>
          <p:nvSpPr>
            <p:cNvPr id="11" name="TextBox 13">
              <a:extLst>
                <a:ext uri="{FF2B5EF4-FFF2-40B4-BE49-F238E27FC236}">
                  <a16:creationId xmlns="" xmlns:a16="http://schemas.microsoft.com/office/drawing/2014/main" id="{20D5CCFC-5CA3-4D15-8A46-BBE7FA02CE6A}"/>
                </a:ext>
              </a:extLst>
            </p:cNvPr>
            <p:cNvSpPr txBox="1"/>
            <p:nvPr/>
          </p:nvSpPr>
          <p:spPr>
            <a:xfrm>
              <a:off x="1848857" y="3155480"/>
              <a:ext cx="11760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+mj-lt"/>
                </a:rPr>
                <a:t>70%</a:t>
              </a:r>
            </a:p>
          </p:txBody>
        </p:sp>
        <p:sp>
          <p:nvSpPr>
            <p:cNvPr id="12" name="TextBox 14">
              <a:extLst>
                <a:ext uri="{FF2B5EF4-FFF2-40B4-BE49-F238E27FC236}">
                  <a16:creationId xmlns="" xmlns:a16="http://schemas.microsoft.com/office/drawing/2014/main" id="{9F16D385-A49C-4EDA-AACB-A6958508B75C}"/>
                </a:ext>
              </a:extLst>
            </p:cNvPr>
            <p:cNvSpPr txBox="1"/>
            <p:nvPr/>
          </p:nvSpPr>
          <p:spPr>
            <a:xfrm>
              <a:off x="2917181" y="2753447"/>
              <a:ext cx="11760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+mj-lt"/>
                </a:rPr>
                <a:t>77%</a:t>
              </a:r>
            </a:p>
          </p:txBody>
        </p:sp>
        <p:sp>
          <p:nvSpPr>
            <p:cNvPr id="13" name="TextBox 15">
              <a:extLst>
                <a:ext uri="{FF2B5EF4-FFF2-40B4-BE49-F238E27FC236}">
                  <a16:creationId xmlns="" xmlns:a16="http://schemas.microsoft.com/office/drawing/2014/main" id="{91377C3F-0C27-4144-8EE4-FD7EF377A83F}"/>
                </a:ext>
              </a:extLst>
            </p:cNvPr>
            <p:cNvSpPr txBox="1"/>
            <p:nvPr/>
          </p:nvSpPr>
          <p:spPr>
            <a:xfrm>
              <a:off x="3998665" y="3167390"/>
              <a:ext cx="11760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+mj-lt"/>
                </a:rPr>
                <a:t>80%</a:t>
              </a:r>
            </a:p>
          </p:txBody>
        </p:sp>
        <p:sp>
          <p:nvSpPr>
            <p:cNvPr id="14" name="TextBox 16">
              <a:extLst>
                <a:ext uri="{FF2B5EF4-FFF2-40B4-BE49-F238E27FC236}">
                  <a16:creationId xmlns="" xmlns:a16="http://schemas.microsoft.com/office/drawing/2014/main" id="{C2FE8F06-C0EB-4FCB-B686-61B9DD123651}"/>
                </a:ext>
              </a:extLst>
            </p:cNvPr>
            <p:cNvSpPr txBox="1"/>
            <p:nvPr/>
          </p:nvSpPr>
          <p:spPr>
            <a:xfrm>
              <a:off x="1737791" y="4315839"/>
              <a:ext cx="11760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+mj-lt"/>
                </a:rPr>
                <a:t>65%</a:t>
              </a:r>
            </a:p>
          </p:txBody>
        </p:sp>
        <p:sp>
          <p:nvSpPr>
            <p:cNvPr id="15" name="TextBox 18">
              <a:extLst>
                <a:ext uri="{FF2B5EF4-FFF2-40B4-BE49-F238E27FC236}">
                  <a16:creationId xmlns="" xmlns:a16="http://schemas.microsoft.com/office/drawing/2014/main" id="{9FC5CAE7-1E8F-41C1-977B-80B097D56188}"/>
                </a:ext>
              </a:extLst>
            </p:cNvPr>
            <p:cNvSpPr txBox="1"/>
            <p:nvPr/>
          </p:nvSpPr>
          <p:spPr>
            <a:xfrm>
              <a:off x="4224088" y="4315839"/>
              <a:ext cx="11760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+mj-lt"/>
                </a:rPr>
                <a:t>85%</a:t>
              </a:r>
            </a:p>
          </p:txBody>
        </p:sp>
      </p:grpSp>
      <p:sp>
        <p:nvSpPr>
          <p:cNvPr id="16" name="Rectangle 22">
            <a:extLst>
              <a:ext uri="{FF2B5EF4-FFF2-40B4-BE49-F238E27FC236}">
                <a16:creationId xmlns="" xmlns:a16="http://schemas.microsoft.com/office/drawing/2014/main" id="{5CA76E5F-AB69-4D12-ADAD-30188058D243}"/>
              </a:ext>
            </a:extLst>
          </p:cNvPr>
          <p:cNvSpPr/>
          <p:nvPr/>
        </p:nvSpPr>
        <p:spPr>
          <a:xfrm>
            <a:off x="6914082" y="3610859"/>
            <a:ext cx="3826492" cy="1842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</a:t>
            </a:r>
          </a:p>
        </p:txBody>
      </p:sp>
      <p:sp>
        <p:nvSpPr>
          <p:cNvPr id="17" name="TextBox 23">
            <a:extLst>
              <a:ext uri="{FF2B5EF4-FFF2-40B4-BE49-F238E27FC236}">
                <a16:creationId xmlns="" xmlns:a16="http://schemas.microsoft.com/office/drawing/2014/main" id="{BD57A56D-E9AD-4130-94B2-09434E3BEC9B}"/>
              </a:ext>
            </a:extLst>
          </p:cNvPr>
          <p:cNvSpPr txBox="1"/>
          <p:nvPr/>
        </p:nvSpPr>
        <p:spPr>
          <a:xfrm>
            <a:off x="6914080" y="3215345"/>
            <a:ext cx="3710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Infographic PowerPoint </a:t>
            </a:r>
          </a:p>
        </p:txBody>
      </p:sp>
      <p:sp>
        <p:nvSpPr>
          <p:cNvPr id="18" name="TextBox 25">
            <a:extLst>
              <a:ext uri="{FF2B5EF4-FFF2-40B4-BE49-F238E27FC236}">
                <a16:creationId xmlns="" xmlns:a16="http://schemas.microsoft.com/office/drawing/2014/main" id="{6A06EEE0-FF0D-4929-BB6B-596112CAA600}"/>
              </a:ext>
            </a:extLst>
          </p:cNvPr>
          <p:cNvSpPr txBox="1"/>
          <p:nvPr/>
        </p:nvSpPr>
        <p:spPr>
          <a:xfrm>
            <a:off x="6910216" y="1477692"/>
            <a:ext cx="37146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INFOGRAPHIC</a:t>
            </a:r>
            <a:endParaRPr lang="en-US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TREE</a:t>
            </a:r>
          </a:p>
        </p:txBody>
      </p:sp>
    </p:spTree>
    <p:extLst>
      <p:ext uri="{BB962C8B-B14F-4D97-AF65-F5344CB8AC3E}">
        <p14:creationId xmlns:p14="http://schemas.microsoft.com/office/powerpoint/2010/main" val="4234827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6">
            <a:extLst>
              <a:ext uri="{FF2B5EF4-FFF2-40B4-BE49-F238E27FC236}">
                <a16:creationId xmlns="" xmlns:a16="http://schemas.microsoft.com/office/drawing/2014/main" id="{F8767267-E9C5-4B76-8412-22BD0DDA7A3A}"/>
              </a:ext>
            </a:extLst>
          </p:cNvPr>
          <p:cNvGrpSpPr/>
          <p:nvPr/>
        </p:nvGrpSpPr>
        <p:grpSpPr>
          <a:xfrm>
            <a:off x="781050" y="1334087"/>
            <a:ext cx="4425850" cy="5523914"/>
            <a:chOff x="1079500" y="1706583"/>
            <a:chExt cx="4127400" cy="5151418"/>
          </a:xfrm>
        </p:grpSpPr>
        <p:sp>
          <p:nvSpPr>
            <p:cNvPr id="3" name="Freeform 5">
              <a:extLst>
                <a:ext uri="{FF2B5EF4-FFF2-40B4-BE49-F238E27FC236}">
                  <a16:creationId xmlns="" xmlns:a16="http://schemas.microsoft.com/office/drawing/2014/main" id="{998CC5EE-CC91-4B28-85B2-46484368BF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0864" y="4172576"/>
              <a:ext cx="1619612" cy="2685425"/>
            </a:xfrm>
            <a:custGeom>
              <a:avLst/>
              <a:gdLst>
                <a:gd name="T0" fmla="*/ 0 w 130"/>
                <a:gd name="T1" fmla="*/ 3 h 216"/>
                <a:gd name="T2" fmla="*/ 44 w 130"/>
                <a:gd name="T3" fmla="*/ 61 h 216"/>
                <a:gd name="T4" fmla="*/ 36 w 130"/>
                <a:gd name="T5" fmla="*/ 216 h 216"/>
                <a:gd name="T6" fmla="*/ 93 w 130"/>
                <a:gd name="T7" fmla="*/ 216 h 216"/>
                <a:gd name="T8" fmla="*/ 83 w 130"/>
                <a:gd name="T9" fmla="*/ 63 h 216"/>
                <a:gd name="T10" fmla="*/ 130 w 130"/>
                <a:gd name="T11" fmla="*/ 2 h 216"/>
                <a:gd name="T12" fmla="*/ 64 w 130"/>
                <a:gd name="T13" fmla="*/ 52 h 216"/>
                <a:gd name="T14" fmla="*/ 0 w 130"/>
                <a:gd name="T15" fmla="*/ 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16">
                  <a:moveTo>
                    <a:pt x="0" y="3"/>
                  </a:moveTo>
                  <a:cubicBezTo>
                    <a:pt x="0" y="3"/>
                    <a:pt x="34" y="33"/>
                    <a:pt x="44" y="61"/>
                  </a:cubicBezTo>
                  <a:cubicBezTo>
                    <a:pt x="64" y="112"/>
                    <a:pt x="52" y="171"/>
                    <a:pt x="36" y="216"/>
                  </a:cubicBezTo>
                  <a:cubicBezTo>
                    <a:pt x="93" y="216"/>
                    <a:pt x="93" y="216"/>
                    <a:pt x="93" y="216"/>
                  </a:cubicBezTo>
                  <a:cubicBezTo>
                    <a:pt x="93" y="216"/>
                    <a:pt x="64" y="121"/>
                    <a:pt x="83" y="63"/>
                  </a:cubicBezTo>
                  <a:cubicBezTo>
                    <a:pt x="101" y="9"/>
                    <a:pt x="130" y="2"/>
                    <a:pt x="130" y="2"/>
                  </a:cubicBezTo>
                  <a:cubicBezTo>
                    <a:pt x="130" y="2"/>
                    <a:pt x="98" y="0"/>
                    <a:pt x="64" y="52"/>
                  </a:cubicBezTo>
                  <a:cubicBezTo>
                    <a:pt x="64" y="52"/>
                    <a:pt x="34" y="15"/>
                    <a:pt x="0" y="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" name="Oval 6">
              <a:extLst>
                <a:ext uri="{FF2B5EF4-FFF2-40B4-BE49-F238E27FC236}">
                  <a16:creationId xmlns="" xmlns:a16="http://schemas.microsoft.com/office/drawing/2014/main" id="{6FF1F41B-D844-473C-A98A-2C7D2C801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2136" y="4209148"/>
              <a:ext cx="344821" cy="36049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" name="Freeform 7">
              <a:extLst>
                <a:ext uri="{FF2B5EF4-FFF2-40B4-BE49-F238E27FC236}">
                  <a16:creationId xmlns="" xmlns:a16="http://schemas.microsoft.com/office/drawing/2014/main" id="{C9700514-CC05-4109-BEEA-69F0532AC31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8186" y="4109882"/>
              <a:ext cx="1598714" cy="956095"/>
            </a:xfrm>
            <a:custGeom>
              <a:avLst/>
              <a:gdLst>
                <a:gd name="T0" fmla="*/ 60 w 128"/>
                <a:gd name="T1" fmla="*/ 7 h 77"/>
                <a:gd name="T2" fmla="*/ 128 w 128"/>
                <a:gd name="T3" fmla="*/ 16 h 77"/>
                <a:gd name="T4" fmla="*/ 64 w 128"/>
                <a:gd name="T5" fmla="*/ 60 h 77"/>
                <a:gd name="T6" fmla="*/ 0 w 128"/>
                <a:gd name="T7" fmla="*/ 54 h 77"/>
                <a:gd name="T8" fmla="*/ 60 w 128"/>
                <a:gd name="T9" fmla="*/ 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77">
                  <a:moveTo>
                    <a:pt x="60" y="7"/>
                  </a:moveTo>
                  <a:cubicBezTo>
                    <a:pt x="93" y="0"/>
                    <a:pt x="128" y="16"/>
                    <a:pt x="128" y="16"/>
                  </a:cubicBezTo>
                  <a:cubicBezTo>
                    <a:pt x="110" y="23"/>
                    <a:pt x="94" y="48"/>
                    <a:pt x="64" y="60"/>
                  </a:cubicBezTo>
                  <a:cubicBezTo>
                    <a:pt x="19" y="77"/>
                    <a:pt x="0" y="54"/>
                    <a:pt x="0" y="54"/>
                  </a:cubicBezTo>
                  <a:cubicBezTo>
                    <a:pt x="5" y="40"/>
                    <a:pt x="20" y="16"/>
                    <a:pt x="60" y="7"/>
                  </a:cubicBezTo>
                  <a:close/>
                </a:path>
              </a:pathLst>
            </a:custGeom>
            <a:solidFill>
              <a:schemeClr val="accent2"/>
            </a:solidFill>
            <a:ln w="76200">
              <a:solidFill>
                <a:schemeClr val="bg1"/>
              </a:solidFill>
              <a:round/>
              <a:headEnd/>
              <a:tailEnd/>
            </a:ln>
            <a:effectLst>
              <a:outerShdw blurRad="1270000" dist="685800" dir="5400000" sx="84000" sy="84000" algn="t" rotWithShape="0">
                <a:prstClr val="black">
                  <a:alpha val="1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8">
              <a:extLst>
                <a:ext uri="{FF2B5EF4-FFF2-40B4-BE49-F238E27FC236}">
                  <a16:creationId xmlns="" xmlns:a16="http://schemas.microsoft.com/office/drawing/2014/main" id="{85728BBC-B900-4681-84E7-AB75A7C8A2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3258" y="4094207"/>
              <a:ext cx="1494223" cy="982217"/>
            </a:xfrm>
            <a:custGeom>
              <a:avLst/>
              <a:gdLst>
                <a:gd name="T0" fmla="*/ 41 w 120"/>
                <a:gd name="T1" fmla="*/ 56 h 79"/>
                <a:gd name="T2" fmla="*/ 0 w 120"/>
                <a:gd name="T3" fmla="*/ 0 h 79"/>
                <a:gd name="T4" fmla="*/ 76 w 120"/>
                <a:gd name="T5" fmla="*/ 17 h 79"/>
                <a:gd name="T6" fmla="*/ 116 w 120"/>
                <a:gd name="T7" fmla="*/ 67 h 79"/>
                <a:gd name="T8" fmla="*/ 41 w 120"/>
                <a:gd name="T9" fmla="*/ 5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79">
                  <a:moveTo>
                    <a:pt x="41" y="56"/>
                  </a:moveTo>
                  <a:cubicBezTo>
                    <a:pt x="13" y="37"/>
                    <a:pt x="0" y="0"/>
                    <a:pt x="0" y="0"/>
                  </a:cubicBezTo>
                  <a:cubicBezTo>
                    <a:pt x="17" y="9"/>
                    <a:pt x="47" y="3"/>
                    <a:pt x="76" y="17"/>
                  </a:cubicBezTo>
                  <a:cubicBezTo>
                    <a:pt x="120" y="38"/>
                    <a:pt x="116" y="67"/>
                    <a:pt x="116" y="67"/>
                  </a:cubicBezTo>
                  <a:cubicBezTo>
                    <a:pt x="102" y="73"/>
                    <a:pt x="74" y="79"/>
                    <a:pt x="41" y="56"/>
                  </a:cubicBezTo>
                  <a:close/>
                </a:path>
              </a:pathLst>
            </a:custGeom>
            <a:solidFill>
              <a:schemeClr val="accent3"/>
            </a:solidFill>
            <a:ln w="76200">
              <a:solidFill>
                <a:schemeClr val="bg1"/>
              </a:solidFill>
              <a:round/>
              <a:headEnd/>
              <a:tailEnd/>
            </a:ln>
            <a:effectLst>
              <a:outerShdw blurRad="1270000" dist="685800" dir="5400000" sx="84000" sy="84000" algn="t" rotWithShape="0">
                <a:prstClr val="black">
                  <a:alpha val="1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9">
              <a:extLst>
                <a:ext uri="{FF2B5EF4-FFF2-40B4-BE49-F238E27FC236}">
                  <a16:creationId xmlns="" xmlns:a16="http://schemas.microsoft.com/office/drawing/2014/main" id="{EB1E71E3-7203-45D1-9421-D8EB9CB469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9458" y="3399341"/>
              <a:ext cx="971767" cy="731439"/>
            </a:xfrm>
            <a:custGeom>
              <a:avLst/>
              <a:gdLst>
                <a:gd name="T0" fmla="*/ 33 w 78"/>
                <a:gd name="T1" fmla="*/ 9 h 59"/>
                <a:gd name="T2" fmla="*/ 78 w 78"/>
                <a:gd name="T3" fmla="*/ 7 h 59"/>
                <a:gd name="T4" fmla="*/ 42 w 78"/>
                <a:gd name="T5" fmla="*/ 43 h 59"/>
                <a:gd name="T6" fmla="*/ 0 w 78"/>
                <a:gd name="T7" fmla="*/ 47 h 59"/>
                <a:gd name="T8" fmla="*/ 33 w 78"/>
                <a:gd name="T9" fmla="*/ 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9">
                  <a:moveTo>
                    <a:pt x="33" y="9"/>
                  </a:moveTo>
                  <a:cubicBezTo>
                    <a:pt x="53" y="0"/>
                    <a:pt x="78" y="7"/>
                    <a:pt x="78" y="7"/>
                  </a:cubicBezTo>
                  <a:cubicBezTo>
                    <a:pt x="67" y="13"/>
                    <a:pt x="60" y="31"/>
                    <a:pt x="42" y="43"/>
                  </a:cubicBezTo>
                  <a:cubicBezTo>
                    <a:pt x="14" y="59"/>
                    <a:pt x="0" y="47"/>
                    <a:pt x="0" y="47"/>
                  </a:cubicBezTo>
                  <a:cubicBezTo>
                    <a:pt x="1" y="37"/>
                    <a:pt x="8" y="20"/>
                    <a:pt x="33" y="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8" name="Freeform 10">
              <a:extLst>
                <a:ext uri="{FF2B5EF4-FFF2-40B4-BE49-F238E27FC236}">
                  <a16:creationId xmlns="" xmlns:a16="http://schemas.microsoft.com/office/drawing/2014/main" id="{0DA94992-6758-412A-B269-E7B5B42AEA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9500" y="3362769"/>
              <a:ext cx="961318" cy="710541"/>
            </a:xfrm>
            <a:custGeom>
              <a:avLst/>
              <a:gdLst>
                <a:gd name="T0" fmla="*/ 23 w 77"/>
                <a:gd name="T1" fmla="*/ 40 h 57"/>
                <a:gd name="T2" fmla="*/ 0 w 77"/>
                <a:gd name="T3" fmla="*/ 0 h 57"/>
                <a:gd name="T4" fmla="*/ 49 w 77"/>
                <a:gd name="T5" fmla="*/ 16 h 57"/>
                <a:gd name="T6" fmla="*/ 72 w 77"/>
                <a:gd name="T7" fmla="*/ 52 h 57"/>
                <a:gd name="T8" fmla="*/ 23 w 77"/>
                <a:gd name="T9" fmla="*/ 4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57">
                  <a:moveTo>
                    <a:pt x="23" y="40"/>
                  </a:moveTo>
                  <a:cubicBezTo>
                    <a:pt x="6" y="25"/>
                    <a:pt x="0" y="0"/>
                    <a:pt x="0" y="0"/>
                  </a:cubicBezTo>
                  <a:cubicBezTo>
                    <a:pt x="11" y="7"/>
                    <a:pt x="31" y="5"/>
                    <a:pt x="49" y="16"/>
                  </a:cubicBezTo>
                  <a:cubicBezTo>
                    <a:pt x="77" y="33"/>
                    <a:pt x="72" y="52"/>
                    <a:pt x="72" y="52"/>
                  </a:cubicBezTo>
                  <a:cubicBezTo>
                    <a:pt x="63" y="55"/>
                    <a:pt x="44" y="57"/>
                    <a:pt x="23" y="4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" name="Freeform 11">
              <a:extLst>
                <a:ext uri="{FF2B5EF4-FFF2-40B4-BE49-F238E27FC236}">
                  <a16:creationId xmlns="" xmlns:a16="http://schemas.microsoft.com/office/drawing/2014/main" id="{C496D6DE-0A00-4D45-9B07-BE5A9299D3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1358" y="1732706"/>
              <a:ext cx="360495" cy="783684"/>
            </a:xfrm>
            <a:custGeom>
              <a:avLst/>
              <a:gdLst>
                <a:gd name="T0" fmla="*/ 1 w 29"/>
                <a:gd name="T1" fmla="*/ 31 h 63"/>
                <a:gd name="T2" fmla="*/ 11 w 29"/>
                <a:gd name="T3" fmla="*/ 0 h 63"/>
                <a:gd name="T4" fmla="*/ 25 w 29"/>
                <a:gd name="T5" fmla="*/ 34 h 63"/>
                <a:gd name="T6" fmla="*/ 17 w 29"/>
                <a:gd name="T7" fmla="*/ 63 h 63"/>
                <a:gd name="T8" fmla="*/ 1 w 29"/>
                <a:gd name="T9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63">
                  <a:moveTo>
                    <a:pt x="1" y="31"/>
                  </a:moveTo>
                  <a:cubicBezTo>
                    <a:pt x="0" y="15"/>
                    <a:pt x="11" y="0"/>
                    <a:pt x="11" y="0"/>
                  </a:cubicBezTo>
                  <a:cubicBezTo>
                    <a:pt x="12" y="9"/>
                    <a:pt x="23" y="19"/>
                    <a:pt x="25" y="34"/>
                  </a:cubicBezTo>
                  <a:cubicBezTo>
                    <a:pt x="29" y="57"/>
                    <a:pt x="17" y="63"/>
                    <a:pt x="17" y="63"/>
                  </a:cubicBezTo>
                  <a:cubicBezTo>
                    <a:pt x="11" y="60"/>
                    <a:pt x="1" y="51"/>
                    <a:pt x="1" y="3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" name="Freeform 12">
              <a:extLst>
                <a:ext uri="{FF2B5EF4-FFF2-40B4-BE49-F238E27FC236}">
                  <a16:creationId xmlns="" xmlns:a16="http://schemas.microsoft.com/office/drawing/2014/main" id="{131D8157-646A-4B13-8BEC-4ABD55019D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4980" y="2229040"/>
              <a:ext cx="308249" cy="475435"/>
            </a:xfrm>
            <a:custGeom>
              <a:avLst/>
              <a:gdLst>
                <a:gd name="T0" fmla="*/ 3 w 25"/>
                <a:gd name="T1" fmla="*/ 21 h 38"/>
                <a:gd name="T2" fmla="*/ 4 w 25"/>
                <a:gd name="T3" fmla="*/ 0 h 38"/>
                <a:gd name="T4" fmla="*/ 19 w 25"/>
                <a:gd name="T5" fmla="*/ 19 h 38"/>
                <a:gd name="T6" fmla="*/ 19 w 25"/>
                <a:gd name="T7" fmla="*/ 38 h 38"/>
                <a:gd name="T8" fmla="*/ 3 w 25"/>
                <a:gd name="T9" fmla="*/ 2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8">
                  <a:moveTo>
                    <a:pt x="3" y="21"/>
                  </a:moveTo>
                  <a:cubicBezTo>
                    <a:pt x="0" y="11"/>
                    <a:pt x="4" y="0"/>
                    <a:pt x="4" y="0"/>
                  </a:cubicBezTo>
                  <a:cubicBezTo>
                    <a:pt x="7" y="5"/>
                    <a:pt x="15" y="10"/>
                    <a:pt x="19" y="19"/>
                  </a:cubicBezTo>
                  <a:cubicBezTo>
                    <a:pt x="25" y="32"/>
                    <a:pt x="19" y="38"/>
                    <a:pt x="19" y="38"/>
                  </a:cubicBezTo>
                  <a:cubicBezTo>
                    <a:pt x="14" y="37"/>
                    <a:pt x="7" y="33"/>
                    <a:pt x="3" y="2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" name="Freeform 13">
              <a:extLst>
                <a:ext uri="{FF2B5EF4-FFF2-40B4-BE49-F238E27FC236}">
                  <a16:creationId xmlns="" xmlns:a16="http://schemas.microsoft.com/office/drawing/2014/main" id="{CCEE9A1F-2F5D-4C61-A736-82E3285C493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1704" y="2255162"/>
              <a:ext cx="344821" cy="423190"/>
            </a:xfrm>
            <a:custGeom>
              <a:avLst/>
              <a:gdLst>
                <a:gd name="T0" fmla="*/ 9 w 28"/>
                <a:gd name="T1" fmla="*/ 9 h 34"/>
                <a:gd name="T2" fmla="*/ 28 w 28"/>
                <a:gd name="T3" fmla="*/ 0 h 34"/>
                <a:gd name="T4" fmla="*/ 19 w 28"/>
                <a:gd name="T5" fmla="*/ 22 h 34"/>
                <a:gd name="T6" fmla="*/ 2 w 28"/>
                <a:gd name="T7" fmla="*/ 31 h 34"/>
                <a:gd name="T8" fmla="*/ 9 w 28"/>
                <a:gd name="T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4">
                  <a:moveTo>
                    <a:pt x="9" y="9"/>
                  </a:moveTo>
                  <a:cubicBezTo>
                    <a:pt x="17" y="2"/>
                    <a:pt x="28" y="0"/>
                    <a:pt x="28" y="0"/>
                  </a:cubicBezTo>
                  <a:cubicBezTo>
                    <a:pt x="25" y="5"/>
                    <a:pt x="25" y="14"/>
                    <a:pt x="19" y="22"/>
                  </a:cubicBezTo>
                  <a:cubicBezTo>
                    <a:pt x="10" y="34"/>
                    <a:pt x="2" y="31"/>
                    <a:pt x="2" y="31"/>
                  </a:cubicBezTo>
                  <a:cubicBezTo>
                    <a:pt x="1" y="27"/>
                    <a:pt x="0" y="18"/>
                    <a:pt x="9" y="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" name="Freeform 14">
              <a:extLst>
                <a:ext uri="{FF2B5EF4-FFF2-40B4-BE49-F238E27FC236}">
                  <a16:creationId xmlns="" xmlns:a16="http://schemas.microsoft.com/office/drawing/2014/main" id="{AE90023D-95DA-48C1-B2DA-54F0C215F9B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9204" y="1706583"/>
              <a:ext cx="423190" cy="736663"/>
            </a:xfrm>
            <a:custGeom>
              <a:avLst/>
              <a:gdLst>
                <a:gd name="T0" fmla="*/ 8 w 34"/>
                <a:gd name="T1" fmla="*/ 23 h 59"/>
                <a:gd name="T2" fmla="*/ 32 w 34"/>
                <a:gd name="T3" fmla="*/ 0 h 59"/>
                <a:gd name="T4" fmla="*/ 29 w 34"/>
                <a:gd name="T5" fmla="*/ 37 h 59"/>
                <a:gd name="T6" fmla="*/ 8 w 34"/>
                <a:gd name="T7" fmla="*/ 59 h 59"/>
                <a:gd name="T8" fmla="*/ 8 w 34"/>
                <a:gd name="T9" fmla="*/ 2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59">
                  <a:moveTo>
                    <a:pt x="8" y="23"/>
                  </a:moveTo>
                  <a:cubicBezTo>
                    <a:pt x="15" y="8"/>
                    <a:pt x="32" y="0"/>
                    <a:pt x="32" y="0"/>
                  </a:cubicBezTo>
                  <a:cubicBezTo>
                    <a:pt x="29" y="8"/>
                    <a:pt x="34" y="22"/>
                    <a:pt x="29" y="37"/>
                  </a:cubicBezTo>
                  <a:cubicBezTo>
                    <a:pt x="22" y="58"/>
                    <a:pt x="8" y="59"/>
                    <a:pt x="8" y="59"/>
                  </a:cubicBezTo>
                  <a:cubicBezTo>
                    <a:pt x="4" y="53"/>
                    <a:pt x="0" y="40"/>
                    <a:pt x="8" y="2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" name="Freeform 15">
              <a:extLst>
                <a:ext uri="{FF2B5EF4-FFF2-40B4-BE49-F238E27FC236}">
                  <a16:creationId xmlns="" xmlns:a16="http://schemas.microsoft.com/office/drawing/2014/main" id="{79881037-2D7E-4FE4-A955-882EC2E53A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9590" y="2714924"/>
              <a:ext cx="1133729" cy="1468102"/>
            </a:xfrm>
            <a:custGeom>
              <a:avLst/>
              <a:gdLst>
                <a:gd name="T0" fmla="*/ 14 w 91"/>
                <a:gd name="T1" fmla="*/ 69 h 118"/>
                <a:gd name="T2" fmla="*/ 9 w 91"/>
                <a:gd name="T3" fmla="*/ 0 h 118"/>
                <a:gd name="T4" fmla="*/ 65 w 91"/>
                <a:gd name="T5" fmla="*/ 54 h 118"/>
                <a:gd name="T6" fmla="*/ 72 w 91"/>
                <a:gd name="T7" fmla="*/ 118 h 118"/>
                <a:gd name="T8" fmla="*/ 14 w 91"/>
                <a:gd name="T9" fmla="*/ 6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18">
                  <a:moveTo>
                    <a:pt x="14" y="69"/>
                  </a:moveTo>
                  <a:cubicBezTo>
                    <a:pt x="0" y="38"/>
                    <a:pt x="9" y="0"/>
                    <a:pt x="9" y="0"/>
                  </a:cubicBezTo>
                  <a:cubicBezTo>
                    <a:pt x="19" y="16"/>
                    <a:pt x="47" y="27"/>
                    <a:pt x="65" y="54"/>
                  </a:cubicBezTo>
                  <a:cubicBezTo>
                    <a:pt x="91" y="95"/>
                    <a:pt x="72" y="118"/>
                    <a:pt x="72" y="118"/>
                  </a:cubicBezTo>
                  <a:cubicBezTo>
                    <a:pt x="58" y="116"/>
                    <a:pt x="31" y="106"/>
                    <a:pt x="14" y="69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solidFill>
                <a:schemeClr val="bg1"/>
              </a:solidFill>
              <a:round/>
              <a:headEnd/>
              <a:tailEnd/>
            </a:ln>
            <a:effectLst>
              <a:outerShdw blurRad="1270000" dist="685800" dir="5400000" sx="84000" sy="84000" algn="t" rotWithShape="0">
                <a:prstClr val="black">
                  <a:alpha val="1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6">
              <a:extLst>
                <a:ext uri="{FF2B5EF4-FFF2-40B4-BE49-F238E27FC236}">
                  <a16:creationId xmlns="" xmlns:a16="http://schemas.microsoft.com/office/drawing/2014/main" id="{04782047-7C19-4177-888E-F4787105FD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5475" y="1967811"/>
              <a:ext cx="585150" cy="1118056"/>
            </a:xfrm>
            <a:custGeom>
              <a:avLst/>
              <a:gdLst>
                <a:gd name="T0" fmla="*/ 3 w 47"/>
                <a:gd name="T1" fmla="*/ 46 h 90"/>
                <a:gd name="T2" fmla="*/ 14 w 47"/>
                <a:gd name="T3" fmla="*/ 0 h 90"/>
                <a:gd name="T4" fmla="*/ 39 w 47"/>
                <a:gd name="T5" fmla="*/ 47 h 90"/>
                <a:gd name="T6" fmla="*/ 30 w 47"/>
                <a:gd name="T7" fmla="*/ 90 h 90"/>
                <a:gd name="T8" fmla="*/ 3 w 47"/>
                <a:gd name="T9" fmla="*/ 4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0">
                  <a:moveTo>
                    <a:pt x="3" y="46"/>
                  </a:moveTo>
                  <a:cubicBezTo>
                    <a:pt x="0" y="23"/>
                    <a:pt x="14" y="0"/>
                    <a:pt x="14" y="0"/>
                  </a:cubicBezTo>
                  <a:cubicBezTo>
                    <a:pt x="17" y="13"/>
                    <a:pt x="33" y="25"/>
                    <a:pt x="39" y="47"/>
                  </a:cubicBezTo>
                  <a:cubicBezTo>
                    <a:pt x="47" y="79"/>
                    <a:pt x="30" y="90"/>
                    <a:pt x="30" y="90"/>
                  </a:cubicBezTo>
                  <a:cubicBezTo>
                    <a:pt x="21" y="85"/>
                    <a:pt x="6" y="73"/>
                    <a:pt x="3" y="4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" name="Freeform 17">
              <a:extLst>
                <a:ext uri="{FF2B5EF4-FFF2-40B4-BE49-F238E27FC236}">
                  <a16:creationId xmlns="" xmlns:a16="http://schemas.microsoft.com/office/drawing/2014/main" id="{485AB6A5-66FD-4C65-9AE6-6FD3E5B5FC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7288" y="2004383"/>
              <a:ext cx="694866" cy="997892"/>
            </a:xfrm>
            <a:custGeom>
              <a:avLst/>
              <a:gdLst>
                <a:gd name="T0" fmla="*/ 17 w 56"/>
                <a:gd name="T1" fmla="*/ 26 h 80"/>
                <a:gd name="T2" fmla="*/ 56 w 56"/>
                <a:gd name="T3" fmla="*/ 0 h 80"/>
                <a:gd name="T4" fmla="*/ 42 w 56"/>
                <a:gd name="T5" fmla="*/ 51 h 80"/>
                <a:gd name="T6" fmla="*/ 7 w 56"/>
                <a:gd name="T7" fmla="*/ 76 h 80"/>
                <a:gd name="T8" fmla="*/ 17 w 56"/>
                <a:gd name="T9" fmla="*/ 2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80">
                  <a:moveTo>
                    <a:pt x="17" y="26"/>
                  </a:moveTo>
                  <a:cubicBezTo>
                    <a:pt x="31" y="7"/>
                    <a:pt x="56" y="0"/>
                    <a:pt x="56" y="0"/>
                  </a:cubicBezTo>
                  <a:cubicBezTo>
                    <a:pt x="50" y="11"/>
                    <a:pt x="53" y="31"/>
                    <a:pt x="42" y="51"/>
                  </a:cubicBezTo>
                  <a:cubicBezTo>
                    <a:pt x="27" y="80"/>
                    <a:pt x="7" y="76"/>
                    <a:pt x="7" y="76"/>
                  </a:cubicBezTo>
                  <a:cubicBezTo>
                    <a:pt x="4" y="67"/>
                    <a:pt x="0" y="48"/>
                    <a:pt x="17" y="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" name="Freeform 18">
              <a:extLst>
                <a:ext uri="{FF2B5EF4-FFF2-40B4-BE49-F238E27FC236}">
                  <a16:creationId xmlns="" xmlns:a16="http://schemas.microsoft.com/office/drawing/2014/main" id="{3F17F64B-3E34-4EE9-A749-CFC292DF487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8919" y="2725373"/>
              <a:ext cx="1060585" cy="1431530"/>
            </a:xfrm>
            <a:custGeom>
              <a:avLst/>
              <a:gdLst>
                <a:gd name="T0" fmla="*/ 25 w 85"/>
                <a:gd name="T1" fmla="*/ 35 h 115"/>
                <a:gd name="T2" fmla="*/ 85 w 85"/>
                <a:gd name="T3" fmla="*/ 0 h 115"/>
                <a:gd name="T4" fmla="*/ 61 w 85"/>
                <a:gd name="T5" fmla="*/ 74 h 115"/>
                <a:gd name="T6" fmla="*/ 8 w 85"/>
                <a:gd name="T7" fmla="*/ 109 h 115"/>
                <a:gd name="T8" fmla="*/ 25 w 85"/>
                <a:gd name="T9" fmla="*/ 3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15">
                  <a:moveTo>
                    <a:pt x="25" y="35"/>
                  </a:moveTo>
                  <a:cubicBezTo>
                    <a:pt x="47" y="9"/>
                    <a:pt x="85" y="0"/>
                    <a:pt x="85" y="0"/>
                  </a:cubicBezTo>
                  <a:cubicBezTo>
                    <a:pt x="75" y="16"/>
                    <a:pt x="78" y="46"/>
                    <a:pt x="61" y="74"/>
                  </a:cubicBezTo>
                  <a:cubicBezTo>
                    <a:pt x="36" y="115"/>
                    <a:pt x="8" y="109"/>
                    <a:pt x="8" y="109"/>
                  </a:cubicBezTo>
                  <a:cubicBezTo>
                    <a:pt x="3" y="95"/>
                    <a:pt x="0" y="67"/>
                    <a:pt x="25" y="35"/>
                  </a:cubicBezTo>
                  <a:close/>
                </a:path>
              </a:pathLst>
            </a:custGeom>
            <a:solidFill>
              <a:schemeClr val="accent5"/>
            </a:solidFill>
            <a:ln w="76200">
              <a:solidFill>
                <a:schemeClr val="bg1"/>
              </a:solidFill>
              <a:round/>
              <a:headEnd/>
              <a:tailEnd/>
            </a:ln>
            <a:effectLst>
              <a:outerShdw blurRad="1270000" dist="685800" dir="5400000" sx="84000" sy="84000" algn="t" rotWithShape="0">
                <a:prstClr val="black">
                  <a:alpha val="1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9">
              <a:extLst>
                <a:ext uri="{FF2B5EF4-FFF2-40B4-BE49-F238E27FC236}">
                  <a16:creationId xmlns="" xmlns:a16="http://schemas.microsoft.com/office/drawing/2014/main" id="{B2A520E2-C97E-4B89-B3D4-589FDC6B91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6402" y="2777618"/>
              <a:ext cx="470210" cy="632172"/>
            </a:xfrm>
            <a:custGeom>
              <a:avLst/>
              <a:gdLst>
                <a:gd name="T0" fmla="*/ 6 w 38"/>
                <a:gd name="T1" fmla="*/ 29 h 51"/>
                <a:gd name="T2" fmla="*/ 4 w 38"/>
                <a:gd name="T3" fmla="*/ 0 h 51"/>
                <a:gd name="T4" fmla="*/ 28 w 38"/>
                <a:gd name="T5" fmla="*/ 24 h 51"/>
                <a:gd name="T6" fmla="*/ 30 w 38"/>
                <a:gd name="T7" fmla="*/ 51 h 51"/>
                <a:gd name="T8" fmla="*/ 6 w 38"/>
                <a:gd name="T9" fmla="*/ 2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51">
                  <a:moveTo>
                    <a:pt x="6" y="29"/>
                  </a:moveTo>
                  <a:cubicBezTo>
                    <a:pt x="0" y="16"/>
                    <a:pt x="4" y="0"/>
                    <a:pt x="4" y="0"/>
                  </a:cubicBezTo>
                  <a:cubicBezTo>
                    <a:pt x="9" y="7"/>
                    <a:pt x="20" y="12"/>
                    <a:pt x="28" y="24"/>
                  </a:cubicBezTo>
                  <a:cubicBezTo>
                    <a:pt x="38" y="41"/>
                    <a:pt x="30" y="51"/>
                    <a:pt x="30" y="51"/>
                  </a:cubicBezTo>
                  <a:cubicBezTo>
                    <a:pt x="24" y="49"/>
                    <a:pt x="13" y="45"/>
                    <a:pt x="6" y="2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" name="Freeform 20">
              <a:extLst>
                <a:ext uri="{FF2B5EF4-FFF2-40B4-BE49-F238E27FC236}">
                  <a16:creationId xmlns="" xmlns:a16="http://schemas.microsoft.com/office/drawing/2014/main" id="{D6B33D30-F7D4-4F16-9BE3-867EE173471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3381" y="2923906"/>
              <a:ext cx="559028" cy="522457"/>
            </a:xfrm>
            <a:custGeom>
              <a:avLst/>
              <a:gdLst>
                <a:gd name="T0" fmla="*/ 16 w 45"/>
                <a:gd name="T1" fmla="*/ 8 h 42"/>
                <a:gd name="T2" fmla="*/ 45 w 45"/>
                <a:gd name="T3" fmla="*/ 1 h 42"/>
                <a:gd name="T4" fmla="*/ 26 w 45"/>
                <a:gd name="T5" fmla="*/ 28 h 42"/>
                <a:gd name="T6" fmla="*/ 0 w 45"/>
                <a:gd name="T7" fmla="*/ 35 h 42"/>
                <a:gd name="T8" fmla="*/ 16 w 45"/>
                <a:gd name="T9" fmla="*/ 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2">
                  <a:moveTo>
                    <a:pt x="16" y="8"/>
                  </a:moveTo>
                  <a:cubicBezTo>
                    <a:pt x="28" y="0"/>
                    <a:pt x="45" y="1"/>
                    <a:pt x="45" y="1"/>
                  </a:cubicBezTo>
                  <a:cubicBezTo>
                    <a:pt x="39" y="6"/>
                    <a:pt x="36" y="19"/>
                    <a:pt x="26" y="28"/>
                  </a:cubicBezTo>
                  <a:cubicBezTo>
                    <a:pt x="11" y="42"/>
                    <a:pt x="0" y="35"/>
                    <a:pt x="0" y="35"/>
                  </a:cubicBezTo>
                  <a:cubicBezTo>
                    <a:pt x="0" y="29"/>
                    <a:pt x="2" y="17"/>
                    <a:pt x="16" y="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" name="Freeform 21">
              <a:extLst>
                <a:ext uri="{FF2B5EF4-FFF2-40B4-BE49-F238E27FC236}">
                  <a16:creationId xmlns="" xmlns:a16="http://schemas.microsoft.com/office/drawing/2014/main" id="{5B85CC4C-1301-41E2-8CF6-D277E02771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8379" y="2391000"/>
              <a:ext cx="710540" cy="1656186"/>
            </a:xfrm>
            <a:custGeom>
              <a:avLst/>
              <a:gdLst>
                <a:gd name="T0" fmla="*/ 39 w 57"/>
                <a:gd name="T1" fmla="*/ 0 h 133"/>
                <a:gd name="T2" fmla="*/ 6 w 57"/>
                <a:gd name="T3" fmla="*/ 61 h 133"/>
                <a:gd name="T4" fmla="*/ 29 w 57"/>
                <a:gd name="T5" fmla="*/ 133 h 133"/>
                <a:gd name="T6" fmla="*/ 57 w 57"/>
                <a:gd name="T7" fmla="*/ 75 h 133"/>
                <a:gd name="T8" fmla="*/ 39 w 57"/>
                <a:gd name="T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33">
                  <a:moveTo>
                    <a:pt x="39" y="0"/>
                  </a:moveTo>
                  <a:cubicBezTo>
                    <a:pt x="39" y="0"/>
                    <a:pt x="11" y="27"/>
                    <a:pt x="6" y="61"/>
                  </a:cubicBezTo>
                  <a:cubicBezTo>
                    <a:pt x="0" y="101"/>
                    <a:pt x="18" y="123"/>
                    <a:pt x="29" y="133"/>
                  </a:cubicBezTo>
                  <a:cubicBezTo>
                    <a:pt x="29" y="133"/>
                    <a:pt x="57" y="124"/>
                    <a:pt x="57" y="75"/>
                  </a:cubicBezTo>
                  <a:cubicBezTo>
                    <a:pt x="57" y="43"/>
                    <a:pt x="39" y="19"/>
                    <a:pt x="39" y="0"/>
                  </a:cubicBezTo>
                </a:path>
              </a:pathLst>
            </a:custGeom>
            <a:solidFill>
              <a:schemeClr val="accent4"/>
            </a:solidFill>
            <a:ln w="76200">
              <a:solidFill>
                <a:schemeClr val="bg1"/>
              </a:solidFill>
              <a:round/>
              <a:headEnd/>
              <a:tailEnd/>
            </a:ln>
            <a:effectLst>
              <a:outerShdw blurRad="1270000" dist="685800" dir="5400000" sx="84000" sy="84000" algn="t" rotWithShape="0">
                <a:prstClr val="black">
                  <a:alpha val="1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TextBox 25">
            <a:extLst>
              <a:ext uri="{FF2B5EF4-FFF2-40B4-BE49-F238E27FC236}">
                <a16:creationId xmlns="" xmlns:a16="http://schemas.microsoft.com/office/drawing/2014/main" id="{966F47EE-3ED2-4F13-AB05-21023BBE8D28}"/>
              </a:ext>
            </a:extLst>
          </p:cNvPr>
          <p:cNvSpPr txBox="1"/>
          <p:nvPr/>
        </p:nvSpPr>
        <p:spPr>
          <a:xfrm>
            <a:off x="6215972" y="1361130"/>
            <a:ext cx="46196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anose="020B0604020202020204" pitchFamily="34" charset="0"/>
              </a:rPr>
              <a:t>Your Title </a:t>
            </a:r>
            <a:r>
              <a:rPr lang="en-US" sz="40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anose="020B0604020202020204" pitchFamily="34" charset="0"/>
              </a:rPr>
              <a:t>Text </a:t>
            </a:r>
          </a:p>
          <a:p>
            <a:r>
              <a:rPr lang="en-US" sz="40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anose="020B0604020202020204" pitchFamily="34" charset="0"/>
              </a:rPr>
              <a:t>Goes </a:t>
            </a:r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anose="020B0604020202020204" pitchFamily="34" charset="0"/>
              </a:rPr>
              <a:t>Here</a:t>
            </a:r>
          </a:p>
        </p:txBody>
      </p:sp>
      <p:sp>
        <p:nvSpPr>
          <p:cNvPr id="21" name="Rectangle 27">
            <a:extLst>
              <a:ext uri="{FF2B5EF4-FFF2-40B4-BE49-F238E27FC236}">
                <a16:creationId xmlns="" xmlns:a16="http://schemas.microsoft.com/office/drawing/2014/main" id="{0758ECF5-0538-4077-BD78-EA629DEA307B}"/>
              </a:ext>
            </a:extLst>
          </p:cNvPr>
          <p:cNvSpPr/>
          <p:nvPr/>
        </p:nvSpPr>
        <p:spPr>
          <a:xfrm>
            <a:off x="7030706" y="2970879"/>
            <a:ext cx="1712754" cy="547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Segoe UI" panose="020B0502040204020203" pitchFamily="34" charset="0"/>
              </a:rPr>
              <a:t>A wonderful serenity has taken.</a:t>
            </a:r>
            <a:endParaRPr lang="id-ID" sz="1200" dirty="0">
              <a:solidFill>
                <a:schemeClr val="tx1">
                  <a:lumMod val="65000"/>
                  <a:lumOff val="35000"/>
                </a:schemeClr>
              </a:solidFill>
              <a:ea typeface="Open Sans" panose="020B0606030504020204" pitchFamily="34" charset="0"/>
              <a:cs typeface="Segoe UI" panose="020B0502040204020203" pitchFamily="34" charset="0"/>
            </a:endParaRPr>
          </a:p>
        </p:txBody>
      </p:sp>
      <p:sp>
        <p:nvSpPr>
          <p:cNvPr id="22" name="Rectangle 29">
            <a:extLst>
              <a:ext uri="{FF2B5EF4-FFF2-40B4-BE49-F238E27FC236}">
                <a16:creationId xmlns="" xmlns:a16="http://schemas.microsoft.com/office/drawing/2014/main" id="{49F9F841-2A4D-48CF-8A22-09C254A93BA6}"/>
              </a:ext>
            </a:extLst>
          </p:cNvPr>
          <p:cNvSpPr/>
          <p:nvPr/>
        </p:nvSpPr>
        <p:spPr>
          <a:xfrm>
            <a:off x="9613909" y="2970879"/>
            <a:ext cx="1712754" cy="547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Segoe UI" panose="020B0502040204020203" pitchFamily="34" charset="0"/>
              </a:rPr>
              <a:t>A wonderful serenity has taken.</a:t>
            </a:r>
            <a:endParaRPr lang="id-ID" sz="1200" dirty="0">
              <a:solidFill>
                <a:schemeClr val="tx1">
                  <a:lumMod val="65000"/>
                  <a:lumOff val="35000"/>
                </a:schemeClr>
              </a:solidFill>
              <a:ea typeface="Open Sans" panose="020B0606030504020204" pitchFamily="34" charset="0"/>
              <a:cs typeface="Segoe UI" panose="020B0502040204020203" pitchFamily="34" charset="0"/>
            </a:endParaRPr>
          </a:p>
        </p:txBody>
      </p:sp>
      <p:sp>
        <p:nvSpPr>
          <p:cNvPr id="23" name="Rectangle 31">
            <a:extLst>
              <a:ext uri="{FF2B5EF4-FFF2-40B4-BE49-F238E27FC236}">
                <a16:creationId xmlns="" xmlns:a16="http://schemas.microsoft.com/office/drawing/2014/main" id="{FD4E635D-D353-47FB-8938-4C60F450F4CF}"/>
              </a:ext>
            </a:extLst>
          </p:cNvPr>
          <p:cNvSpPr/>
          <p:nvPr/>
        </p:nvSpPr>
        <p:spPr>
          <a:xfrm>
            <a:off x="7030706" y="3961588"/>
            <a:ext cx="1712754" cy="547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Segoe UI" panose="020B0502040204020203" pitchFamily="34" charset="0"/>
              </a:rPr>
              <a:t>A wonderful serenity has taken.</a:t>
            </a:r>
            <a:endParaRPr lang="id-ID" sz="1200" dirty="0">
              <a:solidFill>
                <a:schemeClr val="tx1">
                  <a:lumMod val="65000"/>
                  <a:lumOff val="35000"/>
                </a:schemeClr>
              </a:solidFill>
              <a:ea typeface="Open Sans" panose="020B0606030504020204" pitchFamily="34" charset="0"/>
              <a:cs typeface="Segoe UI" panose="020B0502040204020203" pitchFamily="34" charset="0"/>
            </a:endParaRPr>
          </a:p>
        </p:txBody>
      </p:sp>
      <p:sp>
        <p:nvSpPr>
          <p:cNvPr id="24" name="Rectangle 33">
            <a:extLst>
              <a:ext uri="{FF2B5EF4-FFF2-40B4-BE49-F238E27FC236}">
                <a16:creationId xmlns="" xmlns:a16="http://schemas.microsoft.com/office/drawing/2014/main" id="{CC5EB8C1-5FB2-42FC-A140-DF8ED25E6C06}"/>
              </a:ext>
            </a:extLst>
          </p:cNvPr>
          <p:cNvSpPr/>
          <p:nvPr/>
        </p:nvSpPr>
        <p:spPr>
          <a:xfrm>
            <a:off x="9613909" y="3961588"/>
            <a:ext cx="1712754" cy="547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Segoe UI" panose="020B0502040204020203" pitchFamily="34" charset="0"/>
              </a:rPr>
              <a:t>A wonderful serenity has taken.</a:t>
            </a:r>
            <a:endParaRPr lang="id-ID" sz="1200" dirty="0">
              <a:solidFill>
                <a:schemeClr val="tx1">
                  <a:lumMod val="65000"/>
                  <a:lumOff val="35000"/>
                </a:schemeClr>
              </a:solidFill>
              <a:ea typeface="Open Sans" panose="020B0606030504020204" pitchFamily="34" charset="0"/>
              <a:cs typeface="Segoe UI" panose="020B0502040204020203" pitchFamily="34" charset="0"/>
            </a:endParaRPr>
          </a:p>
        </p:txBody>
      </p:sp>
      <p:sp>
        <p:nvSpPr>
          <p:cNvPr id="25" name="Rectangle 35">
            <a:extLst>
              <a:ext uri="{FF2B5EF4-FFF2-40B4-BE49-F238E27FC236}">
                <a16:creationId xmlns="" xmlns:a16="http://schemas.microsoft.com/office/drawing/2014/main" id="{854D2B7F-BE61-410F-A4F7-3346CCC90B23}"/>
              </a:ext>
            </a:extLst>
          </p:cNvPr>
          <p:cNvSpPr/>
          <p:nvPr/>
        </p:nvSpPr>
        <p:spPr>
          <a:xfrm>
            <a:off x="7030706" y="4952298"/>
            <a:ext cx="1712754" cy="547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Segoe UI" panose="020B0502040204020203" pitchFamily="34" charset="0"/>
              </a:rPr>
              <a:t>A wonderful serenity has taken.</a:t>
            </a:r>
            <a:endParaRPr lang="id-ID" sz="1200" dirty="0">
              <a:solidFill>
                <a:schemeClr val="tx1">
                  <a:lumMod val="65000"/>
                  <a:lumOff val="35000"/>
                </a:schemeClr>
              </a:solidFill>
              <a:ea typeface="Open Sans" panose="020B0606030504020204" pitchFamily="34" charset="0"/>
              <a:cs typeface="Segoe UI" panose="020B0502040204020203" pitchFamily="34" charset="0"/>
            </a:endParaRPr>
          </a:p>
        </p:txBody>
      </p:sp>
      <p:grpSp>
        <p:nvGrpSpPr>
          <p:cNvPr id="26" name="Group 42">
            <a:extLst>
              <a:ext uri="{FF2B5EF4-FFF2-40B4-BE49-F238E27FC236}">
                <a16:creationId xmlns="" xmlns:a16="http://schemas.microsoft.com/office/drawing/2014/main" id="{C5423747-6E9B-43EF-BD47-D8A54A3AA420}"/>
              </a:ext>
            </a:extLst>
          </p:cNvPr>
          <p:cNvGrpSpPr/>
          <p:nvPr/>
        </p:nvGrpSpPr>
        <p:grpSpPr>
          <a:xfrm>
            <a:off x="6323749" y="2981316"/>
            <a:ext cx="526648" cy="526648"/>
            <a:chOff x="5495285" y="2672710"/>
            <a:chExt cx="1201430" cy="1201430"/>
          </a:xfrm>
        </p:grpSpPr>
        <p:sp>
          <p:nvSpPr>
            <p:cNvPr id="27" name="Rectangle: Rounded Corners 43">
              <a:extLst>
                <a:ext uri="{FF2B5EF4-FFF2-40B4-BE49-F238E27FC236}">
                  <a16:creationId xmlns="" xmlns:a16="http://schemas.microsoft.com/office/drawing/2014/main" id="{702C596D-BF1F-4ED9-9DFF-8CB4F1CC0D3E}"/>
                </a:ext>
              </a:extLst>
            </p:cNvPr>
            <p:cNvSpPr/>
            <p:nvPr/>
          </p:nvSpPr>
          <p:spPr>
            <a:xfrm rot="2700000">
              <a:off x="5495285" y="2672710"/>
              <a:ext cx="1201430" cy="1201430"/>
            </a:xfrm>
            <a:prstGeom prst="roundRect">
              <a:avLst>
                <a:gd name="adj" fmla="val 36545"/>
              </a:avLst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8" name="Rectangle 44">
              <a:extLst>
                <a:ext uri="{FF2B5EF4-FFF2-40B4-BE49-F238E27FC236}">
                  <a16:creationId xmlns="" xmlns:a16="http://schemas.microsoft.com/office/drawing/2014/main" id="{5C951D68-D488-4F79-B18B-E4815CAF566A}"/>
                </a:ext>
              </a:extLst>
            </p:cNvPr>
            <p:cNvSpPr/>
            <p:nvPr/>
          </p:nvSpPr>
          <p:spPr>
            <a:xfrm>
              <a:off x="5818498" y="2995927"/>
              <a:ext cx="555008" cy="555001"/>
            </a:xfrm>
            <a:prstGeom prst="rect">
              <a:avLst/>
            </a:prstGeom>
            <a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9" name="Group 45">
            <a:extLst>
              <a:ext uri="{FF2B5EF4-FFF2-40B4-BE49-F238E27FC236}">
                <a16:creationId xmlns="" xmlns:a16="http://schemas.microsoft.com/office/drawing/2014/main" id="{2A86C1F4-8272-451A-908F-5BCD46309082}"/>
              </a:ext>
            </a:extLst>
          </p:cNvPr>
          <p:cNvGrpSpPr/>
          <p:nvPr/>
        </p:nvGrpSpPr>
        <p:grpSpPr>
          <a:xfrm>
            <a:off x="8947992" y="2981316"/>
            <a:ext cx="526648" cy="526648"/>
            <a:chOff x="5495285" y="2672710"/>
            <a:chExt cx="1201430" cy="1201430"/>
          </a:xfrm>
        </p:grpSpPr>
        <p:sp>
          <p:nvSpPr>
            <p:cNvPr id="30" name="Rectangle: Rounded Corners 46">
              <a:extLst>
                <a:ext uri="{FF2B5EF4-FFF2-40B4-BE49-F238E27FC236}">
                  <a16:creationId xmlns="" xmlns:a16="http://schemas.microsoft.com/office/drawing/2014/main" id="{FE3702CA-A322-4F33-9544-F56C3648AD13}"/>
                </a:ext>
              </a:extLst>
            </p:cNvPr>
            <p:cNvSpPr/>
            <p:nvPr/>
          </p:nvSpPr>
          <p:spPr>
            <a:xfrm rot="2700000">
              <a:off x="5495285" y="2672710"/>
              <a:ext cx="1201430" cy="1201430"/>
            </a:xfrm>
            <a:prstGeom prst="roundRect">
              <a:avLst>
                <a:gd name="adj" fmla="val 36545"/>
              </a:avLst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1" name="Rectangle 47">
              <a:extLst>
                <a:ext uri="{FF2B5EF4-FFF2-40B4-BE49-F238E27FC236}">
                  <a16:creationId xmlns="" xmlns:a16="http://schemas.microsoft.com/office/drawing/2014/main" id="{9EE8C32F-8001-48EB-A562-8080C6E9384B}"/>
                </a:ext>
              </a:extLst>
            </p:cNvPr>
            <p:cNvSpPr/>
            <p:nvPr/>
          </p:nvSpPr>
          <p:spPr>
            <a:xfrm>
              <a:off x="5818498" y="2995927"/>
              <a:ext cx="555008" cy="555001"/>
            </a:xfrm>
            <a:prstGeom prst="rect">
              <a:avLst/>
            </a:prstGeom>
            <a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2" name="Group 48">
            <a:extLst>
              <a:ext uri="{FF2B5EF4-FFF2-40B4-BE49-F238E27FC236}">
                <a16:creationId xmlns="" xmlns:a16="http://schemas.microsoft.com/office/drawing/2014/main" id="{D7319D31-4F3A-41B9-8DD7-C047225414DB}"/>
              </a:ext>
            </a:extLst>
          </p:cNvPr>
          <p:cNvGrpSpPr/>
          <p:nvPr/>
        </p:nvGrpSpPr>
        <p:grpSpPr>
          <a:xfrm>
            <a:off x="6323749" y="3972025"/>
            <a:ext cx="526648" cy="526648"/>
            <a:chOff x="5495285" y="2672710"/>
            <a:chExt cx="1201430" cy="1201430"/>
          </a:xfrm>
        </p:grpSpPr>
        <p:sp>
          <p:nvSpPr>
            <p:cNvPr id="33" name="Rectangle: Rounded Corners 49">
              <a:extLst>
                <a:ext uri="{FF2B5EF4-FFF2-40B4-BE49-F238E27FC236}">
                  <a16:creationId xmlns="" xmlns:a16="http://schemas.microsoft.com/office/drawing/2014/main" id="{D9414060-3211-470B-A937-CC170A2D2D37}"/>
                </a:ext>
              </a:extLst>
            </p:cNvPr>
            <p:cNvSpPr/>
            <p:nvPr/>
          </p:nvSpPr>
          <p:spPr>
            <a:xfrm rot="2700000">
              <a:off x="5495285" y="2672710"/>
              <a:ext cx="1201430" cy="1201430"/>
            </a:xfrm>
            <a:prstGeom prst="roundRect">
              <a:avLst>
                <a:gd name="adj" fmla="val 36545"/>
              </a:avLst>
            </a:prstGeom>
            <a:solidFill>
              <a:schemeClr val="accent5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  <p:sp>
          <p:nvSpPr>
            <p:cNvPr id="34" name="Rectangle 50">
              <a:extLst>
                <a:ext uri="{FF2B5EF4-FFF2-40B4-BE49-F238E27FC236}">
                  <a16:creationId xmlns="" xmlns:a16="http://schemas.microsoft.com/office/drawing/2014/main" id="{8DC4A708-BC0F-4D69-976F-F6D6322D3057}"/>
                </a:ext>
              </a:extLst>
            </p:cNvPr>
            <p:cNvSpPr/>
            <p:nvPr/>
          </p:nvSpPr>
          <p:spPr>
            <a:xfrm>
              <a:off x="5818498" y="2995927"/>
              <a:ext cx="555008" cy="555001"/>
            </a:xfrm>
            <a:prstGeom prst="rect">
              <a:avLst/>
            </a:prstGeom>
            <a:blipFill>
              <a:blip r:embed="rId7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5" name="Group 51">
            <a:extLst>
              <a:ext uri="{FF2B5EF4-FFF2-40B4-BE49-F238E27FC236}">
                <a16:creationId xmlns="" xmlns:a16="http://schemas.microsoft.com/office/drawing/2014/main" id="{0E22A45E-6F88-45F1-84DC-C086768A83F2}"/>
              </a:ext>
            </a:extLst>
          </p:cNvPr>
          <p:cNvGrpSpPr/>
          <p:nvPr/>
        </p:nvGrpSpPr>
        <p:grpSpPr>
          <a:xfrm>
            <a:off x="8947992" y="3972025"/>
            <a:ext cx="526648" cy="526648"/>
            <a:chOff x="5495285" y="2672710"/>
            <a:chExt cx="1201430" cy="1201430"/>
          </a:xfrm>
        </p:grpSpPr>
        <p:sp>
          <p:nvSpPr>
            <p:cNvPr id="36" name="Rectangle: Rounded Corners 52">
              <a:extLst>
                <a:ext uri="{FF2B5EF4-FFF2-40B4-BE49-F238E27FC236}">
                  <a16:creationId xmlns="" xmlns:a16="http://schemas.microsoft.com/office/drawing/2014/main" id="{084CCCD8-7F1E-4966-8572-3B26886A7829}"/>
                </a:ext>
              </a:extLst>
            </p:cNvPr>
            <p:cNvSpPr/>
            <p:nvPr/>
          </p:nvSpPr>
          <p:spPr>
            <a:xfrm rot="2700000">
              <a:off x="5495285" y="2672710"/>
              <a:ext cx="1201430" cy="1201430"/>
            </a:xfrm>
            <a:prstGeom prst="roundRect">
              <a:avLst>
                <a:gd name="adj" fmla="val 36545"/>
              </a:avLst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7" name="Rectangle 53">
              <a:extLst>
                <a:ext uri="{FF2B5EF4-FFF2-40B4-BE49-F238E27FC236}">
                  <a16:creationId xmlns="" xmlns:a16="http://schemas.microsoft.com/office/drawing/2014/main" id="{5C8AB0A7-6436-4B21-A252-F5C3CE4CAEE7}"/>
                </a:ext>
              </a:extLst>
            </p:cNvPr>
            <p:cNvSpPr/>
            <p:nvPr/>
          </p:nvSpPr>
          <p:spPr>
            <a:xfrm>
              <a:off x="5818498" y="2995927"/>
              <a:ext cx="555008" cy="555001"/>
            </a:xfrm>
            <a:prstGeom prst="rect">
              <a:avLst/>
            </a:prstGeom>
            <a:blipFill>
              <a:blip r:embed="rId9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rightnessContrast bright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8" name="Group 54">
            <a:extLst>
              <a:ext uri="{FF2B5EF4-FFF2-40B4-BE49-F238E27FC236}">
                <a16:creationId xmlns="" xmlns:a16="http://schemas.microsoft.com/office/drawing/2014/main" id="{7F67A9A2-8882-4A24-B581-1B302736B39E}"/>
              </a:ext>
            </a:extLst>
          </p:cNvPr>
          <p:cNvGrpSpPr/>
          <p:nvPr/>
        </p:nvGrpSpPr>
        <p:grpSpPr>
          <a:xfrm>
            <a:off x="6323749" y="4962735"/>
            <a:ext cx="526648" cy="526648"/>
            <a:chOff x="5495285" y="2672710"/>
            <a:chExt cx="1201430" cy="1201430"/>
          </a:xfrm>
        </p:grpSpPr>
        <p:sp>
          <p:nvSpPr>
            <p:cNvPr id="39" name="Rectangle: Rounded Corners 55">
              <a:extLst>
                <a:ext uri="{FF2B5EF4-FFF2-40B4-BE49-F238E27FC236}">
                  <a16:creationId xmlns="" xmlns:a16="http://schemas.microsoft.com/office/drawing/2014/main" id="{DC2B0B5D-42EA-46D6-B7F2-ADA789A8CCAA}"/>
                </a:ext>
              </a:extLst>
            </p:cNvPr>
            <p:cNvSpPr/>
            <p:nvPr/>
          </p:nvSpPr>
          <p:spPr>
            <a:xfrm rot="2700000">
              <a:off x="5495285" y="2672710"/>
              <a:ext cx="1201430" cy="1201430"/>
            </a:xfrm>
            <a:prstGeom prst="roundRect">
              <a:avLst>
                <a:gd name="adj" fmla="val 36545"/>
              </a:avLst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0" name="Rectangle 56">
              <a:extLst>
                <a:ext uri="{FF2B5EF4-FFF2-40B4-BE49-F238E27FC236}">
                  <a16:creationId xmlns="" xmlns:a16="http://schemas.microsoft.com/office/drawing/2014/main" id="{4443A23B-5EF9-401F-A3C3-3027235E1AE1}"/>
                </a:ext>
              </a:extLst>
            </p:cNvPr>
            <p:cNvSpPr/>
            <p:nvPr/>
          </p:nvSpPr>
          <p:spPr>
            <a:xfrm>
              <a:off x="5818498" y="2995927"/>
              <a:ext cx="555008" cy="555001"/>
            </a:xfrm>
            <a:prstGeom prst="rect">
              <a:avLst/>
            </a:prstGeom>
            <a:blipFill>
              <a:blip r:embed="rId11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rightnessContrast bright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542931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52000" decel="48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35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3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accel="52000" decel="48000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9" dur="350" fill="hold"/>
                                        <p:tgtEl>
                                          <p:spTgt spid="2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8" presetClass="entr" presetSubtype="3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mph" presetSubtype="0" accel="52000" decel="48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4" dur="350" fill="hold"/>
                                        <p:tgtEl>
                                          <p:spTgt spid="2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8" presetClass="entr" presetSubtype="3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accel="52000" decel="4800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9" dur="350" fill="hold"/>
                                        <p:tgtEl>
                                          <p:spTgt spid="3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8" presetClass="entr" presetSubtype="3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accel="52000" decel="4800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4" dur="350" fill="hold"/>
                                        <p:tgtEl>
                                          <p:spTgt spid="3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8" presetClass="entr" presetSubtype="3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accel="52000" decel="48000" autoRev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49" dur="350" fill="hold"/>
                                        <p:tgtEl>
                                          <p:spTgt spid="3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8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mph" presetSubtype="0" accel="52000" decel="4800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54" dur="35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1" grpId="0"/>
      <p:bldP spid="22" grpId="0"/>
      <p:bldP spid="23" grpId="0"/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91346E37-CF55-41EE-923C-9EB27C28D7A2}"/>
              </a:ext>
            </a:extLst>
          </p:cNvPr>
          <p:cNvGrpSpPr/>
          <p:nvPr/>
        </p:nvGrpSpPr>
        <p:grpSpPr>
          <a:xfrm>
            <a:off x="-131427" y="1274465"/>
            <a:ext cx="6428433" cy="6405563"/>
            <a:chOff x="-488950" y="1577975"/>
            <a:chExt cx="5800725" cy="5780088"/>
          </a:xfrm>
        </p:grpSpPr>
        <p:sp>
          <p:nvSpPr>
            <p:cNvPr id="3" name="Freeform 5">
              <a:extLst>
                <a:ext uri="{FF2B5EF4-FFF2-40B4-BE49-F238E27FC236}">
                  <a16:creationId xmlns="" xmlns:a16="http://schemas.microsoft.com/office/drawing/2014/main" id="{4B6421C3-75A6-4653-A397-8E7251ED8B9D}"/>
                </a:ext>
              </a:extLst>
            </p:cNvPr>
            <p:cNvSpPr>
              <a:spLocks/>
            </p:cNvSpPr>
            <p:nvPr/>
          </p:nvSpPr>
          <p:spPr bwMode="auto">
            <a:xfrm>
              <a:off x="-488950" y="4894263"/>
              <a:ext cx="5800725" cy="2463800"/>
            </a:xfrm>
            <a:custGeom>
              <a:avLst/>
              <a:gdLst>
                <a:gd name="T0" fmla="*/ 119 w 18270"/>
                <a:gd name="T1" fmla="*/ 5866 h 7759"/>
                <a:gd name="T2" fmla="*/ 496 w 18270"/>
                <a:gd name="T3" fmla="*/ 6235 h 7759"/>
                <a:gd name="T4" fmla="*/ 792 w 18270"/>
                <a:gd name="T5" fmla="*/ 6496 h 7759"/>
                <a:gd name="T6" fmla="*/ 1134 w 18270"/>
                <a:gd name="T7" fmla="*/ 6769 h 7759"/>
                <a:gd name="T8" fmla="*/ 1511 w 18270"/>
                <a:gd name="T9" fmla="*/ 7029 h 7759"/>
                <a:gd name="T10" fmla="*/ 1938 w 18270"/>
                <a:gd name="T11" fmla="*/ 7252 h 7759"/>
                <a:gd name="T12" fmla="*/ 2407 w 18270"/>
                <a:gd name="T13" fmla="*/ 7431 h 7759"/>
                <a:gd name="T14" fmla="*/ 2873 w 18270"/>
                <a:gd name="T15" fmla="*/ 7568 h 7759"/>
                <a:gd name="T16" fmla="*/ 3286 w 18270"/>
                <a:gd name="T17" fmla="*/ 7667 h 7759"/>
                <a:gd name="T18" fmla="*/ 3770 w 18270"/>
                <a:gd name="T19" fmla="*/ 7757 h 7759"/>
                <a:gd name="T20" fmla="*/ 3913 w 18270"/>
                <a:gd name="T21" fmla="*/ 7548 h 7759"/>
                <a:gd name="T22" fmla="*/ 4322 w 18270"/>
                <a:gd name="T23" fmla="*/ 6865 h 7759"/>
                <a:gd name="T24" fmla="*/ 4824 w 18270"/>
                <a:gd name="T25" fmla="*/ 6017 h 7759"/>
                <a:gd name="T26" fmla="*/ 5126 w 18270"/>
                <a:gd name="T27" fmla="*/ 5496 h 7759"/>
                <a:gd name="T28" fmla="*/ 5274 w 18270"/>
                <a:gd name="T29" fmla="*/ 5197 h 7759"/>
                <a:gd name="T30" fmla="*/ 5371 w 18270"/>
                <a:gd name="T31" fmla="*/ 4958 h 7759"/>
                <a:gd name="T32" fmla="*/ 5443 w 18270"/>
                <a:gd name="T33" fmla="*/ 4721 h 7759"/>
                <a:gd name="T34" fmla="*/ 5467 w 18270"/>
                <a:gd name="T35" fmla="*/ 4571 h 7759"/>
                <a:gd name="T36" fmla="*/ 12235 w 18270"/>
                <a:gd name="T37" fmla="*/ 4451 h 7759"/>
                <a:gd name="T38" fmla="*/ 13704 w 18270"/>
                <a:gd name="T39" fmla="*/ 3898 h 7759"/>
                <a:gd name="T40" fmla="*/ 15219 w 18270"/>
                <a:gd name="T41" fmla="*/ 3291 h 7759"/>
                <a:gd name="T42" fmla="*/ 16681 w 18270"/>
                <a:gd name="T43" fmla="*/ 2647 h 7759"/>
                <a:gd name="T44" fmla="*/ 17790 w 18270"/>
                <a:gd name="T45" fmla="*/ 2053 h 7759"/>
                <a:gd name="T46" fmla="*/ 18254 w 18270"/>
                <a:gd name="T47" fmla="*/ 1596 h 7759"/>
                <a:gd name="T48" fmla="*/ 18268 w 18270"/>
                <a:gd name="T49" fmla="*/ 1235 h 7759"/>
                <a:gd name="T50" fmla="*/ 18213 w 18270"/>
                <a:gd name="T51" fmla="*/ 890 h 7759"/>
                <a:gd name="T52" fmla="*/ 18055 w 18270"/>
                <a:gd name="T53" fmla="*/ 597 h 7759"/>
                <a:gd name="T54" fmla="*/ 17766 w 18270"/>
                <a:gd name="T55" fmla="*/ 389 h 7759"/>
                <a:gd name="T56" fmla="*/ 17315 w 18270"/>
                <a:gd name="T57" fmla="*/ 300 h 7759"/>
                <a:gd name="T58" fmla="*/ 16670 w 18270"/>
                <a:gd name="T59" fmla="*/ 365 h 7759"/>
                <a:gd name="T60" fmla="*/ 15810 w 18270"/>
                <a:gd name="T61" fmla="*/ 612 h 7759"/>
                <a:gd name="T62" fmla="*/ 14796 w 18270"/>
                <a:gd name="T63" fmla="*/ 1007 h 7759"/>
                <a:gd name="T64" fmla="*/ 13739 w 18270"/>
                <a:gd name="T65" fmla="*/ 1481 h 7759"/>
                <a:gd name="T66" fmla="*/ 12748 w 18270"/>
                <a:gd name="T67" fmla="*/ 1960 h 7759"/>
                <a:gd name="T68" fmla="*/ 11574 w 18270"/>
                <a:gd name="T69" fmla="*/ 2564 h 7759"/>
                <a:gd name="T70" fmla="*/ 7099 w 18270"/>
                <a:gd name="T71" fmla="*/ 2692 h 7759"/>
                <a:gd name="T72" fmla="*/ 7468 w 18270"/>
                <a:gd name="T73" fmla="*/ 2537 h 7759"/>
                <a:gd name="T74" fmla="*/ 7845 w 18270"/>
                <a:gd name="T75" fmla="*/ 2355 h 7759"/>
                <a:gd name="T76" fmla="*/ 8248 w 18270"/>
                <a:gd name="T77" fmla="*/ 2129 h 7759"/>
                <a:gd name="T78" fmla="*/ 8606 w 18270"/>
                <a:gd name="T79" fmla="*/ 1873 h 7759"/>
                <a:gd name="T80" fmla="*/ 8850 w 18270"/>
                <a:gd name="T81" fmla="*/ 1603 h 7759"/>
                <a:gd name="T82" fmla="*/ 8942 w 18270"/>
                <a:gd name="T83" fmla="*/ 1324 h 7759"/>
                <a:gd name="T84" fmla="*/ 8992 w 18270"/>
                <a:gd name="T85" fmla="*/ 1017 h 7759"/>
                <a:gd name="T86" fmla="*/ 8991 w 18270"/>
                <a:gd name="T87" fmla="*/ 706 h 7759"/>
                <a:gd name="T88" fmla="*/ 8913 w 18270"/>
                <a:gd name="T89" fmla="*/ 421 h 7759"/>
                <a:gd name="T90" fmla="*/ 8735 w 18270"/>
                <a:gd name="T91" fmla="*/ 189 h 7759"/>
                <a:gd name="T92" fmla="*/ 8432 w 18270"/>
                <a:gd name="T93" fmla="*/ 41 h 7759"/>
                <a:gd name="T94" fmla="*/ 7982 w 18270"/>
                <a:gd name="T95" fmla="*/ 3 h 7759"/>
                <a:gd name="T96" fmla="*/ 7453 w 18270"/>
                <a:gd name="T97" fmla="*/ 113 h 7759"/>
                <a:gd name="T98" fmla="*/ 6891 w 18270"/>
                <a:gd name="T99" fmla="*/ 346 h 7759"/>
                <a:gd name="T100" fmla="*/ 6304 w 18270"/>
                <a:gd name="T101" fmla="*/ 657 h 7759"/>
                <a:gd name="T102" fmla="*/ 5455 w 18270"/>
                <a:gd name="T103" fmla="*/ 1148 h 7759"/>
                <a:gd name="T104" fmla="*/ 4839 w 18270"/>
                <a:gd name="T105" fmla="*/ 1478 h 7759"/>
                <a:gd name="T106" fmla="*/ 4226 w 18270"/>
                <a:gd name="T107" fmla="*/ 1744 h 7759"/>
                <a:gd name="T108" fmla="*/ 3486 w 18270"/>
                <a:gd name="T109" fmla="*/ 2005 h 7759"/>
                <a:gd name="T110" fmla="*/ 2904 w 18270"/>
                <a:gd name="T111" fmla="*/ 2211 h 7759"/>
                <a:gd name="T112" fmla="*/ 2567 w 18270"/>
                <a:gd name="T113" fmla="*/ 2371 h 7759"/>
                <a:gd name="T114" fmla="*/ 2284 w 18270"/>
                <a:gd name="T115" fmla="*/ 2574 h 7759"/>
                <a:gd name="T116" fmla="*/ 2041 w 18270"/>
                <a:gd name="T117" fmla="*/ 2851 h 7759"/>
                <a:gd name="T118" fmla="*/ 1798 w 18270"/>
                <a:gd name="T119" fmla="*/ 3237 h 7759"/>
                <a:gd name="T120" fmla="*/ 1455 w 18270"/>
                <a:gd name="T121" fmla="*/ 3747 h 7759"/>
                <a:gd name="T122" fmla="*/ 646 w 18270"/>
                <a:gd name="T123" fmla="*/ 4873 h 7759"/>
                <a:gd name="T124" fmla="*/ 65 w 18270"/>
                <a:gd name="T125" fmla="*/ 5652 h 7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270" h="7759">
                  <a:moveTo>
                    <a:pt x="0" y="5738"/>
                  </a:moveTo>
                  <a:lnTo>
                    <a:pt x="8" y="5747"/>
                  </a:lnTo>
                  <a:lnTo>
                    <a:pt x="31" y="5772"/>
                  </a:lnTo>
                  <a:lnTo>
                    <a:pt x="69" y="5812"/>
                  </a:lnTo>
                  <a:lnTo>
                    <a:pt x="119" y="5866"/>
                  </a:lnTo>
                  <a:lnTo>
                    <a:pt x="183" y="5932"/>
                  </a:lnTo>
                  <a:lnTo>
                    <a:pt x="259" y="6008"/>
                  </a:lnTo>
                  <a:lnTo>
                    <a:pt x="346" y="6093"/>
                  </a:lnTo>
                  <a:lnTo>
                    <a:pt x="443" y="6187"/>
                  </a:lnTo>
                  <a:lnTo>
                    <a:pt x="496" y="6235"/>
                  </a:lnTo>
                  <a:lnTo>
                    <a:pt x="552" y="6285"/>
                  </a:lnTo>
                  <a:lnTo>
                    <a:pt x="609" y="6336"/>
                  </a:lnTo>
                  <a:lnTo>
                    <a:pt x="667" y="6389"/>
                  </a:lnTo>
                  <a:lnTo>
                    <a:pt x="729" y="6443"/>
                  </a:lnTo>
                  <a:lnTo>
                    <a:pt x="792" y="6496"/>
                  </a:lnTo>
                  <a:lnTo>
                    <a:pt x="858" y="6551"/>
                  </a:lnTo>
                  <a:lnTo>
                    <a:pt x="924" y="6605"/>
                  </a:lnTo>
                  <a:lnTo>
                    <a:pt x="992" y="6660"/>
                  </a:lnTo>
                  <a:lnTo>
                    <a:pt x="1063" y="6714"/>
                  </a:lnTo>
                  <a:lnTo>
                    <a:pt x="1134" y="6769"/>
                  </a:lnTo>
                  <a:lnTo>
                    <a:pt x="1207" y="6823"/>
                  </a:lnTo>
                  <a:lnTo>
                    <a:pt x="1281" y="6875"/>
                  </a:lnTo>
                  <a:lnTo>
                    <a:pt x="1358" y="6928"/>
                  </a:lnTo>
                  <a:lnTo>
                    <a:pt x="1434" y="6979"/>
                  </a:lnTo>
                  <a:lnTo>
                    <a:pt x="1511" y="7029"/>
                  </a:lnTo>
                  <a:lnTo>
                    <a:pt x="1591" y="7077"/>
                  </a:lnTo>
                  <a:lnTo>
                    <a:pt x="1674" y="7124"/>
                  </a:lnTo>
                  <a:lnTo>
                    <a:pt x="1760" y="7169"/>
                  </a:lnTo>
                  <a:lnTo>
                    <a:pt x="1848" y="7211"/>
                  </a:lnTo>
                  <a:lnTo>
                    <a:pt x="1938" y="7252"/>
                  </a:lnTo>
                  <a:lnTo>
                    <a:pt x="2030" y="7292"/>
                  </a:lnTo>
                  <a:lnTo>
                    <a:pt x="2124" y="7330"/>
                  </a:lnTo>
                  <a:lnTo>
                    <a:pt x="2218" y="7365"/>
                  </a:lnTo>
                  <a:lnTo>
                    <a:pt x="2312" y="7399"/>
                  </a:lnTo>
                  <a:lnTo>
                    <a:pt x="2407" y="7431"/>
                  </a:lnTo>
                  <a:lnTo>
                    <a:pt x="2503" y="7462"/>
                  </a:lnTo>
                  <a:lnTo>
                    <a:pt x="2597" y="7491"/>
                  </a:lnTo>
                  <a:lnTo>
                    <a:pt x="2690" y="7518"/>
                  </a:lnTo>
                  <a:lnTo>
                    <a:pt x="2783" y="7544"/>
                  </a:lnTo>
                  <a:lnTo>
                    <a:pt x="2873" y="7568"/>
                  </a:lnTo>
                  <a:lnTo>
                    <a:pt x="2961" y="7591"/>
                  </a:lnTo>
                  <a:lnTo>
                    <a:pt x="3047" y="7613"/>
                  </a:lnTo>
                  <a:lnTo>
                    <a:pt x="3130" y="7632"/>
                  </a:lnTo>
                  <a:lnTo>
                    <a:pt x="3210" y="7651"/>
                  </a:lnTo>
                  <a:lnTo>
                    <a:pt x="3286" y="7667"/>
                  </a:lnTo>
                  <a:lnTo>
                    <a:pt x="3427" y="7696"/>
                  </a:lnTo>
                  <a:lnTo>
                    <a:pt x="3548" y="7719"/>
                  </a:lnTo>
                  <a:lnTo>
                    <a:pt x="3648" y="7736"/>
                  </a:lnTo>
                  <a:lnTo>
                    <a:pt x="3723" y="7749"/>
                  </a:lnTo>
                  <a:lnTo>
                    <a:pt x="3770" y="7757"/>
                  </a:lnTo>
                  <a:lnTo>
                    <a:pt x="3786" y="7759"/>
                  </a:lnTo>
                  <a:lnTo>
                    <a:pt x="3796" y="7744"/>
                  </a:lnTo>
                  <a:lnTo>
                    <a:pt x="3821" y="7703"/>
                  </a:lnTo>
                  <a:lnTo>
                    <a:pt x="3860" y="7637"/>
                  </a:lnTo>
                  <a:lnTo>
                    <a:pt x="3913" y="7548"/>
                  </a:lnTo>
                  <a:lnTo>
                    <a:pt x="3978" y="7439"/>
                  </a:lnTo>
                  <a:lnTo>
                    <a:pt x="4053" y="7315"/>
                  </a:lnTo>
                  <a:lnTo>
                    <a:pt x="4136" y="7176"/>
                  </a:lnTo>
                  <a:lnTo>
                    <a:pt x="4226" y="7025"/>
                  </a:lnTo>
                  <a:lnTo>
                    <a:pt x="4322" y="6865"/>
                  </a:lnTo>
                  <a:lnTo>
                    <a:pt x="4421" y="6698"/>
                  </a:lnTo>
                  <a:lnTo>
                    <a:pt x="4522" y="6527"/>
                  </a:lnTo>
                  <a:lnTo>
                    <a:pt x="4625" y="6355"/>
                  </a:lnTo>
                  <a:lnTo>
                    <a:pt x="4726" y="6185"/>
                  </a:lnTo>
                  <a:lnTo>
                    <a:pt x="4824" y="6017"/>
                  </a:lnTo>
                  <a:lnTo>
                    <a:pt x="4920" y="5857"/>
                  </a:lnTo>
                  <a:lnTo>
                    <a:pt x="5009" y="5705"/>
                  </a:lnTo>
                  <a:lnTo>
                    <a:pt x="5051" y="5633"/>
                  </a:lnTo>
                  <a:lnTo>
                    <a:pt x="5089" y="5563"/>
                  </a:lnTo>
                  <a:lnTo>
                    <a:pt x="5126" y="5496"/>
                  </a:lnTo>
                  <a:lnTo>
                    <a:pt x="5160" y="5431"/>
                  </a:lnTo>
                  <a:lnTo>
                    <a:pt x="5192" y="5369"/>
                  </a:lnTo>
                  <a:lnTo>
                    <a:pt x="5222" y="5310"/>
                  </a:lnTo>
                  <a:lnTo>
                    <a:pt x="5249" y="5253"/>
                  </a:lnTo>
                  <a:lnTo>
                    <a:pt x="5274" y="5197"/>
                  </a:lnTo>
                  <a:lnTo>
                    <a:pt x="5297" y="5144"/>
                  </a:lnTo>
                  <a:lnTo>
                    <a:pt x="5319" y="5094"/>
                  </a:lnTo>
                  <a:lnTo>
                    <a:pt x="5338" y="5047"/>
                  </a:lnTo>
                  <a:lnTo>
                    <a:pt x="5355" y="5002"/>
                  </a:lnTo>
                  <a:lnTo>
                    <a:pt x="5371" y="4958"/>
                  </a:lnTo>
                  <a:lnTo>
                    <a:pt x="5386" y="4917"/>
                  </a:lnTo>
                  <a:lnTo>
                    <a:pt x="5399" y="4880"/>
                  </a:lnTo>
                  <a:lnTo>
                    <a:pt x="5410" y="4843"/>
                  </a:lnTo>
                  <a:lnTo>
                    <a:pt x="5430" y="4778"/>
                  </a:lnTo>
                  <a:lnTo>
                    <a:pt x="5443" y="4721"/>
                  </a:lnTo>
                  <a:lnTo>
                    <a:pt x="5454" y="4674"/>
                  </a:lnTo>
                  <a:lnTo>
                    <a:pt x="5460" y="4635"/>
                  </a:lnTo>
                  <a:lnTo>
                    <a:pt x="5465" y="4606"/>
                  </a:lnTo>
                  <a:lnTo>
                    <a:pt x="5466" y="4584"/>
                  </a:lnTo>
                  <a:lnTo>
                    <a:pt x="5467" y="4571"/>
                  </a:lnTo>
                  <a:lnTo>
                    <a:pt x="5467" y="4567"/>
                  </a:lnTo>
                  <a:lnTo>
                    <a:pt x="11631" y="4669"/>
                  </a:lnTo>
                  <a:lnTo>
                    <a:pt x="11704" y="4643"/>
                  </a:lnTo>
                  <a:lnTo>
                    <a:pt x="11912" y="4568"/>
                  </a:lnTo>
                  <a:lnTo>
                    <a:pt x="12235" y="4451"/>
                  </a:lnTo>
                  <a:lnTo>
                    <a:pt x="12654" y="4296"/>
                  </a:lnTo>
                  <a:lnTo>
                    <a:pt x="12894" y="4207"/>
                  </a:lnTo>
                  <a:lnTo>
                    <a:pt x="13150" y="4110"/>
                  </a:lnTo>
                  <a:lnTo>
                    <a:pt x="13422" y="4007"/>
                  </a:lnTo>
                  <a:lnTo>
                    <a:pt x="13704" y="3898"/>
                  </a:lnTo>
                  <a:lnTo>
                    <a:pt x="13997" y="3785"/>
                  </a:lnTo>
                  <a:lnTo>
                    <a:pt x="14297" y="3666"/>
                  </a:lnTo>
                  <a:lnTo>
                    <a:pt x="14602" y="3544"/>
                  </a:lnTo>
                  <a:lnTo>
                    <a:pt x="14911" y="3419"/>
                  </a:lnTo>
                  <a:lnTo>
                    <a:pt x="15219" y="3291"/>
                  </a:lnTo>
                  <a:lnTo>
                    <a:pt x="15525" y="3164"/>
                  </a:lnTo>
                  <a:lnTo>
                    <a:pt x="15826" y="3033"/>
                  </a:lnTo>
                  <a:lnTo>
                    <a:pt x="16121" y="2904"/>
                  </a:lnTo>
                  <a:lnTo>
                    <a:pt x="16406" y="2775"/>
                  </a:lnTo>
                  <a:lnTo>
                    <a:pt x="16681" y="2647"/>
                  </a:lnTo>
                  <a:lnTo>
                    <a:pt x="16940" y="2522"/>
                  </a:lnTo>
                  <a:lnTo>
                    <a:pt x="17183" y="2399"/>
                  </a:lnTo>
                  <a:lnTo>
                    <a:pt x="17408" y="2279"/>
                  </a:lnTo>
                  <a:lnTo>
                    <a:pt x="17611" y="2163"/>
                  </a:lnTo>
                  <a:lnTo>
                    <a:pt x="17790" y="2053"/>
                  </a:lnTo>
                  <a:lnTo>
                    <a:pt x="17945" y="1948"/>
                  </a:lnTo>
                  <a:lnTo>
                    <a:pt x="18070" y="1848"/>
                  </a:lnTo>
                  <a:lnTo>
                    <a:pt x="18165" y="1757"/>
                  </a:lnTo>
                  <a:lnTo>
                    <a:pt x="18227" y="1672"/>
                  </a:lnTo>
                  <a:lnTo>
                    <a:pt x="18254" y="1596"/>
                  </a:lnTo>
                  <a:lnTo>
                    <a:pt x="18261" y="1524"/>
                  </a:lnTo>
                  <a:lnTo>
                    <a:pt x="18265" y="1452"/>
                  </a:lnTo>
                  <a:lnTo>
                    <a:pt x="18269" y="1379"/>
                  </a:lnTo>
                  <a:lnTo>
                    <a:pt x="18270" y="1307"/>
                  </a:lnTo>
                  <a:lnTo>
                    <a:pt x="18268" y="1235"/>
                  </a:lnTo>
                  <a:lnTo>
                    <a:pt x="18264" y="1163"/>
                  </a:lnTo>
                  <a:lnTo>
                    <a:pt x="18256" y="1094"/>
                  </a:lnTo>
                  <a:lnTo>
                    <a:pt x="18245" y="1024"/>
                  </a:lnTo>
                  <a:lnTo>
                    <a:pt x="18231" y="957"/>
                  </a:lnTo>
                  <a:lnTo>
                    <a:pt x="18213" y="890"/>
                  </a:lnTo>
                  <a:lnTo>
                    <a:pt x="18190" y="826"/>
                  </a:lnTo>
                  <a:lnTo>
                    <a:pt x="18164" y="765"/>
                  </a:lnTo>
                  <a:lnTo>
                    <a:pt x="18133" y="706"/>
                  </a:lnTo>
                  <a:lnTo>
                    <a:pt x="18096" y="651"/>
                  </a:lnTo>
                  <a:lnTo>
                    <a:pt x="18055" y="597"/>
                  </a:lnTo>
                  <a:lnTo>
                    <a:pt x="18010" y="548"/>
                  </a:lnTo>
                  <a:lnTo>
                    <a:pt x="17957" y="502"/>
                  </a:lnTo>
                  <a:lnTo>
                    <a:pt x="17900" y="460"/>
                  </a:lnTo>
                  <a:lnTo>
                    <a:pt x="17836" y="422"/>
                  </a:lnTo>
                  <a:lnTo>
                    <a:pt x="17766" y="389"/>
                  </a:lnTo>
                  <a:lnTo>
                    <a:pt x="17691" y="361"/>
                  </a:lnTo>
                  <a:lnTo>
                    <a:pt x="17608" y="337"/>
                  </a:lnTo>
                  <a:lnTo>
                    <a:pt x="17518" y="319"/>
                  </a:lnTo>
                  <a:lnTo>
                    <a:pt x="17420" y="307"/>
                  </a:lnTo>
                  <a:lnTo>
                    <a:pt x="17315" y="300"/>
                  </a:lnTo>
                  <a:lnTo>
                    <a:pt x="17202" y="300"/>
                  </a:lnTo>
                  <a:lnTo>
                    <a:pt x="17082" y="306"/>
                  </a:lnTo>
                  <a:lnTo>
                    <a:pt x="16953" y="318"/>
                  </a:lnTo>
                  <a:lnTo>
                    <a:pt x="16816" y="338"/>
                  </a:lnTo>
                  <a:lnTo>
                    <a:pt x="16670" y="365"/>
                  </a:lnTo>
                  <a:lnTo>
                    <a:pt x="16516" y="399"/>
                  </a:lnTo>
                  <a:lnTo>
                    <a:pt x="16352" y="442"/>
                  </a:lnTo>
                  <a:lnTo>
                    <a:pt x="16179" y="492"/>
                  </a:lnTo>
                  <a:lnTo>
                    <a:pt x="15998" y="548"/>
                  </a:lnTo>
                  <a:lnTo>
                    <a:pt x="15810" y="612"/>
                  </a:lnTo>
                  <a:lnTo>
                    <a:pt x="15616" y="681"/>
                  </a:lnTo>
                  <a:lnTo>
                    <a:pt x="15416" y="756"/>
                  </a:lnTo>
                  <a:lnTo>
                    <a:pt x="15213" y="836"/>
                  </a:lnTo>
                  <a:lnTo>
                    <a:pt x="15007" y="920"/>
                  </a:lnTo>
                  <a:lnTo>
                    <a:pt x="14796" y="1007"/>
                  </a:lnTo>
                  <a:lnTo>
                    <a:pt x="14585" y="1098"/>
                  </a:lnTo>
                  <a:lnTo>
                    <a:pt x="14373" y="1192"/>
                  </a:lnTo>
                  <a:lnTo>
                    <a:pt x="14160" y="1286"/>
                  </a:lnTo>
                  <a:lnTo>
                    <a:pt x="13949" y="1384"/>
                  </a:lnTo>
                  <a:lnTo>
                    <a:pt x="13739" y="1481"/>
                  </a:lnTo>
                  <a:lnTo>
                    <a:pt x="13532" y="1578"/>
                  </a:lnTo>
                  <a:lnTo>
                    <a:pt x="13329" y="1676"/>
                  </a:lnTo>
                  <a:lnTo>
                    <a:pt x="13129" y="1772"/>
                  </a:lnTo>
                  <a:lnTo>
                    <a:pt x="12936" y="1868"/>
                  </a:lnTo>
                  <a:lnTo>
                    <a:pt x="12748" y="1960"/>
                  </a:lnTo>
                  <a:lnTo>
                    <a:pt x="12567" y="2050"/>
                  </a:lnTo>
                  <a:lnTo>
                    <a:pt x="12395" y="2138"/>
                  </a:lnTo>
                  <a:lnTo>
                    <a:pt x="12076" y="2301"/>
                  </a:lnTo>
                  <a:lnTo>
                    <a:pt x="11800" y="2444"/>
                  </a:lnTo>
                  <a:lnTo>
                    <a:pt x="11574" y="2564"/>
                  </a:lnTo>
                  <a:lnTo>
                    <a:pt x="11403" y="2655"/>
                  </a:lnTo>
                  <a:lnTo>
                    <a:pt x="11295" y="2714"/>
                  </a:lnTo>
                  <a:lnTo>
                    <a:pt x="11258" y="2733"/>
                  </a:lnTo>
                  <a:lnTo>
                    <a:pt x="7081" y="2700"/>
                  </a:lnTo>
                  <a:lnTo>
                    <a:pt x="7099" y="2692"/>
                  </a:lnTo>
                  <a:lnTo>
                    <a:pt x="7152" y="2671"/>
                  </a:lnTo>
                  <a:lnTo>
                    <a:pt x="7234" y="2637"/>
                  </a:lnTo>
                  <a:lnTo>
                    <a:pt x="7341" y="2593"/>
                  </a:lnTo>
                  <a:lnTo>
                    <a:pt x="7402" y="2565"/>
                  </a:lnTo>
                  <a:lnTo>
                    <a:pt x="7468" y="2537"/>
                  </a:lnTo>
                  <a:lnTo>
                    <a:pt x="7538" y="2505"/>
                  </a:lnTo>
                  <a:lnTo>
                    <a:pt x="7611" y="2470"/>
                  </a:lnTo>
                  <a:lnTo>
                    <a:pt x="7687" y="2434"/>
                  </a:lnTo>
                  <a:lnTo>
                    <a:pt x="7765" y="2395"/>
                  </a:lnTo>
                  <a:lnTo>
                    <a:pt x="7845" y="2355"/>
                  </a:lnTo>
                  <a:lnTo>
                    <a:pt x="7926" y="2313"/>
                  </a:lnTo>
                  <a:lnTo>
                    <a:pt x="8007" y="2270"/>
                  </a:lnTo>
                  <a:lnTo>
                    <a:pt x="8088" y="2224"/>
                  </a:lnTo>
                  <a:lnTo>
                    <a:pt x="8169" y="2177"/>
                  </a:lnTo>
                  <a:lnTo>
                    <a:pt x="8248" y="2129"/>
                  </a:lnTo>
                  <a:lnTo>
                    <a:pt x="8325" y="2080"/>
                  </a:lnTo>
                  <a:lnTo>
                    <a:pt x="8401" y="2030"/>
                  </a:lnTo>
                  <a:lnTo>
                    <a:pt x="8473" y="1978"/>
                  </a:lnTo>
                  <a:lnTo>
                    <a:pt x="8542" y="1926"/>
                  </a:lnTo>
                  <a:lnTo>
                    <a:pt x="8606" y="1873"/>
                  </a:lnTo>
                  <a:lnTo>
                    <a:pt x="8667" y="1820"/>
                  </a:lnTo>
                  <a:lnTo>
                    <a:pt x="8722" y="1766"/>
                  </a:lnTo>
                  <a:lnTo>
                    <a:pt x="8771" y="1711"/>
                  </a:lnTo>
                  <a:lnTo>
                    <a:pt x="8813" y="1658"/>
                  </a:lnTo>
                  <a:lnTo>
                    <a:pt x="8850" y="1603"/>
                  </a:lnTo>
                  <a:lnTo>
                    <a:pt x="8877" y="1548"/>
                  </a:lnTo>
                  <a:lnTo>
                    <a:pt x="8897" y="1494"/>
                  </a:lnTo>
                  <a:lnTo>
                    <a:pt x="8913" y="1439"/>
                  </a:lnTo>
                  <a:lnTo>
                    <a:pt x="8928" y="1382"/>
                  </a:lnTo>
                  <a:lnTo>
                    <a:pt x="8942" y="1324"/>
                  </a:lnTo>
                  <a:lnTo>
                    <a:pt x="8955" y="1264"/>
                  </a:lnTo>
                  <a:lnTo>
                    <a:pt x="8967" y="1203"/>
                  </a:lnTo>
                  <a:lnTo>
                    <a:pt x="8977" y="1141"/>
                  </a:lnTo>
                  <a:lnTo>
                    <a:pt x="8985" y="1080"/>
                  </a:lnTo>
                  <a:lnTo>
                    <a:pt x="8992" y="1017"/>
                  </a:lnTo>
                  <a:lnTo>
                    <a:pt x="8997" y="954"/>
                  </a:lnTo>
                  <a:lnTo>
                    <a:pt x="8999" y="891"/>
                  </a:lnTo>
                  <a:lnTo>
                    <a:pt x="8999" y="830"/>
                  </a:lnTo>
                  <a:lnTo>
                    <a:pt x="8997" y="768"/>
                  </a:lnTo>
                  <a:lnTo>
                    <a:pt x="8991" y="706"/>
                  </a:lnTo>
                  <a:lnTo>
                    <a:pt x="8982" y="647"/>
                  </a:lnTo>
                  <a:lnTo>
                    <a:pt x="8971" y="588"/>
                  </a:lnTo>
                  <a:lnTo>
                    <a:pt x="8955" y="531"/>
                  </a:lnTo>
                  <a:lnTo>
                    <a:pt x="8936" y="475"/>
                  </a:lnTo>
                  <a:lnTo>
                    <a:pt x="8913" y="421"/>
                  </a:lnTo>
                  <a:lnTo>
                    <a:pt x="8886" y="370"/>
                  </a:lnTo>
                  <a:lnTo>
                    <a:pt x="8855" y="321"/>
                  </a:lnTo>
                  <a:lnTo>
                    <a:pt x="8820" y="274"/>
                  </a:lnTo>
                  <a:lnTo>
                    <a:pt x="8780" y="230"/>
                  </a:lnTo>
                  <a:lnTo>
                    <a:pt x="8735" y="189"/>
                  </a:lnTo>
                  <a:lnTo>
                    <a:pt x="8685" y="153"/>
                  </a:lnTo>
                  <a:lnTo>
                    <a:pt x="8630" y="118"/>
                  </a:lnTo>
                  <a:lnTo>
                    <a:pt x="8570" y="89"/>
                  </a:lnTo>
                  <a:lnTo>
                    <a:pt x="8504" y="63"/>
                  </a:lnTo>
                  <a:lnTo>
                    <a:pt x="8432" y="41"/>
                  </a:lnTo>
                  <a:lnTo>
                    <a:pt x="8354" y="23"/>
                  </a:lnTo>
                  <a:lnTo>
                    <a:pt x="8269" y="10"/>
                  </a:lnTo>
                  <a:lnTo>
                    <a:pt x="8179" y="3"/>
                  </a:lnTo>
                  <a:lnTo>
                    <a:pt x="8082" y="0"/>
                  </a:lnTo>
                  <a:lnTo>
                    <a:pt x="7982" y="3"/>
                  </a:lnTo>
                  <a:lnTo>
                    <a:pt x="7879" y="13"/>
                  </a:lnTo>
                  <a:lnTo>
                    <a:pt x="7774" y="29"/>
                  </a:lnTo>
                  <a:lnTo>
                    <a:pt x="7669" y="52"/>
                  </a:lnTo>
                  <a:lnTo>
                    <a:pt x="7561" y="80"/>
                  </a:lnTo>
                  <a:lnTo>
                    <a:pt x="7453" y="113"/>
                  </a:lnTo>
                  <a:lnTo>
                    <a:pt x="7342" y="150"/>
                  </a:lnTo>
                  <a:lnTo>
                    <a:pt x="7231" y="194"/>
                  </a:lnTo>
                  <a:lnTo>
                    <a:pt x="7118" y="241"/>
                  </a:lnTo>
                  <a:lnTo>
                    <a:pt x="7005" y="291"/>
                  </a:lnTo>
                  <a:lnTo>
                    <a:pt x="6891" y="346"/>
                  </a:lnTo>
                  <a:lnTo>
                    <a:pt x="6775" y="403"/>
                  </a:lnTo>
                  <a:lnTo>
                    <a:pt x="6658" y="463"/>
                  </a:lnTo>
                  <a:lnTo>
                    <a:pt x="6541" y="526"/>
                  </a:lnTo>
                  <a:lnTo>
                    <a:pt x="6423" y="591"/>
                  </a:lnTo>
                  <a:lnTo>
                    <a:pt x="6304" y="657"/>
                  </a:lnTo>
                  <a:lnTo>
                    <a:pt x="6063" y="796"/>
                  </a:lnTo>
                  <a:lnTo>
                    <a:pt x="5821" y="937"/>
                  </a:lnTo>
                  <a:lnTo>
                    <a:pt x="5699" y="1008"/>
                  </a:lnTo>
                  <a:lnTo>
                    <a:pt x="5577" y="1079"/>
                  </a:lnTo>
                  <a:lnTo>
                    <a:pt x="5455" y="1148"/>
                  </a:lnTo>
                  <a:lnTo>
                    <a:pt x="5331" y="1218"/>
                  </a:lnTo>
                  <a:lnTo>
                    <a:pt x="5209" y="1285"/>
                  </a:lnTo>
                  <a:lnTo>
                    <a:pt x="5086" y="1352"/>
                  </a:lnTo>
                  <a:lnTo>
                    <a:pt x="4963" y="1417"/>
                  </a:lnTo>
                  <a:lnTo>
                    <a:pt x="4839" y="1478"/>
                  </a:lnTo>
                  <a:lnTo>
                    <a:pt x="4716" y="1538"/>
                  </a:lnTo>
                  <a:lnTo>
                    <a:pt x="4593" y="1595"/>
                  </a:lnTo>
                  <a:lnTo>
                    <a:pt x="4469" y="1648"/>
                  </a:lnTo>
                  <a:lnTo>
                    <a:pt x="4347" y="1698"/>
                  </a:lnTo>
                  <a:lnTo>
                    <a:pt x="4226" y="1744"/>
                  </a:lnTo>
                  <a:lnTo>
                    <a:pt x="4110" y="1788"/>
                  </a:lnTo>
                  <a:lnTo>
                    <a:pt x="3997" y="1829"/>
                  </a:lnTo>
                  <a:lnTo>
                    <a:pt x="3887" y="1868"/>
                  </a:lnTo>
                  <a:lnTo>
                    <a:pt x="3680" y="1940"/>
                  </a:lnTo>
                  <a:lnTo>
                    <a:pt x="3486" y="2005"/>
                  </a:lnTo>
                  <a:lnTo>
                    <a:pt x="3305" y="2065"/>
                  </a:lnTo>
                  <a:lnTo>
                    <a:pt x="3136" y="2125"/>
                  </a:lnTo>
                  <a:lnTo>
                    <a:pt x="3056" y="2153"/>
                  </a:lnTo>
                  <a:lnTo>
                    <a:pt x="2978" y="2182"/>
                  </a:lnTo>
                  <a:lnTo>
                    <a:pt x="2904" y="2211"/>
                  </a:lnTo>
                  <a:lnTo>
                    <a:pt x="2832" y="2241"/>
                  </a:lnTo>
                  <a:lnTo>
                    <a:pt x="2762" y="2272"/>
                  </a:lnTo>
                  <a:lnTo>
                    <a:pt x="2695" y="2304"/>
                  </a:lnTo>
                  <a:lnTo>
                    <a:pt x="2630" y="2337"/>
                  </a:lnTo>
                  <a:lnTo>
                    <a:pt x="2567" y="2371"/>
                  </a:lnTo>
                  <a:lnTo>
                    <a:pt x="2506" y="2408"/>
                  </a:lnTo>
                  <a:lnTo>
                    <a:pt x="2448" y="2445"/>
                  </a:lnTo>
                  <a:lnTo>
                    <a:pt x="2391" y="2485"/>
                  </a:lnTo>
                  <a:lnTo>
                    <a:pt x="2336" y="2529"/>
                  </a:lnTo>
                  <a:lnTo>
                    <a:pt x="2284" y="2574"/>
                  </a:lnTo>
                  <a:lnTo>
                    <a:pt x="2232" y="2622"/>
                  </a:lnTo>
                  <a:lnTo>
                    <a:pt x="2182" y="2675"/>
                  </a:lnTo>
                  <a:lnTo>
                    <a:pt x="2134" y="2730"/>
                  </a:lnTo>
                  <a:lnTo>
                    <a:pt x="2086" y="2788"/>
                  </a:lnTo>
                  <a:lnTo>
                    <a:pt x="2041" y="2851"/>
                  </a:lnTo>
                  <a:lnTo>
                    <a:pt x="1996" y="2917"/>
                  </a:lnTo>
                  <a:lnTo>
                    <a:pt x="1953" y="2988"/>
                  </a:lnTo>
                  <a:lnTo>
                    <a:pt x="1907" y="3064"/>
                  </a:lnTo>
                  <a:lnTo>
                    <a:pt x="1856" y="3148"/>
                  </a:lnTo>
                  <a:lnTo>
                    <a:pt x="1798" y="3237"/>
                  </a:lnTo>
                  <a:lnTo>
                    <a:pt x="1737" y="3330"/>
                  </a:lnTo>
                  <a:lnTo>
                    <a:pt x="1672" y="3430"/>
                  </a:lnTo>
                  <a:lnTo>
                    <a:pt x="1602" y="3532"/>
                  </a:lnTo>
                  <a:lnTo>
                    <a:pt x="1530" y="3638"/>
                  </a:lnTo>
                  <a:lnTo>
                    <a:pt x="1455" y="3747"/>
                  </a:lnTo>
                  <a:lnTo>
                    <a:pt x="1297" y="3972"/>
                  </a:lnTo>
                  <a:lnTo>
                    <a:pt x="1134" y="4201"/>
                  </a:lnTo>
                  <a:lnTo>
                    <a:pt x="968" y="4431"/>
                  </a:lnTo>
                  <a:lnTo>
                    <a:pt x="804" y="4656"/>
                  </a:lnTo>
                  <a:lnTo>
                    <a:pt x="646" y="4873"/>
                  </a:lnTo>
                  <a:lnTo>
                    <a:pt x="497" y="5075"/>
                  </a:lnTo>
                  <a:lnTo>
                    <a:pt x="361" y="5257"/>
                  </a:lnTo>
                  <a:lnTo>
                    <a:pt x="241" y="5418"/>
                  </a:lnTo>
                  <a:lnTo>
                    <a:pt x="140" y="5552"/>
                  </a:lnTo>
                  <a:lnTo>
                    <a:pt x="65" y="5652"/>
                  </a:lnTo>
                  <a:lnTo>
                    <a:pt x="17" y="5716"/>
                  </a:lnTo>
                  <a:lnTo>
                    <a:pt x="0" y="5738"/>
                  </a:lnTo>
                  <a:close/>
                </a:path>
              </a:pathLst>
            </a:custGeom>
            <a:solidFill>
              <a:srgbClr val="F9D0C2"/>
            </a:solidFill>
            <a:ln w="9525" cap="flat">
              <a:noFill/>
              <a:prstDash val="solid"/>
              <a:miter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 6">
              <a:extLst>
                <a:ext uri="{FF2B5EF4-FFF2-40B4-BE49-F238E27FC236}">
                  <a16:creationId xmlns="" xmlns:a16="http://schemas.microsoft.com/office/drawing/2014/main" id="{46B9B75C-4FB1-411D-8BB5-6A740BA189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8950" y="5108575"/>
              <a:ext cx="2160588" cy="654050"/>
            </a:xfrm>
            <a:custGeom>
              <a:avLst/>
              <a:gdLst>
                <a:gd name="T0" fmla="*/ 1909 w 6802"/>
                <a:gd name="T1" fmla="*/ 962 h 2058"/>
                <a:gd name="T2" fmla="*/ 2298 w 6802"/>
                <a:gd name="T3" fmla="*/ 967 h 2058"/>
                <a:gd name="T4" fmla="*/ 2751 w 6802"/>
                <a:gd name="T5" fmla="*/ 970 h 2058"/>
                <a:gd name="T6" fmla="*/ 3229 w 6802"/>
                <a:gd name="T7" fmla="*/ 972 h 2058"/>
                <a:gd name="T8" fmla="*/ 3696 w 6802"/>
                <a:gd name="T9" fmla="*/ 972 h 2058"/>
                <a:gd name="T10" fmla="*/ 4115 w 6802"/>
                <a:gd name="T11" fmla="*/ 969 h 2058"/>
                <a:gd name="T12" fmla="*/ 4378 w 6802"/>
                <a:gd name="T13" fmla="*/ 963 h 2058"/>
                <a:gd name="T14" fmla="*/ 4518 w 6802"/>
                <a:gd name="T15" fmla="*/ 959 h 2058"/>
                <a:gd name="T16" fmla="*/ 4628 w 6802"/>
                <a:gd name="T17" fmla="*/ 952 h 2058"/>
                <a:gd name="T18" fmla="*/ 4700 w 6802"/>
                <a:gd name="T19" fmla="*/ 943 h 2058"/>
                <a:gd name="T20" fmla="*/ 4740 w 6802"/>
                <a:gd name="T21" fmla="*/ 929 h 2058"/>
                <a:gd name="T22" fmla="*/ 4783 w 6802"/>
                <a:gd name="T23" fmla="*/ 897 h 2058"/>
                <a:gd name="T24" fmla="*/ 4831 w 6802"/>
                <a:gd name="T25" fmla="*/ 849 h 2058"/>
                <a:gd name="T26" fmla="*/ 4884 w 6802"/>
                <a:gd name="T27" fmla="*/ 786 h 2058"/>
                <a:gd name="T28" fmla="*/ 4970 w 6802"/>
                <a:gd name="T29" fmla="*/ 674 h 2058"/>
                <a:gd name="T30" fmla="*/ 5098 w 6802"/>
                <a:gd name="T31" fmla="*/ 503 h 2058"/>
                <a:gd name="T32" fmla="*/ 5203 w 6802"/>
                <a:gd name="T33" fmla="*/ 369 h 2058"/>
                <a:gd name="T34" fmla="*/ 5278 w 6802"/>
                <a:gd name="T35" fmla="*/ 285 h 2058"/>
                <a:gd name="T36" fmla="*/ 5354 w 6802"/>
                <a:gd name="T37" fmla="*/ 206 h 2058"/>
                <a:gd name="T38" fmla="*/ 5432 w 6802"/>
                <a:gd name="T39" fmla="*/ 135 h 2058"/>
                <a:gd name="T40" fmla="*/ 5513 w 6802"/>
                <a:gd name="T41" fmla="*/ 77 h 2058"/>
                <a:gd name="T42" fmla="*/ 5595 w 6802"/>
                <a:gd name="T43" fmla="*/ 33 h 2058"/>
                <a:gd name="T44" fmla="*/ 5679 w 6802"/>
                <a:gd name="T45" fmla="*/ 6 h 2058"/>
                <a:gd name="T46" fmla="*/ 5764 w 6802"/>
                <a:gd name="T47" fmla="*/ 0 h 2058"/>
                <a:gd name="T48" fmla="*/ 5875 w 6802"/>
                <a:gd name="T49" fmla="*/ 17 h 2058"/>
                <a:gd name="T50" fmla="*/ 6016 w 6802"/>
                <a:gd name="T51" fmla="*/ 42 h 2058"/>
                <a:gd name="T52" fmla="*/ 6125 w 6802"/>
                <a:gd name="T53" fmla="*/ 65 h 2058"/>
                <a:gd name="T54" fmla="*/ 6197 w 6802"/>
                <a:gd name="T55" fmla="*/ 84 h 2058"/>
                <a:gd name="T56" fmla="*/ 6268 w 6802"/>
                <a:gd name="T57" fmla="*/ 108 h 2058"/>
                <a:gd name="T58" fmla="*/ 6337 w 6802"/>
                <a:gd name="T59" fmla="*/ 138 h 2058"/>
                <a:gd name="T60" fmla="*/ 6406 w 6802"/>
                <a:gd name="T61" fmla="*/ 173 h 2058"/>
                <a:gd name="T62" fmla="*/ 6472 w 6802"/>
                <a:gd name="T63" fmla="*/ 216 h 2058"/>
                <a:gd name="T64" fmla="*/ 6535 w 6802"/>
                <a:gd name="T65" fmla="*/ 268 h 2058"/>
                <a:gd name="T66" fmla="*/ 6594 w 6802"/>
                <a:gd name="T67" fmla="*/ 327 h 2058"/>
                <a:gd name="T68" fmla="*/ 6649 w 6802"/>
                <a:gd name="T69" fmla="*/ 398 h 2058"/>
                <a:gd name="T70" fmla="*/ 6700 w 6802"/>
                <a:gd name="T71" fmla="*/ 480 h 2058"/>
                <a:gd name="T72" fmla="*/ 6745 w 6802"/>
                <a:gd name="T73" fmla="*/ 573 h 2058"/>
                <a:gd name="T74" fmla="*/ 6785 w 6802"/>
                <a:gd name="T75" fmla="*/ 680 h 2058"/>
                <a:gd name="T76" fmla="*/ 6546 w 6802"/>
                <a:gd name="T77" fmla="*/ 858 h 2058"/>
                <a:gd name="T78" fmla="*/ 6048 w 6802"/>
                <a:gd name="T79" fmla="*/ 1098 h 2058"/>
                <a:gd name="T80" fmla="*/ 5582 w 6802"/>
                <a:gd name="T81" fmla="*/ 1327 h 2058"/>
                <a:gd name="T82" fmla="*/ 5162 w 6802"/>
                <a:gd name="T83" fmla="*/ 1541 h 2058"/>
                <a:gd name="T84" fmla="*/ 4799 w 6802"/>
                <a:gd name="T85" fmla="*/ 1728 h 2058"/>
                <a:gd name="T86" fmla="*/ 4508 w 6802"/>
                <a:gd name="T87" fmla="*/ 1881 h 2058"/>
                <a:gd name="T88" fmla="*/ 4301 w 6802"/>
                <a:gd name="T89" fmla="*/ 1992 h 2058"/>
                <a:gd name="T90" fmla="*/ 4192 w 6802"/>
                <a:gd name="T91" fmla="*/ 2050 h 2058"/>
                <a:gd name="T92" fmla="*/ 0 w 6802"/>
                <a:gd name="T93" fmla="*/ 2025 h 2058"/>
                <a:gd name="T94" fmla="*/ 60 w 6802"/>
                <a:gd name="T95" fmla="*/ 2001 h 2058"/>
                <a:gd name="T96" fmla="*/ 222 w 6802"/>
                <a:gd name="T97" fmla="*/ 1934 h 2058"/>
                <a:gd name="T98" fmla="*/ 459 w 6802"/>
                <a:gd name="T99" fmla="*/ 1829 h 2058"/>
                <a:gd name="T100" fmla="*/ 596 w 6802"/>
                <a:gd name="T101" fmla="*/ 1764 h 2058"/>
                <a:gd name="T102" fmla="*/ 740 w 6802"/>
                <a:gd name="T103" fmla="*/ 1693 h 2058"/>
                <a:gd name="T104" fmla="*/ 889 w 6802"/>
                <a:gd name="T105" fmla="*/ 1614 h 2058"/>
                <a:gd name="T106" fmla="*/ 1038 w 6802"/>
                <a:gd name="T107" fmla="*/ 1531 h 2058"/>
                <a:gd name="T108" fmla="*/ 1185 w 6802"/>
                <a:gd name="T109" fmla="*/ 1443 h 2058"/>
                <a:gd name="T110" fmla="*/ 1324 w 6802"/>
                <a:gd name="T111" fmla="*/ 1351 h 2058"/>
                <a:gd name="T112" fmla="*/ 1455 w 6802"/>
                <a:gd name="T113" fmla="*/ 1257 h 2058"/>
                <a:gd name="T114" fmla="*/ 1571 w 6802"/>
                <a:gd name="T115" fmla="*/ 1158 h 2058"/>
                <a:gd name="T116" fmla="*/ 1669 w 6802"/>
                <a:gd name="T117" fmla="*/ 1059 h 2058"/>
                <a:gd name="T118" fmla="*/ 1748 w 6802"/>
                <a:gd name="T119" fmla="*/ 960 h 2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802" h="2058">
                  <a:moveTo>
                    <a:pt x="1748" y="960"/>
                  </a:moveTo>
                  <a:lnTo>
                    <a:pt x="1909" y="962"/>
                  </a:lnTo>
                  <a:lnTo>
                    <a:pt x="2094" y="964"/>
                  </a:lnTo>
                  <a:lnTo>
                    <a:pt x="2298" y="967"/>
                  </a:lnTo>
                  <a:lnTo>
                    <a:pt x="2519" y="969"/>
                  </a:lnTo>
                  <a:lnTo>
                    <a:pt x="2751" y="970"/>
                  </a:lnTo>
                  <a:lnTo>
                    <a:pt x="2989" y="972"/>
                  </a:lnTo>
                  <a:lnTo>
                    <a:pt x="3229" y="972"/>
                  </a:lnTo>
                  <a:lnTo>
                    <a:pt x="3465" y="973"/>
                  </a:lnTo>
                  <a:lnTo>
                    <a:pt x="3696" y="972"/>
                  </a:lnTo>
                  <a:lnTo>
                    <a:pt x="3914" y="971"/>
                  </a:lnTo>
                  <a:lnTo>
                    <a:pt x="4115" y="969"/>
                  </a:lnTo>
                  <a:lnTo>
                    <a:pt x="4297" y="965"/>
                  </a:lnTo>
                  <a:lnTo>
                    <a:pt x="4378" y="963"/>
                  </a:lnTo>
                  <a:lnTo>
                    <a:pt x="4452" y="961"/>
                  </a:lnTo>
                  <a:lnTo>
                    <a:pt x="4518" y="959"/>
                  </a:lnTo>
                  <a:lnTo>
                    <a:pt x="4578" y="955"/>
                  </a:lnTo>
                  <a:lnTo>
                    <a:pt x="4628" y="952"/>
                  </a:lnTo>
                  <a:lnTo>
                    <a:pt x="4668" y="947"/>
                  </a:lnTo>
                  <a:lnTo>
                    <a:pt x="4700" y="943"/>
                  </a:lnTo>
                  <a:lnTo>
                    <a:pt x="4720" y="938"/>
                  </a:lnTo>
                  <a:lnTo>
                    <a:pt x="4740" y="929"/>
                  </a:lnTo>
                  <a:lnTo>
                    <a:pt x="4761" y="915"/>
                  </a:lnTo>
                  <a:lnTo>
                    <a:pt x="4783" y="897"/>
                  </a:lnTo>
                  <a:lnTo>
                    <a:pt x="4807" y="875"/>
                  </a:lnTo>
                  <a:lnTo>
                    <a:pt x="4831" y="849"/>
                  </a:lnTo>
                  <a:lnTo>
                    <a:pt x="4857" y="819"/>
                  </a:lnTo>
                  <a:lnTo>
                    <a:pt x="4884" y="786"/>
                  </a:lnTo>
                  <a:lnTo>
                    <a:pt x="4911" y="752"/>
                  </a:lnTo>
                  <a:lnTo>
                    <a:pt x="4970" y="674"/>
                  </a:lnTo>
                  <a:lnTo>
                    <a:pt x="5033" y="590"/>
                  </a:lnTo>
                  <a:lnTo>
                    <a:pt x="5098" y="503"/>
                  </a:lnTo>
                  <a:lnTo>
                    <a:pt x="5168" y="414"/>
                  </a:lnTo>
                  <a:lnTo>
                    <a:pt x="5203" y="369"/>
                  </a:lnTo>
                  <a:lnTo>
                    <a:pt x="5240" y="327"/>
                  </a:lnTo>
                  <a:lnTo>
                    <a:pt x="5278" y="285"/>
                  </a:lnTo>
                  <a:lnTo>
                    <a:pt x="5315" y="244"/>
                  </a:lnTo>
                  <a:lnTo>
                    <a:pt x="5354" y="206"/>
                  </a:lnTo>
                  <a:lnTo>
                    <a:pt x="5393" y="170"/>
                  </a:lnTo>
                  <a:lnTo>
                    <a:pt x="5432" y="135"/>
                  </a:lnTo>
                  <a:lnTo>
                    <a:pt x="5473" y="105"/>
                  </a:lnTo>
                  <a:lnTo>
                    <a:pt x="5513" y="77"/>
                  </a:lnTo>
                  <a:lnTo>
                    <a:pt x="5554" y="53"/>
                  </a:lnTo>
                  <a:lnTo>
                    <a:pt x="5595" y="33"/>
                  </a:lnTo>
                  <a:lnTo>
                    <a:pt x="5637" y="17"/>
                  </a:lnTo>
                  <a:lnTo>
                    <a:pt x="5679" y="6"/>
                  </a:lnTo>
                  <a:lnTo>
                    <a:pt x="5722" y="0"/>
                  </a:lnTo>
                  <a:lnTo>
                    <a:pt x="5764" y="0"/>
                  </a:lnTo>
                  <a:lnTo>
                    <a:pt x="5807" y="4"/>
                  </a:lnTo>
                  <a:lnTo>
                    <a:pt x="5875" y="17"/>
                  </a:lnTo>
                  <a:lnTo>
                    <a:pt x="5944" y="28"/>
                  </a:lnTo>
                  <a:lnTo>
                    <a:pt x="6016" y="42"/>
                  </a:lnTo>
                  <a:lnTo>
                    <a:pt x="6088" y="57"/>
                  </a:lnTo>
                  <a:lnTo>
                    <a:pt x="6125" y="65"/>
                  </a:lnTo>
                  <a:lnTo>
                    <a:pt x="6160" y="74"/>
                  </a:lnTo>
                  <a:lnTo>
                    <a:pt x="6197" y="84"/>
                  </a:lnTo>
                  <a:lnTo>
                    <a:pt x="6232" y="95"/>
                  </a:lnTo>
                  <a:lnTo>
                    <a:pt x="6268" y="108"/>
                  </a:lnTo>
                  <a:lnTo>
                    <a:pt x="6303" y="123"/>
                  </a:lnTo>
                  <a:lnTo>
                    <a:pt x="6337" y="138"/>
                  </a:lnTo>
                  <a:lnTo>
                    <a:pt x="6373" y="155"/>
                  </a:lnTo>
                  <a:lnTo>
                    <a:pt x="6406" y="173"/>
                  </a:lnTo>
                  <a:lnTo>
                    <a:pt x="6439" y="194"/>
                  </a:lnTo>
                  <a:lnTo>
                    <a:pt x="6472" y="216"/>
                  </a:lnTo>
                  <a:lnTo>
                    <a:pt x="6504" y="240"/>
                  </a:lnTo>
                  <a:lnTo>
                    <a:pt x="6535" y="268"/>
                  </a:lnTo>
                  <a:lnTo>
                    <a:pt x="6564" y="296"/>
                  </a:lnTo>
                  <a:lnTo>
                    <a:pt x="6594" y="327"/>
                  </a:lnTo>
                  <a:lnTo>
                    <a:pt x="6623" y="361"/>
                  </a:lnTo>
                  <a:lnTo>
                    <a:pt x="6649" y="398"/>
                  </a:lnTo>
                  <a:lnTo>
                    <a:pt x="6675" y="438"/>
                  </a:lnTo>
                  <a:lnTo>
                    <a:pt x="6700" y="480"/>
                  </a:lnTo>
                  <a:lnTo>
                    <a:pt x="6723" y="525"/>
                  </a:lnTo>
                  <a:lnTo>
                    <a:pt x="6745" y="573"/>
                  </a:lnTo>
                  <a:lnTo>
                    <a:pt x="6765" y="625"/>
                  </a:lnTo>
                  <a:lnTo>
                    <a:pt x="6785" y="680"/>
                  </a:lnTo>
                  <a:lnTo>
                    <a:pt x="6802" y="738"/>
                  </a:lnTo>
                  <a:lnTo>
                    <a:pt x="6546" y="858"/>
                  </a:lnTo>
                  <a:lnTo>
                    <a:pt x="6294" y="978"/>
                  </a:lnTo>
                  <a:lnTo>
                    <a:pt x="6048" y="1098"/>
                  </a:lnTo>
                  <a:lnTo>
                    <a:pt x="5811" y="1214"/>
                  </a:lnTo>
                  <a:lnTo>
                    <a:pt x="5582" y="1327"/>
                  </a:lnTo>
                  <a:lnTo>
                    <a:pt x="5365" y="1437"/>
                  </a:lnTo>
                  <a:lnTo>
                    <a:pt x="5162" y="1541"/>
                  </a:lnTo>
                  <a:lnTo>
                    <a:pt x="4973" y="1638"/>
                  </a:lnTo>
                  <a:lnTo>
                    <a:pt x="4799" y="1728"/>
                  </a:lnTo>
                  <a:lnTo>
                    <a:pt x="4644" y="1809"/>
                  </a:lnTo>
                  <a:lnTo>
                    <a:pt x="4508" y="1881"/>
                  </a:lnTo>
                  <a:lnTo>
                    <a:pt x="4394" y="1942"/>
                  </a:lnTo>
                  <a:lnTo>
                    <a:pt x="4301" y="1992"/>
                  </a:lnTo>
                  <a:lnTo>
                    <a:pt x="4233" y="2028"/>
                  </a:lnTo>
                  <a:lnTo>
                    <a:pt x="4192" y="2050"/>
                  </a:lnTo>
                  <a:lnTo>
                    <a:pt x="4177" y="2058"/>
                  </a:lnTo>
                  <a:lnTo>
                    <a:pt x="0" y="2025"/>
                  </a:lnTo>
                  <a:lnTo>
                    <a:pt x="16" y="2018"/>
                  </a:lnTo>
                  <a:lnTo>
                    <a:pt x="60" y="2001"/>
                  </a:lnTo>
                  <a:lnTo>
                    <a:pt x="130" y="1972"/>
                  </a:lnTo>
                  <a:lnTo>
                    <a:pt x="222" y="1934"/>
                  </a:lnTo>
                  <a:lnTo>
                    <a:pt x="333" y="1885"/>
                  </a:lnTo>
                  <a:lnTo>
                    <a:pt x="459" y="1829"/>
                  </a:lnTo>
                  <a:lnTo>
                    <a:pt x="526" y="1797"/>
                  </a:lnTo>
                  <a:lnTo>
                    <a:pt x="596" y="1764"/>
                  </a:lnTo>
                  <a:lnTo>
                    <a:pt x="667" y="1729"/>
                  </a:lnTo>
                  <a:lnTo>
                    <a:pt x="740" y="1693"/>
                  </a:lnTo>
                  <a:lnTo>
                    <a:pt x="814" y="1654"/>
                  </a:lnTo>
                  <a:lnTo>
                    <a:pt x="889" y="1614"/>
                  </a:lnTo>
                  <a:lnTo>
                    <a:pt x="964" y="1574"/>
                  </a:lnTo>
                  <a:lnTo>
                    <a:pt x="1038" y="1531"/>
                  </a:lnTo>
                  <a:lnTo>
                    <a:pt x="1112" y="1487"/>
                  </a:lnTo>
                  <a:lnTo>
                    <a:pt x="1185" y="1443"/>
                  </a:lnTo>
                  <a:lnTo>
                    <a:pt x="1256" y="1398"/>
                  </a:lnTo>
                  <a:lnTo>
                    <a:pt x="1324" y="1351"/>
                  </a:lnTo>
                  <a:lnTo>
                    <a:pt x="1391" y="1305"/>
                  </a:lnTo>
                  <a:lnTo>
                    <a:pt x="1455" y="1257"/>
                  </a:lnTo>
                  <a:lnTo>
                    <a:pt x="1514" y="1207"/>
                  </a:lnTo>
                  <a:lnTo>
                    <a:pt x="1571" y="1158"/>
                  </a:lnTo>
                  <a:lnTo>
                    <a:pt x="1622" y="1109"/>
                  </a:lnTo>
                  <a:lnTo>
                    <a:pt x="1669" y="1059"/>
                  </a:lnTo>
                  <a:lnTo>
                    <a:pt x="1711" y="1010"/>
                  </a:lnTo>
                  <a:lnTo>
                    <a:pt x="1748" y="96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7">
              <a:extLst>
                <a:ext uri="{FF2B5EF4-FFF2-40B4-BE49-F238E27FC236}">
                  <a16:creationId xmlns="" xmlns:a16="http://schemas.microsoft.com/office/drawing/2014/main" id="{1F8E5C6B-0D76-43DB-A69B-FCE729F3DD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4575" y="5026025"/>
              <a:ext cx="1109663" cy="392113"/>
            </a:xfrm>
            <a:custGeom>
              <a:avLst/>
              <a:gdLst>
                <a:gd name="T0" fmla="*/ 2318 w 3495"/>
                <a:gd name="T1" fmla="*/ 519 h 1233"/>
                <a:gd name="T2" fmla="*/ 2332 w 3495"/>
                <a:gd name="T3" fmla="*/ 489 h 1233"/>
                <a:gd name="T4" fmla="*/ 2371 w 3495"/>
                <a:gd name="T5" fmla="*/ 411 h 1233"/>
                <a:gd name="T6" fmla="*/ 2399 w 3495"/>
                <a:gd name="T7" fmla="*/ 361 h 1233"/>
                <a:gd name="T8" fmla="*/ 2434 w 3495"/>
                <a:gd name="T9" fmla="*/ 306 h 1233"/>
                <a:gd name="T10" fmla="*/ 2474 w 3495"/>
                <a:gd name="T11" fmla="*/ 249 h 1233"/>
                <a:gd name="T12" fmla="*/ 2521 w 3495"/>
                <a:gd name="T13" fmla="*/ 193 h 1233"/>
                <a:gd name="T14" fmla="*/ 2573 w 3495"/>
                <a:gd name="T15" fmla="*/ 140 h 1233"/>
                <a:gd name="T16" fmla="*/ 2630 w 3495"/>
                <a:gd name="T17" fmla="*/ 92 h 1233"/>
                <a:gd name="T18" fmla="*/ 2691 w 3495"/>
                <a:gd name="T19" fmla="*/ 51 h 1233"/>
                <a:gd name="T20" fmla="*/ 2759 w 3495"/>
                <a:gd name="T21" fmla="*/ 21 h 1233"/>
                <a:gd name="T22" fmla="*/ 2831 w 3495"/>
                <a:gd name="T23" fmla="*/ 4 h 1233"/>
                <a:gd name="T24" fmla="*/ 2907 w 3495"/>
                <a:gd name="T25" fmla="*/ 1 h 1233"/>
                <a:gd name="T26" fmla="*/ 2988 w 3495"/>
                <a:gd name="T27" fmla="*/ 16 h 1233"/>
                <a:gd name="T28" fmla="*/ 3074 w 3495"/>
                <a:gd name="T29" fmla="*/ 52 h 1233"/>
                <a:gd name="T30" fmla="*/ 3121 w 3495"/>
                <a:gd name="T31" fmla="*/ 78 h 1233"/>
                <a:gd name="T32" fmla="*/ 3164 w 3495"/>
                <a:gd name="T33" fmla="*/ 107 h 1233"/>
                <a:gd name="T34" fmla="*/ 3205 w 3495"/>
                <a:gd name="T35" fmla="*/ 137 h 1233"/>
                <a:gd name="T36" fmla="*/ 3243 w 3495"/>
                <a:gd name="T37" fmla="*/ 168 h 1233"/>
                <a:gd name="T38" fmla="*/ 3277 w 3495"/>
                <a:gd name="T39" fmla="*/ 201 h 1233"/>
                <a:gd name="T40" fmla="*/ 3308 w 3495"/>
                <a:gd name="T41" fmla="*/ 236 h 1233"/>
                <a:gd name="T42" fmla="*/ 3338 w 3495"/>
                <a:gd name="T43" fmla="*/ 270 h 1233"/>
                <a:gd name="T44" fmla="*/ 3364 w 3495"/>
                <a:gd name="T45" fmla="*/ 305 h 1233"/>
                <a:gd name="T46" fmla="*/ 3408 w 3495"/>
                <a:gd name="T47" fmla="*/ 376 h 1233"/>
                <a:gd name="T48" fmla="*/ 3445 w 3495"/>
                <a:gd name="T49" fmla="*/ 448 h 1233"/>
                <a:gd name="T50" fmla="*/ 3474 w 3495"/>
                <a:gd name="T51" fmla="*/ 518 h 1233"/>
                <a:gd name="T52" fmla="*/ 3495 w 3495"/>
                <a:gd name="T53" fmla="*/ 584 h 1233"/>
                <a:gd name="T54" fmla="*/ 3413 w 3495"/>
                <a:gd name="T55" fmla="*/ 682 h 1233"/>
                <a:gd name="T56" fmla="*/ 3335 w 3495"/>
                <a:gd name="T57" fmla="*/ 782 h 1233"/>
                <a:gd name="T58" fmla="*/ 3194 w 3495"/>
                <a:gd name="T59" fmla="*/ 972 h 1233"/>
                <a:gd name="T60" fmla="*/ 3130 w 3495"/>
                <a:gd name="T61" fmla="*/ 1054 h 1233"/>
                <a:gd name="T62" fmla="*/ 3072 w 3495"/>
                <a:gd name="T63" fmla="*/ 1122 h 1233"/>
                <a:gd name="T64" fmla="*/ 3044 w 3495"/>
                <a:gd name="T65" fmla="*/ 1149 h 1233"/>
                <a:gd name="T66" fmla="*/ 3018 w 3495"/>
                <a:gd name="T67" fmla="*/ 1171 h 1233"/>
                <a:gd name="T68" fmla="*/ 2994 w 3495"/>
                <a:gd name="T69" fmla="*/ 1188 h 1233"/>
                <a:gd name="T70" fmla="*/ 2972 w 3495"/>
                <a:gd name="T71" fmla="*/ 1198 h 1233"/>
                <a:gd name="T72" fmla="*/ 2920 w 3495"/>
                <a:gd name="T73" fmla="*/ 1207 h 1233"/>
                <a:gd name="T74" fmla="*/ 2830 w 3495"/>
                <a:gd name="T75" fmla="*/ 1215 h 1233"/>
                <a:gd name="T76" fmla="*/ 2704 w 3495"/>
                <a:gd name="T77" fmla="*/ 1221 h 1233"/>
                <a:gd name="T78" fmla="*/ 2549 w 3495"/>
                <a:gd name="T79" fmla="*/ 1225 h 1233"/>
                <a:gd name="T80" fmla="*/ 2166 w 3495"/>
                <a:gd name="T81" fmla="*/ 1231 h 1233"/>
                <a:gd name="T82" fmla="*/ 1717 w 3495"/>
                <a:gd name="T83" fmla="*/ 1233 h 1233"/>
                <a:gd name="T84" fmla="*/ 1241 w 3495"/>
                <a:gd name="T85" fmla="*/ 1232 h 1233"/>
                <a:gd name="T86" fmla="*/ 771 w 3495"/>
                <a:gd name="T87" fmla="*/ 1229 h 1233"/>
                <a:gd name="T88" fmla="*/ 346 w 3495"/>
                <a:gd name="T89" fmla="*/ 1224 h 1233"/>
                <a:gd name="T90" fmla="*/ 0 w 3495"/>
                <a:gd name="T91" fmla="*/ 1220 h 1233"/>
                <a:gd name="T92" fmla="*/ 22 w 3495"/>
                <a:gd name="T93" fmla="*/ 1184 h 1233"/>
                <a:gd name="T94" fmla="*/ 41 w 3495"/>
                <a:gd name="T95" fmla="*/ 1149 h 1233"/>
                <a:gd name="T96" fmla="*/ 56 w 3495"/>
                <a:gd name="T97" fmla="*/ 1114 h 1233"/>
                <a:gd name="T98" fmla="*/ 68 w 3495"/>
                <a:gd name="T99" fmla="*/ 1079 h 1233"/>
                <a:gd name="T100" fmla="*/ 104 w 3495"/>
                <a:gd name="T101" fmla="*/ 948 h 1233"/>
                <a:gd name="T102" fmla="*/ 134 w 3495"/>
                <a:gd name="T103" fmla="*/ 809 h 1233"/>
                <a:gd name="T104" fmla="*/ 146 w 3495"/>
                <a:gd name="T105" fmla="*/ 737 h 1233"/>
                <a:gd name="T106" fmla="*/ 156 w 3495"/>
                <a:gd name="T107" fmla="*/ 665 h 1233"/>
                <a:gd name="T108" fmla="*/ 164 w 3495"/>
                <a:gd name="T109" fmla="*/ 592 h 1233"/>
                <a:gd name="T110" fmla="*/ 169 w 3495"/>
                <a:gd name="T111" fmla="*/ 519 h 1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495" h="1233">
                  <a:moveTo>
                    <a:pt x="169" y="519"/>
                  </a:moveTo>
                  <a:lnTo>
                    <a:pt x="2318" y="519"/>
                  </a:lnTo>
                  <a:lnTo>
                    <a:pt x="2321" y="511"/>
                  </a:lnTo>
                  <a:lnTo>
                    <a:pt x="2332" y="489"/>
                  </a:lnTo>
                  <a:lnTo>
                    <a:pt x="2348" y="455"/>
                  </a:lnTo>
                  <a:lnTo>
                    <a:pt x="2371" y="411"/>
                  </a:lnTo>
                  <a:lnTo>
                    <a:pt x="2384" y="386"/>
                  </a:lnTo>
                  <a:lnTo>
                    <a:pt x="2399" y="361"/>
                  </a:lnTo>
                  <a:lnTo>
                    <a:pt x="2416" y="334"/>
                  </a:lnTo>
                  <a:lnTo>
                    <a:pt x="2434" y="306"/>
                  </a:lnTo>
                  <a:lnTo>
                    <a:pt x="2454" y="278"/>
                  </a:lnTo>
                  <a:lnTo>
                    <a:pt x="2474" y="249"/>
                  </a:lnTo>
                  <a:lnTo>
                    <a:pt x="2497" y="221"/>
                  </a:lnTo>
                  <a:lnTo>
                    <a:pt x="2521" y="193"/>
                  </a:lnTo>
                  <a:lnTo>
                    <a:pt x="2546" y="166"/>
                  </a:lnTo>
                  <a:lnTo>
                    <a:pt x="2573" y="140"/>
                  </a:lnTo>
                  <a:lnTo>
                    <a:pt x="2600" y="115"/>
                  </a:lnTo>
                  <a:lnTo>
                    <a:pt x="2630" y="92"/>
                  </a:lnTo>
                  <a:lnTo>
                    <a:pt x="2661" y="70"/>
                  </a:lnTo>
                  <a:lnTo>
                    <a:pt x="2691" y="51"/>
                  </a:lnTo>
                  <a:lnTo>
                    <a:pt x="2724" y="35"/>
                  </a:lnTo>
                  <a:lnTo>
                    <a:pt x="2759" y="21"/>
                  </a:lnTo>
                  <a:lnTo>
                    <a:pt x="2794" y="11"/>
                  </a:lnTo>
                  <a:lnTo>
                    <a:pt x="2831" y="4"/>
                  </a:lnTo>
                  <a:lnTo>
                    <a:pt x="2868" y="0"/>
                  </a:lnTo>
                  <a:lnTo>
                    <a:pt x="2907" y="1"/>
                  </a:lnTo>
                  <a:lnTo>
                    <a:pt x="2947" y="6"/>
                  </a:lnTo>
                  <a:lnTo>
                    <a:pt x="2988" y="16"/>
                  </a:lnTo>
                  <a:lnTo>
                    <a:pt x="3031" y="31"/>
                  </a:lnTo>
                  <a:lnTo>
                    <a:pt x="3074" y="52"/>
                  </a:lnTo>
                  <a:lnTo>
                    <a:pt x="3098" y="65"/>
                  </a:lnTo>
                  <a:lnTo>
                    <a:pt x="3121" y="78"/>
                  </a:lnTo>
                  <a:lnTo>
                    <a:pt x="3144" y="93"/>
                  </a:lnTo>
                  <a:lnTo>
                    <a:pt x="3164" y="107"/>
                  </a:lnTo>
                  <a:lnTo>
                    <a:pt x="3185" y="121"/>
                  </a:lnTo>
                  <a:lnTo>
                    <a:pt x="3205" y="137"/>
                  </a:lnTo>
                  <a:lnTo>
                    <a:pt x="3225" y="152"/>
                  </a:lnTo>
                  <a:lnTo>
                    <a:pt x="3243" y="168"/>
                  </a:lnTo>
                  <a:lnTo>
                    <a:pt x="3260" y="185"/>
                  </a:lnTo>
                  <a:lnTo>
                    <a:pt x="3277" y="201"/>
                  </a:lnTo>
                  <a:lnTo>
                    <a:pt x="3293" y="218"/>
                  </a:lnTo>
                  <a:lnTo>
                    <a:pt x="3308" y="236"/>
                  </a:lnTo>
                  <a:lnTo>
                    <a:pt x="3323" y="253"/>
                  </a:lnTo>
                  <a:lnTo>
                    <a:pt x="3338" y="270"/>
                  </a:lnTo>
                  <a:lnTo>
                    <a:pt x="3350" y="287"/>
                  </a:lnTo>
                  <a:lnTo>
                    <a:pt x="3364" y="305"/>
                  </a:lnTo>
                  <a:lnTo>
                    <a:pt x="3387" y="341"/>
                  </a:lnTo>
                  <a:lnTo>
                    <a:pt x="3408" y="376"/>
                  </a:lnTo>
                  <a:lnTo>
                    <a:pt x="3428" y="411"/>
                  </a:lnTo>
                  <a:lnTo>
                    <a:pt x="3445" y="448"/>
                  </a:lnTo>
                  <a:lnTo>
                    <a:pt x="3460" y="482"/>
                  </a:lnTo>
                  <a:lnTo>
                    <a:pt x="3474" y="518"/>
                  </a:lnTo>
                  <a:lnTo>
                    <a:pt x="3485" y="551"/>
                  </a:lnTo>
                  <a:lnTo>
                    <a:pt x="3495" y="584"/>
                  </a:lnTo>
                  <a:lnTo>
                    <a:pt x="3454" y="632"/>
                  </a:lnTo>
                  <a:lnTo>
                    <a:pt x="3413" y="682"/>
                  </a:lnTo>
                  <a:lnTo>
                    <a:pt x="3374" y="732"/>
                  </a:lnTo>
                  <a:lnTo>
                    <a:pt x="3335" y="782"/>
                  </a:lnTo>
                  <a:lnTo>
                    <a:pt x="3262" y="881"/>
                  </a:lnTo>
                  <a:lnTo>
                    <a:pt x="3194" y="972"/>
                  </a:lnTo>
                  <a:lnTo>
                    <a:pt x="3161" y="1014"/>
                  </a:lnTo>
                  <a:lnTo>
                    <a:pt x="3130" y="1054"/>
                  </a:lnTo>
                  <a:lnTo>
                    <a:pt x="3100" y="1090"/>
                  </a:lnTo>
                  <a:lnTo>
                    <a:pt x="3072" y="1122"/>
                  </a:lnTo>
                  <a:lnTo>
                    <a:pt x="3058" y="1136"/>
                  </a:lnTo>
                  <a:lnTo>
                    <a:pt x="3044" y="1149"/>
                  </a:lnTo>
                  <a:lnTo>
                    <a:pt x="3032" y="1160"/>
                  </a:lnTo>
                  <a:lnTo>
                    <a:pt x="3018" y="1171"/>
                  </a:lnTo>
                  <a:lnTo>
                    <a:pt x="3007" y="1180"/>
                  </a:lnTo>
                  <a:lnTo>
                    <a:pt x="2994" y="1188"/>
                  </a:lnTo>
                  <a:lnTo>
                    <a:pt x="2983" y="1193"/>
                  </a:lnTo>
                  <a:lnTo>
                    <a:pt x="2972" y="1198"/>
                  </a:lnTo>
                  <a:lnTo>
                    <a:pt x="2952" y="1203"/>
                  </a:lnTo>
                  <a:lnTo>
                    <a:pt x="2920" y="1207"/>
                  </a:lnTo>
                  <a:lnTo>
                    <a:pt x="2880" y="1212"/>
                  </a:lnTo>
                  <a:lnTo>
                    <a:pt x="2830" y="1215"/>
                  </a:lnTo>
                  <a:lnTo>
                    <a:pt x="2770" y="1219"/>
                  </a:lnTo>
                  <a:lnTo>
                    <a:pt x="2704" y="1221"/>
                  </a:lnTo>
                  <a:lnTo>
                    <a:pt x="2630" y="1223"/>
                  </a:lnTo>
                  <a:lnTo>
                    <a:pt x="2549" y="1225"/>
                  </a:lnTo>
                  <a:lnTo>
                    <a:pt x="2367" y="1229"/>
                  </a:lnTo>
                  <a:lnTo>
                    <a:pt x="2166" y="1231"/>
                  </a:lnTo>
                  <a:lnTo>
                    <a:pt x="1948" y="1232"/>
                  </a:lnTo>
                  <a:lnTo>
                    <a:pt x="1717" y="1233"/>
                  </a:lnTo>
                  <a:lnTo>
                    <a:pt x="1481" y="1232"/>
                  </a:lnTo>
                  <a:lnTo>
                    <a:pt x="1241" y="1232"/>
                  </a:lnTo>
                  <a:lnTo>
                    <a:pt x="1003" y="1230"/>
                  </a:lnTo>
                  <a:lnTo>
                    <a:pt x="771" y="1229"/>
                  </a:lnTo>
                  <a:lnTo>
                    <a:pt x="550" y="1227"/>
                  </a:lnTo>
                  <a:lnTo>
                    <a:pt x="346" y="1224"/>
                  </a:lnTo>
                  <a:lnTo>
                    <a:pt x="161" y="1222"/>
                  </a:lnTo>
                  <a:lnTo>
                    <a:pt x="0" y="1220"/>
                  </a:lnTo>
                  <a:lnTo>
                    <a:pt x="11" y="1201"/>
                  </a:lnTo>
                  <a:lnTo>
                    <a:pt x="22" y="1184"/>
                  </a:lnTo>
                  <a:lnTo>
                    <a:pt x="32" y="1167"/>
                  </a:lnTo>
                  <a:lnTo>
                    <a:pt x="41" y="1149"/>
                  </a:lnTo>
                  <a:lnTo>
                    <a:pt x="49" y="1132"/>
                  </a:lnTo>
                  <a:lnTo>
                    <a:pt x="56" y="1114"/>
                  </a:lnTo>
                  <a:lnTo>
                    <a:pt x="63" y="1096"/>
                  </a:lnTo>
                  <a:lnTo>
                    <a:pt x="68" y="1079"/>
                  </a:lnTo>
                  <a:lnTo>
                    <a:pt x="87" y="1014"/>
                  </a:lnTo>
                  <a:lnTo>
                    <a:pt x="104" y="948"/>
                  </a:lnTo>
                  <a:lnTo>
                    <a:pt x="120" y="879"/>
                  </a:lnTo>
                  <a:lnTo>
                    <a:pt x="134" y="809"/>
                  </a:lnTo>
                  <a:lnTo>
                    <a:pt x="140" y="773"/>
                  </a:lnTo>
                  <a:lnTo>
                    <a:pt x="146" y="737"/>
                  </a:lnTo>
                  <a:lnTo>
                    <a:pt x="152" y="701"/>
                  </a:lnTo>
                  <a:lnTo>
                    <a:pt x="156" y="665"/>
                  </a:lnTo>
                  <a:lnTo>
                    <a:pt x="161" y="628"/>
                  </a:lnTo>
                  <a:lnTo>
                    <a:pt x="164" y="592"/>
                  </a:lnTo>
                  <a:lnTo>
                    <a:pt x="167" y="555"/>
                  </a:lnTo>
                  <a:lnTo>
                    <a:pt x="169" y="51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8">
              <a:extLst>
                <a:ext uri="{FF2B5EF4-FFF2-40B4-BE49-F238E27FC236}">
                  <a16:creationId xmlns="" xmlns:a16="http://schemas.microsoft.com/office/drawing/2014/main" id="{4451C991-BD60-48D1-A43E-17328CFA6C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1088" y="4957763"/>
              <a:ext cx="725488" cy="233363"/>
            </a:xfrm>
            <a:custGeom>
              <a:avLst/>
              <a:gdLst>
                <a:gd name="T0" fmla="*/ 25 w 2286"/>
                <a:gd name="T1" fmla="*/ 271 h 737"/>
                <a:gd name="T2" fmla="*/ 79 w 2286"/>
                <a:gd name="T3" fmla="*/ 209 h 737"/>
                <a:gd name="T4" fmla="*/ 125 w 2286"/>
                <a:gd name="T5" fmla="*/ 165 h 737"/>
                <a:gd name="T6" fmla="*/ 159 w 2286"/>
                <a:gd name="T7" fmla="*/ 137 h 737"/>
                <a:gd name="T8" fmla="*/ 194 w 2286"/>
                <a:gd name="T9" fmla="*/ 111 h 737"/>
                <a:gd name="T10" fmla="*/ 233 w 2286"/>
                <a:gd name="T11" fmla="*/ 87 h 737"/>
                <a:gd name="T12" fmla="*/ 273 w 2286"/>
                <a:gd name="T13" fmla="*/ 65 h 737"/>
                <a:gd name="T14" fmla="*/ 317 w 2286"/>
                <a:gd name="T15" fmla="*/ 47 h 737"/>
                <a:gd name="T16" fmla="*/ 361 w 2286"/>
                <a:gd name="T17" fmla="*/ 31 h 737"/>
                <a:gd name="T18" fmla="*/ 409 w 2286"/>
                <a:gd name="T19" fmla="*/ 17 h 737"/>
                <a:gd name="T20" fmla="*/ 460 w 2286"/>
                <a:gd name="T21" fmla="*/ 8 h 737"/>
                <a:gd name="T22" fmla="*/ 513 w 2286"/>
                <a:gd name="T23" fmla="*/ 3 h 737"/>
                <a:gd name="T24" fmla="*/ 569 w 2286"/>
                <a:gd name="T25" fmla="*/ 0 h 737"/>
                <a:gd name="T26" fmla="*/ 628 w 2286"/>
                <a:gd name="T27" fmla="*/ 4 h 737"/>
                <a:gd name="T28" fmla="*/ 716 w 2286"/>
                <a:gd name="T29" fmla="*/ 15 h 737"/>
                <a:gd name="T30" fmla="*/ 825 w 2286"/>
                <a:gd name="T31" fmla="*/ 38 h 737"/>
                <a:gd name="T32" fmla="*/ 922 w 2286"/>
                <a:gd name="T33" fmla="*/ 70 h 737"/>
                <a:gd name="T34" fmla="*/ 1009 w 2286"/>
                <a:gd name="T35" fmla="*/ 106 h 737"/>
                <a:gd name="T36" fmla="*/ 1086 w 2286"/>
                <a:gd name="T37" fmla="*/ 150 h 737"/>
                <a:gd name="T38" fmla="*/ 1155 w 2286"/>
                <a:gd name="T39" fmla="*/ 196 h 737"/>
                <a:gd name="T40" fmla="*/ 1214 w 2286"/>
                <a:gd name="T41" fmla="*/ 245 h 737"/>
                <a:gd name="T42" fmla="*/ 1264 w 2286"/>
                <a:gd name="T43" fmla="*/ 295 h 737"/>
                <a:gd name="T44" fmla="*/ 1308 w 2286"/>
                <a:gd name="T45" fmla="*/ 344 h 737"/>
                <a:gd name="T46" fmla="*/ 1344 w 2286"/>
                <a:gd name="T47" fmla="*/ 393 h 737"/>
                <a:gd name="T48" fmla="*/ 1374 w 2286"/>
                <a:gd name="T49" fmla="*/ 438 h 737"/>
                <a:gd name="T50" fmla="*/ 1397 w 2286"/>
                <a:gd name="T51" fmla="*/ 479 h 737"/>
                <a:gd name="T52" fmla="*/ 1422 w 2286"/>
                <a:gd name="T53" fmla="*/ 530 h 737"/>
                <a:gd name="T54" fmla="*/ 1438 w 2286"/>
                <a:gd name="T55" fmla="*/ 570 h 737"/>
                <a:gd name="T56" fmla="*/ 2286 w 2286"/>
                <a:gd name="T57" fmla="*/ 576 h 737"/>
                <a:gd name="T58" fmla="*/ 2251 w 2286"/>
                <a:gd name="T59" fmla="*/ 639 h 737"/>
                <a:gd name="T60" fmla="*/ 2225 w 2286"/>
                <a:gd name="T61" fmla="*/ 690 h 737"/>
                <a:gd name="T62" fmla="*/ 2203 w 2286"/>
                <a:gd name="T63" fmla="*/ 737 h 737"/>
                <a:gd name="T64" fmla="*/ 55 w 2286"/>
                <a:gd name="T65" fmla="*/ 681 h 737"/>
                <a:gd name="T66" fmla="*/ 54 w 2286"/>
                <a:gd name="T67" fmla="*/ 596 h 737"/>
                <a:gd name="T68" fmla="*/ 49 w 2286"/>
                <a:gd name="T69" fmla="*/ 540 h 737"/>
                <a:gd name="T70" fmla="*/ 44 w 2286"/>
                <a:gd name="T71" fmla="*/ 487 h 737"/>
                <a:gd name="T72" fmla="*/ 35 w 2286"/>
                <a:gd name="T73" fmla="*/ 432 h 737"/>
                <a:gd name="T74" fmla="*/ 23 w 2286"/>
                <a:gd name="T75" fmla="*/ 379 h 737"/>
                <a:gd name="T76" fmla="*/ 9 w 2286"/>
                <a:gd name="T77" fmla="*/ 328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86" h="737">
                  <a:moveTo>
                    <a:pt x="0" y="303"/>
                  </a:moveTo>
                  <a:lnTo>
                    <a:pt x="25" y="271"/>
                  </a:lnTo>
                  <a:lnTo>
                    <a:pt x="51" y="240"/>
                  </a:lnTo>
                  <a:lnTo>
                    <a:pt x="79" y="209"/>
                  </a:lnTo>
                  <a:lnTo>
                    <a:pt x="109" y="180"/>
                  </a:lnTo>
                  <a:lnTo>
                    <a:pt x="125" y="165"/>
                  </a:lnTo>
                  <a:lnTo>
                    <a:pt x="142" y="151"/>
                  </a:lnTo>
                  <a:lnTo>
                    <a:pt x="159" y="137"/>
                  </a:lnTo>
                  <a:lnTo>
                    <a:pt x="176" y="124"/>
                  </a:lnTo>
                  <a:lnTo>
                    <a:pt x="194" y="111"/>
                  </a:lnTo>
                  <a:lnTo>
                    <a:pt x="214" y="100"/>
                  </a:lnTo>
                  <a:lnTo>
                    <a:pt x="233" y="87"/>
                  </a:lnTo>
                  <a:lnTo>
                    <a:pt x="253" y="77"/>
                  </a:lnTo>
                  <a:lnTo>
                    <a:pt x="273" y="65"/>
                  </a:lnTo>
                  <a:lnTo>
                    <a:pt x="294" y="56"/>
                  </a:lnTo>
                  <a:lnTo>
                    <a:pt x="317" y="47"/>
                  </a:lnTo>
                  <a:lnTo>
                    <a:pt x="338" y="38"/>
                  </a:lnTo>
                  <a:lnTo>
                    <a:pt x="361" y="31"/>
                  </a:lnTo>
                  <a:lnTo>
                    <a:pt x="385" y="24"/>
                  </a:lnTo>
                  <a:lnTo>
                    <a:pt x="409" y="17"/>
                  </a:lnTo>
                  <a:lnTo>
                    <a:pt x="434" y="13"/>
                  </a:lnTo>
                  <a:lnTo>
                    <a:pt x="460" y="8"/>
                  </a:lnTo>
                  <a:lnTo>
                    <a:pt x="487" y="5"/>
                  </a:lnTo>
                  <a:lnTo>
                    <a:pt x="513" y="3"/>
                  </a:lnTo>
                  <a:lnTo>
                    <a:pt x="540" y="1"/>
                  </a:lnTo>
                  <a:lnTo>
                    <a:pt x="569" y="0"/>
                  </a:lnTo>
                  <a:lnTo>
                    <a:pt x="599" y="1"/>
                  </a:lnTo>
                  <a:lnTo>
                    <a:pt x="628" y="4"/>
                  </a:lnTo>
                  <a:lnTo>
                    <a:pt x="658" y="7"/>
                  </a:lnTo>
                  <a:lnTo>
                    <a:pt x="716" y="15"/>
                  </a:lnTo>
                  <a:lnTo>
                    <a:pt x="772" y="25"/>
                  </a:lnTo>
                  <a:lnTo>
                    <a:pt x="825" y="38"/>
                  </a:lnTo>
                  <a:lnTo>
                    <a:pt x="875" y="53"/>
                  </a:lnTo>
                  <a:lnTo>
                    <a:pt x="922" y="70"/>
                  </a:lnTo>
                  <a:lnTo>
                    <a:pt x="966" y="87"/>
                  </a:lnTo>
                  <a:lnTo>
                    <a:pt x="1009" y="106"/>
                  </a:lnTo>
                  <a:lnTo>
                    <a:pt x="1049" y="128"/>
                  </a:lnTo>
                  <a:lnTo>
                    <a:pt x="1086" y="150"/>
                  </a:lnTo>
                  <a:lnTo>
                    <a:pt x="1122" y="173"/>
                  </a:lnTo>
                  <a:lnTo>
                    <a:pt x="1155" y="196"/>
                  </a:lnTo>
                  <a:lnTo>
                    <a:pt x="1186" y="221"/>
                  </a:lnTo>
                  <a:lnTo>
                    <a:pt x="1214" y="245"/>
                  </a:lnTo>
                  <a:lnTo>
                    <a:pt x="1240" y="270"/>
                  </a:lnTo>
                  <a:lnTo>
                    <a:pt x="1264" y="295"/>
                  </a:lnTo>
                  <a:lnTo>
                    <a:pt x="1287" y="320"/>
                  </a:lnTo>
                  <a:lnTo>
                    <a:pt x="1308" y="344"/>
                  </a:lnTo>
                  <a:lnTo>
                    <a:pt x="1327" y="369"/>
                  </a:lnTo>
                  <a:lnTo>
                    <a:pt x="1344" y="393"/>
                  </a:lnTo>
                  <a:lnTo>
                    <a:pt x="1360" y="416"/>
                  </a:lnTo>
                  <a:lnTo>
                    <a:pt x="1374" y="438"/>
                  </a:lnTo>
                  <a:lnTo>
                    <a:pt x="1387" y="459"/>
                  </a:lnTo>
                  <a:lnTo>
                    <a:pt x="1397" y="479"/>
                  </a:lnTo>
                  <a:lnTo>
                    <a:pt x="1407" y="497"/>
                  </a:lnTo>
                  <a:lnTo>
                    <a:pt x="1422" y="530"/>
                  </a:lnTo>
                  <a:lnTo>
                    <a:pt x="1432" y="554"/>
                  </a:lnTo>
                  <a:lnTo>
                    <a:pt x="1438" y="570"/>
                  </a:lnTo>
                  <a:lnTo>
                    <a:pt x="1439" y="576"/>
                  </a:lnTo>
                  <a:lnTo>
                    <a:pt x="2286" y="576"/>
                  </a:lnTo>
                  <a:lnTo>
                    <a:pt x="2267" y="608"/>
                  </a:lnTo>
                  <a:lnTo>
                    <a:pt x="2251" y="639"/>
                  </a:lnTo>
                  <a:lnTo>
                    <a:pt x="2236" y="666"/>
                  </a:lnTo>
                  <a:lnTo>
                    <a:pt x="2225" y="690"/>
                  </a:lnTo>
                  <a:lnTo>
                    <a:pt x="2209" y="724"/>
                  </a:lnTo>
                  <a:lnTo>
                    <a:pt x="2203" y="737"/>
                  </a:lnTo>
                  <a:lnTo>
                    <a:pt x="54" y="737"/>
                  </a:lnTo>
                  <a:lnTo>
                    <a:pt x="55" y="681"/>
                  </a:lnTo>
                  <a:lnTo>
                    <a:pt x="55" y="624"/>
                  </a:lnTo>
                  <a:lnTo>
                    <a:pt x="54" y="596"/>
                  </a:lnTo>
                  <a:lnTo>
                    <a:pt x="52" y="569"/>
                  </a:lnTo>
                  <a:lnTo>
                    <a:pt x="49" y="540"/>
                  </a:lnTo>
                  <a:lnTo>
                    <a:pt x="47" y="513"/>
                  </a:lnTo>
                  <a:lnTo>
                    <a:pt x="44" y="487"/>
                  </a:lnTo>
                  <a:lnTo>
                    <a:pt x="39" y="459"/>
                  </a:lnTo>
                  <a:lnTo>
                    <a:pt x="35" y="432"/>
                  </a:lnTo>
                  <a:lnTo>
                    <a:pt x="30" y="406"/>
                  </a:lnTo>
                  <a:lnTo>
                    <a:pt x="23" y="379"/>
                  </a:lnTo>
                  <a:lnTo>
                    <a:pt x="16" y="353"/>
                  </a:lnTo>
                  <a:lnTo>
                    <a:pt x="9" y="328"/>
                  </a:lnTo>
                  <a:lnTo>
                    <a:pt x="0" y="30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9">
              <a:extLst>
                <a:ext uri="{FF2B5EF4-FFF2-40B4-BE49-F238E27FC236}">
                  <a16:creationId xmlns="" xmlns:a16="http://schemas.microsoft.com/office/drawing/2014/main" id="{D325897E-6E61-420D-B91D-926B209A35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5388" y="1577975"/>
              <a:ext cx="566738" cy="1012825"/>
            </a:xfrm>
            <a:custGeom>
              <a:avLst/>
              <a:gdLst>
                <a:gd name="T0" fmla="*/ 565 w 1789"/>
                <a:gd name="T1" fmla="*/ 3151 h 3192"/>
                <a:gd name="T2" fmla="*/ 487 w 1789"/>
                <a:gd name="T3" fmla="*/ 3071 h 3192"/>
                <a:gd name="T4" fmla="*/ 388 w 1789"/>
                <a:gd name="T5" fmla="*/ 2951 h 3192"/>
                <a:gd name="T6" fmla="*/ 277 w 1789"/>
                <a:gd name="T7" fmla="*/ 2796 h 3192"/>
                <a:gd name="T8" fmla="*/ 170 w 1789"/>
                <a:gd name="T9" fmla="*/ 2609 h 3192"/>
                <a:gd name="T10" fmla="*/ 80 w 1789"/>
                <a:gd name="T11" fmla="*/ 2393 h 3192"/>
                <a:gd name="T12" fmla="*/ 18 w 1789"/>
                <a:gd name="T13" fmla="*/ 2151 h 3192"/>
                <a:gd name="T14" fmla="*/ 0 w 1789"/>
                <a:gd name="T15" fmla="*/ 1887 h 3192"/>
                <a:gd name="T16" fmla="*/ 38 w 1789"/>
                <a:gd name="T17" fmla="*/ 1605 h 3192"/>
                <a:gd name="T18" fmla="*/ 144 w 1789"/>
                <a:gd name="T19" fmla="*/ 1307 h 3192"/>
                <a:gd name="T20" fmla="*/ 316 w 1789"/>
                <a:gd name="T21" fmla="*/ 1012 h 3192"/>
                <a:gd name="T22" fmla="*/ 503 w 1789"/>
                <a:gd name="T23" fmla="*/ 760 h 3192"/>
                <a:gd name="T24" fmla="*/ 695 w 1789"/>
                <a:gd name="T25" fmla="*/ 555 h 3192"/>
                <a:gd name="T26" fmla="*/ 886 w 1789"/>
                <a:gd name="T27" fmla="*/ 389 h 3192"/>
                <a:gd name="T28" fmla="*/ 1070 w 1789"/>
                <a:gd name="T29" fmla="*/ 260 h 3192"/>
                <a:gd name="T30" fmla="*/ 1241 w 1789"/>
                <a:gd name="T31" fmla="*/ 163 h 3192"/>
                <a:gd name="T32" fmla="*/ 1394 w 1789"/>
                <a:gd name="T33" fmla="*/ 92 h 3192"/>
                <a:gd name="T34" fmla="*/ 1523 w 1789"/>
                <a:gd name="T35" fmla="*/ 46 h 3192"/>
                <a:gd name="T36" fmla="*/ 1622 w 1789"/>
                <a:gd name="T37" fmla="*/ 17 h 3192"/>
                <a:gd name="T38" fmla="*/ 1699 w 1789"/>
                <a:gd name="T39" fmla="*/ 1 h 3192"/>
                <a:gd name="T40" fmla="*/ 1692 w 1789"/>
                <a:gd name="T41" fmla="*/ 32 h 3192"/>
                <a:gd name="T42" fmla="*/ 1640 w 1789"/>
                <a:gd name="T43" fmla="*/ 151 h 3192"/>
                <a:gd name="T44" fmla="*/ 1600 w 1789"/>
                <a:gd name="T45" fmla="*/ 257 h 3192"/>
                <a:gd name="T46" fmla="*/ 1559 w 1789"/>
                <a:gd name="T47" fmla="*/ 387 h 3192"/>
                <a:gd name="T48" fmla="*/ 1523 w 1789"/>
                <a:gd name="T49" fmla="*/ 534 h 3192"/>
                <a:gd name="T50" fmla="*/ 1496 w 1789"/>
                <a:gd name="T51" fmla="*/ 696 h 3192"/>
                <a:gd name="T52" fmla="*/ 1483 w 1789"/>
                <a:gd name="T53" fmla="*/ 870 h 3192"/>
                <a:gd name="T54" fmla="*/ 1489 w 1789"/>
                <a:gd name="T55" fmla="*/ 1052 h 3192"/>
                <a:gd name="T56" fmla="*/ 1520 w 1789"/>
                <a:gd name="T57" fmla="*/ 1235 h 3192"/>
                <a:gd name="T58" fmla="*/ 1597 w 1789"/>
                <a:gd name="T59" fmla="*/ 1475 h 3192"/>
                <a:gd name="T60" fmla="*/ 1702 w 1789"/>
                <a:gd name="T61" fmla="*/ 1774 h 3192"/>
                <a:gd name="T62" fmla="*/ 1741 w 1789"/>
                <a:gd name="T63" fmla="*/ 1901 h 3192"/>
                <a:gd name="T64" fmla="*/ 1770 w 1789"/>
                <a:gd name="T65" fmla="*/ 2017 h 3192"/>
                <a:gd name="T66" fmla="*/ 1786 w 1789"/>
                <a:gd name="T67" fmla="*/ 2128 h 3192"/>
                <a:gd name="T68" fmla="*/ 1788 w 1789"/>
                <a:gd name="T69" fmla="*/ 2236 h 3192"/>
                <a:gd name="T70" fmla="*/ 1775 w 1789"/>
                <a:gd name="T71" fmla="*/ 2344 h 3192"/>
                <a:gd name="T72" fmla="*/ 1746 w 1789"/>
                <a:gd name="T73" fmla="*/ 2458 h 3192"/>
                <a:gd name="T74" fmla="*/ 1699 w 1789"/>
                <a:gd name="T75" fmla="*/ 2581 h 3192"/>
                <a:gd name="T76" fmla="*/ 1632 w 1789"/>
                <a:gd name="T77" fmla="*/ 2716 h 3192"/>
                <a:gd name="T78" fmla="*/ 1544 w 1789"/>
                <a:gd name="T79" fmla="*/ 2846 h 3192"/>
                <a:gd name="T80" fmla="*/ 1436 w 1789"/>
                <a:gd name="T81" fmla="*/ 2949 h 3192"/>
                <a:gd name="T82" fmla="*/ 1316 w 1789"/>
                <a:gd name="T83" fmla="*/ 3030 h 3192"/>
                <a:gd name="T84" fmla="*/ 1189 w 1789"/>
                <a:gd name="T85" fmla="*/ 3091 h 3192"/>
                <a:gd name="T86" fmla="*/ 1060 w 1789"/>
                <a:gd name="T87" fmla="*/ 3134 h 3192"/>
                <a:gd name="T88" fmla="*/ 936 w 1789"/>
                <a:gd name="T89" fmla="*/ 3163 h 3192"/>
                <a:gd name="T90" fmla="*/ 824 w 1789"/>
                <a:gd name="T91" fmla="*/ 3181 h 3192"/>
                <a:gd name="T92" fmla="*/ 730 w 1789"/>
                <a:gd name="T93" fmla="*/ 3189 h 3192"/>
                <a:gd name="T94" fmla="*/ 616 w 1789"/>
                <a:gd name="T95" fmla="*/ 3192 h 3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89" h="3192">
                  <a:moveTo>
                    <a:pt x="607" y="3191"/>
                  </a:moveTo>
                  <a:lnTo>
                    <a:pt x="596" y="3181"/>
                  </a:lnTo>
                  <a:lnTo>
                    <a:pt x="565" y="3151"/>
                  </a:lnTo>
                  <a:lnTo>
                    <a:pt x="542" y="3130"/>
                  </a:lnTo>
                  <a:lnTo>
                    <a:pt x="517" y="3102"/>
                  </a:lnTo>
                  <a:lnTo>
                    <a:pt x="487" y="3071"/>
                  </a:lnTo>
                  <a:lnTo>
                    <a:pt x="457" y="3036"/>
                  </a:lnTo>
                  <a:lnTo>
                    <a:pt x="422" y="2996"/>
                  </a:lnTo>
                  <a:lnTo>
                    <a:pt x="388" y="2951"/>
                  </a:lnTo>
                  <a:lnTo>
                    <a:pt x="352" y="2903"/>
                  </a:lnTo>
                  <a:lnTo>
                    <a:pt x="315" y="2852"/>
                  </a:lnTo>
                  <a:lnTo>
                    <a:pt x="277" y="2796"/>
                  </a:lnTo>
                  <a:lnTo>
                    <a:pt x="241" y="2738"/>
                  </a:lnTo>
                  <a:lnTo>
                    <a:pt x="204" y="2675"/>
                  </a:lnTo>
                  <a:lnTo>
                    <a:pt x="170" y="2609"/>
                  </a:lnTo>
                  <a:lnTo>
                    <a:pt x="137" y="2540"/>
                  </a:lnTo>
                  <a:lnTo>
                    <a:pt x="107" y="2468"/>
                  </a:lnTo>
                  <a:lnTo>
                    <a:pt x="80" y="2393"/>
                  </a:lnTo>
                  <a:lnTo>
                    <a:pt x="55" y="2315"/>
                  </a:lnTo>
                  <a:lnTo>
                    <a:pt x="34" y="2234"/>
                  </a:lnTo>
                  <a:lnTo>
                    <a:pt x="18" y="2151"/>
                  </a:lnTo>
                  <a:lnTo>
                    <a:pt x="7" y="2065"/>
                  </a:lnTo>
                  <a:lnTo>
                    <a:pt x="0" y="1977"/>
                  </a:lnTo>
                  <a:lnTo>
                    <a:pt x="0" y="1887"/>
                  </a:lnTo>
                  <a:lnTo>
                    <a:pt x="6" y="1796"/>
                  </a:lnTo>
                  <a:lnTo>
                    <a:pt x="17" y="1701"/>
                  </a:lnTo>
                  <a:lnTo>
                    <a:pt x="38" y="1605"/>
                  </a:lnTo>
                  <a:lnTo>
                    <a:pt x="64" y="1507"/>
                  </a:lnTo>
                  <a:lnTo>
                    <a:pt x="100" y="1408"/>
                  </a:lnTo>
                  <a:lnTo>
                    <a:pt x="144" y="1307"/>
                  </a:lnTo>
                  <a:lnTo>
                    <a:pt x="197" y="1206"/>
                  </a:lnTo>
                  <a:lnTo>
                    <a:pt x="256" y="1105"/>
                  </a:lnTo>
                  <a:lnTo>
                    <a:pt x="316" y="1012"/>
                  </a:lnTo>
                  <a:lnTo>
                    <a:pt x="378" y="923"/>
                  </a:lnTo>
                  <a:lnTo>
                    <a:pt x="441" y="839"/>
                  </a:lnTo>
                  <a:lnTo>
                    <a:pt x="503" y="760"/>
                  </a:lnTo>
                  <a:lnTo>
                    <a:pt x="567" y="687"/>
                  </a:lnTo>
                  <a:lnTo>
                    <a:pt x="631" y="619"/>
                  </a:lnTo>
                  <a:lnTo>
                    <a:pt x="695" y="555"/>
                  </a:lnTo>
                  <a:lnTo>
                    <a:pt x="759" y="496"/>
                  </a:lnTo>
                  <a:lnTo>
                    <a:pt x="822" y="441"/>
                  </a:lnTo>
                  <a:lnTo>
                    <a:pt x="886" y="389"/>
                  </a:lnTo>
                  <a:lnTo>
                    <a:pt x="948" y="343"/>
                  </a:lnTo>
                  <a:lnTo>
                    <a:pt x="1009" y="300"/>
                  </a:lnTo>
                  <a:lnTo>
                    <a:pt x="1070" y="260"/>
                  </a:lnTo>
                  <a:lnTo>
                    <a:pt x="1128" y="225"/>
                  </a:lnTo>
                  <a:lnTo>
                    <a:pt x="1185" y="192"/>
                  </a:lnTo>
                  <a:lnTo>
                    <a:pt x="1241" y="163"/>
                  </a:lnTo>
                  <a:lnTo>
                    <a:pt x="1294" y="137"/>
                  </a:lnTo>
                  <a:lnTo>
                    <a:pt x="1345" y="113"/>
                  </a:lnTo>
                  <a:lnTo>
                    <a:pt x="1394" y="92"/>
                  </a:lnTo>
                  <a:lnTo>
                    <a:pt x="1440" y="74"/>
                  </a:lnTo>
                  <a:lnTo>
                    <a:pt x="1483" y="59"/>
                  </a:lnTo>
                  <a:lnTo>
                    <a:pt x="1523" y="46"/>
                  </a:lnTo>
                  <a:lnTo>
                    <a:pt x="1560" y="34"/>
                  </a:lnTo>
                  <a:lnTo>
                    <a:pt x="1593" y="25"/>
                  </a:lnTo>
                  <a:lnTo>
                    <a:pt x="1622" y="17"/>
                  </a:lnTo>
                  <a:lnTo>
                    <a:pt x="1648" y="11"/>
                  </a:lnTo>
                  <a:lnTo>
                    <a:pt x="1669" y="7"/>
                  </a:lnTo>
                  <a:lnTo>
                    <a:pt x="1699" y="1"/>
                  </a:lnTo>
                  <a:lnTo>
                    <a:pt x="1708" y="0"/>
                  </a:lnTo>
                  <a:lnTo>
                    <a:pt x="1705" y="8"/>
                  </a:lnTo>
                  <a:lnTo>
                    <a:pt x="1692" y="32"/>
                  </a:lnTo>
                  <a:lnTo>
                    <a:pt x="1675" y="70"/>
                  </a:lnTo>
                  <a:lnTo>
                    <a:pt x="1652" y="120"/>
                  </a:lnTo>
                  <a:lnTo>
                    <a:pt x="1640" y="151"/>
                  </a:lnTo>
                  <a:lnTo>
                    <a:pt x="1627" y="184"/>
                  </a:lnTo>
                  <a:lnTo>
                    <a:pt x="1613" y="219"/>
                  </a:lnTo>
                  <a:lnTo>
                    <a:pt x="1600" y="257"/>
                  </a:lnTo>
                  <a:lnTo>
                    <a:pt x="1586" y="298"/>
                  </a:lnTo>
                  <a:lnTo>
                    <a:pt x="1572" y="341"/>
                  </a:lnTo>
                  <a:lnTo>
                    <a:pt x="1559" y="387"/>
                  </a:lnTo>
                  <a:lnTo>
                    <a:pt x="1546" y="434"/>
                  </a:lnTo>
                  <a:lnTo>
                    <a:pt x="1535" y="483"/>
                  </a:lnTo>
                  <a:lnTo>
                    <a:pt x="1523" y="534"/>
                  </a:lnTo>
                  <a:lnTo>
                    <a:pt x="1513" y="587"/>
                  </a:lnTo>
                  <a:lnTo>
                    <a:pt x="1504" y="642"/>
                  </a:lnTo>
                  <a:lnTo>
                    <a:pt x="1496" y="696"/>
                  </a:lnTo>
                  <a:lnTo>
                    <a:pt x="1490" y="754"/>
                  </a:lnTo>
                  <a:lnTo>
                    <a:pt x="1485" y="812"/>
                  </a:lnTo>
                  <a:lnTo>
                    <a:pt x="1483" y="870"/>
                  </a:lnTo>
                  <a:lnTo>
                    <a:pt x="1483" y="929"/>
                  </a:lnTo>
                  <a:lnTo>
                    <a:pt x="1484" y="990"/>
                  </a:lnTo>
                  <a:lnTo>
                    <a:pt x="1489" y="1052"/>
                  </a:lnTo>
                  <a:lnTo>
                    <a:pt x="1497" y="1112"/>
                  </a:lnTo>
                  <a:lnTo>
                    <a:pt x="1507" y="1174"/>
                  </a:lnTo>
                  <a:lnTo>
                    <a:pt x="1520" y="1235"/>
                  </a:lnTo>
                  <a:lnTo>
                    <a:pt x="1536" y="1297"/>
                  </a:lnTo>
                  <a:lnTo>
                    <a:pt x="1556" y="1359"/>
                  </a:lnTo>
                  <a:lnTo>
                    <a:pt x="1597" y="1475"/>
                  </a:lnTo>
                  <a:lnTo>
                    <a:pt x="1636" y="1584"/>
                  </a:lnTo>
                  <a:lnTo>
                    <a:pt x="1672" y="1683"/>
                  </a:lnTo>
                  <a:lnTo>
                    <a:pt x="1702" y="1774"/>
                  </a:lnTo>
                  <a:lnTo>
                    <a:pt x="1717" y="1818"/>
                  </a:lnTo>
                  <a:lnTo>
                    <a:pt x="1730" y="1860"/>
                  </a:lnTo>
                  <a:lnTo>
                    <a:pt x="1741" y="1901"/>
                  </a:lnTo>
                  <a:lnTo>
                    <a:pt x="1753" y="1941"/>
                  </a:lnTo>
                  <a:lnTo>
                    <a:pt x="1762" y="1980"/>
                  </a:lnTo>
                  <a:lnTo>
                    <a:pt x="1770" y="2017"/>
                  </a:lnTo>
                  <a:lnTo>
                    <a:pt x="1777" y="2055"/>
                  </a:lnTo>
                  <a:lnTo>
                    <a:pt x="1782" y="2092"/>
                  </a:lnTo>
                  <a:lnTo>
                    <a:pt x="1786" y="2128"/>
                  </a:lnTo>
                  <a:lnTo>
                    <a:pt x="1788" y="2164"/>
                  </a:lnTo>
                  <a:lnTo>
                    <a:pt x="1789" y="2199"/>
                  </a:lnTo>
                  <a:lnTo>
                    <a:pt x="1788" y="2236"/>
                  </a:lnTo>
                  <a:lnTo>
                    <a:pt x="1786" y="2271"/>
                  </a:lnTo>
                  <a:lnTo>
                    <a:pt x="1781" y="2307"/>
                  </a:lnTo>
                  <a:lnTo>
                    <a:pt x="1775" y="2344"/>
                  </a:lnTo>
                  <a:lnTo>
                    <a:pt x="1767" y="2382"/>
                  </a:lnTo>
                  <a:lnTo>
                    <a:pt x="1757" y="2419"/>
                  </a:lnTo>
                  <a:lnTo>
                    <a:pt x="1746" y="2458"/>
                  </a:lnTo>
                  <a:lnTo>
                    <a:pt x="1732" y="2498"/>
                  </a:lnTo>
                  <a:lnTo>
                    <a:pt x="1716" y="2539"/>
                  </a:lnTo>
                  <a:lnTo>
                    <a:pt x="1699" y="2581"/>
                  </a:lnTo>
                  <a:lnTo>
                    <a:pt x="1678" y="2625"/>
                  </a:lnTo>
                  <a:lnTo>
                    <a:pt x="1657" y="2669"/>
                  </a:lnTo>
                  <a:lnTo>
                    <a:pt x="1632" y="2716"/>
                  </a:lnTo>
                  <a:lnTo>
                    <a:pt x="1605" y="2763"/>
                  </a:lnTo>
                  <a:lnTo>
                    <a:pt x="1576" y="2805"/>
                  </a:lnTo>
                  <a:lnTo>
                    <a:pt x="1544" y="2846"/>
                  </a:lnTo>
                  <a:lnTo>
                    <a:pt x="1511" y="2883"/>
                  </a:lnTo>
                  <a:lnTo>
                    <a:pt x="1474" y="2917"/>
                  </a:lnTo>
                  <a:lnTo>
                    <a:pt x="1436" y="2949"/>
                  </a:lnTo>
                  <a:lnTo>
                    <a:pt x="1398" y="2979"/>
                  </a:lnTo>
                  <a:lnTo>
                    <a:pt x="1358" y="3006"/>
                  </a:lnTo>
                  <a:lnTo>
                    <a:pt x="1316" y="3030"/>
                  </a:lnTo>
                  <a:lnTo>
                    <a:pt x="1274" y="3053"/>
                  </a:lnTo>
                  <a:lnTo>
                    <a:pt x="1232" y="3072"/>
                  </a:lnTo>
                  <a:lnTo>
                    <a:pt x="1189" y="3091"/>
                  </a:lnTo>
                  <a:lnTo>
                    <a:pt x="1145" y="3107"/>
                  </a:lnTo>
                  <a:lnTo>
                    <a:pt x="1103" y="3122"/>
                  </a:lnTo>
                  <a:lnTo>
                    <a:pt x="1060" y="3134"/>
                  </a:lnTo>
                  <a:lnTo>
                    <a:pt x="1018" y="3145"/>
                  </a:lnTo>
                  <a:lnTo>
                    <a:pt x="977" y="3155"/>
                  </a:lnTo>
                  <a:lnTo>
                    <a:pt x="936" y="3163"/>
                  </a:lnTo>
                  <a:lnTo>
                    <a:pt x="897" y="3169"/>
                  </a:lnTo>
                  <a:lnTo>
                    <a:pt x="860" y="3175"/>
                  </a:lnTo>
                  <a:lnTo>
                    <a:pt x="824" y="3181"/>
                  </a:lnTo>
                  <a:lnTo>
                    <a:pt x="791" y="3184"/>
                  </a:lnTo>
                  <a:lnTo>
                    <a:pt x="759" y="3187"/>
                  </a:lnTo>
                  <a:lnTo>
                    <a:pt x="730" y="3189"/>
                  </a:lnTo>
                  <a:lnTo>
                    <a:pt x="679" y="3191"/>
                  </a:lnTo>
                  <a:lnTo>
                    <a:pt x="640" y="3192"/>
                  </a:lnTo>
                  <a:lnTo>
                    <a:pt x="616" y="3192"/>
                  </a:lnTo>
                  <a:lnTo>
                    <a:pt x="607" y="319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10">
              <a:extLst>
                <a:ext uri="{FF2B5EF4-FFF2-40B4-BE49-F238E27FC236}">
                  <a16:creationId xmlns="" xmlns:a16="http://schemas.microsoft.com/office/drawing/2014/main" id="{9BF0E6D1-04A0-4AEE-8F25-BAE2F81E677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4863" y="2982913"/>
              <a:ext cx="1085850" cy="1065213"/>
            </a:xfrm>
            <a:custGeom>
              <a:avLst/>
              <a:gdLst>
                <a:gd name="T0" fmla="*/ 555 w 3418"/>
                <a:gd name="T1" fmla="*/ 3212 h 3355"/>
                <a:gd name="T2" fmla="*/ 463 w 3418"/>
                <a:gd name="T3" fmla="*/ 3159 h 3355"/>
                <a:gd name="T4" fmla="*/ 326 w 3418"/>
                <a:gd name="T5" fmla="*/ 3071 h 3355"/>
                <a:gd name="T6" fmla="*/ 215 w 3418"/>
                <a:gd name="T7" fmla="*/ 2979 h 3355"/>
                <a:gd name="T8" fmla="*/ 114 w 3418"/>
                <a:gd name="T9" fmla="*/ 2862 h 3355"/>
                <a:gd name="T10" fmla="*/ 38 w 3418"/>
                <a:gd name="T11" fmla="*/ 2721 h 3355"/>
                <a:gd name="T12" fmla="*/ 2 w 3418"/>
                <a:gd name="T13" fmla="*/ 2552 h 3355"/>
                <a:gd name="T14" fmla="*/ 20 w 3418"/>
                <a:gd name="T15" fmla="*/ 2353 h 3355"/>
                <a:gd name="T16" fmla="*/ 109 w 3418"/>
                <a:gd name="T17" fmla="*/ 2124 h 3355"/>
                <a:gd name="T18" fmla="*/ 283 w 3418"/>
                <a:gd name="T19" fmla="*/ 1861 h 3355"/>
                <a:gd name="T20" fmla="*/ 533 w 3418"/>
                <a:gd name="T21" fmla="*/ 1587 h 3355"/>
                <a:gd name="T22" fmla="*/ 790 w 3418"/>
                <a:gd name="T23" fmla="*/ 1372 h 3355"/>
                <a:gd name="T24" fmla="*/ 1044 w 3418"/>
                <a:gd name="T25" fmla="*/ 1213 h 3355"/>
                <a:gd name="T26" fmla="*/ 1293 w 3418"/>
                <a:gd name="T27" fmla="*/ 1097 h 3355"/>
                <a:gd name="T28" fmla="*/ 1534 w 3418"/>
                <a:gd name="T29" fmla="*/ 1016 h 3355"/>
                <a:gd name="T30" fmla="*/ 1765 w 3418"/>
                <a:gd name="T31" fmla="*/ 957 h 3355"/>
                <a:gd name="T32" fmla="*/ 1982 w 3418"/>
                <a:gd name="T33" fmla="*/ 911 h 3355"/>
                <a:gd name="T34" fmla="*/ 2183 w 3418"/>
                <a:gd name="T35" fmla="*/ 867 h 3355"/>
                <a:gd name="T36" fmla="*/ 2363 w 3418"/>
                <a:gd name="T37" fmla="*/ 813 h 3355"/>
                <a:gd name="T38" fmla="*/ 2522 w 3418"/>
                <a:gd name="T39" fmla="*/ 740 h 3355"/>
                <a:gd name="T40" fmla="*/ 2654 w 3418"/>
                <a:gd name="T41" fmla="*/ 636 h 3355"/>
                <a:gd name="T42" fmla="*/ 2763 w 3418"/>
                <a:gd name="T43" fmla="*/ 521 h 3355"/>
                <a:gd name="T44" fmla="*/ 2851 w 3418"/>
                <a:gd name="T45" fmla="*/ 417 h 3355"/>
                <a:gd name="T46" fmla="*/ 2919 w 3418"/>
                <a:gd name="T47" fmla="*/ 325 h 3355"/>
                <a:gd name="T48" fmla="*/ 2973 w 3418"/>
                <a:gd name="T49" fmla="*/ 244 h 3355"/>
                <a:gd name="T50" fmla="*/ 3012 w 3418"/>
                <a:gd name="T51" fmla="*/ 176 h 3355"/>
                <a:gd name="T52" fmla="*/ 3050 w 3418"/>
                <a:gd name="T53" fmla="*/ 87 h 3355"/>
                <a:gd name="T54" fmla="*/ 3070 w 3418"/>
                <a:gd name="T55" fmla="*/ 9 h 3355"/>
                <a:gd name="T56" fmla="*/ 3095 w 3418"/>
                <a:gd name="T57" fmla="*/ 41 h 3355"/>
                <a:gd name="T58" fmla="*/ 3177 w 3418"/>
                <a:gd name="T59" fmla="*/ 199 h 3355"/>
                <a:gd name="T60" fmla="*/ 3239 w 3418"/>
                <a:gd name="T61" fmla="*/ 344 h 3355"/>
                <a:gd name="T62" fmla="*/ 3302 w 3418"/>
                <a:gd name="T63" fmla="*/ 520 h 3355"/>
                <a:gd name="T64" fmla="*/ 3358 w 3418"/>
                <a:gd name="T65" fmla="*/ 724 h 3355"/>
                <a:gd name="T66" fmla="*/ 3399 w 3418"/>
                <a:gd name="T67" fmla="*/ 951 h 3355"/>
                <a:gd name="T68" fmla="*/ 3418 w 3418"/>
                <a:gd name="T69" fmla="*/ 1200 h 3355"/>
                <a:gd name="T70" fmla="*/ 3407 w 3418"/>
                <a:gd name="T71" fmla="*/ 1464 h 3355"/>
                <a:gd name="T72" fmla="*/ 3358 w 3418"/>
                <a:gd name="T73" fmla="*/ 1739 h 3355"/>
                <a:gd name="T74" fmla="*/ 3264 w 3418"/>
                <a:gd name="T75" fmla="*/ 2020 h 3355"/>
                <a:gd name="T76" fmla="*/ 3151 w 3418"/>
                <a:gd name="T77" fmla="*/ 2274 h 3355"/>
                <a:gd name="T78" fmla="*/ 3024 w 3418"/>
                <a:gd name="T79" fmla="*/ 2496 h 3355"/>
                <a:gd name="T80" fmla="*/ 2886 w 3418"/>
                <a:gd name="T81" fmla="*/ 2685 h 3355"/>
                <a:gd name="T82" fmla="*/ 2735 w 3418"/>
                <a:gd name="T83" fmla="*/ 2848 h 3355"/>
                <a:gd name="T84" fmla="*/ 2573 w 3418"/>
                <a:gd name="T85" fmla="*/ 2981 h 3355"/>
                <a:gd name="T86" fmla="*/ 2401 w 3418"/>
                <a:gd name="T87" fmla="*/ 3092 h 3355"/>
                <a:gd name="T88" fmla="*/ 2218 w 3418"/>
                <a:gd name="T89" fmla="*/ 3179 h 3355"/>
                <a:gd name="T90" fmla="*/ 2026 w 3418"/>
                <a:gd name="T91" fmla="*/ 3246 h 3355"/>
                <a:gd name="T92" fmla="*/ 1824 w 3418"/>
                <a:gd name="T93" fmla="*/ 3295 h 3355"/>
                <a:gd name="T94" fmla="*/ 1614 w 3418"/>
                <a:gd name="T95" fmla="*/ 3328 h 3355"/>
                <a:gd name="T96" fmla="*/ 1404 w 3418"/>
                <a:gd name="T97" fmla="*/ 3348 h 3355"/>
                <a:gd name="T98" fmla="*/ 1221 w 3418"/>
                <a:gd name="T99" fmla="*/ 3355 h 3355"/>
                <a:gd name="T100" fmla="*/ 1065 w 3418"/>
                <a:gd name="T101" fmla="*/ 3351 h 3355"/>
                <a:gd name="T102" fmla="*/ 935 w 3418"/>
                <a:gd name="T103" fmla="*/ 3340 h 3355"/>
                <a:gd name="T104" fmla="*/ 827 w 3418"/>
                <a:gd name="T105" fmla="*/ 3323 h 3355"/>
                <a:gd name="T106" fmla="*/ 743 w 3418"/>
                <a:gd name="T107" fmla="*/ 3302 h 3355"/>
                <a:gd name="T108" fmla="*/ 676 w 3418"/>
                <a:gd name="T109" fmla="*/ 3280 h 3355"/>
                <a:gd name="T110" fmla="*/ 598 w 3418"/>
                <a:gd name="T111" fmla="*/ 3243 h 3355"/>
                <a:gd name="T112" fmla="*/ 574 w 3418"/>
                <a:gd name="T113" fmla="*/ 3225 h 3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18" h="3355">
                  <a:moveTo>
                    <a:pt x="574" y="3225"/>
                  </a:moveTo>
                  <a:lnTo>
                    <a:pt x="568" y="3220"/>
                  </a:lnTo>
                  <a:lnTo>
                    <a:pt x="555" y="3212"/>
                  </a:lnTo>
                  <a:lnTo>
                    <a:pt x="539" y="3202"/>
                  </a:lnTo>
                  <a:lnTo>
                    <a:pt x="518" y="3189"/>
                  </a:lnTo>
                  <a:lnTo>
                    <a:pt x="463" y="3159"/>
                  </a:lnTo>
                  <a:lnTo>
                    <a:pt x="398" y="3119"/>
                  </a:lnTo>
                  <a:lnTo>
                    <a:pt x="362" y="3096"/>
                  </a:lnTo>
                  <a:lnTo>
                    <a:pt x="326" y="3071"/>
                  </a:lnTo>
                  <a:lnTo>
                    <a:pt x="289" y="3043"/>
                  </a:lnTo>
                  <a:lnTo>
                    <a:pt x="252" y="3012"/>
                  </a:lnTo>
                  <a:lnTo>
                    <a:pt x="215" y="2979"/>
                  </a:lnTo>
                  <a:lnTo>
                    <a:pt x="180" y="2943"/>
                  </a:lnTo>
                  <a:lnTo>
                    <a:pt x="145" y="2905"/>
                  </a:lnTo>
                  <a:lnTo>
                    <a:pt x="114" y="2862"/>
                  </a:lnTo>
                  <a:lnTo>
                    <a:pt x="85" y="2819"/>
                  </a:lnTo>
                  <a:lnTo>
                    <a:pt x="60" y="2771"/>
                  </a:lnTo>
                  <a:lnTo>
                    <a:pt x="38" y="2721"/>
                  </a:lnTo>
                  <a:lnTo>
                    <a:pt x="20" y="2668"/>
                  </a:lnTo>
                  <a:lnTo>
                    <a:pt x="8" y="2611"/>
                  </a:lnTo>
                  <a:lnTo>
                    <a:pt x="2" y="2552"/>
                  </a:lnTo>
                  <a:lnTo>
                    <a:pt x="0" y="2489"/>
                  </a:lnTo>
                  <a:lnTo>
                    <a:pt x="6" y="2423"/>
                  </a:lnTo>
                  <a:lnTo>
                    <a:pt x="20" y="2353"/>
                  </a:lnTo>
                  <a:lnTo>
                    <a:pt x="42" y="2280"/>
                  </a:lnTo>
                  <a:lnTo>
                    <a:pt x="70" y="2204"/>
                  </a:lnTo>
                  <a:lnTo>
                    <a:pt x="109" y="2124"/>
                  </a:lnTo>
                  <a:lnTo>
                    <a:pt x="157" y="2039"/>
                  </a:lnTo>
                  <a:lnTo>
                    <a:pt x="214" y="1952"/>
                  </a:lnTo>
                  <a:lnTo>
                    <a:pt x="283" y="1861"/>
                  </a:lnTo>
                  <a:lnTo>
                    <a:pt x="362" y="1765"/>
                  </a:lnTo>
                  <a:lnTo>
                    <a:pt x="447" y="1673"/>
                  </a:lnTo>
                  <a:lnTo>
                    <a:pt x="533" y="1587"/>
                  </a:lnTo>
                  <a:lnTo>
                    <a:pt x="618" y="1508"/>
                  </a:lnTo>
                  <a:lnTo>
                    <a:pt x="704" y="1438"/>
                  </a:lnTo>
                  <a:lnTo>
                    <a:pt x="790" y="1372"/>
                  </a:lnTo>
                  <a:lnTo>
                    <a:pt x="874" y="1314"/>
                  </a:lnTo>
                  <a:lnTo>
                    <a:pt x="960" y="1261"/>
                  </a:lnTo>
                  <a:lnTo>
                    <a:pt x="1044" y="1213"/>
                  </a:lnTo>
                  <a:lnTo>
                    <a:pt x="1128" y="1170"/>
                  </a:lnTo>
                  <a:lnTo>
                    <a:pt x="1211" y="1132"/>
                  </a:lnTo>
                  <a:lnTo>
                    <a:pt x="1293" y="1097"/>
                  </a:lnTo>
                  <a:lnTo>
                    <a:pt x="1374" y="1068"/>
                  </a:lnTo>
                  <a:lnTo>
                    <a:pt x="1455" y="1040"/>
                  </a:lnTo>
                  <a:lnTo>
                    <a:pt x="1534" y="1016"/>
                  </a:lnTo>
                  <a:lnTo>
                    <a:pt x="1613" y="995"/>
                  </a:lnTo>
                  <a:lnTo>
                    <a:pt x="1689" y="975"/>
                  </a:lnTo>
                  <a:lnTo>
                    <a:pt x="1765" y="957"/>
                  </a:lnTo>
                  <a:lnTo>
                    <a:pt x="1839" y="941"/>
                  </a:lnTo>
                  <a:lnTo>
                    <a:pt x="1911" y="926"/>
                  </a:lnTo>
                  <a:lnTo>
                    <a:pt x="1982" y="911"/>
                  </a:lnTo>
                  <a:lnTo>
                    <a:pt x="2050" y="896"/>
                  </a:lnTo>
                  <a:lnTo>
                    <a:pt x="2118" y="882"/>
                  </a:lnTo>
                  <a:lnTo>
                    <a:pt x="2183" y="867"/>
                  </a:lnTo>
                  <a:lnTo>
                    <a:pt x="2244" y="850"/>
                  </a:lnTo>
                  <a:lnTo>
                    <a:pt x="2305" y="832"/>
                  </a:lnTo>
                  <a:lnTo>
                    <a:pt x="2363" y="813"/>
                  </a:lnTo>
                  <a:lnTo>
                    <a:pt x="2418" y="791"/>
                  </a:lnTo>
                  <a:lnTo>
                    <a:pt x="2471" y="767"/>
                  </a:lnTo>
                  <a:lnTo>
                    <a:pt x="2522" y="740"/>
                  </a:lnTo>
                  <a:lnTo>
                    <a:pt x="2569" y="709"/>
                  </a:lnTo>
                  <a:lnTo>
                    <a:pt x="2613" y="675"/>
                  </a:lnTo>
                  <a:lnTo>
                    <a:pt x="2654" y="636"/>
                  </a:lnTo>
                  <a:lnTo>
                    <a:pt x="2693" y="596"/>
                  </a:lnTo>
                  <a:lnTo>
                    <a:pt x="2728" y="558"/>
                  </a:lnTo>
                  <a:lnTo>
                    <a:pt x="2763" y="521"/>
                  </a:lnTo>
                  <a:lnTo>
                    <a:pt x="2793" y="485"/>
                  </a:lnTo>
                  <a:lnTo>
                    <a:pt x="2823" y="450"/>
                  </a:lnTo>
                  <a:lnTo>
                    <a:pt x="2851" y="417"/>
                  </a:lnTo>
                  <a:lnTo>
                    <a:pt x="2876" y="385"/>
                  </a:lnTo>
                  <a:lnTo>
                    <a:pt x="2899" y="354"/>
                  </a:lnTo>
                  <a:lnTo>
                    <a:pt x="2919" y="325"/>
                  </a:lnTo>
                  <a:lnTo>
                    <a:pt x="2939" y="297"/>
                  </a:lnTo>
                  <a:lnTo>
                    <a:pt x="2957" y="271"/>
                  </a:lnTo>
                  <a:lnTo>
                    <a:pt x="2973" y="244"/>
                  </a:lnTo>
                  <a:lnTo>
                    <a:pt x="2986" y="220"/>
                  </a:lnTo>
                  <a:lnTo>
                    <a:pt x="3000" y="198"/>
                  </a:lnTo>
                  <a:lnTo>
                    <a:pt x="3012" y="176"/>
                  </a:lnTo>
                  <a:lnTo>
                    <a:pt x="3022" y="155"/>
                  </a:lnTo>
                  <a:lnTo>
                    <a:pt x="3038" y="119"/>
                  </a:lnTo>
                  <a:lnTo>
                    <a:pt x="3050" y="87"/>
                  </a:lnTo>
                  <a:lnTo>
                    <a:pt x="3060" y="61"/>
                  </a:lnTo>
                  <a:lnTo>
                    <a:pt x="3065" y="39"/>
                  </a:lnTo>
                  <a:lnTo>
                    <a:pt x="3070" y="9"/>
                  </a:lnTo>
                  <a:lnTo>
                    <a:pt x="3070" y="0"/>
                  </a:lnTo>
                  <a:lnTo>
                    <a:pt x="3077" y="10"/>
                  </a:lnTo>
                  <a:lnTo>
                    <a:pt x="3095" y="41"/>
                  </a:lnTo>
                  <a:lnTo>
                    <a:pt x="3122" y="91"/>
                  </a:lnTo>
                  <a:lnTo>
                    <a:pt x="3158" y="159"/>
                  </a:lnTo>
                  <a:lnTo>
                    <a:pt x="3177" y="199"/>
                  </a:lnTo>
                  <a:lnTo>
                    <a:pt x="3197" y="243"/>
                  </a:lnTo>
                  <a:lnTo>
                    <a:pt x="3218" y="291"/>
                  </a:lnTo>
                  <a:lnTo>
                    <a:pt x="3239" y="344"/>
                  </a:lnTo>
                  <a:lnTo>
                    <a:pt x="3261" y="399"/>
                  </a:lnTo>
                  <a:lnTo>
                    <a:pt x="3281" y="457"/>
                  </a:lnTo>
                  <a:lnTo>
                    <a:pt x="3302" y="520"/>
                  </a:lnTo>
                  <a:lnTo>
                    <a:pt x="3322" y="585"/>
                  </a:lnTo>
                  <a:lnTo>
                    <a:pt x="3340" y="653"/>
                  </a:lnTo>
                  <a:lnTo>
                    <a:pt x="3358" y="724"/>
                  </a:lnTo>
                  <a:lnTo>
                    <a:pt x="3374" y="797"/>
                  </a:lnTo>
                  <a:lnTo>
                    <a:pt x="3387" y="874"/>
                  </a:lnTo>
                  <a:lnTo>
                    <a:pt x="3399" y="951"/>
                  </a:lnTo>
                  <a:lnTo>
                    <a:pt x="3408" y="1032"/>
                  </a:lnTo>
                  <a:lnTo>
                    <a:pt x="3415" y="1114"/>
                  </a:lnTo>
                  <a:lnTo>
                    <a:pt x="3418" y="1200"/>
                  </a:lnTo>
                  <a:lnTo>
                    <a:pt x="3418" y="1286"/>
                  </a:lnTo>
                  <a:lnTo>
                    <a:pt x="3414" y="1374"/>
                  </a:lnTo>
                  <a:lnTo>
                    <a:pt x="3407" y="1464"/>
                  </a:lnTo>
                  <a:lnTo>
                    <a:pt x="3394" y="1554"/>
                  </a:lnTo>
                  <a:lnTo>
                    <a:pt x="3378" y="1645"/>
                  </a:lnTo>
                  <a:lnTo>
                    <a:pt x="3358" y="1739"/>
                  </a:lnTo>
                  <a:lnTo>
                    <a:pt x="3331" y="1833"/>
                  </a:lnTo>
                  <a:lnTo>
                    <a:pt x="3299" y="1927"/>
                  </a:lnTo>
                  <a:lnTo>
                    <a:pt x="3264" y="2020"/>
                  </a:lnTo>
                  <a:lnTo>
                    <a:pt x="3229" y="2109"/>
                  </a:lnTo>
                  <a:lnTo>
                    <a:pt x="3190" y="2193"/>
                  </a:lnTo>
                  <a:lnTo>
                    <a:pt x="3151" y="2274"/>
                  </a:lnTo>
                  <a:lnTo>
                    <a:pt x="3110" y="2352"/>
                  </a:lnTo>
                  <a:lnTo>
                    <a:pt x="3068" y="2425"/>
                  </a:lnTo>
                  <a:lnTo>
                    <a:pt x="3024" y="2496"/>
                  </a:lnTo>
                  <a:lnTo>
                    <a:pt x="2980" y="2562"/>
                  </a:lnTo>
                  <a:lnTo>
                    <a:pt x="2933" y="2626"/>
                  </a:lnTo>
                  <a:lnTo>
                    <a:pt x="2886" y="2685"/>
                  </a:lnTo>
                  <a:lnTo>
                    <a:pt x="2837" y="2743"/>
                  </a:lnTo>
                  <a:lnTo>
                    <a:pt x="2787" y="2796"/>
                  </a:lnTo>
                  <a:lnTo>
                    <a:pt x="2735" y="2848"/>
                  </a:lnTo>
                  <a:lnTo>
                    <a:pt x="2683" y="2894"/>
                  </a:lnTo>
                  <a:lnTo>
                    <a:pt x="2629" y="2940"/>
                  </a:lnTo>
                  <a:lnTo>
                    <a:pt x="2573" y="2981"/>
                  </a:lnTo>
                  <a:lnTo>
                    <a:pt x="2517" y="3021"/>
                  </a:lnTo>
                  <a:lnTo>
                    <a:pt x="2460" y="3058"/>
                  </a:lnTo>
                  <a:lnTo>
                    <a:pt x="2401" y="3092"/>
                  </a:lnTo>
                  <a:lnTo>
                    <a:pt x="2341" y="3123"/>
                  </a:lnTo>
                  <a:lnTo>
                    <a:pt x="2281" y="3152"/>
                  </a:lnTo>
                  <a:lnTo>
                    <a:pt x="2218" y="3179"/>
                  </a:lnTo>
                  <a:lnTo>
                    <a:pt x="2155" y="3204"/>
                  </a:lnTo>
                  <a:lnTo>
                    <a:pt x="2091" y="3225"/>
                  </a:lnTo>
                  <a:lnTo>
                    <a:pt x="2026" y="3246"/>
                  </a:lnTo>
                  <a:lnTo>
                    <a:pt x="1960" y="3264"/>
                  </a:lnTo>
                  <a:lnTo>
                    <a:pt x="1893" y="3280"/>
                  </a:lnTo>
                  <a:lnTo>
                    <a:pt x="1824" y="3295"/>
                  </a:lnTo>
                  <a:lnTo>
                    <a:pt x="1756" y="3308"/>
                  </a:lnTo>
                  <a:lnTo>
                    <a:pt x="1685" y="3319"/>
                  </a:lnTo>
                  <a:lnTo>
                    <a:pt x="1614" y="3328"/>
                  </a:lnTo>
                  <a:lnTo>
                    <a:pt x="1542" y="3336"/>
                  </a:lnTo>
                  <a:lnTo>
                    <a:pt x="1471" y="3342"/>
                  </a:lnTo>
                  <a:lnTo>
                    <a:pt x="1404" y="3348"/>
                  </a:lnTo>
                  <a:lnTo>
                    <a:pt x="1340" y="3351"/>
                  </a:lnTo>
                  <a:lnTo>
                    <a:pt x="1278" y="3353"/>
                  </a:lnTo>
                  <a:lnTo>
                    <a:pt x="1221" y="3355"/>
                  </a:lnTo>
                  <a:lnTo>
                    <a:pt x="1166" y="3355"/>
                  </a:lnTo>
                  <a:lnTo>
                    <a:pt x="1114" y="3353"/>
                  </a:lnTo>
                  <a:lnTo>
                    <a:pt x="1065" y="3351"/>
                  </a:lnTo>
                  <a:lnTo>
                    <a:pt x="1019" y="3348"/>
                  </a:lnTo>
                  <a:lnTo>
                    <a:pt x="976" y="3344"/>
                  </a:lnTo>
                  <a:lnTo>
                    <a:pt x="935" y="3340"/>
                  </a:lnTo>
                  <a:lnTo>
                    <a:pt x="896" y="3335"/>
                  </a:lnTo>
                  <a:lnTo>
                    <a:pt x="860" y="3329"/>
                  </a:lnTo>
                  <a:lnTo>
                    <a:pt x="827" y="3323"/>
                  </a:lnTo>
                  <a:lnTo>
                    <a:pt x="796" y="3317"/>
                  </a:lnTo>
                  <a:lnTo>
                    <a:pt x="768" y="3310"/>
                  </a:lnTo>
                  <a:lnTo>
                    <a:pt x="743" y="3302"/>
                  </a:lnTo>
                  <a:lnTo>
                    <a:pt x="719" y="3295"/>
                  </a:lnTo>
                  <a:lnTo>
                    <a:pt x="697" y="3288"/>
                  </a:lnTo>
                  <a:lnTo>
                    <a:pt x="676" y="3280"/>
                  </a:lnTo>
                  <a:lnTo>
                    <a:pt x="643" y="3267"/>
                  </a:lnTo>
                  <a:lnTo>
                    <a:pt x="617" y="3254"/>
                  </a:lnTo>
                  <a:lnTo>
                    <a:pt x="598" y="3243"/>
                  </a:lnTo>
                  <a:lnTo>
                    <a:pt x="584" y="3233"/>
                  </a:lnTo>
                  <a:lnTo>
                    <a:pt x="576" y="3228"/>
                  </a:lnTo>
                  <a:lnTo>
                    <a:pt x="574" y="322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11">
              <a:extLst>
                <a:ext uri="{FF2B5EF4-FFF2-40B4-BE49-F238E27FC236}">
                  <a16:creationId xmlns="" xmlns:a16="http://schemas.microsoft.com/office/drawing/2014/main" id="{0033AC2E-56DA-4FD4-BD26-F2A4C46470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9250" y="2698750"/>
              <a:ext cx="1163638" cy="952500"/>
            </a:xfrm>
            <a:custGeom>
              <a:avLst/>
              <a:gdLst>
                <a:gd name="T0" fmla="*/ 3658 w 3661"/>
                <a:gd name="T1" fmla="*/ 2513 h 3001"/>
                <a:gd name="T2" fmla="*/ 3636 w 3661"/>
                <a:gd name="T3" fmla="*/ 2432 h 3001"/>
                <a:gd name="T4" fmla="*/ 3610 w 3661"/>
                <a:gd name="T5" fmla="*/ 2348 h 3001"/>
                <a:gd name="T6" fmla="*/ 3572 w 3661"/>
                <a:gd name="T7" fmla="*/ 2244 h 3001"/>
                <a:gd name="T8" fmla="*/ 3522 w 3661"/>
                <a:gd name="T9" fmla="*/ 2126 h 3001"/>
                <a:gd name="T10" fmla="*/ 3458 w 3661"/>
                <a:gd name="T11" fmla="*/ 1997 h 3001"/>
                <a:gd name="T12" fmla="*/ 3379 w 3661"/>
                <a:gd name="T13" fmla="*/ 1864 h 3001"/>
                <a:gd name="T14" fmla="*/ 3285 w 3661"/>
                <a:gd name="T15" fmla="*/ 1728 h 3001"/>
                <a:gd name="T16" fmla="*/ 3174 w 3661"/>
                <a:gd name="T17" fmla="*/ 1597 h 3001"/>
                <a:gd name="T18" fmla="*/ 3043 w 3661"/>
                <a:gd name="T19" fmla="*/ 1473 h 3001"/>
                <a:gd name="T20" fmla="*/ 2894 w 3661"/>
                <a:gd name="T21" fmla="*/ 1362 h 3001"/>
                <a:gd name="T22" fmla="*/ 2725 w 3661"/>
                <a:gd name="T23" fmla="*/ 1268 h 3001"/>
                <a:gd name="T24" fmla="*/ 2533 w 3661"/>
                <a:gd name="T25" fmla="*/ 1196 h 3001"/>
                <a:gd name="T26" fmla="*/ 2318 w 3661"/>
                <a:gd name="T27" fmla="*/ 1149 h 3001"/>
                <a:gd name="T28" fmla="*/ 2078 w 3661"/>
                <a:gd name="T29" fmla="*/ 1133 h 3001"/>
                <a:gd name="T30" fmla="*/ 1820 w 3661"/>
                <a:gd name="T31" fmla="*/ 1143 h 3001"/>
                <a:gd name="T32" fmla="*/ 1577 w 3661"/>
                <a:gd name="T33" fmla="*/ 1133 h 3001"/>
                <a:gd name="T34" fmla="*/ 1353 w 3661"/>
                <a:gd name="T35" fmla="*/ 1098 h 3001"/>
                <a:gd name="T36" fmla="*/ 1150 w 3661"/>
                <a:gd name="T37" fmla="*/ 1039 h 3001"/>
                <a:gd name="T38" fmla="*/ 965 w 3661"/>
                <a:gd name="T39" fmla="*/ 963 h 3001"/>
                <a:gd name="T40" fmla="*/ 800 w 3661"/>
                <a:gd name="T41" fmla="*/ 873 h 3001"/>
                <a:gd name="T42" fmla="*/ 651 w 3661"/>
                <a:gd name="T43" fmla="*/ 771 h 3001"/>
                <a:gd name="T44" fmla="*/ 521 w 3661"/>
                <a:gd name="T45" fmla="*/ 663 h 3001"/>
                <a:gd name="T46" fmla="*/ 407 w 3661"/>
                <a:gd name="T47" fmla="*/ 552 h 3001"/>
                <a:gd name="T48" fmla="*/ 310 w 3661"/>
                <a:gd name="T49" fmla="*/ 441 h 3001"/>
                <a:gd name="T50" fmla="*/ 228 w 3661"/>
                <a:gd name="T51" fmla="*/ 335 h 3001"/>
                <a:gd name="T52" fmla="*/ 161 w 3661"/>
                <a:gd name="T53" fmla="*/ 237 h 3001"/>
                <a:gd name="T54" fmla="*/ 109 w 3661"/>
                <a:gd name="T55" fmla="*/ 151 h 3001"/>
                <a:gd name="T56" fmla="*/ 70 w 3661"/>
                <a:gd name="T57" fmla="*/ 81 h 3001"/>
                <a:gd name="T58" fmla="*/ 37 w 3661"/>
                <a:gd name="T59" fmla="*/ 14 h 3001"/>
                <a:gd name="T60" fmla="*/ 28 w 3661"/>
                <a:gd name="T61" fmla="*/ 22 h 3001"/>
                <a:gd name="T62" fmla="*/ 16 w 3661"/>
                <a:gd name="T63" fmla="*/ 127 h 3001"/>
                <a:gd name="T64" fmla="*/ 7 w 3661"/>
                <a:gd name="T65" fmla="*/ 240 h 3001"/>
                <a:gd name="T66" fmla="*/ 1 w 3661"/>
                <a:gd name="T67" fmla="*/ 382 h 3001"/>
                <a:gd name="T68" fmla="*/ 0 w 3661"/>
                <a:gd name="T69" fmla="*/ 548 h 3001"/>
                <a:gd name="T70" fmla="*/ 7 w 3661"/>
                <a:gd name="T71" fmla="*/ 735 h 3001"/>
                <a:gd name="T72" fmla="*/ 25 w 3661"/>
                <a:gd name="T73" fmla="*/ 937 h 3001"/>
                <a:gd name="T74" fmla="*/ 57 w 3661"/>
                <a:gd name="T75" fmla="*/ 1150 h 3001"/>
                <a:gd name="T76" fmla="*/ 106 w 3661"/>
                <a:gd name="T77" fmla="*/ 1372 h 3001"/>
                <a:gd name="T78" fmla="*/ 174 w 3661"/>
                <a:gd name="T79" fmla="*/ 1595 h 3001"/>
                <a:gd name="T80" fmla="*/ 264 w 3661"/>
                <a:gd name="T81" fmla="*/ 1818 h 3001"/>
                <a:gd name="T82" fmla="*/ 378 w 3661"/>
                <a:gd name="T83" fmla="*/ 2035 h 3001"/>
                <a:gd name="T84" fmla="*/ 521 w 3661"/>
                <a:gd name="T85" fmla="*/ 2240 h 3001"/>
                <a:gd name="T86" fmla="*/ 693 w 3661"/>
                <a:gd name="T87" fmla="*/ 2432 h 3001"/>
                <a:gd name="T88" fmla="*/ 900 w 3661"/>
                <a:gd name="T89" fmla="*/ 2605 h 3001"/>
                <a:gd name="T90" fmla="*/ 1138 w 3661"/>
                <a:gd name="T91" fmla="*/ 2753 h 3001"/>
                <a:gd name="T92" fmla="*/ 1380 w 3661"/>
                <a:gd name="T93" fmla="*/ 2864 h 3001"/>
                <a:gd name="T94" fmla="*/ 1621 w 3661"/>
                <a:gd name="T95" fmla="*/ 2939 h 3001"/>
                <a:gd name="T96" fmla="*/ 1857 w 3661"/>
                <a:gd name="T97" fmla="*/ 2984 h 3001"/>
                <a:gd name="T98" fmla="*/ 2089 w 3661"/>
                <a:gd name="T99" fmla="*/ 3001 h 3001"/>
                <a:gd name="T100" fmla="*/ 2313 w 3661"/>
                <a:gd name="T101" fmla="*/ 2995 h 3001"/>
                <a:gd name="T102" fmla="*/ 2526 w 3661"/>
                <a:gd name="T103" fmla="*/ 2970 h 3001"/>
                <a:gd name="T104" fmla="*/ 2727 w 3661"/>
                <a:gd name="T105" fmla="*/ 2930 h 3001"/>
                <a:gd name="T106" fmla="*/ 2914 w 3661"/>
                <a:gd name="T107" fmla="*/ 2879 h 3001"/>
                <a:gd name="T108" fmla="*/ 3086 w 3661"/>
                <a:gd name="T109" fmla="*/ 2819 h 3001"/>
                <a:gd name="T110" fmla="*/ 3239 w 3661"/>
                <a:gd name="T111" fmla="*/ 2758 h 3001"/>
                <a:gd name="T112" fmla="*/ 3371 w 3661"/>
                <a:gd name="T113" fmla="*/ 2696 h 3001"/>
                <a:gd name="T114" fmla="*/ 3482 w 3661"/>
                <a:gd name="T115" fmla="*/ 2638 h 3001"/>
                <a:gd name="T116" fmla="*/ 3568 w 3661"/>
                <a:gd name="T117" fmla="*/ 2589 h 3001"/>
                <a:gd name="T118" fmla="*/ 3646 w 3661"/>
                <a:gd name="T119" fmla="*/ 2541 h 3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61" h="3001">
                  <a:moveTo>
                    <a:pt x="3661" y="2529"/>
                  </a:moveTo>
                  <a:lnTo>
                    <a:pt x="3658" y="2513"/>
                  </a:lnTo>
                  <a:lnTo>
                    <a:pt x="3646" y="2465"/>
                  </a:lnTo>
                  <a:lnTo>
                    <a:pt x="3636" y="2432"/>
                  </a:lnTo>
                  <a:lnTo>
                    <a:pt x="3625" y="2392"/>
                  </a:lnTo>
                  <a:lnTo>
                    <a:pt x="3610" y="2348"/>
                  </a:lnTo>
                  <a:lnTo>
                    <a:pt x="3593" y="2298"/>
                  </a:lnTo>
                  <a:lnTo>
                    <a:pt x="3572" y="2244"/>
                  </a:lnTo>
                  <a:lnTo>
                    <a:pt x="3548" y="2187"/>
                  </a:lnTo>
                  <a:lnTo>
                    <a:pt x="3522" y="2126"/>
                  </a:lnTo>
                  <a:lnTo>
                    <a:pt x="3492" y="2062"/>
                  </a:lnTo>
                  <a:lnTo>
                    <a:pt x="3458" y="1997"/>
                  </a:lnTo>
                  <a:lnTo>
                    <a:pt x="3420" y="1931"/>
                  </a:lnTo>
                  <a:lnTo>
                    <a:pt x="3379" y="1864"/>
                  </a:lnTo>
                  <a:lnTo>
                    <a:pt x="3335" y="1795"/>
                  </a:lnTo>
                  <a:lnTo>
                    <a:pt x="3285" y="1728"/>
                  </a:lnTo>
                  <a:lnTo>
                    <a:pt x="3232" y="1662"/>
                  </a:lnTo>
                  <a:lnTo>
                    <a:pt x="3174" y="1597"/>
                  </a:lnTo>
                  <a:lnTo>
                    <a:pt x="3111" y="1534"/>
                  </a:lnTo>
                  <a:lnTo>
                    <a:pt x="3043" y="1473"/>
                  </a:lnTo>
                  <a:lnTo>
                    <a:pt x="2971" y="1416"/>
                  </a:lnTo>
                  <a:lnTo>
                    <a:pt x="2894" y="1362"/>
                  </a:lnTo>
                  <a:lnTo>
                    <a:pt x="2812" y="1312"/>
                  </a:lnTo>
                  <a:lnTo>
                    <a:pt x="2725" y="1268"/>
                  </a:lnTo>
                  <a:lnTo>
                    <a:pt x="2631" y="1229"/>
                  </a:lnTo>
                  <a:lnTo>
                    <a:pt x="2533" y="1196"/>
                  </a:lnTo>
                  <a:lnTo>
                    <a:pt x="2428" y="1168"/>
                  </a:lnTo>
                  <a:lnTo>
                    <a:pt x="2318" y="1149"/>
                  </a:lnTo>
                  <a:lnTo>
                    <a:pt x="2202" y="1136"/>
                  </a:lnTo>
                  <a:lnTo>
                    <a:pt x="2078" y="1133"/>
                  </a:lnTo>
                  <a:lnTo>
                    <a:pt x="1949" y="1138"/>
                  </a:lnTo>
                  <a:lnTo>
                    <a:pt x="1820" y="1143"/>
                  </a:lnTo>
                  <a:lnTo>
                    <a:pt x="1696" y="1142"/>
                  </a:lnTo>
                  <a:lnTo>
                    <a:pt x="1577" y="1133"/>
                  </a:lnTo>
                  <a:lnTo>
                    <a:pt x="1463" y="1118"/>
                  </a:lnTo>
                  <a:lnTo>
                    <a:pt x="1353" y="1098"/>
                  </a:lnTo>
                  <a:lnTo>
                    <a:pt x="1249" y="1071"/>
                  </a:lnTo>
                  <a:lnTo>
                    <a:pt x="1150" y="1039"/>
                  </a:lnTo>
                  <a:lnTo>
                    <a:pt x="1055" y="1003"/>
                  </a:lnTo>
                  <a:lnTo>
                    <a:pt x="965" y="963"/>
                  </a:lnTo>
                  <a:lnTo>
                    <a:pt x="881" y="919"/>
                  </a:lnTo>
                  <a:lnTo>
                    <a:pt x="800" y="873"/>
                  </a:lnTo>
                  <a:lnTo>
                    <a:pt x="723" y="822"/>
                  </a:lnTo>
                  <a:lnTo>
                    <a:pt x="651" y="771"/>
                  </a:lnTo>
                  <a:lnTo>
                    <a:pt x="584" y="717"/>
                  </a:lnTo>
                  <a:lnTo>
                    <a:pt x="521" y="663"/>
                  </a:lnTo>
                  <a:lnTo>
                    <a:pt x="462" y="608"/>
                  </a:lnTo>
                  <a:lnTo>
                    <a:pt x="407" y="552"/>
                  </a:lnTo>
                  <a:lnTo>
                    <a:pt x="357" y="496"/>
                  </a:lnTo>
                  <a:lnTo>
                    <a:pt x="310" y="441"/>
                  </a:lnTo>
                  <a:lnTo>
                    <a:pt x="266" y="387"/>
                  </a:lnTo>
                  <a:lnTo>
                    <a:pt x="228" y="335"/>
                  </a:lnTo>
                  <a:lnTo>
                    <a:pt x="192" y="285"/>
                  </a:lnTo>
                  <a:lnTo>
                    <a:pt x="161" y="237"/>
                  </a:lnTo>
                  <a:lnTo>
                    <a:pt x="133" y="192"/>
                  </a:lnTo>
                  <a:lnTo>
                    <a:pt x="109" y="151"/>
                  </a:lnTo>
                  <a:lnTo>
                    <a:pt x="87" y="115"/>
                  </a:lnTo>
                  <a:lnTo>
                    <a:pt x="70" y="81"/>
                  </a:lnTo>
                  <a:lnTo>
                    <a:pt x="56" y="54"/>
                  </a:lnTo>
                  <a:lnTo>
                    <a:pt x="37" y="14"/>
                  </a:lnTo>
                  <a:lnTo>
                    <a:pt x="31" y="0"/>
                  </a:lnTo>
                  <a:lnTo>
                    <a:pt x="28" y="22"/>
                  </a:lnTo>
                  <a:lnTo>
                    <a:pt x="21" y="83"/>
                  </a:lnTo>
                  <a:lnTo>
                    <a:pt x="16" y="127"/>
                  </a:lnTo>
                  <a:lnTo>
                    <a:pt x="12" y="180"/>
                  </a:lnTo>
                  <a:lnTo>
                    <a:pt x="7" y="240"/>
                  </a:lnTo>
                  <a:lnTo>
                    <a:pt x="4" y="308"/>
                  </a:lnTo>
                  <a:lnTo>
                    <a:pt x="1" y="382"/>
                  </a:lnTo>
                  <a:lnTo>
                    <a:pt x="0" y="462"/>
                  </a:lnTo>
                  <a:lnTo>
                    <a:pt x="0" y="548"/>
                  </a:lnTo>
                  <a:lnTo>
                    <a:pt x="3" y="639"/>
                  </a:lnTo>
                  <a:lnTo>
                    <a:pt x="7" y="735"/>
                  </a:lnTo>
                  <a:lnTo>
                    <a:pt x="15" y="834"/>
                  </a:lnTo>
                  <a:lnTo>
                    <a:pt x="25" y="937"/>
                  </a:lnTo>
                  <a:lnTo>
                    <a:pt x="40" y="1043"/>
                  </a:lnTo>
                  <a:lnTo>
                    <a:pt x="57" y="1150"/>
                  </a:lnTo>
                  <a:lnTo>
                    <a:pt x="79" y="1261"/>
                  </a:lnTo>
                  <a:lnTo>
                    <a:pt x="106" y="1372"/>
                  </a:lnTo>
                  <a:lnTo>
                    <a:pt x="137" y="1484"/>
                  </a:lnTo>
                  <a:lnTo>
                    <a:pt x="174" y="1595"/>
                  </a:lnTo>
                  <a:lnTo>
                    <a:pt x="216" y="1707"/>
                  </a:lnTo>
                  <a:lnTo>
                    <a:pt x="264" y="1818"/>
                  </a:lnTo>
                  <a:lnTo>
                    <a:pt x="318" y="1928"/>
                  </a:lnTo>
                  <a:lnTo>
                    <a:pt x="378" y="2035"/>
                  </a:lnTo>
                  <a:lnTo>
                    <a:pt x="446" y="2139"/>
                  </a:lnTo>
                  <a:lnTo>
                    <a:pt x="521" y="2240"/>
                  </a:lnTo>
                  <a:lnTo>
                    <a:pt x="603" y="2339"/>
                  </a:lnTo>
                  <a:lnTo>
                    <a:pt x="693" y="2432"/>
                  </a:lnTo>
                  <a:lnTo>
                    <a:pt x="793" y="2521"/>
                  </a:lnTo>
                  <a:lnTo>
                    <a:pt x="900" y="2605"/>
                  </a:lnTo>
                  <a:lnTo>
                    <a:pt x="1017" y="2683"/>
                  </a:lnTo>
                  <a:lnTo>
                    <a:pt x="1138" y="2753"/>
                  </a:lnTo>
                  <a:lnTo>
                    <a:pt x="1259" y="2812"/>
                  </a:lnTo>
                  <a:lnTo>
                    <a:pt x="1380" y="2864"/>
                  </a:lnTo>
                  <a:lnTo>
                    <a:pt x="1501" y="2906"/>
                  </a:lnTo>
                  <a:lnTo>
                    <a:pt x="1621" y="2939"/>
                  </a:lnTo>
                  <a:lnTo>
                    <a:pt x="1739" y="2965"/>
                  </a:lnTo>
                  <a:lnTo>
                    <a:pt x="1857" y="2984"/>
                  </a:lnTo>
                  <a:lnTo>
                    <a:pt x="1973" y="2996"/>
                  </a:lnTo>
                  <a:lnTo>
                    <a:pt x="2089" y="3001"/>
                  </a:lnTo>
                  <a:lnTo>
                    <a:pt x="2202" y="3001"/>
                  </a:lnTo>
                  <a:lnTo>
                    <a:pt x="2313" y="2995"/>
                  </a:lnTo>
                  <a:lnTo>
                    <a:pt x="2420" y="2985"/>
                  </a:lnTo>
                  <a:lnTo>
                    <a:pt x="2526" y="2970"/>
                  </a:lnTo>
                  <a:lnTo>
                    <a:pt x="2628" y="2952"/>
                  </a:lnTo>
                  <a:lnTo>
                    <a:pt x="2727" y="2930"/>
                  </a:lnTo>
                  <a:lnTo>
                    <a:pt x="2823" y="2906"/>
                  </a:lnTo>
                  <a:lnTo>
                    <a:pt x="2914" y="2879"/>
                  </a:lnTo>
                  <a:lnTo>
                    <a:pt x="3002" y="2850"/>
                  </a:lnTo>
                  <a:lnTo>
                    <a:pt x="3086" y="2819"/>
                  </a:lnTo>
                  <a:lnTo>
                    <a:pt x="3164" y="2789"/>
                  </a:lnTo>
                  <a:lnTo>
                    <a:pt x="3239" y="2758"/>
                  </a:lnTo>
                  <a:lnTo>
                    <a:pt x="3308" y="2726"/>
                  </a:lnTo>
                  <a:lnTo>
                    <a:pt x="3371" y="2696"/>
                  </a:lnTo>
                  <a:lnTo>
                    <a:pt x="3429" y="2666"/>
                  </a:lnTo>
                  <a:lnTo>
                    <a:pt x="3482" y="2638"/>
                  </a:lnTo>
                  <a:lnTo>
                    <a:pt x="3528" y="2613"/>
                  </a:lnTo>
                  <a:lnTo>
                    <a:pt x="3568" y="2589"/>
                  </a:lnTo>
                  <a:lnTo>
                    <a:pt x="3601" y="2569"/>
                  </a:lnTo>
                  <a:lnTo>
                    <a:pt x="3646" y="2541"/>
                  </a:lnTo>
                  <a:lnTo>
                    <a:pt x="3661" y="252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2">
              <a:extLst>
                <a:ext uri="{FF2B5EF4-FFF2-40B4-BE49-F238E27FC236}">
                  <a16:creationId xmlns="" xmlns:a16="http://schemas.microsoft.com/office/drawing/2014/main" id="{6B049D2A-799B-47D0-A801-0A5F19811B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8700" y="1878013"/>
              <a:ext cx="1857375" cy="3262313"/>
            </a:xfrm>
            <a:custGeom>
              <a:avLst/>
              <a:gdLst>
                <a:gd name="T0" fmla="*/ 2836 w 5850"/>
                <a:gd name="T1" fmla="*/ 9637 h 10272"/>
                <a:gd name="T2" fmla="*/ 2951 w 5850"/>
                <a:gd name="T3" fmla="*/ 9153 h 10272"/>
                <a:gd name="T4" fmla="*/ 3023 w 5850"/>
                <a:gd name="T5" fmla="*/ 8517 h 10272"/>
                <a:gd name="T6" fmla="*/ 3003 w 5850"/>
                <a:gd name="T7" fmla="*/ 7746 h 10272"/>
                <a:gd name="T8" fmla="*/ 3139 w 5850"/>
                <a:gd name="T9" fmla="*/ 7276 h 10272"/>
                <a:gd name="T10" fmla="*/ 3674 w 5850"/>
                <a:gd name="T11" fmla="*/ 6933 h 10272"/>
                <a:gd name="T12" fmla="*/ 4468 w 5850"/>
                <a:gd name="T13" fmla="*/ 6359 h 10272"/>
                <a:gd name="T14" fmla="*/ 5082 w 5850"/>
                <a:gd name="T15" fmla="*/ 5789 h 10272"/>
                <a:gd name="T16" fmla="*/ 5500 w 5850"/>
                <a:gd name="T17" fmla="*/ 5279 h 10272"/>
                <a:gd name="T18" fmla="*/ 5746 w 5850"/>
                <a:gd name="T19" fmla="*/ 4894 h 10272"/>
                <a:gd name="T20" fmla="*/ 5845 w 5850"/>
                <a:gd name="T21" fmla="*/ 4701 h 10272"/>
                <a:gd name="T22" fmla="*/ 5694 w 5850"/>
                <a:gd name="T23" fmla="*/ 4963 h 10272"/>
                <a:gd name="T24" fmla="*/ 5435 w 5850"/>
                <a:gd name="T25" fmla="*/ 5296 h 10272"/>
                <a:gd name="T26" fmla="*/ 5061 w 5850"/>
                <a:gd name="T27" fmla="*/ 5709 h 10272"/>
                <a:gd name="T28" fmla="*/ 4560 w 5850"/>
                <a:gd name="T29" fmla="*/ 6140 h 10272"/>
                <a:gd name="T30" fmla="*/ 3984 w 5850"/>
                <a:gd name="T31" fmla="*/ 6550 h 10272"/>
                <a:gd name="T32" fmla="*/ 3300 w 5850"/>
                <a:gd name="T33" fmla="*/ 6973 h 10272"/>
                <a:gd name="T34" fmla="*/ 2853 w 5850"/>
                <a:gd name="T35" fmla="*/ 6905 h 10272"/>
                <a:gd name="T36" fmla="*/ 2568 w 5850"/>
                <a:gd name="T37" fmla="*/ 6026 h 10272"/>
                <a:gd name="T38" fmla="*/ 2095 w 5850"/>
                <a:gd name="T39" fmla="*/ 4864 h 10272"/>
                <a:gd name="T40" fmla="*/ 1586 w 5850"/>
                <a:gd name="T41" fmla="*/ 3741 h 10272"/>
                <a:gd name="T42" fmla="*/ 1329 w 5850"/>
                <a:gd name="T43" fmla="*/ 3037 h 10272"/>
                <a:gd name="T44" fmla="*/ 1248 w 5850"/>
                <a:gd name="T45" fmla="*/ 2377 h 10272"/>
                <a:gd name="T46" fmla="*/ 1323 w 5850"/>
                <a:gd name="T47" fmla="*/ 1677 h 10272"/>
                <a:gd name="T48" fmla="*/ 1469 w 5850"/>
                <a:gd name="T49" fmla="*/ 987 h 10272"/>
                <a:gd name="T50" fmla="*/ 1713 w 5850"/>
                <a:gd name="T51" fmla="*/ 132 h 10272"/>
                <a:gd name="T52" fmla="*/ 1679 w 5850"/>
                <a:gd name="T53" fmla="*/ 141 h 10272"/>
                <a:gd name="T54" fmla="*/ 1465 w 5850"/>
                <a:gd name="T55" fmla="*/ 619 h 10272"/>
                <a:gd name="T56" fmla="*/ 1240 w 5850"/>
                <a:gd name="T57" fmla="*/ 1356 h 10272"/>
                <a:gd name="T58" fmla="*/ 1131 w 5850"/>
                <a:gd name="T59" fmla="*/ 2270 h 10272"/>
                <a:gd name="T60" fmla="*/ 1228 w 5850"/>
                <a:gd name="T61" fmla="*/ 3136 h 10272"/>
                <a:gd name="T62" fmla="*/ 1370 w 5850"/>
                <a:gd name="T63" fmla="*/ 3635 h 10272"/>
                <a:gd name="T64" fmla="*/ 1549 w 5850"/>
                <a:gd name="T65" fmla="*/ 4107 h 10272"/>
                <a:gd name="T66" fmla="*/ 1963 w 5850"/>
                <a:gd name="T67" fmla="*/ 5009 h 10272"/>
                <a:gd name="T68" fmla="*/ 1734 w 5850"/>
                <a:gd name="T69" fmla="*/ 5129 h 10272"/>
                <a:gd name="T70" fmla="*/ 1217 w 5850"/>
                <a:gd name="T71" fmla="*/ 5072 h 10272"/>
                <a:gd name="T72" fmla="*/ 878 w 5850"/>
                <a:gd name="T73" fmla="*/ 4993 h 10272"/>
                <a:gd name="T74" fmla="*/ 516 w 5850"/>
                <a:gd name="T75" fmla="*/ 4864 h 10272"/>
                <a:gd name="T76" fmla="*/ 79 w 5850"/>
                <a:gd name="T77" fmla="*/ 4651 h 10272"/>
                <a:gd name="T78" fmla="*/ 66 w 5850"/>
                <a:gd name="T79" fmla="*/ 4657 h 10272"/>
                <a:gd name="T80" fmla="*/ 414 w 5850"/>
                <a:gd name="T81" fmla="*/ 4892 h 10272"/>
                <a:gd name="T82" fmla="*/ 777 w 5850"/>
                <a:gd name="T83" fmla="*/ 5081 h 10272"/>
                <a:gd name="T84" fmla="*/ 1187 w 5850"/>
                <a:gd name="T85" fmla="*/ 5221 h 10272"/>
                <a:gd name="T86" fmla="*/ 1652 w 5850"/>
                <a:gd name="T87" fmla="*/ 5273 h 10272"/>
                <a:gd name="T88" fmla="*/ 1974 w 5850"/>
                <a:gd name="T89" fmla="*/ 5270 h 10272"/>
                <a:gd name="T90" fmla="*/ 2298 w 5850"/>
                <a:gd name="T91" fmla="*/ 5776 h 10272"/>
                <a:gd name="T92" fmla="*/ 2443 w 5850"/>
                <a:gd name="T93" fmla="*/ 6192 h 10272"/>
                <a:gd name="T94" fmla="*/ 2552 w 5850"/>
                <a:gd name="T95" fmla="*/ 6627 h 10272"/>
                <a:gd name="T96" fmla="*/ 2615 w 5850"/>
                <a:gd name="T97" fmla="*/ 7087 h 10272"/>
                <a:gd name="T98" fmla="*/ 2609 w 5850"/>
                <a:gd name="T99" fmla="*/ 7802 h 10272"/>
                <a:gd name="T100" fmla="*/ 2488 w 5850"/>
                <a:gd name="T101" fmla="*/ 8589 h 10272"/>
                <a:gd name="T102" fmla="*/ 2295 w 5850"/>
                <a:gd name="T103" fmla="*/ 9304 h 10272"/>
                <a:gd name="T104" fmla="*/ 2081 w 5850"/>
                <a:gd name="T105" fmla="*/ 9897 h 10272"/>
                <a:gd name="T106" fmla="*/ 2475 w 5850"/>
                <a:gd name="T107" fmla="*/ 10234 h 10272"/>
                <a:gd name="T108" fmla="*/ 2595 w 5850"/>
                <a:gd name="T109" fmla="*/ 10081 h 10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850" h="10272">
                  <a:moveTo>
                    <a:pt x="2713" y="9983"/>
                  </a:moveTo>
                  <a:lnTo>
                    <a:pt x="2739" y="9918"/>
                  </a:lnTo>
                  <a:lnTo>
                    <a:pt x="2769" y="9839"/>
                  </a:lnTo>
                  <a:lnTo>
                    <a:pt x="2786" y="9793"/>
                  </a:lnTo>
                  <a:lnTo>
                    <a:pt x="2802" y="9745"/>
                  </a:lnTo>
                  <a:lnTo>
                    <a:pt x="2819" y="9693"/>
                  </a:lnTo>
                  <a:lnTo>
                    <a:pt x="2836" y="9637"/>
                  </a:lnTo>
                  <a:lnTo>
                    <a:pt x="2853" y="9578"/>
                  </a:lnTo>
                  <a:lnTo>
                    <a:pt x="2872" y="9515"/>
                  </a:lnTo>
                  <a:lnTo>
                    <a:pt x="2889" y="9449"/>
                  </a:lnTo>
                  <a:lnTo>
                    <a:pt x="2905" y="9380"/>
                  </a:lnTo>
                  <a:lnTo>
                    <a:pt x="2922" y="9307"/>
                  </a:lnTo>
                  <a:lnTo>
                    <a:pt x="2937" y="9232"/>
                  </a:lnTo>
                  <a:lnTo>
                    <a:pt x="2951" y="9153"/>
                  </a:lnTo>
                  <a:lnTo>
                    <a:pt x="2966" y="9071"/>
                  </a:lnTo>
                  <a:lnTo>
                    <a:pt x="2979" y="8986"/>
                  </a:lnTo>
                  <a:lnTo>
                    <a:pt x="2990" y="8898"/>
                  </a:lnTo>
                  <a:lnTo>
                    <a:pt x="3002" y="8807"/>
                  </a:lnTo>
                  <a:lnTo>
                    <a:pt x="3011" y="8713"/>
                  </a:lnTo>
                  <a:lnTo>
                    <a:pt x="3018" y="8616"/>
                  </a:lnTo>
                  <a:lnTo>
                    <a:pt x="3023" y="8517"/>
                  </a:lnTo>
                  <a:lnTo>
                    <a:pt x="3027" y="8415"/>
                  </a:lnTo>
                  <a:lnTo>
                    <a:pt x="3029" y="8310"/>
                  </a:lnTo>
                  <a:lnTo>
                    <a:pt x="3029" y="8202"/>
                  </a:lnTo>
                  <a:lnTo>
                    <a:pt x="3026" y="8092"/>
                  </a:lnTo>
                  <a:lnTo>
                    <a:pt x="3021" y="7979"/>
                  </a:lnTo>
                  <a:lnTo>
                    <a:pt x="3013" y="7864"/>
                  </a:lnTo>
                  <a:lnTo>
                    <a:pt x="3003" y="7746"/>
                  </a:lnTo>
                  <a:lnTo>
                    <a:pt x="2989" y="7626"/>
                  </a:lnTo>
                  <a:lnTo>
                    <a:pt x="2973" y="7504"/>
                  </a:lnTo>
                  <a:lnTo>
                    <a:pt x="2954" y="7379"/>
                  </a:lnTo>
                  <a:lnTo>
                    <a:pt x="2993" y="7358"/>
                  </a:lnTo>
                  <a:lnTo>
                    <a:pt x="3037" y="7334"/>
                  </a:lnTo>
                  <a:lnTo>
                    <a:pt x="3085" y="7307"/>
                  </a:lnTo>
                  <a:lnTo>
                    <a:pt x="3139" y="7276"/>
                  </a:lnTo>
                  <a:lnTo>
                    <a:pt x="3198" y="7240"/>
                  </a:lnTo>
                  <a:lnTo>
                    <a:pt x="3262" y="7202"/>
                  </a:lnTo>
                  <a:lnTo>
                    <a:pt x="3333" y="7157"/>
                  </a:lnTo>
                  <a:lnTo>
                    <a:pt x="3409" y="7109"/>
                  </a:lnTo>
                  <a:lnTo>
                    <a:pt x="3490" y="7055"/>
                  </a:lnTo>
                  <a:lnTo>
                    <a:pt x="3580" y="6997"/>
                  </a:lnTo>
                  <a:lnTo>
                    <a:pt x="3674" y="6933"/>
                  </a:lnTo>
                  <a:lnTo>
                    <a:pt x="3776" y="6864"/>
                  </a:lnTo>
                  <a:lnTo>
                    <a:pt x="3884" y="6787"/>
                  </a:lnTo>
                  <a:lnTo>
                    <a:pt x="4000" y="6706"/>
                  </a:lnTo>
                  <a:lnTo>
                    <a:pt x="4123" y="6618"/>
                  </a:lnTo>
                  <a:lnTo>
                    <a:pt x="4253" y="6523"/>
                  </a:lnTo>
                  <a:lnTo>
                    <a:pt x="4363" y="6441"/>
                  </a:lnTo>
                  <a:lnTo>
                    <a:pt x="4468" y="6359"/>
                  </a:lnTo>
                  <a:lnTo>
                    <a:pt x="4570" y="6276"/>
                  </a:lnTo>
                  <a:lnTo>
                    <a:pt x="4665" y="6193"/>
                  </a:lnTo>
                  <a:lnTo>
                    <a:pt x="4758" y="6111"/>
                  </a:lnTo>
                  <a:lnTo>
                    <a:pt x="4845" y="6029"/>
                  </a:lnTo>
                  <a:lnTo>
                    <a:pt x="4928" y="5948"/>
                  </a:lnTo>
                  <a:lnTo>
                    <a:pt x="5008" y="5868"/>
                  </a:lnTo>
                  <a:lnTo>
                    <a:pt x="5082" y="5789"/>
                  </a:lnTo>
                  <a:lnTo>
                    <a:pt x="5154" y="5710"/>
                  </a:lnTo>
                  <a:lnTo>
                    <a:pt x="5222" y="5634"/>
                  </a:lnTo>
                  <a:lnTo>
                    <a:pt x="5284" y="5559"/>
                  </a:lnTo>
                  <a:lnTo>
                    <a:pt x="5344" y="5486"/>
                  </a:lnTo>
                  <a:lnTo>
                    <a:pt x="5400" y="5415"/>
                  </a:lnTo>
                  <a:lnTo>
                    <a:pt x="5452" y="5345"/>
                  </a:lnTo>
                  <a:lnTo>
                    <a:pt x="5500" y="5279"/>
                  </a:lnTo>
                  <a:lnTo>
                    <a:pt x="5545" y="5215"/>
                  </a:lnTo>
                  <a:lnTo>
                    <a:pt x="5587" y="5153"/>
                  </a:lnTo>
                  <a:lnTo>
                    <a:pt x="5625" y="5095"/>
                  </a:lnTo>
                  <a:lnTo>
                    <a:pt x="5660" y="5039"/>
                  </a:lnTo>
                  <a:lnTo>
                    <a:pt x="5692" y="4988"/>
                  </a:lnTo>
                  <a:lnTo>
                    <a:pt x="5721" y="4939"/>
                  </a:lnTo>
                  <a:lnTo>
                    <a:pt x="5746" y="4894"/>
                  </a:lnTo>
                  <a:lnTo>
                    <a:pt x="5768" y="4853"/>
                  </a:lnTo>
                  <a:lnTo>
                    <a:pt x="5805" y="4785"/>
                  </a:lnTo>
                  <a:lnTo>
                    <a:pt x="5830" y="4733"/>
                  </a:lnTo>
                  <a:lnTo>
                    <a:pt x="5845" y="4701"/>
                  </a:lnTo>
                  <a:lnTo>
                    <a:pt x="5850" y="4690"/>
                  </a:lnTo>
                  <a:lnTo>
                    <a:pt x="5848" y="4693"/>
                  </a:lnTo>
                  <a:lnTo>
                    <a:pt x="5845" y="4701"/>
                  </a:lnTo>
                  <a:lnTo>
                    <a:pt x="5839" y="4717"/>
                  </a:lnTo>
                  <a:lnTo>
                    <a:pt x="5830" y="4739"/>
                  </a:lnTo>
                  <a:lnTo>
                    <a:pt x="5815" y="4769"/>
                  </a:lnTo>
                  <a:lnTo>
                    <a:pt x="5795" y="4805"/>
                  </a:lnTo>
                  <a:lnTo>
                    <a:pt x="5768" y="4850"/>
                  </a:lnTo>
                  <a:lnTo>
                    <a:pt x="5735" y="4902"/>
                  </a:lnTo>
                  <a:lnTo>
                    <a:pt x="5694" y="4963"/>
                  </a:lnTo>
                  <a:lnTo>
                    <a:pt x="5645" y="5032"/>
                  </a:lnTo>
                  <a:lnTo>
                    <a:pt x="5617" y="5070"/>
                  </a:lnTo>
                  <a:lnTo>
                    <a:pt x="5586" y="5111"/>
                  </a:lnTo>
                  <a:lnTo>
                    <a:pt x="5553" y="5153"/>
                  </a:lnTo>
                  <a:lnTo>
                    <a:pt x="5516" y="5198"/>
                  </a:lnTo>
                  <a:lnTo>
                    <a:pt x="5477" y="5246"/>
                  </a:lnTo>
                  <a:lnTo>
                    <a:pt x="5435" y="5296"/>
                  </a:lnTo>
                  <a:lnTo>
                    <a:pt x="5391" y="5349"/>
                  </a:lnTo>
                  <a:lnTo>
                    <a:pt x="5343" y="5403"/>
                  </a:lnTo>
                  <a:lnTo>
                    <a:pt x="5292" y="5460"/>
                  </a:lnTo>
                  <a:lnTo>
                    <a:pt x="5238" y="5521"/>
                  </a:lnTo>
                  <a:lnTo>
                    <a:pt x="5180" y="5584"/>
                  </a:lnTo>
                  <a:lnTo>
                    <a:pt x="5119" y="5649"/>
                  </a:lnTo>
                  <a:lnTo>
                    <a:pt x="5061" y="5709"/>
                  </a:lnTo>
                  <a:lnTo>
                    <a:pt x="4998" y="5771"/>
                  </a:lnTo>
                  <a:lnTo>
                    <a:pt x="4931" y="5833"/>
                  </a:lnTo>
                  <a:lnTo>
                    <a:pt x="4863" y="5894"/>
                  </a:lnTo>
                  <a:lnTo>
                    <a:pt x="4791" y="5956"/>
                  </a:lnTo>
                  <a:lnTo>
                    <a:pt x="4716" y="6018"/>
                  </a:lnTo>
                  <a:lnTo>
                    <a:pt x="4639" y="6079"/>
                  </a:lnTo>
                  <a:lnTo>
                    <a:pt x="4560" y="6140"/>
                  </a:lnTo>
                  <a:lnTo>
                    <a:pt x="4480" y="6200"/>
                  </a:lnTo>
                  <a:lnTo>
                    <a:pt x="4399" y="6261"/>
                  </a:lnTo>
                  <a:lnTo>
                    <a:pt x="4316" y="6320"/>
                  </a:lnTo>
                  <a:lnTo>
                    <a:pt x="4234" y="6380"/>
                  </a:lnTo>
                  <a:lnTo>
                    <a:pt x="4149" y="6437"/>
                  </a:lnTo>
                  <a:lnTo>
                    <a:pt x="4066" y="6494"/>
                  </a:lnTo>
                  <a:lnTo>
                    <a:pt x="3984" y="6550"/>
                  </a:lnTo>
                  <a:lnTo>
                    <a:pt x="3900" y="6603"/>
                  </a:lnTo>
                  <a:lnTo>
                    <a:pt x="3819" y="6656"/>
                  </a:lnTo>
                  <a:lnTo>
                    <a:pt x="3738" y="6707"/>
                  </a:lnTo>
                  <a:lnTo>
                    <a:pt x="3659" y="6756"/>
                  </a:lnTo>
                  <a:lnTo>
                    <a:pt x="3583" y="6804"/>
                  </a:lnTo>
                  <a:lnTo>
                    <a:pt x="3436" y="6893"/>
                  </a:lnTo>
                  <a:lnTo>
                    <a:pt x="3300" y="6973"/>
                  </a:lnTo>
                  <a:lnTo>
                    <a:pt x="3178" y="7044"/>
                  </a:lnTo>
                  <a:lnTo>
                    <a:pt x="3071" y="7103"/>
                  </a:lnTo>
                  <a:lnTo>
                    <a:pt x="2983" y="7150"/>
                  </a:lnTo>
                  <a:lnTo>
                    <a:pt x="2917" y="7186"/>
                  </a:lnTo>
                  <a:lnTo>
                    <a:pt x="2898" y="7093"/>
                  </a:lnTo>
                  <a:lnTo>
                    <a:pt x="2877" y="6999"/>
                  </a:lnTo>
                  <a:lnTo>
                    <a:pt x="2853" y="6905"/>
                  </a:lnTo>
                  <a:lnTo>
                    <a:pt x="2828" y="6810"/>
                  </a:lnTo>
                  <a:lnTo>
                    <a:pt x="2802" y="6713"/>
                  </a:lnTo>
                  <a:lnTo>
                    <a:pt x="2772" y="6616"/>
                  </a:lnTo>
                  <a:lnTo>
                    <a:pt x="2741" y="6517"/>
                  </a:lnTo>
                  <a:lnTo>
                    <a:pt x="2708" y="6417"/>
                  </a:lnTo>
                  <a:lnTo>
                    <a:pt x="2637" y="6217"/>
                  </a:lnTo>
                  <a:lnTo>
                    <a:pt x="2568" y="6026"/>
                  </a:lnTo>
                  <a:lnTo>
                    <a:pt x="2498" y="5839"/>
                  </a:lnTo>
                  <a:lnTo>
                    <a:pt x="2430" y="5661"/>
                  </a:lnTo>
                  <a:lnTo>
                    <a:pt x="2361" y="5490"/>
                  </a:lnTo>
                  <a:lnTo>
                    <a:pt x="2293" y="5325"/>
                  </a:lnTo>
                  <a:lnTo>
                    <a:pt x="2225" y="5166"/>
                  </a:lnTo>
                  <a:lnTo>
                    <a:pt x="2160" y="5013"/>
                  </a:lnTo>
                  <a:lnTo>
                    <a:pt x="2095" y="4864"/>
                  </a:lnTo>
                  <a:lnTo>
                    <a:pt x="2031" y="4723"/>
                  </a:lnTo>
                  <a:lnTo>
                    <a:pt x="1969" y="4585"/>
                  </a:lnTo>
                  <a:lnTo>
                    <a:pt x="1909" y="4452"/>
                  </a:lnTo>
                  <a:lnTo>
                    <a:pt x="1792" y="4200"/>
                  </a:lnTo>
                  <a:lnTo>
                    <a:pt x="1685" y="3964"/>
                  </a:lnTo>
                  <a:lnTo>
                    <a:pt x="1634" y="3851"/>
                  </a:lnTo>
                  <a:lnTo>
                    <a:pt x="1586" y="3741"/>
                  </a:lnTo>
                  <a:lnTo>
                    <a:pt x="1540" y="3634"/>
                  </a:lnTo>
                  <a:lnTo>
                    <a:pt x="1498" y="3530"/>
                  </a:lnTo>
                  <a:lnTo>
                    <a:pt x="1458" y="3428"/>
                  </a:lnTo>
                  <a:lnTo>
                    <a:pt x="1421" y="3328"/>
                  </a:lnTo>
                  <a:lnTo>
                    <a:pt x="1387" y="3229"/>
                  </a:lnTo>
                  <a:lnTo>
                    <a:pt x="1356" y="3132"/>
                  </a:lnTo>
                  <a:lnTo>
                    <a:pt x="1329" y="3037"/>
                  </a:lnTo>
                  <a:lnTo>
                    <a:pt x="1306" y="2942"/>
                  </a:lnTo>
                  <a:lnTo>
                    <a:pt x="1285" y="2847"/>
                  </a:lnTo>
                  <a:lnTo>
                    <a:pt x="1270" y="2753"/>
                  </a:lnTo>
                  <a:lnTo>
                    <a:pt x="1258" y="2660"/>
                  </a:lnTo>
                  <a:lnTo>
                    <a:pt x="1250" y="2566"/>
                  </a:lnTo>
                  <a:lnTo>
                    <a:pt x="1247" y="2471"/>
                  </a:lnTo>
                  <a:lnTo>
                    <a:pt x="1248" y="2377"/>
                  </a:lnTo>
                  <a:lnTo>
                    <a:pt x="1252" y="2280"/>
                  </a:lnTo>
                  <a:lnTo>
                    <a:pt x="1259" y="2183"/>
                  </a:lnTo>
                  <a:lnTo>
                    <a:pt x="1268" y="2082"/>
                  </a:lnTo>
                  <a:lnTo>
                    <a:pt x="1280" y="1982"/>
                  </a:lnTo>
                  <a:lnTo>
                    <a:pt x="1292" y="1881"/>
                  </a:lnTo>
                  <a:lnTo>
                    <a:pt x="1307" y="1779"/>
                  </a:lnTo>
                  <a:lnTo>
                    <a:pt x="1323" y="1677"/>
                  </a:lnTo>
                  <a:lnTo>
                    <a:pt x="1341" y="1575"/>
                  </a:lnTo>
                  <a:lnTo>
                    <a:pt x="1361" y="1475"/>
                  </a:lnTo>
                  <a:lnTo>
                    <a:pt x="1381" y="1374"/>
                  </a:lnTo>
                  <a:lnTo>
                    <a:pt x="1402" y="1275"/>
                  </a:lnTo>
                  <a:lnTo>
                    <a:pt x="1424" y="1177"/>
                  </a:lnTo>
                  <a:lnTo>
                    <a:pt x="1446" y="1081"/>
                  </a:lnTo>
                  <a:lnTo>
                    <a:pt x="1469" y="987"/>
                  </a:lnTo>
                  <a:lnTo>
                    <a:pt x="1492" y="895"/>
                  </a:lnTo>
                  <a:lnTo>
                    <a:pt x="1515" y="806"/>
                  </a:lnTo>
                  <a:lnTo>
                    <a:pt x="1561" y="638"/>
                  </a:lnTo>
                  <a:lnTo>
                    <a:pt x="1605" y="484"/>
                  </a:lnTo>
                  <a:lnTo>
                    <a:pt x="1645" y="345"/>
                  </a:lnTo>
                  <a:lnTo>
                    <a:pt x="1682" y="228"/>
                  </a:lnTo>
                  <a:lnTo>
                    <a:pt x="1713" y="132"/>
                  </a:lnTo>
                  <a:lnTo>
                    <a:pt x="1737" y="60"/>
                  </a:lnTo>
                  <a:lnTo>
                    <a:pt x="1751" y="15"/>
                  </a:lnTo>
                  <a:lnTo>
                    <a:pt x="1757" y="0"/>
                  </a:lnTo>
                  <a:lnTo>
                    <a:pt x="1748" y="15"/>
                  </a:lnTo>
                  <a:lnTo>
                    <a:pt x="1721" y="63"/>
                  </a:lnTo>
                  <a:lnTo>
                    <a:pt x="1701" y="99"/>
                  </a:lnTo>
                  <a:lnTo>
                    <a:pt x="1679" y="141"/>
                  </a:lnTo>
                  <a:lnTo>
                    <a:pt x="1654" y="191"/>
                  </a:lnTo>
                  <a:lnTo>
                    <a:pt x="1627" y="247"/>
                  </a:lnTo>
                  <a:lnTo>
                    <a:pt x="1597" y="309"/>
                  </a:lnTo>
                  <a:lnTo>
                    <a:pt x="1565" y="379"/>
                  </a:lnTo>
                  <a:lnTo>
                    <a:pt x="1533" y="453"/>
                  </a:lnTo>
                  <a:lnTo>
                    <a:pt x="1499" y="533"/>
                  </a:lnTo>
                  <a:lnTo>
                    <a:pt x="1465" y="619"/>
                  </a:lnTo>
                  <a:lnTo>
                    <a:pt x="1431" y="711"/>
                  </a:lnTo>
                  <a:lnTo>
                    <a:pt x="1396" y="807"/>
                  </a:lnTo>
                  <a:lnTo>
                    <a:pt x="1362" y="908"/>
                  </a:lnTo>
                  <a:lnTo>
                    <a:pt x="1329" y="1013"/>
                  </a:lnTo>
                  <a:lnTo>
                    <a:pt x="1298" y="1124"/>
                  </a:lnTo>
                  <a:lnTo>
                    <a:pt x="1267" y="1238"/>
                  </a:lnTo>
                  <a:lnTo>
                    <a:pt x="1240" y="1356"/>
                  </a:lnTo>
                  <a:lnTo>
                    <a:pt x="1214" y="1478"/>
                  </a:lnTo>
                  <a:lnTo>
                    <a:pt x="1191" y="1602"/>
                  </a:lnTo>
                  <a:lnTo>
                    <a:pt x="1171" y="1730"/>
                  </a:lnTo>
                  <a:lnTo>
                    <a:pt x="1155" y="1862"/>
                  </a:lnTo>
                  <a:lnTo>
                    <a:pt x="1143" y="1995"/>
                  </a:lnTo>
                  <a:lnTo>
                    <a:pt x="1135" y="2132"/>
                  </a:lnTo>
                  <a:lnTo>
                    <a:pt x="1131" y="2270"/>
                  </a:lnTo>
                  <a:lnTo>
                    <a:pt x="1134" y="2411"/>
                  </a:lnTo>
                  <a:lnTo>
                    <a:pt x="1140" y="2554"/>
                  </a:lnTo>
                  <a:lnTo>
                    <a:pt x="1153" y="2696"/>
                  </a:lnTo>
                  <a:lnTo>
                    <a:pt x="1171" y="2841"/>
                  </a:lnTo>
                  <a:lnTo>
                    <a:pt x="1196" y="2987"/>
                  </a:lnTo>
                  <a:lnTo>
                    <a:pt x="1212" y="3063"/>
                  </a:lnTo>
                  <a:lnTo>
                    <a:pt x="1228" y="3136"/>
                  </a:lnTo>
                  <a:lnTo>
                    <a:pt x="1246" y="3210"/>
                  </a:lnTo>
                  <a:lnTo>
                    <a:pt x="1264" y="3282"/>
                  </a:lnTo>
                  <a:lnTo>
                    <a:pt x="1283" y="3354"/>
                  </a:lnTo>
                  <a:lnTo>
                    <a:pt x="1304" y="3425"/>
                  </a:lnTo>
                  <a:lnTo>
                    <a:pt x="1325" y="3495"/>
                  </a:lnTo>
                  <a:lnTo>
                    <a:pt x="1347" y="3566"/>
                  </a:lnTo>
                  <a:lnTo>
                    <a:pt x="1370" y="3635"/>
                  </a:lnTo>
                  <a:lnTo>
                    <a:pt x="1394" y="3704"/>
                  </a:lnTo>
                  <a:lnTo>
                    <a:pt x="1418" y="3773"/>
                  </a:lnTo>
                  <a:lnTo>
                    <a:pt x="1443" y="3840"/>
                  </a:lnTo>
                  <a:lnTo>
                    <a:pt x="1469" y="3908"/>
                  </a:lnTo>
                  <a:lnTo>
                    <a:pt x="1496" y="3975"/>
                  </a:lnTo>
                  <a:lnTo>
                    <a:pt x="1523" y="4041"/>
                  </a:lnTo>
                  <a:lnTo>
                    <a:pt x="1549" y="4107"/>
                  </a:lnTo>
                  <a:lnTo>
                    <a:pt x="1606" y="4239"/>
                  </a:lnTo>
                  <a:lnTo>
                    <a:pt x="1663" y="4369"/>
                  </a:lnTo>
                  <a:lnTo>
                    <a:pt x="1723" y="4499"/>
                  </a:lnTo>
                  <a:lnTo>
                    <a:pt x="1782" y="4627"/>
                  </a:lnTo>
                  <a:lnTo>
                    <a:pt x="1843" y="4755"/>
                  </a:lnTo>
                  <a:lnTo>
                    <a:pt x="1902" y="4883"/>
                  </a:lnTo>
                  <a:lnTo>
                    <a:pt x="1963" y="5009"/>
                  </a:lnTo>
                  <a:lnTo>
                    <a:pt x="2022" y="5136"/>
                  </a:lnTo>
                  <a:lnTo>
                    <a:pt x="1989" y="5137"/>
                  </a:lnTo>
                  <a:lnTo>
                    <a:pt x="1949" y="5136"/>
                  </a:lnTo>
                  <a:lnTo>
                    <a:pt x="1903" y="5136"/>
                  </a:lnTo>
                  <a:lnTo>
                    <a:pt x="1852" y="5135"/>
                  </a:lnTo>
                  <a:lnTo>
                    <a:pt x="1795" y="5133"/>
                  </a:lnTo>
                  <a:lnTo>
                    <a:pt x="1734" y="5129"/>
                  </a:lnTo>
                  <a:lnTo>
                    <a:pt x="1668" y="5126"/>
                  </a:lnTo>
                  <a:lnTo>
                    <a:pt x="1600" y="5120"/>
                  </a:lnTo>
                  <a:lnTo>
                    <a:pt x="1528" y="5114"/>
                  </a:lnTo>
                  <a:lnTo>
                    <a:pt x="1452" y="5106"/>
                  </a:lnTo>
                  <a:lnTo>
                    <a:pt x="1376" y="5096"/>
                  </a:lnTo>
                  <a:lnTo>
                    <a:pt x="1297" y="5086"/>
                  </a:lnTo>
                  <a:lnTo>
                    <a:pt x="1217" y="5072"/>
                  </a:lnTo>
                  <a:lnTo>
                    <a:pt x="1137" y="5057"/>
                  </a:lnTo>
                  <a:lnTo>
                    <a:pt x="1097" y="5049"/>
                  </a:lnTo>
                  <a:lnTo>
                    <a:pt x="1056" y="5040"/>
                  </a:lnTo>
                  <a:lnTo>
                    <a:pt x="1016" y="5031"/>
                  </a:lnTo>
                  <a:lnTo>
                    <a:pt x="976" y="5021"/>
                  </a:lnTo>
                  <a:lnTo>
                    <a:pt x="927" y="5007"/>
                  </a:lnTo>
                  <a:lnTo>
                    <a:pt x="878" y="4993"/>
                  </a:lnTo>
                  <a:lnTo>
                    <a:pt x="830" y="4980"/>
                  </a:lnTo>
                  <a:lnTo>
                    <a:pt x="783" y="4964"/>
                  </a:lnTo>
                  <a:lnTo>
                    <a:pt x="736" y="4948"/>
                  </a:lnTo>
                  <a:lnTo>
                    <a:pt x="691" y="4932"/>
                  </a:lnTo>
                  <a:lnTo>
                    <a:pt x="646" y="4916"/>
                  </a:lnTo>
                  <a:lnTo>
                    <a:pt x="602" y="4899"/>
                  </a:lnTo>
                  <a:lnTo>
                    <a:pt x="516" y="4864"/>
                  </a:lnTo>
                  <a:lnTo>
                    <a:pt x="436" y="4829"/>
                  </a:lnTo>
                  <a:lnTo>
                    <a:pt x="361" y="4795"/>
                  </a:lnTo>
                  <a:lnTo>
                    <a:pt x="291" y="4762"/>
                  </a:lnTo>
                  <a:lnTo>
                    <a:pt x="227" y="4730"/>
                  </a:lnTo>
                  <a:lnTo>
                    <a:pt x="170" y="4701"/>
                  </a:lnTo>
                  <a:lnTo>
                    <a:pt x="120" y="4674"/>
                  </a:lnTo>
                  <a:lnTo>
                    <a:pt x="79" y="4651"/>
                  </a:lnTo>
                  <a:lnTo>
                    <a:pt x="44" y="4632"/>
                  </a:lnTo>
                  <a:lnTo>
                    <a:pt x="20" y="4617"/>
                  </a:lnTo>
                  <a:lnTo>
                    <a:pt x="5" y="4608"/>
                  </a:lnTo>
                  <a:lnTo>
                    <a:pt x="0" y="4605"/>
                  </a:lnTo>
                  <a:lnTo>
                    <a:pt x="8" y="4611"/>
                  </a:lnTo>
                  <a:lnTo>
                    <a:pt x="29" y="4629"/>
                  </a:lnTo>
                  <a:lnTo>
                    <a:pt x="66" y="4657"/>
                  </a:lnTo>
                  <a:lnTo>
                    <a:pt x="114" y="4692"/>
                  </a:lnTo>
                  <a:lnTo>
                    <a:pt x="174" y="4735"/>
                  </a:lnTo>
                  <a:lnTo>
                    <a:pt x="245" y="4785"/>
                  </a:lnTo>
                  <a:lnTo>
                    <a:pt x="284" y="4810"/>
                  </a:lnTo>
                  <a:lnTo>
                    <a:pt x="326" y="4836"/>
                  </a:lnTo>
                  <a:lnTo>
                    <a:pt x="370" y="4863"/>
                  </a:lnTo>
                  <a:lnTo>
                    <a:pt x="414" y="4892"/>
                  </a:lnTo>
                  <a:lnTo>
                    <a:pt x="462" y="4919"/>
                  </a:lnTo>
                  <a:lnTo>
                    <a:pt x="511" y="4948"/>
                  </a:lnTo>
                  <a:lnTo>
                    <a:pt x="562" y="4975"/>
                  </a:lnTo>
                  <a:lnTo>
                    <a:pt x="614" y="5003"/>
                  </a:lnTo>
                  <a:lnTo>
                    <a:pt x="667" y="5030"/>
                  </a:lnTo>
                  <a:lnTo>
                    <a:pt x="721" y="5056"/>
                  </a:lnTo>
                  <a:lnTo>
                    <a:pt x="777" y="5081"/>
                  </a:lnTo>
                  <a:lnTo>
                    <a:pt x="834" y="5106"/>
                  </a:lnTo>
                  <a:lnTo>
                    <a:pt x="892" y="5129"/>
                  </a:lnTo>
                  <a:lnTo>
                    <a:pt x="950" y="5151"/>
                  </a:lnTo>
                  <a:lnTo>
                    <a:pt x="1009" y="5172"/>
                  </a:lnTo>
                  <a:lnTo>
                    <a:pt x="1069" y="5190"/>
                  </a:lnTo>
                  <a:lnTo>
                    <a:pt x="1128" y="5206"/>
                  </a:lnTo>
                  <a:lnTo>
                    <a:pt x="1187" y="5221"/>
                  </a:lnTo>
                  <a:lnTo>
                    <a:pt x="1248" y="5232"/>
                  </a:lnTo>
                  <a:lnTo>
                    <a:pt x="1307" y="5241"/>
                  </a:lnTo>
                  <a:lnTo>
                    <a:pt x="1385" y="5251"/>
                  </a:lnTo>
                  <a:lnTo>
                    <a:pt x="1458" y="5259"/>
                  </a:lnTo>
                  <a:lnTo>
                    <a:pt x="1526" y="5265"/>
                  </a:lnTo>
                  <a:lnTo>
                    <a:pt x="1592" y="5270"/>
                  </a:lnTo>
                  <a:lnTo>
                    <a:pt x="1652" y="5273"/>
                  </a:lnTo>
                  <a:lnTo>
                    <a:pt x="1710" y="5275"/>
                  </a:lnTo>
                  <a:lnTo>
                    <a:pt x="1763" y="5277"/>
                  </a:lnTo>
                  <a:lnTo>
                    <a:pt x="1813" y="5277"/>
                  </a:lnTo>
                  <a:lnTo>
                    <a:pt x="1859" y="5275"/>
                  </a:lnTo>
                  <a:lnTo>
                    <a:pt x="1900" y="5274"/>
                  </a:lnTo>
                  <a:lnTo>
                    <a:pt x="1939" y="5272"/>
                  </a:lnTo>
                  <a:lnTo>
                    <a:pt x="1974" y="5270"/>
                  </a:lnTo>
                  <a:lnTo>
                    <a:pt x="2032" y="5264"/>
                  </a:lnTo>
                  <a:lnTo>
                    <a:pt x="2078" y="5257"/>
                  </a:lnTo>
                  <a:lnTo>
                    <a:pt x="2129" y="5371"/>
                  </a:lnTo>
                  <a:lnTo>
                    <a:pt x="2180" y="5486"/>
                  </a:lnTo>
                  <a:lnTo>
                    <a:pt x="2229" y="5601"/>
                  </a:lnTo>
                  <a:lnTo>
                    <a:pt x="2275" y="5717"/>
                  </a:lnTo>
                  <a:lnTo>
                    <a:pt x="2298" y="5776"/>
                  </a:lnTo>
                  <a:lnTo>
                    <a:pt x="2321" y="5834"/>
                  </a:lnTo>
                  <a:lnTo>
                    <a:pt x="2343" y="5893"/>
                  </a:lnTo>
                  <a:lnTo>
                    <a:pt x="2365" y="5953"/>
                  </a:lnTo>
                  <a:lnTo>
                    <a:pt x="2385" y="6012"/>
                  </a:lnTo>
                  <a:lnTo>
                    <a:pt x="2405" y="6071"/>
                  </a:lnTo>
                  <a:lnTo>
                    <a:pt x="2424" y="6132"/>
                  </a:lnTo>
                  <a:lnTo>
                    <a:pt x="2443" y="6192"/>
                  </a:lnTo>
                  <a:lnTo>
                    <a:pt x="2460" y="6253"/>
                  </a:lnTo>
                  <a:lnTo>
                    <a:pt x="2478" y="6314"/>
                  </a:lnTo>
                  <a:lnTo>
                    <a:pt x="2495" y="6376"/>
                  </a:lnTo>
                  <a:lnTo>
                    <a:pt x="2510" y="6438"/>
                  </a:lnTo>
                  <a:lnTo>
                    <a:pt x="2524" y="6501"/>
                  </a:lnTo>
                  <a:lnTo>
                    <a:pt x="2539" y="6563"/>
                  </a:lnTo>
                  <a:lnTo>
                    <a:pt x="2552" y="6627"/>
                  </a:lnTo>
                  <a:lnTo>
                    <a:pt x="2563" y="6691"/>
                  </a:lnTo>
                  <a:lnTo>
                    <a:pt x="2575" y="6755"/>
                  </a:lnTo>
                  <a:lnTo>
                    <a:pt x="2585" y="6820"/>
                  </a:lnTo>
                  <a:lnTo>
                    <a:pt x="2594" y="6886"/>
                  </a:lnTo>
                  <a:lnTo>
                    <a:pt x="2602" y="6953"/>
                  </a:lnTo>
                  <a:lnTo>
                    <a:pt x="2609" y="7019"/>
                  </a:lnTo>
                  <a:lnTo>
                    <a:pt x="2615" y="7087"/>
                  </a:lnTo>
                  <a:lnTo>
                    <a:pt x="2619" y="7155"/>
                  </a:lnTo>
                  <a:lnTo>
                    <a:pt x="2623" y="7223"/>
                  </a:lnTo>
                  <a:lnTo>
                    <a:pt x="2626" y="7340"/>
                  </a:lnTo>
                  <a:lnTo>
                    <a:pt x="2626" y="7455"/>
                  </a:lnTo>
                  <a:lnTo>
                    <a:pt x="2624" y="7572"/>
                  </a:lnTo>
                  <a:lnTo>
                    <a:pt x="2618" y="7687"/>
                  </a:lnTo>
                  <a:lnTo>
                    <a:pt x="2609" y="7802"/>
                  </a:lnTo>
                  <a:lnTo>
                    <a:pt x="2599" y="7917"/>
                  </a:lnTo>
                  <a:lnTo>
                    <a:pt x="2585" y="8032"/>
                  </a:lnTo>
                  <a:lnTo>
                    <a:pt x="2570" y="8145"/>
                  </a:lnTo>
                  <a:lnTo>
                    <a:pt x="2552" y="8258"/>
                  </a:lnTo>
                  <a:lnTo>
                    <a:pt x="2532" y="8370"/>
                  </a:lnTo>
                  <a:lnTo>
                    <a:pt x="2511" y="8479"/>
                  </a:lnTo>
                  <a:lnTo>
                    <a:pt x="2488" y="8589"/>
                  </a:lnTo>
                  <a:lnTo>
                    <a:pt x="2464" y="8696"/>
                  </a:lnTo>
                  <a:lnTo>
                    <a:pt x="2438" y="8802"/>
                  </a:lnTo>
                  <a:lnTo>
                    <a:pt x="2411" y="8907"/>
                  </a:lnTo>
                  <a:lnTo>
                    <a:pt x="2383" y="9009"/>
                  </a:lnTo>
                  <a:lnTo>
                    <a:pt x="2354" y="9109"/>
                  </a:lnTo>
                  <a:lnTo>
                    <a:pt x="2325" y="9208"/>
                  </a:lnTo>
                  <a:lnTo>
                    <a:pt x="2295" y="9304"/>
                  </a:lnTo>
                  <a:lnTo>
                    <a:pt x="2264" y="9397"/>
                  </a:lnTo>
                  <a:lnTo>
                    <a:pt x="2234" y="9487"/>
                  </a:lnTo>
                  <a:lnTo>
                    <a:pt x="2204" y="9575"/>
                  </a:lnTo>
                  <a:lnTo>
                    <a:pt x="2173" y="9661"/>
                  </a:lnTo>
                  <a:lnTo>
                    <a:pt x="2142" y="9743"/>
                  </a:lnTo>
                  <a:lnTo>
                    <a:pt x="2111" y="9822"/>
                  </a:lnTo>
                  <a:lnTo>
                    <a:pt x="2081" y="9897"/>
                  </a:lnTo>
                  <a:lnTo>
                    <a:pt x="2053" y="9969"/>
                  </a:lnTo>
                  <a:lnTo>
                    <a:pt x="2024" y="10038"/>
                  </a:lnTo>
                  <a:lnTo>
                    <a:pt x="1971" y="10162"/>
                  </a:lnTo>
                  <a:lnTo>
                    <a:pt x="1923" y="10272"/>
                  </a:lnTo>
                  <a:lnTo>
                    <a:pt x="2451" y="10272"/>
                  </a:lnTo>
                  <a:lnTo>
                    <a:pt x="2451" y="10272"/>
                  </a:lnTo>
                  <a:lnTo>
                    <a:pt x="2475" y="10234"/>
                  </a:lnTo>
                  <a:lnTo>
                    <a:pt x="2502" y="10196"/>
                  </a:lnTo>
                  <a:lnTo>
                    <a:pt x="2515" y="10176"/>
                  </a:lnTo>
                  <a:lnTo>
                    <a:pt x="2530" y="10156"/>
                  </a:lnTo>
                  <a:lnTo>
                    <a:pt x="2545" y="10137"/>
                  </a:lnTo>
                  <a:lnTo>
                    <a:pt x="2561" y="10119"/>
                  </a:lnTo>
                  <a:lnTo>
                    <a:pt x="2578" y="10099"/>
                  </a:lnTo>
                  <a:lnTo>
                    <a:pt x="2595" y="10081"/>
                  </a:lnTo>
                  <a:lnTo>
                    <a:pt x="2613" y="10063"/>
                  </a:lnTo>
                  <a:lnTo>
                    <a:pt x="2632" y="10045"/>
                  </a:lnTo>
                  <a:lnTo>
                    <a:pt x="2651" y="10029"/>
                  </a:lnTo>
                  <a:lnTo>
                    <a:pt x="2671" y="10013"/>
                  </a:lnTo>
                  <a:lnTo>
                    <a:pt x="2691" y="9997"/>
                  </a:lnTo>
                  <a:lnTo>
                    <a:pt x="2713" y="998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" name="Group 40">
            <a:extLst>
              <a:ext uri="{FF2B5EF4-FFF2-40B4-BE49-F238E27FC236}">
                <a16:creationId xmlns="" xmlns:a16="http://schemas.microsoft.com/office/drawing/2014/main" id="{65EFCBBA-A5D4-4F50-A2F8-1A0EBA93D90B}"/>
              </a:ext>
            </a:extLst>
          </p:cNvPr>
          <p:cNvGrpSpPr/>
          <p:nvPr/>
        </p:nvGrpSpPr>
        <p:grpSpPr>
          <a:xfrm>
            <a:off x="6820360" y="3830912"/>
            <a:ext cx="2072125" cy="1772567"/>
            <a:chOff x="6129857" y="4031372"/>
            <a:chExt cx="2072125" cy="1772567"/>
          </a:xfrm>
        </p:grpSpPr>
        <p:sp>
          <p:nvSpPr>
            <p:cNvPr id="12" name="Rectangle: Rounded Corners 10">
              <a:extLst>
                <a:ext uri="{FF2B5EF4-FFF2-40B4-BE49-F238E27FC236}">
                  <a16:creationId xmlns="" xmlns:a16="http://schemas.microsoft.com/office/drawing/2014/main" id="{EB02AB5C-1E92-45A2-8960-D3C403D06152}"/>
                </a:ext>
              </a:extLst>
            </p:cNvPr>
            <p:cNvSpPr/>
            <p:nvPr/>
          </p:nvSpPr>
          <p:spPr>
            <a:xfrm>
              <a:off x="6129857" y="4031372"/>
              <a:ext cx="2072125" cy="1772567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>
              <a:noFill/>
            </a:ln>
            <a:effectLst>
              <a:outerShdw blurRad="635000" dist="635000" dir="5400000" sx="85000" sy="85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/>
            </a:p>
          </p:txBody>
        </p:sp>
        <p:grpSp>
          <p:nvGrpSpPr>
            <p:cNvPr id="13" name="Group 11">
              <a:extLst>
                <a:ext uri="{FF2B5EF4-FFF2-40B4-BE49-F238E27FC236}">
                  <a16:creationId xmlns="" xmlns:a16="http://schemas.microsoft.com/office/drawing/2014/main" id="{1424C670-4577-431B-A625-89F72695BFE9}"/>
                </a:ext>
              </a:extLst>
            </p:cNvPr>
            <p:cNvGrpSpPr/>
            <p:nvPr/>
          </p:nvGrpSpPr>
          <p:grpSpPr>
            <a:xfrm>
              <a:off x="6310831" y="4399263"/>
              <a:ext cx="1710176" cy="1244113"/>
              <a:chOff x="6856737" y="1347191"/>
              <a:chExt cx="3338011" cy="2428326"/>
            </a:xfrm>
          </p:grpSpPr>
          <p:grpSp>
            <p:nvGrpSpPr>
              <p:cNvPr id="14" name="Group 12">
                <a:extLst>
                  <a:ext uri="{FF2B5EF4-FFF2-40B4-BE49-F238E27FC236}">
                    <a16:creationId xmlns="" xmlns:a16="http://schemas.microsoft.com/office/drawing/2014/main" id="{B4A6E038-3BD6-42F0-8C17-F2E6F59A46DF}"/>
                  </a:ext>
                </a:extLst>
              </p:cNvPr>
              <p:cNvGrpSpPr/>
              <p:nvPr/>
            </p:nvGrpSpPr>
            <p:grpSpPr>
              <a:xfrm>
                <a:off x="7682956" y="1347191"/>
                <a:ext cx="1685572" cy="1685570"/>
                <a:chOff x="4659086" y="1992088"/>
                <a:chExt cx="2873830" cy="2873826"/>
              </a:xfrm>
            </p:grpSpPr>
            <p:grpSp>
              <p:nvGrpSpPr>
                <p:cNvPr id="16" name="Group 14">
                  <a:extLst>
                    <a:ext uri="{FF2B5EF4-FFF2-40B4-BE49-F238E27FC236}">
                      <a16:creationId xmlns="" xmlns:a16="http://schemas.microsoft.com/office/drawing/2014/main" id="{FF6953DB-F933-4E77-B0B6-DCF1A84A4072}"/>
                    </a:ext>
                  </a:extLst>
                </p:cNvPr>
                <p:cNvGrpSpPr/>
                <p:nvPr/>
              </p:nvGrpSpPr>
              <p:grpSpPr>
                <a:xfrm>
                  <a:off x="4659086" y="1992088"/>
                  <a:ext cx="2873830" cy="2873826"/>
                  <a:chOff x="2257390" y="2888817"/>
                  <a:chExt cx="1381819" cy="1381817"/>
                </a:xfrm>
              </p:grpSpPr>
              <p:sp>
                <p:nvSpPr>
                  <p:cNvPr id="18" name="Oval 16">
                    <a:extLst>
                      <a:ext uri="{FF2B5EF4-FFF2-40B4-BE49-F238E27FC236}">
                        <a16:creationId xmlns="" xmlns:a16="http://schemas.microsoft.com/office/drawing/2014/main" id="{FBB998D9-B0EC-4F66-A567-9A00DB547C8D}"/>
                      </a:ext>
                    </a:extLst>
                  </p:cNvPr>
                  <p:cNvSpPr/>
                  <p:nvPr/>
                </p:nvSpPr>
                <p:spPr>
                  <a:xfrm>
                    <a:off x="2257390" y="2888817"/>
                    <a:ext cx="1381819" cy="1381817"/>
                  </a:xfrm>
                  <a:prstGeom prst="ellipse">
                    <a:avLst/>
                  </a:prstGeom>
                  <a:solidFill>
                    <a:schemeClr val="accent1">
                      <a:alpha val="30000"/>
                    </a:schemeClr>
                  </a:solidFill>
                  <a:ln w="889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900">
                      <a:cs typeface="Poppins" panose="02000000000000000000" pitchFamily="2" charset="0"/>
                    </a:endParaRPr>
                  </a:p>
                </p:txBody>
              </p:sp>
              <p:sp>
                <p:nvSpPr>
                  <p:cNvPr id="19" name="Partial Circle 17">
                    <a:extLst>
                      <a:ext uri="{FF2B5EF4-FFF2-40B4-BE49-F238E27FC236}">
                        <a16:creationId xmlns="" xmlns:a16="http://schemas.microsoft.com/office/drawing/2014/main" id="{A0FF629A-E201-41FA-BF4F-7E626C677CD8}"/>
                      </a:ext>
                    </a:extLst>
                  </p:cNvPr>
                  <p:cNvSpPr/>
                  <p:nvPr/>
                </p:nvSpPr>
                <p:spPr>
                  <a:xfrm>
                    <a:off x="2257390" y="2888817"/>
                    <a:ext cx="1381818" cy="1381816"/>
                  </a:xfrm>
                  <a:prstGeom prst="pie">
                    <a:avLst>
                      <a:gd name="adj1" fmla="val 7028905"/>
                      <a:gd name="adj2" fmla="val 11636043"/>
                    </a:avLst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900">
                      <a:solidFill>
                        <a:schemeClr val="tx1"/>
                      </a:solidFill>
                      <a:cs typeface="Poppins" panose="02000000000000000000" pitchFamily="2" charset="0"/>
                    </a:endParaRPr>
                  </a:p>
                </p:txBody>
              </p:sp>
              <p:sp>
                <p:nvSpPr>
                  <p:cNvPr id="20" name="Oval 18">
                    <a:extLst>
                      <a:ext uri="{FF2B5EF4-FFF2-40B4-BE49-F238E27FC236}">
                        <a16:creationId xmlns="" xmlns:a16="http://schemas.microsoft.com/office/drawing/2014/main" id="{94519821-A5FF-40A7-B295-D610E2B8B569}"/>
                      </a:ext>
                    </a:extLst>
                  </p:cNvPr>
                  <p:cNvSpPr/>
                  <p:nvPr/>
                </p:nvSpPr>
                <p:spPr>
                  <a:xfrm>
                    <a:off x="2382175" y="3013601"/>
                    <a:ext cx="1132249" cy="1132250"/>
                  </a:xfrm>
                  <a:prstGeom prst="ellipse">
                    <a:avLst/>
                  </a:prstGeom>
                  <a:solidFill>
                    <a:schemeClr val="bg1"/>
                  </a:solidFill>
                  <a:ln w="889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900">
                      <a:cs typeface="Poppins" panose="02000000000000000000" pitchFamily="2" charset="0"/>
                    </a:endParaRPr>
                  </a:p>
                </p:txBody>
              </p:sp>
            </p:grpSp>
            <p:sp>
              <p:nvSpPr>
                <p:cNvPr id="17" name="Rectangle 15">
                  <a:extLst>
                    <a:ext uri="{FF2B5EF4-FFF2-40B4-BE49-F238E27FC236}">
                      <a16:creationId xmlns="" xmlns:a16="http://schemas.microsoft.com/office/drawing/2014/main" id="{37C0FED8-5080-47B4-847B-4486253F4FAF}"/>
                    </a:ext>
                  </a:extLst>
                </p:cNvPr>
                <p:cNvSpPr/>
                <p:nvPr/>
              </p:nvSpPr>
              <p:spPr>
                <a:xfrm flipH="1">
                  <a:off x="4826592" y="2722180"/>
                  <a:ext cx="2602210" cy="153634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240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Poppins" panose="02000000000000000000" pitchFamily="2" charset="0"/>
                    </a:rPr>
                    <a:t>20</a:t>
                  </a:r>
                  <a:r>
                    <a:rPr lang="en-US" sz="1050" b="1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Poppins" panose="02000000000000000000" pitchFamily="2" charset="0"/>
                    </a:rPr>
                    <a:t>%</a:t>
                  </a:r>
                  <a:endParaRPr lang="id-ID" sz="24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Poppins" panose="02000000000000000000" pitchFamily="2" charset="0"/>
                  </a:endParaRPr>
                </a:p>
              </p:txBody>
            </p:sp>
          </p:grpSp>
          <p:sp>
            <p:nvSpPr>
              <p:cNvPr id="15" name="Rectangle 13">
                <a:extLst>
                  <a:ext uri="{FF2B5EF4-FFF2-40B4-BE49-F238E27FC236}">
                    <a16:creationId xmlns="" xmlns:a16="http://schemas.microsoft.com/office/drawing/2014/main" id="{70712184-76B7-4423-9B72-E19A411E3B16}"/>
                  </a:ext>
                </a:extLst>
              </p:cNvPr>
              <p:cNvSpPr/>
              <p:nvPr/>
            </p:nvSpPr>
            <p:spPr>
              <a:xfrm>
                <a:off x="6856737" y="3159764"/>
                <a:ext cx="3338011" cy="6157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2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Poppins" panose="00000500000000000000" pitchFamily="2" charset="0"/>
                  </a:rPr>
                  <a:t>First Handling</a:t>
                </a:r>
                <a:endParaRPr lang="id-ID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Poppins" panose="00000500000000000000" pitchFamily="2" charset="0"/>
                </a:endParaRPr>
              </a:p>
            </p:txBody>
          </p:sp>
        </p:grpSp>
      </p:grpSp>
      <p:grpSp>
        <p:nvGrpSpPr>
          <p:cNvPr id="21" name="Group 42">
            <a:extLst>
              <a:ext uri="{FF2B5EF4-FFF2-40B4-BE49-F238E27FC236}">
                <a16:creationId xmlns="" xmlns:a16="http://schemas.microsoft.com/office/drawing/2014/main" id="{91D1D287-B013-4D77-AFB3-3EE7A52F435C}"/>
              </a:ext>
            </a:extLst>
          </p:cNvPr>
          <p:cNvGrpSpPr/>
          <p:nvPr/>
        </p:nvGrpSpPr>
        <p:grpSpPr>
          <a:xfrm>
            <a:off x="9070760" y="3830912"/>
            <a:ext cx="2072125" cy="1772567"/>
            <a:chOff x="8380257" y="4031372"/>
            <a:chExt cx="2072125" cy="1772567"/>
          </a:xfrm>
        </p:grpSpPr>
        <p:sp>
          <p:nvSpPr>
            <p:cNvPr id="22" name="Rectangle: Rounded Corners 19">
              <a:extLst>
                <a:ext uri="{FF2B5EF4-FFF2-40B4-BE49-F238E27FC236}">
                  <a16:creationId xmlns="" xmlns:a16="http://schemas.microsoft.com/office/drawing/2014/main" id="{86B3402D-2308-4328-92F4-F65C8539C1D4}"/>
                </a:ext>
              </a:extLst>
            </p:cNvPr>
            <p:cNvSpPr/>
            <p:nvPr/>
          </p:nvSpPr>
          <p:spPr>
            <a:xfrm>
              <a:off x="8380257" y="4031372"/>
              <a:ext cx="2072125" cy="1772567"/>
            </a:xfrm>
            <a:prstGeom prst="roundRect">
              <a:avLst>
                <a:gd name="adj" fmla="val 4167"/>
              </a:avLst>
            </a:prstGeom>
            <a:solidFill>
              <a:schemeClr val="accent1"/>
            </a:solidFill>
            <a:ln>
              <a:noFill/>
            </a:ln>
            <a:effectLst>
              <a:outerShdw blurRad="635000" dist="635000" dir="5400000" sx="85000" sy="85000" algn="t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/>
            </a:p>
          </p:txBody>
        </p:sp>
        <p:grpSp>
          <p:nvGrpSpPr>
            <p:cNvPr id="23" name="Group 20">
              <a:extLst>
                <a:ext uri="{FF2B5EF4-FFF2-40B4-BE49-F238E27FC236}">
                  <a16:creationId xmlns="" xmlns:a16="http://schemas.microsoft.com/office/drawing/2014/main" id="{2591CF05-B2F4-4B03-B9E8-B3B8A95B4115}"/>
                </a:ext>
              </a:extLst>
            </p:cNvPr>
            <p:cNvGrpSpPr/>
            <p:nvPr/>
          </p:nvGrpSpPr>
          <p:grpSpPr>
            <a:xfrm>
              <a:off x="8561231" y="4399263"/>
              <a:ext cx="1710176" cy="1244113"/>
              <a:chOff x="6856737" y="1347191"/>
              <a:chExt cx="3338011" cy="2428326"/>
            </a:xfrm>
          </p:grpSpPr>
          <p:grpSp>
            <p:nvGrpSpPr>
              <p:cNvPr id="24" name="Group 21">
                <a:extLst>
                  <a:ext uri="{FF2B5EF4-FFF2-40B4-BE49-F238E27FC236}">
                    <a16:creationId xmlns="" xmlns:a16="http://schemas.microsoft.com/office/drawing/2014/main" id="{3F3CD160-A5FB-4C2B-9413-4F7E6B323F1B}"/>
                  </a:ext>
                </a:extLst>
              </p:cNvPr>
              <p:cNvGrpSpPr/>
              <p:nvPr/>
            </p:nvGrpSpPr>
            <p:grpSpPr>
              <a:xfrm>
                <a:off x="7682956" y="1347191"/>
                <a:ext cx="1685572" cy="1685570"/>
                <a:chOff x="4659086" y="1992088"/>
                <a:chExt cx="2873830" cy="2873826"/>
              </a:xfrm>
            </p:grpSpPr>
            <p:grpSp>
              <p:nvGrpSpPr>
                <p:cNvPr id="26" name="Group 23">
                  <a:extLst>
                    <a:ext uri="{FF2B5EF4-FFF2-40B4-BE49-F238E27FC236}">
                      <a16:creationId xmlns="" xmlns:a16="http://schemas.microsoft.com/office/drawing/2014/main" id="{5E262CA4-B5BC-4A83-8072-FE218B546261}"/>
                    </a:ext>
                  </a:extLst>
                </p:cNvPr>
                <p:cNvGrpSpPr/>
                <p:nvPr/>
              </p:nvGrpSpPr>
              <p:grpSpPr>
                <a:xfrm>
                  <a:off x="4659086" y="1992088"/>
                  <a:ext cx="2873830" cy="2873826"/>
                  <a:chOff x="2257390" y="2888817"/>
                  <a:chExt cx="1381819" cy="1381817"/>
                </a:xfrm>
              </p:grpSpPr>
              <p:sp>
                <p:nvSpPr>
                  <p:cNvPr id="28" name="Oval 25">
                    <a:extLst>
                      <a:ext uri="{FF2B5EF4-FFF2-40B4-BE49-F238E27FC236}">
                        <a16:creationId xmlns="" xmlns:a16="http://schemas.microsoft.com/office/drawing/2014/main" id="{569722B5-B946-4E56-867B-8324C72E207B}"/>
                      </a:ext>
                    </a:extLst>
                  </p:cNvPr>
                  <p:cNvSpPr/>
                  <p:nvPr/>
                </p:nvSpPr>
                <p:spPr>
                  <a:xfrm>
                    <a:off x="2257390" y="2888817"/>
                    <a:ext cx="1381819" cy="1381817"/>
                  </a:xfrm>
                  <a:prstGeom prst="ellipse">
                    <a:avLst/>
                  </a:prstGeom>
                  <a:solidFill>
                    <a:schemeClr val="bg1">
                      <a:alpha val="30000"/>
                    </a:schemeClr>
                  </a:solidFill>
                  <a:ln w="889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900">
                      <a:cs typeface="Poppins" panose="02000000000000000000" pitchFamily="2" charset="0"/>
                    </a:endParaRPr>
                  </a:p>
                </p:txBody>
              </p:sp>
              <p:sp>
                <p:nvSpPr>
                  <p:cNvPr id="29" name="Partial Circle 26">
                    <a:extLst>
                      <a:ext uri="{FF2B5EF4-FFF2-40B4-BE49-F238E27FC236}">
                        <a16:creationId xmlns="" xmlns:a16="http://schemas.microsoft.com/office/drawing/2014/main" id="{7685CEB7-7A03-4AF4-8EF9-4DA6887545E9}"/>
                      </a:ext>
                    </a:extLst>
                  </p:cNvPr>
                  <p:cNvSpPr/>
                  <p:nvPr/>
                </p:nvSpPr>
                <p:spPr>
                  <a:xfrm>
                    <a:off x="2257390" y="2888817"/>
                    <a:ext cx="1381818" cy="1381816"/>
                  </a:xfrm>
                  <a:prstGeom prst="pie">
                    <a:avLst>
                      <a:gd name="adj1" fmla="val 7028905"/>
                      <a:gd name="adj2" fmla="val 16937872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900">
                      <a:solidFill>
                        <a:schemeClr val="tx1"/>
                      </a:solidFill>
                      <a:cs typeface="Poppins" panose="02000000000000000000" pitchFamily="2" charset="0"/>
                    </a:endParaRPr>
                  </a:p>
                </p:txBody>
              </p:sp>
              <p:sp>
                <p:nvSpPr>
                  <p:cNvPr id="30" name="Oval 27">
                    <a:extLst>
                      <a:ext uri="{FF2B5EF4-FFF2-40B4-BE49-F238E27FC236}">
                        <a16:creationId xmlns="" xmlns:a16="http://schemas.microsoft.com/office/drawing/2014/main" id="{CB3265F0-3578-483A-B4D3-991D7EA0983C}"/>
                      </a:ext>
                    </a:extLst>
                  </p:cNvPr>
                  <p:cNvSpPr/>
                  <p:nvPr/>
                </p:nvSpPr>
                <p:spPr>
                  <a:xfrm>
                    <a:off x="2382175" y="3013601"/>
                    <a:ext cx="1132249" cy="1132250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889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900">
                      <a:cs typeface="Poppins" panose="02000000000000000000" pitchFamily="2" charset="0"/>
                    </a:endParaRPr>
                  </a:p>
                </p:txBody>
              </p:sp>
            </p:grpSp>
            <p:sp>
              <p:nvSpPr>
                <p:cNvPr id="27" name="Rectangle 24">
                  <a:extLst>
                    <a:ext uri="{FF2B5EF4-FFF2-40B4-BE49-F238E27FC236}">
                      <a16:creationId xmlns="" xmlns:a16="http://schemas.microsoft.com/office/drawing/2014/main" id="{6569AA09-57D5-4227-9639-A69FBF3F8F75}"/>
                    </a:ext>
                  </a:extLst>
                </p:cNvPr>
                <p:cNvSpPr/>
                <p:nvPr/>
              </p:nvSpPr>
              <p:spPr>
                <a:xfrm flipH="1">
                  <a:off x="4826592" y="2722180"/>
                  <a:ext cx="2602210" cy="153634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sz="2400" b="1" dirty="0">
                      <a:solidFill>
                        <a:schemeClr val="bg1"/>
                      </a:solidFill>
                      <a:cs typeface="Poppins" panose="02000000000000000000" pitchFamily="2" charset="0"/>
                    </a:rPr>
                    <a:t>60</a:t>
                  </a:r>
                  <a:r>
                    <a:rPr lang="en-US" sz="1050" b="1" dirty="0">
                      <a:solidFill>
                        <a:schemeClr val="bg1"/>
                      </a:solidFill>
                      <a:cs typeface="Poppins" panose="02000000000000000000" pitchFamily="2" charset="0"/>
                    </a:rPr>
                    <a:t>%</a:t>
                  </a:r>
                  <a:endParaRPr lang="id-ID" sz="2400" b="1" dirty="0">
                    <a:solidFill>
                      <a:schemeClr val="bg1"/>
                    </a:solidFill>
                    <a:cs typeface="Poppins" panose="02000000000000000000" pitchFamily="2" charset="0"/>
                  </a:endParaRPr>
                </a:p>
              </p:txBody>
            </p:sp>
          </p:grpSp>
          <p:sp>
            <p:nvSpPr>
              <p:cNvPr id="25" name="Rectangle 22">
                <a:extLst>
                  <a:ext uri="{FF2B5EF4-FFF2-40B4-BE49-F238E27FC236}">
                    <a16:creationId xmlns="" xmlns:a16="http://schemas.microsoft.com/office/drawing/2014/main" id="{2D6941AB-200F-42E6-9685-F27E1476DECD}"/>
                  </a:ext>
                </a:extLst>
              </p:cNvPr>
              <p:cNvSpPr/>
              <p:nvPr/>
            </p:nvSpPr>
            <p:spPr>
              <a:xfrm>
                <a:off x="6856737" y="3159764"/>
                <a:ext cx="3338011" cy="6157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sz="1200" b="1" dirty="0">
                    <a:solidFill>
                      <a:schemeClr val="bg1"/>
                    </a:solidFill>
                    <a:cs typeface="Poppins" panose="00000500000000000000" pitchFamily="2" charset="0"/>
                  </a:rPr>
                  <a:t>Second Handling</a:t>
                </a:r>
                <a:endParaRPr lang="id-ID" sz="1200" b="1" dirty="0">
                  <a:solidFill>
                    <a:schemeClr val="bg1"/>
                  </a:solidFill>
                  <a:cs typeface="Poppins" panose="00000500000000000000" pitchFamily="2" charset="0"/>
                </a:endParaRPr>
              </a:p>
            </p:txBody>
          </p:sp>
        </p:grpSp>
      </p:grpSp>
      <p:grpSp>
        <p:nvGrpSpPr>
          <p:cNvPr id="31" name="Group 31">
            <a:extLst>
              <a:ext uri="{FF2B5EF4-FFF2-40B4-BE49-F238E27FC236}">
                <a16:creationId xmlns="" xmlns:a16="http://schemas.microsoft.com/office/drawing/2014/main" id="{9BDC89C3-D2D6-4C16-966F-9910B65C48F6}"/>
              </a:ext>
            </a:extLst>
          </p:cNvPr>
          <p:cNvGrpSpPr/>
          <p:nvPr/>
        </p:nvGrpSpPr>
        <p:grpSpPr>
          <a:xfrm flipH="1">
            <a:off x="2953324" y="1109184"/>
            <a:ext cx="261290" cy="933948"/>
            <a:chOff x="7895478" y="1585784"/>
            <a:chExt cx="261290" cy="933948"/>
          </a:xfrm>
        </p:grpSpPr>
        <p:cxnSp>
          <p:nvCxnSpPr>
            <p:cNvPr id="32" name="Straight Connector 32">
              <a:extLst>
                <a:ext uri="{FF2B5EF4-FFF2-40B4-BE49-F238E27FC236}">
                  <a16:creationId xmlns="" xmlns:a16="http://schemas.microsoft.com/office/drawing/2014/main" id="{44F4BF16-A4B4-4EB7-A0CB-E3C690D9DF25}"/>
                </a:ext>
              </a:extLst>
            </p:cNvPr>
            <p:cNvCxnSpPr/>
            <p:nvPr/>
          </p:nvCxnSpPr>
          <p:spPr>
            <a:xfrm flipV="1">
              <a:off x="7895478" y="1585785"/>
              <a:ext cx="0" cy="933947"/>
            </a:xfrm>
            <a:prstGeom prst="line">
              <a:avLst/>
            </a:prstGeom>
            <a:ln w="19050" cmpd="sng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3">
              <a:extLst>
                <a:ext uri="{FF2B5EF4-FFF2-40B4-BE49-F238E27FC236}">
                  <a16:creationId xmlns="" xmlns:a16="http://schemas.microsoft.com/office/drawing/2014/main" id="{DEAA8663-2A67-4F07-AADC-891AC5D91A57}"/>
                </a:ext>
              </a:extLst>
            </p:cNvPr>
            <p:cNvCxnSpPr/>
            <p:nvPr/>
          </p:nvCxnSpPr>
          <p:spPr>
            <a:xfrm>
              <a:off x="7895478" y="1585784"/>
              <a:ext cx="261290" cy="0"/>
            </a:xfrm>
            <a:prstGeom prst="line">
              <a:avLst/>
            </a:prstGeom>
            <a:ln w="19050" cmpd="sng">
              <a:solidFill>
                <a:schemeClr val="bg1">
                  <a:lumMod val="75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34">
            <a:extLst>
              <a:ext uri="{FF2B5EF4-FFF2-40B4-BE49-F238E27FC236}">
                <a16:creationId xmlns="" xmlns:a16="http://schemas.microsoft.com/office/drawing/2014/main" id="{4EDB1669-98F6-4C83-A08F-90D0A734321D}"/>
              </a:ext>
            </a:extLst>
          </p:cNvPr>
          <p:cNvGrpSpPr/>
          <p:nvPr/>
        </p:nvGrpSpPr>
        <p:grpSpPr>
          <a:xfrm>
            <a:off x="4457637" y="2364460"/>
            <a:ext cx="261290" cy="933948"/>
            <a:chOff x="7895478" y="1585784"/>
            <a:chExt cx="261290" cy="933948"/>
          </a:xfrm>
        </p:grpSpPr>
        <p:cxnSp>
          <p:nvCxnSpPr>
            <p:cNvPr id="35" name="Straight Connector 35">
              <a:extLst>
                <a:ext uri="{FF2B5EF4-FFF2-40B4-BE49-F238E27FC236}">
                  <a16:creationId xmlns="" xmlns:a16="http://schemas.microsoft.com/office/drawing/2014/main" id="{8D7A13F5-C9AE-46E5-86C6-002B755DA9D1}"/>
                </a:ext>
              </a:extLst>
            </p:cNvPr>
            <p:cNvCxnSpPr/>
            <p:nvPr/>
          </p:nvCxnSpPr>
          <p:spPr>
            <a:xfrm flipV="1">
              <a:off x="7895478" y="1585785"/>
              <a:ext cx="0" cy="933947"/>
            </a:xfrm>
            <a:prstGeom prst="line">
              <a:avLst/>
            </a:prstGeom>
            <a:ln w="19050" cmpd="sng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6">
              <a:extLst>
                <a:ext uri="{FF2B5EF4-FFF2-40B4-BE49-F238E27FC236}">
                  <a16:creationId xmlns="" xmlns:a16="http://schemas.microsoft.com/office/drawing/2014/main" id="{70E47736-961B-4989-AFEF-8A7425BDB57E}"/>
                </a:ext>
              </a:extLst>
            </p:cNvPr>
            <p:cNvCxnSpPr/>
            <p:nvPr/>
          </p:nvCxnSpPr>
          <p:spPr>
            <a:xfrm>
              <a:off x="7895478" y="1585784"/>
              <a:ext cx="261290" cy="0"/>
            </a:xfrm>
            <a:prstGeom prst="line">
              <a:avLst/>
            </a:prstGeom>
            <a:ln w="19050" cmpd="sng">
              <a:solidFill>
                <a:schemeClr val="bg1">
                  <a:lumMod val="75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37">
            <a:extLst>
              <a:ext uri="{FF2B5EF4-FFF2-40B4-BE49-F238E27FC236}">
                <a16:creationId xmlns="" xmlns:a16="http://schemas.microsoft.com/office/drawing/2014/main" id="{0E7C46D8-874F-4C0C-9F48-1F13588F45E5}"/>
              </a:ext>
            </a:extLst>
          </p:cNvPr>
          <p:cNvGrpSpPr/>
          <p:nvPr/>
        </p:nvGrpSpPr>
        <p:grpSpPr>
          <a:xfrm flipH="1" flipV="1">
            <a:off x="2199506" y="3206279"/>
            <a:ext cx="261290" cy="933948"/>
            <a:chOff x="7895478" y="1585784"/>
            <a:chExt cx="261290" cy="933948"/>
          </a:xfrm>
        </p:grpSpPr>
        <p:cxnSp>
          <p:nvCxnSpPr>
            <p:cNvPr id="38" name="Straight Connector 38">
              <a:extLst>
                <a:ext uri="{FF2B5EF4-FFF2-40B4-BE49-F238E27FC236}">
                  <a16:creationId xmlns="" xmlns:a16="http://schemas.microsoft.com/office/drawing/2014/main" id="{9235B8F9-9637-437C-8875-D7D7E9A7177F}"/>
                </a:ext>
              </a:extLst>
            </p:cNvPr>
            <p:cNvCxnSpPr/>
            <p:nvPr/>
          </p:nvCxnSpPr>
          <p:spPr>
            <a:xfrm flipV="1">
              <a:off x="7895478" y="1585785"/>
              <a:ext cx="0" cy="933947"/>
            </a:xfrm>
            <a:prstGeom prst="line">
              <a:avLst/>
            </a:prstGeom>
            <a:ln w="19050" cmpd="sng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9">
              <a:extLst>
                <a:ext uri="{FF2B5EF4-FFF2-40B4-BE49-F238E27FC236}">
                  <a16:creationId xmlns="" xmlns:a16="http://schemas.microsoft.com/office/drawing/2014/main" id="{AE581BB9-8C90-4751-A7E8-40F33543BA5A}"/>
                </a:ext>
              </a:extLst>
            </p:cNvPr>
            <p:cNvCxnSpPr/>
            <p:nvPr/>
          </p:nvCxnSpPr>
          <p:spPr>
            <a:xfrm>
              <a:off x="7895478" y="1585784"/>
              <a:ext cx="261290" cy="0"/>
            </a:xfrm>
            <a:prstGeom prst="line">
              <a:avLst/>
            </a:prstGeom>
            <a:ln w="19050" cmpd="sng">
              <a:solidFill>
                <a:schemeClr val="bg1">
                  <a:lumMod val="75000"/>
                </a:schemeClr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Rectangle 41">
            <a:extLst>
              <a:ext uri="{FF2B5EF4-FFF2-40B4-BE49-F238E27FC236}">
                <a16:creationId xmlns="" xmlns:a16="http://schemas.microsoft.com/office/drawing/2014/main" id="{200B9D1E-5F21-404B-8F88-F0CC4A36AAED}"/>
              </a:ext>
            </a:extLst>
          </p:cNvPr>
          <p:cNvSpPr/>
          <p:nvPr/>
        </p:nvSpPr>
        <p:spPr>
          <a:xfrm>
            <a:off x="4826454" y="2170511"/>
            <a:ext cx="1435008" cy="379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da-DK" sz="1600" b="1" dirty="0">
                <a:solidFill>
                  <a:schemeClr val="accent1"/>
                </a:solidFill>
                <a:cs typeface="Poppins" panose="00000500000000000000" pitchFamily="2" charset="0"/>
              </a:rPr>
              <a:t>Code</a:t>
            </a:r>
          </a:p>
        </p:txBody>
      </p:sp>
      <p:sp>
        <p:nvSpPr>
          <p:cNvPr id="41" name="Rectangle 44">
            <a:extLst>
              <a:ext uri="{FF2B5EF4-FFF2-40B4-BE49-F238E27FC236}">
                <a16:creationId xmlns="" xmlns:a16="http://schemas.microsoft.com/office/drawing/2014/main" id="{8859DC51-B2D6-428C-8E37-79E758BF1E83}"/>
              </a:ext>
            </a:extLst>
          </p:cNvPr>
          <p:cNvSpPr/>
          <p:nvPr/>
        </p:nvSpPr>
        <p:spPr>
          <a:xfrm>
            <a:off x="443117" y="3931185"/>
            <a:ext cx="1435008" cy="379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da-DK" sz="1600" b="1" dirty="0">
                <a:solidFill>
                  <a:schemeClr val="accent2"/>
                </a:solidFill>
                <a:cs typeface="Poppins" panose="00000500000000000000" pitchFamily="2" charset="0"/>
              </a:rPr>
              <a:t>Design</a:t>
            </a:r>
          </a:p>
        </p:txBody>
      </p:sp>
      <p:sp>
        <p:nvSpPr>
          <p:cNvPr id="42" name="Rectangle 47">
            <a:extLst>
              <a:ext uri="{FF2B5EF4-FFF2-40B4-BE49-F238E27FC236}">
                <a16:creationId xmlns="" xmlns:a16="http://schemas.microsoft.com/office/drawing/2014/main" id="{58BF0FA1-EF6A-47DE-ABEC-E3537BCACF6A}"/>
              </a:ext>
            </a:extLst>
          </p:cNvPr>
          <p:cNvSpPr/>
          <p:nvPr/>
        </p:nvSpPr>
        <p:spPr>
          <a:xfrm>
            <a:off x="1277215" y="938214"/>
            <a:ext cx="1435008" cy="379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da-DK" sz="1600" b="1" dirty="0">
                <a:solidFill>
                  <a:schemeClr val="accent3"/>
                </a:solidFill>
                <a:cs typeface="Poppins" panose="00000500000000000000" pitchFamily="2" charset="0"/>
              </a:rPr>
              <a:t>Analysis</a:t>
            </a:r>
          </a:p>
        </p:txBody>
      </p:sp>
      <p:sp>
        <p:nvSpPr>
          <p:cNvPr id="43" name="TextBox 45">
            <a:extLst>
              <a:ext uri="{FF2B5EF4-FFF2-40B4-BE49-F238E27FC236}">
                <a16:creationId xmlns="" xmlns:a16="http://schemas.microsoft.com/office/drawing/2014/main" id="{218E066C-2813-4E74-8346-90B12F68F875}"/>
              </a:ext>
            </a:extLst>
          </p:cNvPr>
          <p:cNvSpPr txBox="1"/>
          <p:nvPr/>
        </p:nvSpPr>
        <p:spPr>
          <a:xfrm>
            <a:off x="6772734" y="1507995"/>
            <a:ext cx="46196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anose="020B0604020202020204" pitchFamily="34" charset="0"/>
              </a:rPr>
              <a:t>Your Title </a:t>
            </a:r>
            <a:r>
              <a:rPr lang="en-US" sz="40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anose="020B0604020202020204" pitchFamily="34" charset="0"/>
              </a:rPr>
              <a:t>Text </a:t>
            </a:r>
          </a:p>
          <a:p>
            <a:r>
              <a:rPr lang="en-US" sz="40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anose="020B0604020202020204" pitchFamily="34" charset="0"/>
              </a:rPr>
              <a:t>Goes </a:t>
            </a:r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anose="020B0604020202020204" pitchFamily="34" charset="0"/>
              </a:rPr>
              <a:t>Here</a:t>
            </a:r>
          </a:p>
        </p:txBody>
      </p:sp>
      <p:sp>
        <p:nvSpPr>
          <p:cNvPr id="44" name="TextBox 46">
            <a:extLst>
              <a:ext uri="{FF2B5EF4-FFF2-40B4-BE49-F238E27FC236}">
                <a16:creationId xmlns="" xmlns:a16="http://schemas.microsoft.com/office/drawing/2014/main" id="{6405791E-7759-42F1-A843-4D51193104B1}"/>
              </a:ext>
            </a:extLst>
          </p:cNvPr>
          <p:cNvSpPr txBox="1"/>
          <p:nvPr/>
        </p:nvSpPr>
        <p:spPr>
          <a:xfrm>
            <a:off x="6820360" y="2943081"/>
            <a:ext cx="4572000" cy="623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Segoe UI" panose="020B0502040204020203" pitchFamily="34" charset="0"/>
              </a:rPr>
              <a:t>Leverage agile frameworks to provide a robust synopsis for high level overviews.</a:t>
            </a:r>
          </a:p>
        </p:txBody>
      </p:sp>
    </p:spTree>
    <p:extLst>
      <p:ext uri="{BB962C8B-B14F-4D97-AF65-F5344CB8AC3E}">
        <p14:creationId xmlns:p14="http://schemas.microsoft.com/office/powerpoint/2010/main" val="2980170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accel="52000" decel="48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350" fill="hold"/>
                                        <p:tgtEl>
                                          <p:spTgt spid="4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accel="52000" decel="48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9" dur="35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8" presetClass="entr" presetSubtype="3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accel="52000" decel="48000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44" dur="350" fill="hold"/>
                                        <p:tgtEl>
                                          <p:spTgt spid="2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3" grpId="1"/>
      <p:bldP spid="4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4">
            <a:extLst>
              <a:ext uri="{FF2B5EF4-FFF2-40B4-BE49-F238E27FC236}">
                <a16:creationId xmlns="" xmlns:a16="http://schemas.microsoft.com/office/drawing/2014/main" id="{599A8664-319B-4375-BC56-B5117C3B5C8C}"/>
              </a:ext>
            </a:extLst>
          </p:cNvPr>
          <p:cNvGrpSpPr/>
          <p:nvPr/>
        </p:nvGrpSpPr>
        <p:grpSpPr>
          <a:xfrm>
            <a:off x="4346143" y="2229657"/>
            <a:ext cx="3481101" cy="4629931"/>
            <a:chOff x="4346141" y="2229658"/>
            <a:chExt cx="3481101" cy="4629930"/>
          </a:xfrm>
        </p:grpSpPr>
        <p:grpSp>
          <p:nvGrpSpPr>
            <p:cNvPr id="3" name="Group 73">
              <a:extLst>
                <a:ext uri="{FF2B5EF4-FFF2-40B4-BE49-F238E27FC236}">
                  <a16:creationId xmlns="" xmlns:a16="http://schemas.microsoft.com/office/drawing/2014/main" id="{D4849E33-753F-4E14-B4BA-DDB05A7038A7}"/>
                </a:ext>
              </a:extLst>
            </p:cNvPr>
            <p:cNvGrpSpPr/>
            <p:nvPr/>
          </p:nvGrpSpPr>
          <p:grpSpPr>
            <a:xfrm>
              <a:off x="4481924" y="2229658"/>
              <a:ext cx="1562834" cy="4279823"/>
              <a:chOff x="4481924" y="2229658"/>
              <a:chExt cx="1562834" cy="4279823"/>
            </a:xfrm>
          </p:grpSpPr>
          <p:sp>
            <p:nvSpPr>
              <p:cNvPr id="51" name="Freeform 5">
                <a:extLst>
                  <a:ext uri="{FF2B5EF4-FFF2-40B4-BE49-F238E27FC236}">
                    <a16:creationId xmlns="" xmlns:a16="http://schemas.microsoft.com/office/drawing/2014/main" id="{7FFFA066-DD86-4DA2-8D6A-3340DBE309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9645" y="2702235"/>
                <a:ext cx="555113" cy="3807246"/>
              </a:xfrm>
              <a:custGeom>
                <a:avLst/>
                <a:gdLst>
                  <a:gd name="T0" fmla="*/ 278 w 310"/>
                  <a:gd name="T1" fmla="*/ 212 h 2130"/>
                  <a:gd name="T2" fmla="*/ 278 w 310"/>
                  <a:gd name="T3" fmla="*/ 2120 h 2130"/>
                  <a:gd name="T4" fmla="*/ 278 w 310"/>
                  <a:gd name="T5" fmla="*/ 2130 h 2130"/>
                  <a:gd name="T6" fmla="*/ 310 w 310"/>
                  <a:gd name="T7" fmla="*/ 2130 h 2130"/>
                  <a:gd name="T8" fmla="*/ 310 w 310"/>
                  <a:gd name="T9" fmla="*/ 2120 h 2130"/>
                  <a:gd name="T10" fmla="*/ 310 w 310"/>
                  <a:gd name="T11" fmla="*/ 212 h 2130"/>
                  <a:gd name="T12" fmla="*/ 150 w 310"/>
                  <a:gd name="T13" fmla="*/ 0 h 2130"/>
                  <a:gd name="T14" fmla="*/ 0 w 310"/>
                  <a:gd name="T15" fmla="*/ 0 h 2130"/>
                  <a:gd name="T16" fmla="*/ 0 w 310"/>
                  <a:gd name="T17" fmla="*/ 42 h 2130"/>
                  <a:gd name="T18" fmla="*/ 150 w 310"/>
                  <a:gd name="T19" fmla="*/ 42 h 2130"/>
                  <a:gd name="T20" fmla="*/ 278 w 310"/>
                  <a:gd name="T21" fmla="*/ 212 h 2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0" h="2130">
                    <a:moveTo>
                      <a:pt x="278" y="212"/>
                    </a:moveTo>
                    <a:cubicBezTo>
                      <a:pt x="278" y="2120"/>
                      <a:pt x="278" y="2120"/>
                      <a:pt x="278" y="2120"/>
                    </a:cubicBezTo>
                    <a:cubicBezTo>
                      <a:pt x="278" y="2124"/>
                      <a:pt x="278" y="2127"/>
                      <a:pt x="278" y="2130"/>
                    </a:cubicBezTo>
                    <a:cubicBezTo>
                      <a:pt x="310" y="2130"/>
                      <a:pt x="310" y="2130"/>
                      <a:pt x="310" y="2130"/>
                    </a:cubicBezTo>
                    <a:cubicBezTo>
                      <a:pt x="310" y="2127"/>
                      <a:pt x="310" y="2124"/>
                      <a:pt x="310" y="2120"/>
                    </a:cubicBezTo>
                    <a:cubicBezTo>
                      <a:pt x="310" y="212"/>
                      <a:pt x="310" y="212"/>
                      <a:pt x="310" y="212"/>
                    </a:cubicBezTo>
                    <a:cubicBezTo>
                      <a:pt x="310" y="95"/>
                      <a:pt x="239" y="0"/>
                      <a:pt x="15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50" y="42"/>
                      <a:pt x="150" y="42"/>
                      <a:pt x="150" y="42"/>
                    </a:cubicBezTo>
                    <a:cubicBezTo>
                      <a:pt x="221" y="42"/>
                      <a:pt x="278" y="118"/>
                      <a:pt x="278" y="21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grpSp>
            <p:nvGrpSpPr>
              <p:cNvPr id="52" name="Group 1">
                <a:extLst>
                  <a:ext uri="{FF2B5EF4-FFF2-40B4-BE49-F238E27FC236}">
                    <a16:creationId xmlns="" xmlns:a16="http://schemas.microsoft.com/office/drawing/2014/main" id="{E5C76B8A-5BB1-4781-906C-6794D4F8C361}"/>
                  </a:ext>
                </a:extLst>
              </p:cNvPr>
              <p:cNvGrpSpPr/>
              <p:nvPr/>
            </p:nvGrpSpPr>
            <p:grpSpPr>
              <a:xfrm>
                <a:off x="4481924" y="2229658"/>
                <a:ext cx="1060970" cy="1059639"/>
                <a:chOff x="4481924" y="2229658"/>
                <a:chExt cx="1060970" cy="1059639"/>
              </a:xfrm>
            </p:grpSpPr>
            <p:sp>
              <p:nvSpPr>
                <p:cNvPr id="53" name="Oval 7">
                  <a:extLst>
                    <a:ext uri="{FF2B5EF4-FFF2-40B4-BE49-F238E27FC236}">
                      <a16:creationId xmlns="" xmlns:a16="http://schemas.microsoft.com/office/drawing/2014/main" id="{C43B7EC6-1188-478F-BBBD-F5DEB0C92D5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481924" y="2229658"/>
                  <a:ext cx="1060970" cy="1059639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 dirty="0"/>
                </a:p>
              </p:txBody>
            </p:sp>
            <p:sp>
              <p:nvSpPr>
                <p:cNvPr id="54" name="Freeform 397">
                  <a:extLst>
                    <a:ext uri="{FF2B5EF4-FFF2-40B4-BE49-F238E27FC236}">
                      <a16:creationId xmlns="" xmlns:a16="http://schemas.microsoft.com/office/drawing/2014/main" id="{0F7A749A-41EE-4FAF-BF46-F4B092E80E2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901837" y="2566583"/>
                  <a:ext cx="221144" cy="385789"/>
                </a:xfrm>
                <a:custGeom>
                  <a:avLst/>
                  <a:gdLst>
                    <a:gd name="T0" fmla="*/ 879 w 1920"/>
                    <a:gd name="T1" fmla="*/ 960 h 3346"/>
                    <a:gd name="T2" fmla="*/ 776 w 1920"/>
                    <a:gd name="T3" fmla="*/ 1017 h 3346"/>
                    <a:gd name="T4" fmla="*/ 706 w 1920"/>
                    <a:gd name="T5" fmla="*/ 1112 h 3346"/>
                    <a:gd name="T6" fmla="*/ 681 w 1920"/>
                    <a:gd name="T7" fmla="*/ 1230 h 3346"/>
                    <a:gd name="T8" fmla="*/ 706 w 1920"/>
                    <a:gd name="T9" fmla="*/ 1349 h 3346"/>
                    <a:gd name="T10" fmla="*/ 776 w 1920"/>
                    <a:gd name="T11" fmla="*/ 1443 h 3346"/>
                    <a:gd name="T12" fmla="*/ 879 w 1920"/>
                    <a:gd name="T13" fmla="*/ 1500 h 3346"/>
                    <a:gd name="T14" fmla="*/ 1001 w 1920"/>
                    <a:gd name="T15" fmla="*/ 1509 h 3346"/>
                    <a:gd name="T16" fmla="*/ 1113 w 1920"/>
                    <a:gd name="T17" fmla="*/ 1467 h 3346"/>
                    <a:gd name="T18" fmla="*/ 1195 w 1920"/>
                    <a:gd name="T19" fmla="*/ 1384 h 3346"/>
                    <a:gd name="T20" fmla="*/ 1237 w 1920"/>
                    <a:gd name="T21" fmla="*/ 1272 h 3346"/>
                    <a:gd name="T22" fmla="*/ 1228 w 1920"/>
                    <a:gd name="T23" fmla="*/ 1149 h 3346"/>
                    <a:gd name="T24" fmla="*/ 1171 w 1920"/>
                    <a:gd name="T25" fmla="*/ 1045 h 3346"/>
                    <a:gd name="T26" fmla="*/ 1078 w 1920"/>
                    <a:gd name="T27" fmla="*/ 974 h 3346"/>
                    <a:gd name="T28" fmla="*/ 960 w 1920"/>
                    <a:gd name="T29" fmla="*/ 948 h 3346"/>
                    <a:gd name="T30" fmla="*/ 986 w 1920"/>
                    <a:gd name="T31" fmla="*/ 2 h 3346"/>
                    <a:gd name="T32" fmla="*/ 1038 w 1920"/>
                    <a:gd name="T33" fmla="*/ 34 h 3346"/>
                    <a:gd name="T34" fmla="*/ 1110 w 1920"/>
                    <a:gd name="T35" fmla="*/ 125 h 3346"/>
                    <a:gd name="T36" fmla="*/ 1196 w 1920"/>
                    <a:gd name="T37" fmla="*/ 253 h 3346"/>
                    <a:gd name="T38" fmla="*/ 1290 w 1920"/>
                    <a:gd name="T39" fmla="*/ 415 h 3346"/>
                    <a:gd name="T40" fmla="*/ 1382 w 1920"/>
                    <a:gd name="T41" fmla="*/ 612 h 3346"/>
                    <a:gd name="T42" fmla="*/ 1468 w 1920"/>
                    <a:gd name="T43" fmla="*/ 844 h 3346"/>
                    <a:gd name="T44" fmla="*/ 1538 w 1920"/>
                    <a:gd name="T45" fmla="*/ 1113 h 3346"/>
                    <a:gd name="T46" fmla="*/ 1585 w 1920"/>
                    <a:gd name="T47" fmla="*/ 1415 h 3346"/>
                    <a:gd name="T48" fmla="*/ 1602 w 1920"/>
                    <a:gd name="T49" fmla="*/ 1753 h 3346"/>
                    <a:gd name="T50" fmla="*/ 1723 w 1920"/>
                    <a:gd name="T51" fmla="*/ 2263 h 3346"/>
                    <a:gd name="T52" fmla="*/ 1829 w 1920"/>
                    <a:gd name="T53" fmla="*/ 2383 h 3346"/>
                    <a:gd name="T54" fmla="*/ 1897 w 1920"/>
                    <a:gd name="T55" fmla="*/ 2526 h 3346"/>
                    <a:gd name="T56" fmla="*/ 1920 w 1920"/>
                    <a:gd name="T57" fmla="*/ 2687 h 3346"/>
                    <a:gd name="T58" fmla="*/ 1913 w 1920"/>
                    <a:gd name="T59" fmla="*/ 3228 h 3346"/>
                    <a:gd name="T60" fmla="*/ 1877 w 1920"/>
                    <a:gd name="T61" fmla="*/ 3266 h 3346"/>
                    <a:gd name="T62" fmla="*/ 1826 w 1920"/>
                    <a:gd name="T63" fmla="*/ 3274 h 3346"/>
                    <a:gd name="T64" fmla="*/ 1541 w 1920"/>
                    <a:gd name="T65" fmla="*/ 3092 h 3346"/>
                    <a:gd name="T66" fmla="*/ 1426 w 1920"/>
                    <a:gd name="T67" fmla="*/ 3038 h 3346"/>
                    <a:gd name="T68" fmla="*/ 1301 w 1920"/>
                    <a:gd name="T69" fmla="*/ 3019 h 3346"/>
                    <a:gd name="T70" fmla="*/ 1113 w 1920"/>
                    <a:gd name="T71" fmla="*/ 3287 h 3346"/>
                    <a:gd name="T72" fmla="*/ 1075 w 1920"/>
                    <a:gd name="T73" fmla="*/ 3335 h 3346"/>
                    <a:gd name="T74" fmla="*/ 886 w 1920"/>
                    <a:gd name="T75" fmla="*/ 3346 h 3346"/>
                    <a:gd name="T76" fmla="*/ 828 w 1920"/>
                    <a:gd name="T77" fmla="*/ 3322 h 3346"/>
                    <a:gd name="T78" fmla="*/ 805 w 1920"/>
                    <a:gd name="T79" fmla="*/ 3265 h 3346"/>
                    <a:gd name="T80" fmla="*/ 568 w 1920"/>
                    <a:gd name="T81" fmla="*/ 3022 h 3346"/>
                    <a:gd name="T82" fmla="*/ 423 w 1920"/>
                    <a:gd name="T83" fmla="*/ 3066 h 3346"/>
                    <a:gd name="T84" fmla="*/ 110 w 1920"/>
                    <a:gd name="T85" fmla="*/ 3270 h 3346"/>
                    <a:gd name="T86" fmla="*/ 59 w 1920"/>
                    <a:gd name="T87" fmla="*/ 3272 h 3346"/>
                    <a:gd name="T88" fmla="*/ 17 w 1920"/>
                    <a:gd name="T89" fmla="*/ 3242 h 3346"/>
                    <a:gd name="T90" fmla="*/ 0 w 1920"/>
                    <a:gd name="T91" fmla="*/ 3194 h 3346"/>
                    <a:gd name="T92" fmla="*/ 10 w 1920"/>
                    <a:gd name="T93" fmla="*/ 2578 h 3346"/>
                    <a:gd name="T94" fmla="*/ 64 w 1920"/>
                    <a:gd name="T95" fmla="*/ 2429 h 3346"/>
                    <a:gd name="T96" fmla="*/ 158 w 1920"/>
                    <a:gd name="T97" fmla="*/ 2299 h 3346"/>
                    <a:gd name="T98" fmla="*/ 319 w 1920"/>
                    <a:gd name="T99" fmla="*/ 2179 h 3346"/>
                    <a:gd name="T100" fmla="*/ 326 w 1920"/>
                    <a:gd name="T101" fmla="*/ 1523 h 3346"/>
                    <a:gd name="T102" fmla="*/ 365 w 1920"/>
                    <a:gd name="T103" fmla="*/ 1209 h 3346"/>
                    <a:gd name="T104" fmla="*/ 429 w 1920"/>
                    <a:gd name="T105" fmla="*/ 929 h 3346"/>
                    <a:gd name="T106" fmla="*/ 512 w 1920"/>
                    <a:gd name="T107" fmla="*/ 685 h 3346"/>
                    <a:gd name="T108" fmla="*/ 605 w 1920"/>
                    <a:gd name="T109" fmla="*/ 475 h 3346"/>
                    <a:gd name="T110" fmla="*/ 701 w 1920"/>
                    <a:gd name="T111" fmla="*/ 301 h 3346"/>
                    <a:gd name="T112" fmla="*/ 792 w 1920"/>
                    <a:gd name="T113" fmla="*/ 163 h 3346"/>
                    <a:gd name="T114" fmla="*/ 871 w 1920"/>
                    <a:gd name="T115" fmla="*/ 59 h 3346"/>
                    <a:gd name="T116" fmla="*/ 926 w 1920"/>
                    <a:gd name="T117" fmla="*/ 9 h 3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920" h="3346">
                      <a:moveTo>
                        <a:pt x="960" y="948"/>
                      </a:moveTo>
                      <a:lnTo>
                        <a:pt x="919" y="950"/>
                      </a:lnTo>
                      <a:lnTo>
                        <a:pt x="879" y="960"/>
                      </a:lnTo>
                      <a:lnTo>
                        <a:pt x="843" y="974"/>
                      </a:lnTo>
                      <a:lnTo>
                        <a:pt x="808" y="993"/>
                      </a:lnTo>
                      <a:lnTo>
                        <a:pt x="776" y="1017"/>
                      </a:lnTo>
                      <a:lnTo>
                        <a:pt x="749" y="1045"/>
                      </a:lnTo>
                      <a:lnTo>
                        <a:pt x="726" y="1077"/>
                      </a:lnTo>
                      <a:lnTo>
                        <a:pt x="706" y="1112"/>
                      </a:lnTo>
                      <a:lnTo>
                        <a:pt x="692" y="1149"/>
                      </a:lnTo>
                      <a:lnTo>
                        <a:pt x="684" y="1188"/>
                      </a:lnTo>
                      <a:lnTo>
                        <a:pt x="681" y="1230"/>
                      </a:lnTo>
                      <a:lnTo>
                        <a:pt x="684" y="1272"/>
                      </a:lnTo>
                      <a:lnTo>
                        <a:pt x="692" y="1312"/>
                      </a:lnTo>
                      <a:lnTo>
                        <a:pt x="706" y="1349"/>
                      </a:lnTo>
                      <a:lnTo>
                        <a:pt x="726" y="1384"/>
                      </a:lnTo>
                      <a:lnTo>
                        <a:pt x="749" y="1415"/>
                      </a:lnTo>
                      <a:lnTo>
                        <a:pt x="776" y="1443"/>
                      </a:lnTo>
                      <a:lnTo>
                        <a:pt x="808" y="1467"/>
                      </a:lnTo>
                      <a:lnTo>
                        <a:pt x="843" y="1486"/>
                      </a:lnTo>
                      <a:lnTo>
                        <a:pt x="879" y="1500"/>
                      </a:lnTo>
                      <a:lnTo>
                        <a:pt x="919" y="1509"/>
                      </a:lnTo>
                      <a:lnTo>
                        <a:pt x="960" y="1513"/>
                      </a:lnTo>
                      <a:lnTo>
                        <a:pt x="1001" y="1509"/>
                      </a:lnTo>
                      <a:lnTo>
                        <a:pt x="1041" y="1500"/>
                      </a:lnTo>
                      <a:lnTo>
                        <a:pt x="1078" y="1486"/>
                      </a:lnTo>
                      <a:lnTo>
                        <a:pt x="1113" y="1467"/>
                      </a:lnTo>
                      <a:lnTo>
                        <a:pt x="1143" y="1443"/>
                      </a:lnTo>
                      <a:lnTo>
                        <a:pt x="1171" y="1415"/>
                      </a:lnTo>
                      <a:lnTo>
                        <a:pt x="1195" y="1384"/>
                      </a:lnTo>
                      <a:lnTo>
                        <a:pt x="1214" y="1349"/>
                      </a:lnTo>
                      <a:lnTo>
                        <a:pt x="1228" y="1312"/>
                      </a:lnTo>
                      <a:lnTo>
                        <a:pt x="1237" y="1272"/>
                      </a:lnTo>
                      <a:lnTo>
                        <a:pt x="1240" y="1230"/>
                      </a:lnTo>
                      <a:lnTo>
                        <a:pt x="1237" y="1188"/>
                      </a:lnTo>
                      <a:lnTo>
                        <a:pt x="1228" y="1149"/>
                      </a:lnTo>
                      <a:lnTo>
                        <a:pt x="1214" y="1112"/>
                      </a:lnTo>
                      <a:lnTo>
                        <a:pt x="1195" y="1077"/>
                      </a:lnTo>
                      <a:lnTo>
                        <a:pt x="1171" y="1045"/>
                      </a:lnTo>
                      <a:lnTo>
                        <a:pt x="1143" y="1017"/>
                      </a:lnTo>
                      <a:lnTo>
                        <a:pt x="1113" y="993"/>
                      </a:lnTo>
                      <a:lnTo>
                        <a:pt x="1078" y="974"/>
                      </a:lnTo>
                      <a:lnTo>
                        <a:pt x="1041" y="960"/>
                      </a:lnTo>
                      <a:lnTo>
                        <a:pt x="1001" y="950"/>
                      </a:lnTo>
                      <a:lnTo>
                        <a:pt x="960" y="948"/>
                      </a:lnTo>
                      <a:close/>
                      <a:moveTo>
                        <a:pt x="966" y="0"/>
                      </a:moveTo>
                      <a:lnTo>
                        <a:pt x="966" y="0"/>
                      </a:lnTo>
                      <a:lnTo>
                        <a:pt x="986" y="2"/>
                      </a:lnTo>
                      <a:lnTo>
                        <a:pt x="1006" y="9"/>
                      </a:lnTo>
                      <a:lnTo>
                        <a:pt x="1023" y="19"/>
                      </a:lnTo>
                      <a:lnTo>
                        <a:pt x="1038" y="34"/>
                      </a:lnTo>
                      <a:lnTo>
                        <a:pt x="1060" y="61"/>
                      </a:lnTo>
                      <a:lnTo>
                        <a:pt x="1084" y="91"/>
                      </a:lnTo>
                      <a:lnTo>
                        <a:pt x="1110" y="125"/>
                      </a:lnTo>
                      <a:lnTo>
                        <a:pt x="1137" y="164"/>
                      </a:lnTo>
                      <a:lnTo>
                        <a:pt x="1167" y="206"/>
                      </a:lnTo>
                      <a:lnTo>
                        <a:pt x="1196" y="253"/>
                      </a:lnTo>
                      <a:lnTo>
                        <a:pt x="1227" y="302"/>
                      </a:lnTo>
                      <a:lnTo>
                        <a:pt x="1258" y="356"/>
                      </a:lnTo>
                      <a:lnTo>
                        <a:pt x="1290" y="415"/>
                      </a:lnTo>
                      <a:lnTo>
                        <a:pt x="1321" y="476"/>
                      </a:lnTo>
                      <a:lnTo>
                        <a:pt x="1352" y="542"/>
                      </a:lnTo>
                      <a:lnTo>
                        <a:pt x="1382" y="612"/>
                      </a:lnTo>
                      <a:lnTo>
                        <a:pt x="1412" y="685"/>
                      </a:lnTo>
                      <a:lnTo>
                        <a:pt x="1440" y="763"/>
                      </a:lnTo>
                      <a:lnTo>
                        <a:pt x="1468" y="844"/>
                      </a:lnTo>
                      <a:lnTo>
                        <a:pt x="1493" y="930"/>
                      </a:lnTo>
                      <a:lnTo>
                        <a:pt x="1516" y="1019"/>
                      </a:lnTo>
                      <a:lnTo>
                        <a:pt x="1538" y="1113"/>
                      </a:lnTo>
                      <a:lnTo>
                        <a:pt x="1556" y="1209"/>
                      </a:lnTo>
                      <a:lnTo>
                        <a:pt x="1572" y="1310"/>
                      </a:lnTo>
                      <a:lnTo>
                        <a:pt x="1585" y="1415"/>
                      </a:lnTo>
                      <a:lnTo>
                        <a:pt x="1595" y="1524"/>
                      </a:lnTo>
                      <a:lnTo>
                        <a:pt x="1600" y="1637"/>
                      </a:lnTo>
                      <a:lnTo>
                        <a:pt x="1602" y="1753"/>
                      </a:lnTo>
                      <a:lnTo>
                        <a:pt x="1602" y="2178"/>
                      </a:lnTo>
                      <a:lnTo>
                        <a:pt x="1680" y="2231"/>
                      </a:lnTo>
                      <a:lnTo>
                        <a:pt x="1723" y="2263"/>
                      </a:lnTo>
                      <a:lnTo>
                        <a:pt x="1762" y="2301"/>
                      </a:lnTo>
                      <a:lnTo>
                        <a:pt x="1798" y="2340"/>
                      </a:lnTo>
                      <a:lnTo>
                        <a:pt x="1829" y="2383"/>
                      </a:lnTo>
                      <a:lnTo>
                        <a:pt x="1856" y="2429"/>
                      </a:lnTo>
                      <a:lnTo>
                        <a:pt x="1879" y="2477"/>
                      </a:lnTo>
                      <a:lnTo>
                        <a:pt x="1897" y="2526"/>
                      </a:lnTo>
                      <a:lnTo>
                        <a:pt x="1909" y="2578"/>
                      </a:lnTo>
                      <a:lnTo>
                        <a:pt x="1918" y="2631"/>
                      </a:lnTo>
                      <a:lnTo>
                        <a:pt x="1920" y="2687"/>
                      </a:lnTo>
                      <a:lnTo>
                        <a:pt x="1920" y="3194"/>
                      </a:lnTo>
                      <a:lnTo>
                        <a:pt x="1918" y="3212"/>
                      </a:lnTo>
                      <a:lnTo>
                        <a:pt x="1913" y="3228"/>
                      </a:lnTo>
                      <a:lnTo>
                        <a:pt x="1904" y="3242"/>
                      </a:lnTo>
                      <a:lnTo>
                        <a:pt x="1891" y="3256"/>
                      </a:lnTo>
                      <a:lnTo>
                        <a:pt x="1877" y="3266"/>
                      </a:lnTo>
                      <a:lnTo>
                        <a:pt x="1861" y="3272"/>
                      </a:lnTo>
                      <a:lnTo>
                        <a:pt x="1844" y="3275"/>
                      </a:lnTo>
                      <a:lnTo>
                        <a:pt x="1826" y="3274"/>
                      </a:lnTo>
                      <a:lnTo>
                        <a:pt x="1809" y="3270"/>
                      </a:lnTo>
                      <a:lnTo>
                        <a:pt x="1795" y="3261"/>
                      </a:lnTo>
                      <a:lnTo>
                        <a:pt x="1541" y="3092"/>
                      </a:lnTo>
                      <a:lnTo>
                        <a:pt x="1505" y="3069"/>
                      </a:lnTo>
                      <a:lnTo>
                        <a:pt x="1466" y="3051"/>
                      </a:lnTo>
                      <a:lnTo>
                        <a:pt x="1426" y="3038"/>
                      </a:lnTo>
                      <a:lnTo>
                        <a:pt x="1385" y="3027"/>
                      </a:lnTo>
                      <a:lnTo>
                        <a:pt x="1344" y="3021"/>
                      </a:lnTo>
                      <a:lnTo>
                        <a:pt x="1301" y="3019"/>
                      </a:lnTo>
                      <a:lnTo>
                        <a:pt x="1116" y="3019"/>
                      </a:lnTo>
                      <a:lnTo>
                        <a:pt x="1116" y="3265"/>
                      </a:lnTo>
                      <a:lnTo>
                        <a:pt x="1113" y="3287"/>
                      </a:lnTo>
                      <a:lnTo>
                        <a:pt x="1105" y="3306"/>
                      </a:lnTo>
                      <a:lnTo>
                        <a:pt x="1092" y="3322"/>
                      </a:lnTo>
                      <a:lnTo>
                        <a:pt x="1075" y="3335"/>
                      </a:lnTo>
                      <a:lnTo>
                        <a:pt x="1056" y="3343"/>
                      </a:lnTo>
                      <a:lnTo>
                        <a:pt x="1034" y="3346"/>
                      </a:lnTo>
                      <a:lnTo>
                        <a:pt x="886" y="3346"/>
                      </a:lnTo>
                      <a:lnTo>
                        <a:pt x="864" y="3343"/>
                      </a:lnTo>
                      <a:lnTo>
                        <a:pt x="845" y="3335"/>
                      </a:lnTo>
                      <a:lnTo>
                        <a:pt x="828" y="3322"/>
                      </a:lnTo>
                      <a:lnTo>
                        <a:pt x="815" y="3306"/>
                      </a:lnTo>
                      <a:lnTo>
                        <a:pt x="807" y="3287"/>
                      </a:lnTo>
                      <a:lnTo>
                        <a:pt x="805" y="3265"/>
                      </a:lnTo>
                      <a:lnTo>
                        <a:pt x="805" y="3019"/>
                      </a:lnTo>
                      <a:lnTo>
                        <a:pt x="619" y="3019"/>
                      </a:lnTo>
                      <a:lnTo>
                        <a:pt x="568" y="3022"/>
                      </a:lnTo>
                      <a:lnTo>
                        <a:pt x="518" y="3030"/>
                      </a:lnTo>
                      <a:lnTo>
                        <a:pt x="469" y="3045"/>
                      </a:lnTo>
                      <a:lnTo>
                        <a:pt x="423" y="3066"/>
                      </a:lnTo>
                      <a:lnTo>
                        <a:pt x="379" y="3092"/>
                      </a:lnTo>
                      <a:lnTo>
                        <a:pt x="126" y="3261"/>
                      </a:lnTo>
                      <a:lnTo>
                        <a:pt x="110" y="3270"/>
                      </a:lnTo>
                      <a:lnTo>
                        <a:pt x="94" y="3274"/>
                      </a:lnTo>
                      <a:lnTo>
                        <a:pt x="77" y="3275"/>
                      </a:lnTo>
                      <a:lnTo>
                        <a:pt x="59" y="3272"/>
                      </a:lnTo>
                      <a:lnTo>
                        <a:pt x="43" y="3266"/>
                      </a:lnTo>
                      <a:lnTo>
                        <a:pt x="28" y="3256"/>
                      </a:lnTo>
                      <a:lnTo>
                        <a:pt x="17" y="3242"/>
                      </a:lnTo>
                      <a:lnTo>
                        <a:pt x="7" y="3228"/>
                      </a:lnTo>
                      <a:lnTo>
                        <a:pt x="2" y="3212"/>
                      </a:lnTo>
                      <a:lnTo>
                        <a:pt x="0" y="3194"/>
                      </a:lnTo>
                      <a:lnTo>
                        <a:pt x="0" y="2687"/>
                      </a:lnTo>
                      <a:lnTo>
                        <a:pt x="3" y="2631"/>
                      </a:lnTo>
                      <a:lnTo>
                        <a:pt x="10" y="2578"/>
                      </a:lnTo>
                      <a:lnTo>
                        <a:pt x="23" y="2526"/>
                      </a:lnTo>
                      <a:lnTo>
                        <a:pt x="41" y="2477"/>
                      </a:lnTo>
                      <a:lnTo>
                        <a:pt x="64" y="2429"/>
                      </a:lnTo>
                      <a:lnTo>
                        <a:pt x="90" y="2382"/>
                      </a:lnTo>
                      <a:lnTo>
                        <a:pt x="122" y="2340"/>
                      </a:lnTo>
                      <a:lnTo>
                        <a:pt x="158" y="2299"/>
                      </a:lnTo>
                      <a:lnTo>
                        <a:pt x="197" y="2263"/>
                      </a:lnTo>
                      <a:lnTo>
                        <a:pt x="240" y="2231"/>
                      </a:lnTo>
                      <a:lnTo>
                        <a:pt x="319" y="2179"/>
                      </a:lnTo>
                      <a:lnTo>
                        <a:pt x="319" y="1753"/>
                      </a:lnTo>
                      <a:lnTo>
                        <a:pt x="320" y="1637"/>
                      </a:lnTo>
                      <a:lnTo>
                        <a:pt x="326" y="1523"/>
                      </a:lnTo>
                      <a:lnTo>
                        <a:pt x="336" y="1415"/>
                      </a:lnTo>
                      <a:lnTo>
                        <a:pt x="349" y="1310"/>
                      </a:lnTo>
                      <a:lnTo>
                        <a:pt x="365" y="1209"/>
                      </a:lnTo>
                      <a:lnTo>
                        <a:pt x="384" y="1112"/>
                      </a:lnTo>
                      <a:lnTo>
                        <a:pt x="406" y="1018"/>
                      </a:lnTo>
                      <a:lnTo>
                        <a:pt x="429" y="929"/>
                      </a:lnTo>
                      <a:lnTo>
                        <a:pt x="455" y="843"/>
                      </a:lnTo>
                      <a:lnTo>
                        <a:pt x="483" y="763"/>
                      </a:lnTo>
                      <a:lnTo>
                        <a:pt x="512" y="685"/>
                      </a:lnTo>
                      <a:lnTo>
                        <a:pt x="542" y="611"/>
                      </a:lnTo>
                      <a:lnTo>
                        <a:pt x="573" y="541"/>
                      </a:lnTo>
                      <a:lnTo>
                        <a:pt x="605" y="475"/>
                      </a:lnTo>
                      <a:lnTo>
                        <a:pt x="636" y="414"/>
                      </a:lnTo>
                      <a:lnTo>
                        <a:pt x="669" y="355"/>
                      </a:lnTo>
                      <a:lnTo>
                        <a:pt x="701" y="301"/>
                      </a:lnTo>
                      <a:lnTo>
                        <a:pt x="732" y="251"/>
                      </a:lnTo>
                      <a:lnTo>
                        <a:pt x="763" y="205"/>
                      </a:lnTo>
                      <a:lnTo>
                        <a:pt x="792" y="163"/>
                      </a:lnTo>
                      <a:lnTo>
                        <a:pt x="819" y="124"/>
                      </a:lnTo>
                      <a:lnTo>
                        <a:pt x="846" y="90"/>
                      </a:lnTo>
                      <a:lnTo>
                        <a:pt x="871" y="59"/>
                      </a:lnTo>
                      <a:lnTo>
                        <a:pt x="893" y="33"/>
                      </a:lnTo>
                      <a:lnTo>
                        <a:pt x="908" y="19"/>
                      </a:lnTo>
                      <a:lnTo>
                        <a:pt x="926" y="9"/>
                      </a:lnTo>
                      <a:lnTo>
                        <a:pt x="945" y="2"/>
                      </a:lnTo>
                      <a:lnTo>
                        <a:pt x="966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 dirty="0"/>
                </a:p>
              </p:txBody>
            </p:sp>
          </p:grpSp>
        </p:grpSp>
        <p:grpSp>
          <p:nvGrpSpPr>
            <p:cNvPr id="4" name="Group 72">
              <a:extLst>
                <a:ext uri="{FF2B5EF4-FFF2-40B4-BE49-F238E27FC236}">
                  <a16:creationId xmlns="" xmlns:a16="http://schemas.microsoft.com/office/drawing/2014/main" id="{61C2F89B-927A-4EC9-97F0-257FDDBE0482}"/>
                </a:ext>
              </a:extLst>
            </p:cNvPr>
            <p:cNvGrpSpPr/>
            <p:nvPr/>
          </p:nvGrpSpPr>
          <p:grpSpPr>
            <a:xfrm>
              <a:off x="4579101" y="3445047"/>
              <a:ext cx="1317893" cy="2919332"/>
              <a:chOff x="4579101" y="3445047"/>
              <a:chExt cx="1317893" cy="2919332"/>
            </a:xfrm>
          </p:grpSpPr>
          <p:sp>
            <p:nvSpPr>
              <p:cNvPr id="47" name="Freeform 9">
                <a:extLst>
                  <a:ext uri="{FF2B5EF4-FFF2-40B4-BE49-F238E27FC236}">
                    <a16:creationId xmlns="" xmlns:a16="http://schemas.microsoft.com/office/drawing/2014/main" id="{8E5A34AB-0653-4A4C-8FE2-6F57B9A4EF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24576" y="3976198"/>
                <a:ext cx="572418" cy="2388181"/>
              </a:xfrm>
              <a:custGeom>
                <a:avLst/>
                <a:gdLst>
                  <a:gd name="T0" fmla="*/ 287 w 319"/>
                  <a:gd name="T1" fmla="*/ 266 h 1336"/>
                  <a:gd name="T2" fmla="*/ 287 w 319"/>
                  <a:gd name="T3" fmla="*/ 1335 h 1336"/>
                  <a:gd name="T4" fmla="*/ 287 w 319"/>
                  <a:gd name="T5" fmla="*/ 1336 h 1336"/>
                  <a:gd name="T6" fmla="*/ 296 w 319"/>
                  <a:gd name="T7" fmla="*/ 1336 h 1336"/>
                  <a:gd name="T8" fmla="*/ 304 w 319"/>
                  <a:gd name="T9" fmla="*/ 1336 h 1336"/>
                  <a:gd name="T10" fmla="*/ 304 w 319"/>
                  <a:gd name="T11" fmla="*/ 1336 h 1336"/>
                  <a:gd name="T12" fmla="*/ 319 w 319"/>
                  <a:gd name="T13" fmla="*/ 1336 h 1336"/>
                  <a:gd name="T14" fmla="*/ 319 w 319"/>
                  <a:gd name="T15" fmla="*/ 1335 h 1336"/>
                  <a:gd name="T16" fmla="*/ 319 w 319"/>
                  <a:gd name="T17" fmla="*/ 266 h 1336"/>
                  <a:gd name="T18" fmla="*/ 118 w 319"/>
                  <a:gd name="T19" fmla="*/ 0 h 1336"/>
                  <a:gd name="T20" fmla="*/ 0 w 319"/>
                  <a:gd name="T21" fmla="*/ 0 h 1336"/>
                  <a:gd name="T22" fmla="*/ 0 w 319"/>
                  <a:gd name="T23" fmla="*/ 42 h 1336"/>
                  <a:gd name="T24" fmla="*/ 118 w 319"/>
                  <a:gd name="T25" fmla="*/ 42 h 1336"/>
                  <a:gd name="T26" fmla="*/ 287 w 319"/>
                  <a:gd name="T27" fmla="*/ 266 h 1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9" h="1336">
                    <a:moveTo>
                      <a:pt x="287" y="266"/>
                    </a:moveTo>
                    <a:cubicBezTo>
                      <a:pt x="287" y="1335"/>
                      <a:pt x="287" y="1335"/>
                      <a:pt x="287" y="1335"/>
                    </a:cubicBezTo>
                    <a:cubicBezTo>
                      <a:pt x="287" y="1335"/>
                      <a:pt x="287" y="1335"/>
                      <a:pt x="287" y="1336"/>
                    </a:cubicBezTo>
                    <a:cubicBezTo>
                      <a:pt x="296" y="1336"/>
                      <a:pt x="296" y="1336"/>
                      <a:pt x="296" y="1336"/>
                    </a:cubicBezTo>
                    <a:cubicBezTo>
                      <a:pt x="304" y="1336"/>
                      <a:pt x="304" y="1336"/>
                      <a:pt x="304" y="1336"/>
                    </a:cubicBezTo>
                    <a:cubicBezTo>
                      <a:pt x="304" y="1336"/>
                      <a:pt x="304" y="1336"/>
                      <a:pt x="304" y="1336"/>
                    </a:cubicBezTo>
                    <a:cubicBezTo>
                      <a:pt x="319" y="1336"/>
                      <a:pt x="319" y="1336"/>
                      <a:pt x="319" y="1336"/>
                    </a:cubicBezTo>
                    <a:cubicBezTo>
                      <a:pt x="319" y="1335"/>
                      <a:pt x="319" y="1335"/>
                      <a:pt x="319" y="1335"/>
                    </a:cubicBezTo>
                    <a:cubicBezTo>
                      <a:pt x="319" y="266"/>
                      <a:pt x="319" y="266"/>
                      <a:pt x="319" y="266"/>
                    </a:cubicBezTo>
                    <a:cubicBezTo>
                      <a:pt x="319" y="119"/>
                      <a:pt x="229" y="0"/>
                      <a:pt x="11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18" y="42"/>
                      <a:pt x="118" y="42"/>
                      <a:pt x="118" y="42"/>
                    </a:cubicBezTo>
                    <a:cubicBezTo>
                      <a:pt x="211" y="42"/>
                      <a:pt x="287" y="143"/>
                      <a:pt x="287" y="266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grpSp>
            <p:nvGrpSpPr>
              <p:cNvPr id="48" name="Group 71">
                <a:extLst>
                  <a:ext uri="{FF2B5EF4-FFF2-40B4-BE49-F238E27FC236}">
                    <a16:creationId xmlns="" xmlns:a16="http://schemas.microsoft.com/office/drawing/2014/main" id="{F948E23D-B5CA-4ABF-B97E-38A1E268BF8A}"/>
                  </a:ext>
                </a:extLst>
              </p:cNvPr>
              <p:cNvGrpSpPr/>
              <p:nvPr/>
            </p:nvGrpSpPr>
            <p:grpSpPr>
              <a:xfrm>
                <a:off x="4579101" y="3445047"/>
                <a:ext cx="1062302" cy="1060970"/>
                <a:chOff x="4579101" y="3445047"/>
                <a:chExt cx="1062302" cy="1060970"/>
              </a:xfrm>
            </p:grpSpPr>
            <p:sp>
              <p:nvSpPr>
                <p:cNvPr id="49" name="Oval 11">
                  <a:extLst>
                    <a:ext uri="{FF2B5EF4-FFF2-40B4-BE49-F238E27FC236}">
                      <a16:creationId xmlns="" xmlns:a16="http://schemas.microsoft.com/office/drawing/2014/main" id="{4E2093D9-FBDD-412E-909C-8926D21ECB9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579101" y="3445047"/>
                  <a:ext cx="1062302" cy="106097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  <p:sp>
              <p:nvSpPr>
                <p:cNvPr id="50" name="Freeform 711">
                  <a:extLst>
                    <a:ext uri="{FF2B5EF4-FFF2-40B4-BE49-F238E27FC236}">
                      <a16:creationId xmlns="" xmlns:a16="http://schemas.microsoft.com/office/drawing/2014/main" id="{CA903370-2866-409C-BB43-764A93F79A7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973957" y="3840645"/>
                  <a:ext cx="272590" cy="269774"/>
                </a:xfrm>
                <a:custGeom>
                  <a:avLst/>
                  <a:gdLst>
                    <a:gd name="T0" fmla="*/ 2522 w 3386"/>
                    <a:gd name="T1" fmla="*/ 2763 h 3353"/>
                    <a:gd name="T2" fmla="*/ 866 w 3386"/>
                    <a:gd name="T3" fmla="*/ 2763 h 3353"/>
                    <a:gd name="T4" fmla="*/ 1843 w 3386"/>
                    <a:gd name="T5" fmla="*/ 2545 h 3353"/>
                    <a:gd name="T6" fmla="*/ 2020 w 3386"/>
                    <a:gd name="T7" fmla="*/ 2848 h 3353"/>
                    <a:gd name="T8" fmla="*/ 2094 w 3386"/>
                    <a:gd name="T9" fmla="*/ 2585 h 3353"/>
                    <a:gd name="T10" fmla="*/ 1459 w 3386"/>
                    <a:gd name="T11" fmla="*/ 2555 h 3353"/>
                    <a:gd name="T12" fmla="*/ 1286 w 3386"/>
                    <a:gd name="T13" fmla="*/ 2739 h 3353"/>
                    <a:gd name="T14" fmla="*/ 1498 w 3386"/>
                    <a:gd name="T15" fmla="*/ 2965 h 3353"/>
                    <a:gd name="T16" fmla="*/ 2638 w 3386"/>
                    <a:gd name="T17" fmla="*/ 2080 h 3353"/>
                    <a:gd name="T18" fmla="*/ 2702 w 3386"/>
                    <a:gd name="T19" fmla="*/ 2497 h 3353"/>
                    <a:gd name="T20" fmla="*/ 2956 w 3386"/>
                    <a:gd name="T21" fmla="*/ 2251 h 3353"/>
                    <a:gd name="T22" fmla="*/ 3078 w 3386"/>
                    <a:gd name="T23" fmla="*/ 1839 h 3353"/>
                    <a:gd name="T24" fmla="*/ 2026 w 3386"/>
                    <a:gd name="T25" fmla="*/ 2242 h 3353"/>
                    <a:gd name="T26" fmla="*/ 2328 w 3386"/>
                    <a:gd name="T27" fmla="*/ 2123 h 3353"/>
                    <a:gd name="T28" fmla="*/ 1024 w 3386"/>
                    <a:gd name="T29" fmla="*/ 1839 h 3353"/>
                    <a:gd name="T30" fmla="*/ 1100 w 3386"/>
                    <a:gd name="T31" fmla="*/ 2302 h 3353"/>
                    <a:gd name="T32" fmla="*/ 1544 w 3386"/>
                    <a:gd name="T33" fmla="*/ 2221 h 3353"/>
                    <a:gd name="T34" fmla="*/ 341 w 3386"/>
                    <a:gd name="T35" fmla="*/ 2009 h 3353"/>
                    <a:gd name="T36" fmla="*/ 518 w 3386"/>
                    <a:gd name="T37" fmla="*/ 2401 h 3353"/>
                    <a:gd name="T38" fmla="*/ 817 w 3386"/>
                    <a:gd name="T39" fmla="*/ 2419 h 3353"/>
                    <a:gd name="T40" fmla="*/ 726 w 3386"/>
                    <a:gd name="T41" fmla="*/ 1839 h 3353"/>
                    <a:gd name="T42" fmla="*/ 2026 w 3386"/>
                    <a:gd name="T43" fmla="*/ 1111 h 3353"/>
                    <a:gd name="T44" fmla="*/ 2354 w 3386"/>
                    <a:gd name="T45" fmla="*/ 1418 h 3353"/>
                    <a:gd name="T46" fmla="*/ 1099 w 3386"/>
                    <a:gd name="T47" fmla="*/ 1050 h 3353"/>
                    <a:gd name="T48" fmla="*/ 1024 w 3386"/>
                    <a:gd name="T49" fmla="*/ 1515 h 3353"/>
                    <a:gd name="T50" fmla="*/ 1272 w 3386"/>
                    <a:gd name="T51" fmla="*/ 1095 h 3353"/>
                    <a:gd name="T52" fmla="*/ 518 w 3386"/>
                    <a:gd name="T53" fmla="*/ 952 h 3353"/>
                    <a:gd name="T54" fmla="*/ 341 w 3386"/>
                    <a:gd name="T55" fmla="*/ 1345 h 3353"/>
                    <a:gd name="T56" fmla="*/ 748 w 3386"/>
                    <a:gd name="T57" fmla="*/ 1274 h 3353"/>
                    <a:gd name="T58" fmla="*/ 685 w 3386"/>
                    <a:gd name="T59" fmla="*/ 856 h 3353"/>
                    <a:gd name="T60" fmla="*/ 2568 w 3386"/>
                    <a:gd name="T61" fmla="*/ 935 h 3353"/>
                    <a:gd name="T62" fmla="*/ 2660 w 3386"/>
                    <a:gd name="T63" fmla="*/ 1515 h 3353"/>
                    <a:gd name="T64" fmla="*/ 2991 w 3386"/>
                    <a:gd name="T65" fmla="*/ 1181 h 3353"/>
                    <a:gd name="T66" fmla="*/ 2763 w 3386"/>
                    <a:gd name="T67" fmla="*/ 811 h 3353"/>
                    <a:gd name="T68" fmla="*/ 2461 w 3386"/>
                    <a:gd name="T69" fmla="*/ 549 h 3353"/>
                    <a:gd name="T70" fmla="*/ 897 w 3386"/>
                    <a:gd name="T71" fmla="*/ 609 h 3353"/>
                    <a:gd name="T72" fmla="*/ 1843 w 3386"/>
                    <a:gd name="T73" fmla="*/ 808 h 3353"/>
                    <a:gd name="T74" fmla="*/ 2138 w 3386"/>
                    <a:gd name="T75" fmla="*/ 677 h 3353"/>
                    <a:gd name="T76" fmla="*/ 1933 w 3386"/>
                    <a:gd name="T77" fmla="*/ 421 h 3353"/>
                    <a:gd name="T78" fmla="*/ 1453 w 3386"/>
                    <a:gd name="T79" fmla="*/ 421 h 3353"/>
                    <a:gd name="T80" fmla="*/ 1248 w 3386"/>
                    <a:gd name="T81" fmla="*/ 677 h 3353"/>
                    <a:gd name="T82" fmla="*/ 1544 w 3386"/>
                    <a:gd name="T83" fmla="*/ 808 h 3353"/>
                    <a:gd name="T84" fmla="*/ 1906 w 3386"/>
                    <a:gd name="T85" fmla="*/ 13 h 3353"/>
                    <a:gd name="T86" fmla="*/ 2398 w 3386"/>
                    <a:gd name="T87" fmla="*/ 153 h 3353"/>
                    <a:gd name="T88" fmla="*/ 2818 w 3386"/>
                    <a:gd name="T89" fmla="*/ 424 h 3353"/>
                    <a:gd name="T90" fmla="*/ 3137 w 3386"/>
                    <a:gd name="T91" fmla="*/ 803 h 3353"/>
                    <a:gd name="T92" fmla="*/ 3335 w 3386"/>
                    <a:gd name="T93" fmla="*/ 1264 h 3353"/>
                    <a:gd name="T94" fmla="*/ 3383 w 3386"/>
                    <a:gd name="T95" fmla="*/ 1783 h 3353"/>
                    <a:gd name="T96" fmla="*/ 3273 w 3386"/>
                    <a:gd name="T97" fmla="*/ 2282 h 3353"/>
                    <a:gd name="T98" fmla="*/ 3023 w 3386"/>
                    <a:gd name="T99" fmla="*/ 2713 h 3353"/>
                    <a:gd name="T100" fmla="*/ 2660 w 3386"/>
                    <a:gd name="T101" fmla="*/ 3052 h 3353"/>
                    <a:gd name="T102" fmla="*/ 2209 w 3386"/>
                    <a:gd name="T103" fmla="*/ 3273 h 3353"/>
                    <a:gd name="T104" fmla="*/ 1693 w 3386"/>
                    <a:gd name="T105" fmla="*/ 3353 h 3353"/>
                    <a:gd name="T106" fmla="*/ 1179 w 3386"/>
                    <a:gd name="T107" fmla="*/ 3273 h 3353"/>
                    <a:gd name="T108" fmla="*/ 727 w 3386"/>
                    <a:gd name="T109" fmla="*/ 3052 h 3353"/>
                    <a:gd name="T110" fmla="*/ 363 w 3386"/>
                    <a:gd name="T111" fmla="*/ 2713 h 3353"/>
                    <a:gd name="T112" fmla="*/ 114 w 3386"/>
                    <a:gd name="T113" fmla="*/ 2282 h 3353"/>
                    <a:gd name="T114" fmla="*/ 3 w 3386"/>
                    <a:gd name="T115" fmla="*/ 1783 h 3353"/>
                    <a:gd name="T116" fmla="*/ 52 w 3386"/>
                    <a:gd name="T117" fmla="*/ 1264 h 3353"/>
                    <a:gd name="T118" fmla="*/ 249 w 3386"/>
                    <a:gd name="T119" fmla="*/ 803 h 3353"/>
                    <a:gd name="T120" fmla="*/ 569 w 3386"/>
                    <a:gd name="T121" fmla="*/ 424 h 3353"/>
                    <a:gd name="T122" fmla="*/ 988 w 3386"/>
                    <a:gd name="T123" fmla="*/ 153 h 3353"/>
                    <a:gd name="T124" fmla="*/ 1482 w 3386"/>
                    <a:gd name="T125" fmla="*/ 13 h 33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386" h="3353">
                      <a:moveTo>
                        <a:pt x="2458" y="2726"/>
                      </a:moveTo>
                      <a:lnTo>
                        <a:pt x="2429" y="2786"/>
                      </a:lnTo>
                      <a:lnTo>
                        <a:pt x="2399" y="2842"/>
                      </a:lnTo>
                      <a:lnTo>
                        <a:pt x="2461" y="2805"/>
                      </a:lnTo>
                      <a:lnTo>
                        <a:pt x="2522" y="2763"/>
                      </a:lnTo>
                      <a:lnTo>
                        <a:pt x="2491" y="2745"/>
                      </a:lnTo>
                      <a:lnTo>
                        <a:pt x="2458" y="2726"/>
                      </a:lnTo>
                      <a:close/>
                      <a:moveTo>
                        <a:pt x="930" y="2725"/>
                      </a:moveTo>
                      <a:lnTo>
                        <a:pt x="898" y="2744"/>
                      </a:lnTo>
                      <a:lnTo>
                        <a:pt x="866" y="2763"/>
                      </a:lnTo>
                      <a:lnTo>
                        <a:pt x="925" y="2805"/>
                      </a:lnTo>
                      <a:lnTo>
                        <a:pt x="988" y="2843"/>
                      </a:lnTo>
                      <a:lnTo>
                        <a:pt x="958" y="2785"/>
                      </a:lnTo>
                      <a:lnTo>
                        <a:pt x="930" y="2725"/>
                      </a:lnTo>
                      <a:close/>
                      <a:moveTo>
                        <a:pt x="1843" y="2545"/>
                      </a:moveTo>
                      <a:lnTo>
                        <a:pt x="1843" y="2991"/>
                      </a:lnTo>
                      <a:lnTo>
                        <a:pt x="1888" y="2965"/>
                      </a:lnTo>
                      <a:lnTo>
                        <a:pt x="1933" y="2932"/>
                      </a:lnTo>
                      <a:lnTo>
                        <a:pt x="1977" y="2893"/>
                      </a:lnTo>
                      <a:lnTo>
                        <a:pt x="2020" y="2848"/>
                      </a:lnTo>
                      <a:lnTo>
                        <a:pt x="2061" y="2796"/>
                      </a:lnTo>
                      <a:lnTo>
                        <a:pt x="2101" y="2739"/>
                      </a:lnTo>
                      <a:lnTo>
                        <a:pt x="2138" y="2676"/>
                      </a:lnTo>
                      <a:lnTo>
                        <a:pt x="2175" y="2607"/>
                      </a:lnTo>
                      <a:lnTo>
                        <a:pt x="2094" y="2585"/>
                      </a:lnTo>
                      <a:lnTo>
                        <a:pt x="2013" y="2568"/>
                      </a:lnTo>
                      <a:lnTo>
                        <a:pt x="1928" y="2555"/>
                      </a:lnTo>
                      <a:lnTo>
                        <a:pt x="1843" y="2545"/>
                      </a:lnTo>
                      <a:close/>
                      <a:moveTo>
                        <a:pt x="1544" y="2545"/>
                      </a:moveTo>
                      <a:lnTo>
                        <a:pt x="1459" y="2555"/>
                      </a:lnTo>
                      <a:lnTo>
                        <a:pt x="1375" y="2568"/>
                      </a:lnTo>
                      <a:lnTo>
                        <a:pt x="1293" y="2585"/>
                      </a:lnTo>
                      <a:lnTo>
                        <a:pt x="1213" y="2607"/>
                      </a:lnTo>
                      <a:lnTo>
                        <a:pt x="1248" y="2676"/>
                      </a:lnTo>
                      <a:lnTo>
                        <a:pt x="1286" y="2739"/>
                      </a:lnTo>
                      <a:lnTo>
                        <a:pt x="1325" y="2796"/>
                      </a:lnTo>
                      <a:lnTo>
                        <a:pt x="1366" y="2848"/>
                      </a:lnTo>
                      <a:lnTo>
                        <a:pt x="1409" y="2893"/>
                      </a:lnTo>
                      <a:lnTo>
                        <a:pt x="1453" y="2932"/>
                      </a:lnTo>
                      <a:lnTo>
                        <a:pt x="1498" y="2965"/>
                      </a:lnTo>
                      <a:lnTo>
                        <a:pt x="1544" y="2991"/>
                      </a:lnTo>
                      <a:lnTo>
                        <a:pt x="1544" y="2545"/>
                      </a:lnTo>
                      <a:close/>
                      <a:moveTo>
                        <a:pt x="2660" y="1839"/>
                      </a:moveTo>
                      <a:lnTo>
                        <a:pt x="2652" y="1961"/>
                      </a:lnTo>
                      <a:lnTo>
                        <a:pt x="2638" y="2080"/>
                      </a:lnTo>
                      <a:lnTo>
                        <a:pt x="2620" y="2196"/>
                      </a:lnTo>
                      <a:lnTo>
                        <a:pt x="2597" y="2308"/>
                      </a:lnTo>
                      <a:lnTo>
                        <a:pt x="2569" y="2418"/>
                      </a:lnTo>
                      <a:lnTo>
                        <a:pt x="2637" y="2457"/>
                      </a:lnTo>
                      <a:lnTo>
                        <a:pt x="2702" y="2497"/>
                      </a:lnTo>
                      <a:lnTo>
                        <a:pt x="2763" y="2542"/>
                      </a:lnTo>
                      <a:lnTo>
                        <a:pt x="2819" y="2473"/>
                      </a:lnTo>
                      <a:lnTo>
                        <a:pt x="2870" y="2401"/>
                      </a:lnTo>
                      <a:lnTo>
                        <a:pt x="2915" y="2327"/>
                      </a:lnTo>
                      <a:lnTo>
                        <a:pt x="2956" y="2251"/>
                      </a:lnTo>
                      <a:lnTo>
                        <a:pt x="2991" y="2172"/>
                      </a:lnTo>
                      <a:lnTo>
                        <a:pt x="3021" y="2092"/>
                      </a:lnTo>
                      <a:lnTo>
                        <a:pt x="3045" y="2009"/>
                      </a:lnTo>
                      <a:lnTo>
                        <a:pt x="3064" y="1925"/>
                      </a:lnTo>
                      <a:lnTo>
                        <a:pt x="3078" y="1839"/>
                      </a:lnTo>
                      <a:lnTo>
                        <a:pt x="2660" y="1839"/>
                      </a:lnTo>
                      <a:close/>
                      <a:moveTo>
                        <a:pt x="1843" y="1839"/>
                      </a:moveTo>
                      <a:lnTo>
                        <a:pt x="1843" y="2221"/>
                      </a:lnTo>
                      <a:lnTo>
                        <a:pt x="1934" y="2229"/>
                      </a:lnTo>
                      <a:lnTo>
                        <a:pt x="2026" y="2242"/>
                      </a:lnTo>
                      <a:lnTo>
                        <a:pt x="2115" y="2258"/>
                      </a:lnTo>
                      <a:lnTo>
                        <a:pt x="2201" y="2279"/>
                      </a:lnTo>
                      <a:lnTo>
                        <a:pt x="2286" y="2303"/>
                      </a:lnTo>
                      <a:lnTo>
                        <a:pt x="2309" y="2215"/>
                      </a:lnTo>
                      <a:lnTo>
                        <a:pt x="2328" y="2123"/>
                      </a:lnTo>
                      <a:lnTo>
                        <a:pt x="2343" y="2030"/>
                      </a:lnTo>
                      <a:lnTo>
                        <a:pt x="2354" y="1936"/>
                      </a:lnTo>
                      <a:lnTo>
                        <a:pt x="2363" y="1839"/>
                      </a:lnTo>
                      <a:lnTo>
                        <a:pt x="1843" y="1839"/>
                      </a:lnTo>
                      <a:close/>
                      <a:moveTo>
                        <a:pt x="1024" y="1839"/>
                      </a:moveTo>
                      <a:lnTo>
                        <a:pt x="1032" y="1936"/>
                      </a:lnTo>
                      <a:lnTo>
                        <a:pt x="1044" y="2030"/>
                      </a:lnTo>
                      <a:lnTo>
                        <a:pt x="1059" y="2123"/>
                      </a:lnTo>
                      <a:lnTo>
                        <a:pt x="1078" y="2214"/>
                      </a:lnTo>
                      <a:lnTo>
                        <a:pt x="1100" y="2302"/>
                      </a:lnTo>
                      <a:lnTo>
                        <a:pt x="1185" y="2278"/>
                      </a:lnTo>
                      <a:lnTo>
                        <a:pt x="1272" y="2257"/>
                      </a:lnTo>
                      <a:lnTo>
                        <a:pt x="1362" y="2241"/>
                      </a:lnTo>
                      <a:lnTo>
                        <a:pt x="1452" y="2229"/>
                      </a:lnTo>
                      <a:lnTo>
                        <a:pt x="1544" y="2221"/>
                      </a:lnTo>
                      <a:lnTo>
                        <a:pt x="1544" y="1839"/>
                      </a:lnTo>
                      <a:lnTo>
                        <a:pt x="1024" y="1839"/>
                      </a:lnTo>
                      <a:close/>
                      <a:moveTo>
                        <a:pt x="308" y="1839"/>
                      </a:moveTo>
                      <a:lnTo>
                        <a:pt x="323" y="1925"/>
                      </a:lnTo>
                      <a:lnTo>
                        <a:pt x="341" y="2009"/>
                      </a:lnTo>
                      <a:lnTo>
                        <a:pt x="366" y="2092"/>
                      </a:lnTo>
                      <a:lnTo>
                        <a:pt x="395" y="2172"/>
                      </a:lnTo>
                      <a:lnTo>
                        <a:pt x="431" y="2251"/>
                      </a:lnTo>
                      <a:lnTo>
                        <a:pt x="471" y="2327"/>
                      </a:lnTo>
                      <a:lnTo>
                        <a:pt x="518" y="2401"/>
                      </a:lnTo>
                      <a:lnTo>
                        <a:pt x="568" y="2473"/>
                      </a:lnTo>
                      <a:lnTo>
                        <a:pt x="623" y="2542"/>
                      </a:lnTo>
                      <a:lnTo>
                        <a:pt x="686" y="2498"/>
                      </a:lnTo>
                      <a:lnTo>
                        <a:pt x="750" y="2457"/>
                      </a:lnTo>
                      <a:lnTo>
                        <a:pt x="817" y="2419"/>
                      </a:lnTo>
                      <a:lnTo>
                        <a:pt x="790" y="2308"/>
                      </a:lnTo>
                      <a:lnTo>
                        <a:pt x="767" y="2196"/>
                      </a:lnTo>
                      <a:lnTo>
                        <a:pt x="749" y="2080"/>
                      </a:lnTo>
                      <a:lnTo>
                        <a:pt x="735" y="1961"/>
                      </a:lnTo>
                      <a:lnTo>
                        <a:pt x="726" y="1839"/>
                      </a:lnTo>
                      <a:lnTo>
                        <a:pt x="308" y="1839"/>
                      </a:lnTo>
                      <a:close/>
                      <a:moveTo>
                        <a:pt x="2286" y="1050"/>
                      </a:moveTo>
                      <a:lnTo>
                        <a:pt x="2202" y="1075"/>
                      </a:lnTo>
                      <a:lnTo>
                        <a:pt x="2115" y="1095"/>
                      </a:lnTo>
                      <a:lnTo>
                        <a:pt x="2026" y="1111"/>
                      </a:lnTo>
                      <a:lnTo>
                        <a:pt x="1936" y="1124"/>
                      </a:lnTo>
                      <a:lnTo>
                        <a:pt x="1843" y="1133"/>
                      </a:lnTo>
                      <a:lnTo>
                        <a:pt x="1843" y="1515"/>
                      </a:lnTo>
                      <a:lnTo>
                        <a:pt x="2363" y="1515"/>
                      </a:lnTo>
                      <a:lnTo>
                        <a:pt x="2354" y="1418"/>
                      </a:lnTo>
                      <a:lnTo>
                        <a:pt x="2343" y="1323"/>
                      </a:lnTo>
                      <a:lnTo>
                        <a:pt x="2328" y="1230"/>
                      </a:lnTo>
                      <a:lnTo>
                        <a:pt x="2309" y="1140"/>
                      </a:lnTo>
                      <a:lnTo>
                        <a:pt x="2286" y="1050"/>
                      </a:lnTo>
                      <a:close/>
                      <a:moveTo>
                        <a:pt x="1099" y="1050"/>
                      </a:moveTo>
                      <a:lnTo>
                        <a:pt x="1077" y="1140"/>
                      </a:lnTo>
                      <a:lnTo>
                        <a:pt x="1059" y="1230"/>
                      </a:lnTo>
                      <a:lnTo>
                        <a:pt x="1044" y="1323"/>
                      </a:lnTo>
                      <a:lnTo>
                        <a:pt x="1032" y="1418"/>
                      </a:lnTo>
                      <a:lnTo>
                        <a:pt x="1024" y="1515"/>
                      </a:lnTo>
                      <a:lnTo>
                        <a:pt x="1544" y="1515"/>
                      </a:lnTo>
                      <a:lnTo>
                        <a:pt x="1544" y="1133"/>
                      </a:lnTo>
                      <a:lnTo>
                        <a:pt x="1452" y="1124"/>
                      </a:lnTo>
                      <a:lnTo>
                        <a:pt x="1362" y="1111"/>
                      </a:lnTo>
                      <a:lnTo>
                        <a:pt x="1272" y="1095"/>
                      </a:lnTo>
                      <a:lnTo>
                        <a:pt x="1185" y="1075"/>
                      </a:lnTo>
                      <a:lnTo>
                        <a:pt x="1099" y="1050"/>
                      </a:lnTo>
                      <a:close/>
                      <a:moveTo>
                        <a:pt x="623" y="813"/>
                      </a:moveTo>
                      <a:lnTo>
                        <a:pt x="568" y="881"/>
                      </a:lnTo>
                      <a:lnTo>
                        <a:pt x="518" y="952"/>
                      </a:lnTo>
                      <a:lnTo>
                        <a:pt x="471" y="1026"/>
                      </a:lnTo>
                      <a:lnTo>
                        <a:pt x="431" y="1103"/>
                      </a:lnTo>
                      <a:lnTo>
                        <a:pt x="396" y="1181"/>
                      </a:lnTo>
                      <a:lnTo>
                        <a:pt x="366" y="1262"/>
                      </a:lnTo>
                      <a:lnTo>
                        <a:pt x="341" y="1345"/>
                      </a:lnTo>
                      <a:lnTo>
                        <a:pt x="323" y="1429"/>
                      </a:lnTo>
                      <a:lnTo>
                        <a:pt x="309" y="1515"/>
                      </a:lnTo>
                      <a:lnTo>
                        <a:pt x="726" y="1515"/>
                      </a:lnTo>
                      <a:lnTo>
                        <a:pt x="735" y="1393"/>
                      </a:lnTo>
                      <a:lnTo>
                        <a:pt x="748" y="1274"/>
                      </a:lnTo>
                      <a:lnTo>
                        <a:pt x="767" y="1157"/>
                      </a:lnTo>
                      <a:lnTo>
                        <a:pt x="790" y="1045"/>
                      </a:lnTo>
                      <a:lnTo>
                        <a:pt x="817" y="935"/>
                      </a:lnTo>
                      <a:lnTo>
                        <a:pt x="750" y="897"/>
                      </a:lnTo>
                      <a:lnTo>
                        <a:pt x="685" y="856"/>
                      </a:lnTo>
                      <a:lnTo>
                        <a:pt x="623" y="813"/>
                      </a:lnTo>
                      <a:close/>
                      <a:moveTo>
                        <a:pt x="2763" y="811"/>
                      </a:moveTo>
                      <a:lnTo>
                        <a:pt x="2700" y="855"/>
                      </a:lnTo>
                      <a:lnTo>
                        <a:pt x="2636" y="897"/>
                      </a:lnTo>
                      <a:lnTo>
                        <a:pt x="2568" y="935"/>
                      </a:lnTo>
                      <a:lnTo>
                        <a:pt x="2597" y="1045"/>
                      </a:lnTo>
                      <a:lnTo>
                        <a:pt x="2620" y="1157"/>
                      </a:lnTo>
                      <a:lnTo>
                        <a:pt x="2638" y="1274"/>
                      </a:lnTo>
                      <a:lnTo>
                        <a:pt x="2652" y="1393"/>
                      </a:lnTo>
                      <a:lnTo>
                        <a:pt x="2660" y="1515"/>
                      </a:lnTo>
                      <a:lnTo>
                        <a:pt x="3078" y="1515"/>
                      </a:lnTo>
                      <a:lnTo>
                        <a:pt x="3064" y="1429"/>
                      </a:lnTo>
                      <a:lnTo>
                        <a:pt x="3045" y="1345"/>
                      </a:lnTo>
                      <a:lnTo>
                        <a:pt x="3021" y="1262"/>
                      </a:lnTo>
                      <a:lnTo>
                        <a:pt x="2991" y="1181"/>
                      </a:lnTo>
                      <a:lnTo>
                        <a:pt x="2956" y="1103"/>
                      </a:lnTo>
                      <a:lnTo>
                        <a:pt x="2915" y="1025"/>
                      </a:lnTo>
                      <a:lnTo>
                        <a:pt x="2869" y="951"/>
                      </a:lnTo>
                      <a:lnTo>
                        <a:pt x="2818" y="880"/>
                      </a:lnTo>
                      <a:lnTo>
                        <a:pt x="2763" y="811"/>
                      </a:lnTo>
                      <a:close/>
                      <a:moveTo>
                        <a:pt x="2399" y="512"/>
                      </a:moveTo>
                      <a:lnTo>
                        <a:pt x="2429" y="568"/>
                      </a:lnTo>
                      <a:lnTo>
                        <a:pt x="2458" y="628"/>
                      </a:lnTo>
                      <a:lnTo>
                        <a:pt x="2522" y="590"/>
                      </a:lnTo>
                      <a:lnTo>
                        <a:pt x="2461" y="549"/>
                      </a:lnTo>
                      <a:lnTo>
                        <a:pt x="2399" y="512"/>
                      </a:lnTo>
                      <a:close/>
                      <a:moveTo>
                        <a:pt x="988" y="512"/>
                      </a:moveTo>
                      <a:lnTo>
                        <a:pt x="925" y="549"/>
                      </a:lnTo>
                      <a:lnTo>
                        <a:pt x="866" y="590"/>
                      </a:lnTo>
                      <a:lnTo>
                        <a:pt x="897" y="609"/>
                      </a:lnTo>
                      <a:lnTo>
                        <a:pt x="930" y="627"/>
                      </a:lnTo>
                      <a:lnTo>
                        <a:pt x="958" y="568"/>
                      </a:lnTo>
                      <a:lnTo>
                        <a:pt x="988" y="512"/>
                      </a:lnTo>
                      <a:close/>
                      <a:moveTo>
                        <a:pt x="1843" y="363"/>
                      </a:moveTo>
                      <a:lnTo>
                        <a:pt x="1843" y="808"/>
                      </a:lnTo>
                      <a:lnTo>
                        <a:pt x="1928" y="798"/>
                      </a:lnTo>
                      <a:lnTo>
                        <a:pt x="2012" y="785"/>
                      </a:lnTo>
                      <a:lnTo>
                        <a:pt x="2094" y="768"/>
                      </a:lnTo>
                      <a:lnTo>
                        <a:pt x="2175" y="746"/>
                      </a:lnTo>
                      <a:lnTo>
                        <a:pt x="2138" y="677"/>
                      </a:lnTo>
                      <a:lnTo>
                        <a:pt x="2101" y="614"/>
                      </a:lnTo>
                      <a:lnTo>
                        <a:pt x="2061" y="556"/>
                      </a:lnTo>
                      <a:lnTo>
                        <a:pt x="2020" y="505"/>
                      </a:lnTo>
                      <a:lnTo>
                        <a:pt x="1977" y="460"/>
                      </a:lnTo>
                      <a:lnTo>
                        <a:pt x="1933" y="421"/>
                      </a:lnTo>
                      <a:lnTo>
                        <a:pt x="1888" y="388"/>
                      </a:lnTo>
                      <a:lnTo>
                        <a:pt x="1843" y="363"/>
                      </a:lnTo>
                      <a:close/>
                      <a:moveTo>
                        <a:pt x="1544" y="362"/>
                      </a:moveTo>
                      <a:lnTo>
                        <a:pt x="1498" y="388"/>
                      </a:lnTo>
                      <a:lnTo>
                        <a:pt x="1453" y="421"/>
                      </a:lnTo>
                      <a:lnTo>
                        <a:pt x="1409" y="460"/>
                      </a:lnTo>
                      <a:lnTo>
                        <a:pt x="1366" y="505"/>
                      </a:lnTo>
                      <a:lnTo>
                        <a:pt x="1325" y="556"/>
                      </a:lnTo>
                      <a:lnTo>
                        <a:pt x="1286" y="614"/>
                      </a:lnTo>
                      <a:lnTo>
                        <a:pt x="1248" y="677"/>
                      </a:lnTo>
                      <a:lnTo>
                        <a:pt x="1213" y="746"/>
                      </a:lnTo>
                      <a:lnTo>
                        <a:pt x="1292" y="768"/>
                      </a:lnTo>
                      <a:lnTo>
                        <a:pt x="1375" y="785"/>
                      </a:lnTo>
                      <a:lnTo>
                        <a:pt x="1459" y="798"/>
                      </a:lnTo>
                      <a:lnTo>
                        <a:pt x="1544" y="808"/>
                      </a:lnTo>
                      <a:lnTo>
                        <a:pt x="1544" y="362"/>
                      </a:lnTo>
                      <a:close/>
                      <a:moveTo>
                        <a:pt x="1693" y="0"/>
                      </a:moveTo>
                      <a:lnTo>
                        <a:pt x="1693" y="0"/>
                      </a:lnTo>
                      <a:lnTo>
                        <a:pt x="1800" y="4"/>
                      </a:lnTo>
                      <a:lnTo>
                        <a:pt x="1906" y="13"/>
                      </a:lnTo>
                      <a:lnTo>
                        <a:pt x="2009" y="30"/>
                      </a:lnTo>
                      <a:lnTo>
                        <a:pt x="2110" y="52"/>
                      </a:lnTo>
                      <a:lnTo>
                        <a:pt x="2209" y="80"/>
                      </a:lnTo>
                      <a:lnTo>
                        <a:pt x="2305" y="114"/>
                      </a:lnTo>
                      <a:lnTo>
                        <a:pt x="2398" y="153"/>
                      </a:lnTo>
                      <a:lnTo>
                        <a:pt x="2489" y="198"/>
                      </a:lnTo>
                      <a:lnTo>
                        <a:pt x="2577" y="247"/>
                      </a:lnTo>
                      <a:lnTo>
                        <a:pt x="2660" y="301"/>
                      </a:lnTo>
                      <a:lnTo>
                        <a:pt x="2741" y="360"/>
                      </a:lnTo>
                      <a:lnTo>
                        <a:pt x="2818" y="424"/>
                      </a:lnTo>
                      <a:lnTo>
                        <a:pt x="2891" y="492"/>
                      </a:lnTo>
                      <a:lnTo>
                        <a:pt x="2959" y="564"/>
                      </a:lnTo>
                      <a:lnTo>
                        <a:pt x="3023" y="640"/>
                      </a:lnTo>
                      <a:lnTo>
                        <a:pt x="3083" y="720"/>
                      </a:lnTo>
                      <a:lnTo>
                        <a:pt x="3137" y="803"/>
                      </a:lnTo>
                      <a:lnTo>
                        <a:pt x="3188" y="889"/>
                      </a:lnTo>
                      <a:lnTo>
                        <a:pt x="3233" y="979"/>
                      </a:lnTo>
                      <a:lnTo>
                        <a:pt x="3273" y="1071"/>
                      </a:lnTo>
                      <a:lnTo>
                        <a:pt x="3307" y="1167"/>
                      </a:lnTo>
                      <a:lnTo>
                        <a:pt x="3335" y="1264"/>
                      </a:lnTo>
                      <a:lnTo>
                        <a:pt x="3358" y="1364"/>
                      </a:lnTo>
                      <a:lnTo>
                        <a:pt x="3373" y="1467"/>
                      </a:lnTo>
                      <a:lnTo>
                        <a:pt x="3383" y="1570"/>
                      </a:lnTo>
                      <a:lnTo>
                        <a:pt x="3386" y="1677"/>
                      </a:lnTo>
                      <a:lnTo>
                        <a:pt x="3383" y="1783"/>
                      </a:lnTo>
                      <a:lnTo>
                        <a:pt x="3373" y="1887"/>
                      </a:lnTo>
                      <a:lnTo>
                        <a:pt x="3358" y="1989"/>
                      </a:lnTo>
                      <a:lnTo>
                        <a:pt x="3335" y="2089"/>
                      </a:lnTo>
                      <a:lnTo>
                        <a:pt x="3307" y="2186"/>
                      </a:lnTo>
                      <a:lnTo>
                        <a:pt x="3273" y="2282"/>
                      </a:lnTo>
                      <a:lnTo>
                        <a:pt x="3233" y="2374"/>
                      </a:lnTo>
                      <a:lnTo>
                        <a:pt x="3188" y="2464"/>
                      </a:lnTo>
                      <a:lnTo>
                        <a:pt x="3137" y="2551"/>
                      </a:lnTo>
                      <a:lnTo>
                        <a:pt x="3083" y="2633"/>
                      </a:lnTo>
                      <a:lnTo>
                        <a:pt x="3023" y="2713"/>
                      </a:lnTo>
                      <a:lnTo>
                        <a:pt x="2959" y="2789"/>
                      </a:lnTo>
                      <a:lnTo>
                        <a:pt x="2891" y="2861"/>
                      </a:lnTo>
                      <a:lnTo>
                        <a:pt x="2818" y="2929"/>
                      </a:lnTo>
                      <a:lnTo>
                        <a:pt x="2741" y="2993"/>
                      </a:lnTo>
                      <a:lnTo>
                        <a:pt x="2660" y="3052"/>
                      </a:lnTo>
                      <a:lnTo>
                        <a:pt x="2577" y="3107"/>
                      </a:lnTo>
                      <a:lnTo>
                        <a:pt x="2489" y="3156"/>
                      </a:lnTo>
                      <a:lnTo>
                        <a:pt x="2398" y="3200"/>
                      </a:lnTo>
                      <a:lnTo>
                        <a:pt x="2305" y="3240"/>
                      </a:lnTo>
                      <a:lnTo>
                        <a:pt x="2209" y="3273"/>
                      </a:lnTo>
                      <a:lnTo>
                        <a:pt x="2110" y="3302"/>
                      </a:lnTo>
                      <a:lnTo>
                        <a:pt x="2009" y="3324"/>
                      </a:lnTo>
                      <a:lnTo>
                        <a:pt x="1906" y="3340"/>
                      </a:lnTo>
                      <a:lnTo>
                        <a:pt x="1800" y="3350"/>
                      </a:lnTo>
                      <a:lnTo>
                        <a:pt x="1693" y="3353"/>
                      </a:lnTo>
                      <a:lnTo>
                        <a:pt x="1586" y="3350"/>
                      </a:lnTo>
                      <a:lnTo>
                        <a:pt x="1482" y="3340"/>
                      </a:lnTo>
                      <a:lnTo>
                        <a:pt x="1378" y="3324"/>
                      </a:lnTo>
                      <a:lnTo>
                        <a:pt x="1277" y="3302"/>
                      </a:lnTo>
                      <a:lnTo>
                        <a:pt x="1179" y="3273"/>
                      </a:lnTo>
                      <a:lnTo>
                        <a:pt x="1082" y="3240"/>
                      </a:lnTo>
                      <a:lnTo>
                        <a:pt x="988" y="3200"/>
                      </a:lnTo>
                      <a:lnTo>
                        <a:pt x="898" y="3156"/>
                      </a:lnTo>
                      <a:lnTo>
                        <a:pt x="811" y="3107"/>
                      </a:lnTo>
                      <a:lnTo>
                        <a:pt x="727" y="3052"/>
                      </a:lnTo>
                      <a:lnTo>
                        <a:pt x="647" y="2993"/>
                      </a:lnTo>
                      <a:lnTo>
                        <a:pt x="569" y="2929"/>
                      </a:lnTo>
                      <a:lnTo>
                        <a:pt x="497" y="2861"/>
                      </a:lnTo>
                      <a:lnTo>
                        <a:pt x="427" y="2789"/>
                      </a:lnTo>
                      <a:lnTo>
                        <a:pt x="363" y="2713"/>
                      </a:lnTo>
                      <a:lnTo>
                        <a:pt x="304" y="2633"/>
                      </a:lnTo>
                      <a:lnTo>
                        <a:pt x="249" y="2551"/>
                      </a:lnTo>
                      <a:lnTo>
                        <a:pt x="198" y="2464"/>
                      </a:lnTo>
                      <a:lnTo>
                        <a:pt x="154" y="2374"/>
                      </a:lnTo>
                      <a:lnTo>
                        <a:pt x="114" y="2282"/>
                      </a:lnTo>
                      <a:lnTo>
                        <a:pt x="80" y="2186"/>
                      </a:lnTo>
                      <a:lnTo>
                        <a:pt x="52" y="2089"/>
                      </a:lnTo>
                      <a:lnTo>
                        <a:pt x="30" y="1989"/>
                      </a:lnTo>
                      <a:lnTo>
                        <a:pt x="13" y="1887"/>
                      </a:lnTo>
                      <a:lnTo>
                        <a:pt x="3" y="1783"/>
                      </a:lnTo>
                      <a:lnTo>
                        <a:pt x="0" y="1677"/>
                      </a:lnTo>
                      <a:lnTo>
                        <a:pt x="3" y="1570"/>
                      </a:lnTo>
                      <a:lnTo>
                        <a:pt x="13" y="1467"/>
                      </a:lnTo>
                      <a:lnTo>
                        <a:pt x="30" y="1364"/>
                      </a:lnTo>
                      <a:lnTo>
                        <a:pt x="52" y="1264"/>
                      </a:lnTo>
                      <a:lnTo>
                        <a:pt x="80" y="1167"/>
                      </a:lnTo>
                      <a:lnTo>
                        <a:pt x="114" y="1071"/>
                      </a:lnTo>
                      <a:lnTo>
                        <a:pt x="154" y="979"/>
                      </a:lnTo>
                      <a:lnTo>
                        <a:pt x="198" y="889"/>
                      </a:lnTo>
                      <a:lnTo>
                        <a:pt x="249" y="803"/>
                      </a:lnTo>
                      <a:lnTo>
                        <a:pt x="304" y="720"/>
                      </a:lnTo>
                      <a:lnTo>
                        <a:pt x="363" y="640"/>
                      </a:lnTo>
                      <a:lnTo>
                        <a:pt x="427" y="564"/>
                      </a:lnTo>
                      <a:lnTo>
                        <a:pt x="497" y="492"/>
                      </a:lnTo>
                      <a:lnTo>
                        <a:pt x="569" y="424"/>
                      </a:lnTo>
                      <a:lnTo>
                        <a:pt x="647" y="360"/>
                      </a:lnTo>
                      <a:lnTo>
                        <a:pt x="727" y="301"/>
                      </a:lnTo>
                      <a:lnTo>
                        <a:pt x="811" y="247"/>
                      </a:lnTo>
                      <a:lnTo>
                        <a:pt x="898" y="198"/>
                      </a:lnTo>
                      <a:lnTo>
                        <a:pt x="988" y="153"/>
                      </a:lnTo>
                      <a:lnTo>
                        <a:pt x="1082" y="114"/>
                      </a:lnTo>
                      <a:lnTo>
                        <a:pt x="1179" y="80"/>
                      </a:lnTo>
                      <a:lnTo>
                        <a:pt x="1277" y="52"/>
                      </a:lnTo>
                      <a:lnTo>
                        <a:pt x="1378" y="30"/>
                      </a:lnTo>
                      <a:lnTo>
                        <a:pt x="1482" y="13"/>
                      </a:lnTo>
                      <a:lnTo>
                        <a:pt x="1586" y="4"/>
                      </a:lnTo>
                      <a:lnTo>
                        <a:pt x="169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 dirty="0"/>
                </a:p>
              </p:txBody>
            </p:sp>
          </p:grpSp>
        </p:grpSp>
        <p:grpSp>
          <p:nvGrpSpPr>
            <p:cNvPr id="5" name="Group 70">
              <a:extLst>
                <a:ext uri="{FF2B5EF4-FFF2-40B4-BE49-F238E27FC236}">
                  <a16:creationId xmlns="" xmlns:a16="http://schemas.microsoft.com/office/drawing/2014/main" id="{8A3E9EEE-8B21-487F-8311-43885D86F8C7}"/>
                </a:ext>
              </a:extLst>
            </p:cNvPr>
            <p:cNvGrpSpPr/>
            <p:nvPr/>
          </p:nvGrpSpPr>
          <p:grpSpPr>
            <a:xfrm>
              <a:off x="4346141" y="4611183"/>
              <a:ext cx="1421727" cy="1927584"/>
              <a:chOff x="4346141" y="4611183"/>
              <a:chExt cx="1421727" cy="1927584"/>
            </a:xfrm>
          </p:grpSpPr>
          <p:sp>
            <p:nvSpPr>
              <p:cNvPr id="38" name="Freeform 13">
                <a:extLst>
                  <a:ext uri="{FF2B5EF4-FFF2-40B4-BE49-F238E27FC236}">
                    <a16:creationId xmlns="" xmlns:a16="http://schemas.microsoft.com/office/drawing/2014/main" id="{90D18BD4-E995-4B09-B64B-9B8641FA32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1424" y="5045156"/>
                <a:ext cx="556444" cy="1493611"/>
              </a:xfrm>
              <a:custGeom>
                <a:avLst/>
                <a:gdLst>
                  <a:gd name="T0" fmla="*/ 278 w 310"/>
                  <a:gd name="T1" fmla="*/ 261 h 835"/>
                  <a:gd name="T2" fmla="*/ 278 w 310"/>
                  <a:gd name="T3" fmla="*/ 835 h 835"/>
                  <a:gd name="T4" fmla="*/ 310 w 310"/>
                  <a:gd name="T5" fmla="*/ 835 h 835"/>
                  <a:gd name="T6" fmla="*/ 310 w 310"/>
                  <a:gd name="T7" fmla="*/ 261 h 835"/>
                  <a:gd name="T8" fmla="*/ 113 w 310"/>
                  <a:gd name="T9" fmla="*/ 0 h 835"/>
                  <a:gd name="T10" fmla="*/ 0 w 310"/>
                  <a:gd name="T11" fmla="*/ 0 h 835"/>
                  <a:gd name="T12" fmla="*/ 0 w 310"/>
                  <a:gd name="T13" fmla="*/ 42 h 835"/>
                  <a:gd name="T14" fmla="*/ 113 w 310"/>
                  <a:gd name="T15" fmla="*/ 42 h 835"/>
                  <a:gd name="T16" fmla="*/ 278 w 310"/>
                  <a:gd name="T17" fmla="*/ 261 h 8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0" h="835">
                    <a:moveTo>
                      <a:pt x="278" y="261"/>
                    </a:moveTo>
                    <a:cubicBezTo>
                      <a:pt x="278" y="835"/>
                      <a:pt x="278" y="835"/>
                      <a:pt x="278" y="835"/>
                    </a:cubicBezTo>
                    <a:cubicBezTo>
                      <a:pt x="310" y="835"/>
                      <a:pt x="310" y="835"/>
                      <a:pt x="310" y="835"/>
                    </a:cubicBezTo>
                    <a:cubicBezTo>
                      <a:pt x="310" y="261"/>
                      <a:pt x="310" y="261"/>
                      <a:pt x="310" y="261"/>
                    </a:cubicBezTo>
                    <a:cubicBezTo>
                      <a:pt x="310" y="117"/>
                      <a:pt x="222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13" y="42"/>
                      <a:pt x="113" y="42"/>
                      <a:pt x="113" y="42"/>
                    </a:cubicBezTo>
                    <a:cubicBezTo>
                      <a:pt x="204" y="42"/>
                      <a:pt x="278" y="140"/>
                      <a:pt x="278" y="261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grpSp>
            <p:nvGrpSpPr>
              <p:cNvPr id="39" name="Group 69">
                <a:extLst>
                  <a:ext uri="{FF2B5EF4-FFF2-40B4-BE49-F238E27FC236}">
                    <a16:creationId xmlns="" xmlns:a16="http://schemas.microsoft.com/office/drawing/2014/main" id="{8FADBDD4-C868-4EB2-8BCC-3BDA6869E721}"/>
                  </a:ext>
                </a:extLst>
              </p:cNvPr>
              <p:cNvGrpSpPr/>
              <p:nvPr/>
            </p:nvGrpSpPr>
            <p:grpSpPr>
              <a:xfrm>
                <a:off x="4346141" y="4611183"/>
                <a:ext cx="1062302" cy="1059639"/>
                <a:chOff x="4346141" y="4611183"/>
                <a:chExt cx="1062302" cy="1059639"/>
              </a:xfrm>
            </p:grpSpPr>
            <p:sp>
              <p:nvSpPr>
                <p:cNvPr id="40" name="Oval 15">
                  <a:extLst>
                    <a:ext uri="{FF2B5EF4-FFF2-40B4-BE49-F238E27FC236}">
                      <a16:creationId xmlns="" xmlns:a16="http://schemas.microsoft.com/office/drawing/2014/main" id="{E99A8D87-0B0B-4491-894A-8CB86AA234D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46141" y="4611183"/>
                  <a:ext cx="1062302" cy="1059639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  <p:grpSp>
              <p:nvGrpSpPr>
                <p:cNvPr id="41" name="Group 156">
                  <a:extLst>
                    <a:ext uri="{FF2B5EF4-FFF2-40B4-BE49-F238E27FC236}">
                      <a16:creationId xmlns="" xmlns:a16="http://schemas.microsoft.com/office/drawing/2014/main" id="{CE199D2C-59C9-4D1A-9C9B-179E4BB9D9FB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4691589" y="4949585"/>
                  <a:ext cx="371407" cy="382835"/>
                  <a:chOff x="3531" y="2829"/>
                  <a:chExt cx="195" cy="201"/>
                </a:xfrm>
                <a:solidFill>
                  <a:schemeClr val="bg1"/>
                </a:solidFill>
              </p:grpSpPr>
              <p:sp>
                <p:nvSpPr>
                  <p:cNvPr id="42" name="Freeform 158">
                    <a:extLst>
                      <a:ext uri="{FF2B5EF4-FFF2-40B4-BE49-F238E27FC236}">
                        <a16:creationId xmlns="" xmlns:a16="http://schemas.microsoft.com/office/drawing/2014/main" id="{AC2F0B18-0782-4B9E-8F14-87E258E7E5A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698" y="3002"/>
                    <a:ext cx="28" cy="28"/>
                  </a:xfrm>
                  <a:custGeom>
                    <a:avLst/>
                    <a:gdLst>
                      <a:gd name="T0" fmla="*/ 236 w 473"/>
                      <a:gd name="T1" fmla="*/ 0 h 471"/>
                      <a:gd name="T2" fmla="*/ 275 w 473"/>
                      <a:gd name="T3" fmla="*/ 3 h 471"/>
                      <a:gd name="T4" fmla="*/ 311 w 473"/>
                      <a:gd name="T5" fmla="*/ 12 h 471"/>
                      <a:gd name="T6" fmla="*/ 345 w 473"/>
                      <a:gd name="T7" fmla="*/ 26 h 471"/>
                      <a:gd name="T8" fmla="*/ 376 w 473"/>
                      <a:gd name="T9" fmla="*/ 46 h 471"/>
                      <a:gd name="T10" fmla="*/ 403 w 473"/>
                      <a:gd name="T11" fmla="*/ 69 h 471"/>
                      <a:gd name="T12" fmla="*/ 427 w 473"/>
                      <a:gd name="T13" fmla="*/ 97 h 471"/>
                      <a:gd name="T14" fmla="*/ 445 w 473"/>
                      <a:gd name="T15" fmla="*/ 128 h 471"/>
                      <a:gd name="T16" fmla="*/ 460 w 473"/>
                      <a:gd name="T17" fmla="*/ 161 h 471"/>
                      <a:gd name="T18" fmla="*/ 469 w 473"/>
                      <a:gd name="T19" fmla="*/ 198 h 471"/>
                      <a:gd name="T20" fmla="*/ 473 w 473"/>
                      <a:gd name="T21" fmla="*/ 236 h 471"/>
                      <a:gd name="T22" fmla="*/ 469 w 473"/>
                      <a:gd name="T23" fmla="*/ 274 h 471"/>
                      <a:gd name="T24" fmla="*/ 460 w 473"/>
                      <a:gd name="T25" fmla="*/ 310 h 471"/>
                      <a:gd name="T26" fmla="*/ 445 w 473"/>
                      <a:gd name="T27" fmla="*/ 344 h 471"/>
                      <a:gd name="T28" fmla="*/ 427 w 473"/>
                      <a:gd name="T29" fmla="*/ 375 h 471"/>
                      <a:gd name="T30" fmla="*/ 403 w 473"/>
                      <a:gd name="T31" fmla="*/ 403 h 471"/>
                      <a:gd name="T32" fmla="*/ 376 w 473"/>
                      <a:gd name="T33" fmla="*/ 426 h 471"/>
                      <a:gd name="T34" fmla="*/ 345 w 473"/>
                      <a:gd name="T35" fmla="*/ 445 h 471"/>
                      <a:gd name="T36" fmla="*/ 311 w 473"/>
                      <a:gd name="T37" fmla="*/ 460 h 471"/>
                      <a:gd name="T38" fmla="*/ 275 w 473"/>
                      <a:gd name="T39" fmla="*/ 468 h 471"/>
                      <a:gd name="T40" fmla="*/ 236 w 473"/>
                      <a:gd name="T41" fmla="*/ 471 h 471"/>
                      <a:gd name="T42" fmla="*/ 198 w 473"/>
                      <a:gd name="T43" fmla="*/ 468 h 471"/>
                      <a:gd name="T44" fmla="*/ 163 w 473"/>
                      <a:gd name="T45" fmla="*/ 460 h 471"/>
                      <a:gd name="T46" fmla="*/ 128 w 473"/>
                      <a:gd name="T47" fmla="*/ 445 h 471"/>
                      <a:gd name="T48" fmla="*/ 97 w 473"/>
                      <a:gd name="T49" fmla="*/ 426 h 471"/>
                      <a:gd name="T50" fmla="*/ 70 w 473"/>
                      <a:gd name="T51" fmla="*/ 403 h 471"/>
                      <a:gd name="T52" fmla="*/ 46 w 473"/>
                      <a:gd name="T53" fmla="*/ 375 h 471"/>
                      <a:gd name="T54" fmla="*/ 27 w 473"/>
                      <a:gd name="T55" fmla="*/ 344 h 471"/>
                      <a:gd name="T56" fmla="*/ 13 w 473"/>
                      <a:gd name="T57" fmla="*/ 310 h 471"/>
                      <a:gd name="T58" fmla="*/ 3 w 473"/>
                      <a:gd name="T59" fmla="*/ 274 h 471"/>
                      <a:gd name="T60" fmla="*/ 0 w 473"/>
                      <a:gd name="T61" fmla="*/ 236 h 471"/>
                      <a:gd name="T62" fmla="*/ 3 w 473"/>
                      <a:gd name="T63" fmla="*/ 198 h 471"/>
                      <a:gd name="T64" fmla="*/ 13 w 473"/>
                      <a:gd name="T65" fmla="*/ 161 h 471"/>
                      <a:gd name="T66" fmla="*/ 27 w 473"/>
                      <a:gd name="T67" fmla="*/ 128 h 471"/>
                      <a:gd name="T68" fmla="*/ 46 w 473"/>
                      <a:gd name="T69" fmla="*/ 97 h 471"/>
                      <a:gd name="T70" fmla="*/ 70 w 473"/>
                      <a:gd name="T71" fmla="*/ 69 h 471"/>
                      <a:gd name="T72" fmla="*/ 97 w 473"/>
                      <a:gd name="T73" fmla="*/ 46 h 471"/>
                      <a:gd name="T74" fmla="*/ 128 w 473"/>
                      <a:gd name="T75" fmla="*/ 26 h 471"/>
                      <a:gd name="T76" fmla="*/ 163 w 473"/>
                      <a:gd name="T77" fmla="*/ 12 h 471"/>
                      <a:gd name="T78" fmla="*/ 198 w 473"/>
                      <a:gd name="T79" fmla="*/ 3 h 471"/>
                      <a:gd name="T80" fmla="*/ 236 w 473"/>
                      <a:gd name="T81" fmla="*/ 0 h 4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473" h="471">
                        <a:moveTo>
                          <a:pt x="236" y="0"/>
                        </a:moveTo>
                        <a:lnTo>
                          <a:pt x="275" y="3"/>
                        </a:lnTo>
                        <a:lnTo>
                          <a:pt x="311" y="12"/>
                        </a:lnTo>
                        <a:lnTo>
                          <a:pt x="345" y="26"/>
                        </a:lnTo>
                        <a:lnTo>
                          <a:pt x="376" y="46"/>
                        </a:lnTo>
                        <a:lnTo>
                          <a:pt x="403" y="69"/>
                        </a:lnTo>
                        <a:lnTo>
                          <a:pt x="427" y="97"/>
                        </a:lnTo>
                        <a:lnTo>
                          <a:pt x="445" y="128"/>
                        </a:lnTo>
                        <a:lnTo>
                          <a:pt x="460" y="161"/>
                        </a:lnTo>
                        <a:lnTo>
                          <a:pt x="469" y="198"/>
                        </a:lnTo>
                        <a:lnTo>
                          <a:pt x="473" y="236"/>
                        </a:lnTo>
                        <a:lnTo>
                          <a:pt x="469" y="274"/>
                        </a:lnTo>
                        <a:lnTo>
                          <a:pt x="460" y="310"/>
                        </a:lnTo>
                        <a:lnTo>
                          <a:pt x="445" y="344"/>
                        </a:lnTo>
                        <a:lnTo>
                          <a:pt x="427" y="375"/>
                        </a:lnTo>
                        <a:lnTo>
                          <a:pt x="403" y="403"/>
                        </a:lnTo>
                        <a:lnTo>
                          <a:pt x="376" y="426"/>
                        </a:lnTo>
                        <a:lnTo>
                          <a:pt x="345" y="445"/>
                        </a:lnTo>
                        <a:lnTo>
                          <a:pt x="311" y="460"/>
                        </a:lnTo>
                        <a:lnTo>
                          <a:pt x="275" y="468"/>
                        </a:lnTo>
                        <a:lnTo>
                          <a:pt x="236" y="471"/>
                        </a:lnTo>
                        <a:lnTo>
                          <a:pt x="198" y="468"/>
                        </a:lnTo>
                        <a:lnTo>
                          <a:pt x="163" y="460"/>
                        </a:lnTo>
                        <a:lnTo>
                          <a:pt x="128" y="445"/>
                        </a:lnTo>
                        <a:lnTo>
                          <a:pt x="97" y="426"/>
                        </a:lnTo>
                        <a:lnTo>
                          <a:pt x="70" y="403"/>
                        </a:lnTo>
                        <a:lnTo>
                          <a:pt x="46" y="375"/>
                        </a:lnTo>
                        <a:lnTo>
                          <a:pt x="27" y="344"/>
                        </a:lnTo>
                        <a:lnTo>
                          <a:pt x="13" y="310"/>
                        </a:lnTo>
                        <a:lnTo>
                          <a:pt x="3" y="274"/>
                        </a:lnTo>
                        <a:lnTo>
                          <a:pt x="0" y="236"/>
                        </a:lnTo>
                        <a:lnTo>
                          <a:pt x="3" y="198"/>
                        </a:lnTo>
                        <a:lnTo>
                          <a:pt x="13" y="161"/>
                        </a:lnTo>
                        <a:lnTo>
                          <a:pt x="27" y="128"/>
                        </a:lnTo>
                        <a:lnTo>
                          <a:pt x="46" y="97"/>
                        </a:lnTo>
                        <a:lnTo>
                          <a:pt x="70" y="69"/>
                        </a:lnTo>
                        <a:lnTo>
                          <a:pt x="97" y="46"/>
                        </a:lnTo>
                        <a:lnTo>
                          <a:pt x="128" y="26"/>
                        </a:lnTo>
                        <a:lnTo>
                          <a:pt x="163" y="12"/>
                        </a:lnTo>
                        <a:lnTo>
                          <a:pt x="198" y="3"/>
                        </a:lnTo>
                        <a:lnTo>
                          <a:pt x="236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1351" dirty="0"/>
                  </a:p>
                </p:txBody>
              </p:sp>
              <p:sp>
                <p:nvSpPr>
                  <p:cNvPr id="43" name="Freeform 159">
                    <a:extLst>
                      <a:ext uri="{FF2B5EF4-FFF2-40B4-BE49-F238E27FC236}">
                        <a16:creationId xmlns="" xmlns:a16="http://schemas.microsoft.com/office/drawing/2014/main" id="{D8F4521D-D0B0-471D-84CB-F7699E1E9BE1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3575" y="2829"/>
                    <a:ext cx="107" cy="107"/>
                  </a:xfrm>
                  <a:custGeom>
                    <a:avLst/>
                    <a:gdLst>
                      <a:gd name="T0" fmla="*/ 877 w 1806"/>
                      <a:gd name="T1" fmla="*/ 188 h 1807"/>
                      <a:gd name="T2" fmla="*/ 832 w 1806"/>
                      <a:gd name="T3" fmla="*/ 209 h 1807"/>
                      <a:gd name="T4" fmla="*/ 802 w 1806"/>
                      <a:gd name="T5" fmla="*/ 248 h 1807"/>
                      <a:gd name="T6" fmla="*/ 790 w 1806"/>
                      <a:gd name="T7" fmla="*/ 297 h 1807"/>
                      <a:gd name="T8" fmla="*/ 621 w 1806"/>
                      <a:gd name="T9" fmla="*/ 1025 h 1807"/>
                      <a:gd name="T10" fmla="*/ 596 w 1806"/>
                      <a:gd name="T11" fmla="*/ 1063 h 1807"/>
                      <a:gd name="T12" fmla="*/ 588 w 1806"/>
                      <a:gd name="T13" fmla="*/ 1105 h 1807"/>
                      <a:gd name="T14" fmla="*/ 596 w 1806"/>
                      <a:gd name="T15" fmla="*/ 1147 h 1807"/>
                      <a:gd name="T16" fmla="*/ 621 w 1806"/>
                      <a:gd name="T17" fmla="*/ 1184 h 1807"/>
                      <a:gd name="T18" fmla="*/ 659 w 1806"/>
                      <a:gd name="T19" fmla="*/ 1209 h 1807"/>
                      <a:gd name="T20" fmla="*/ 701 w 1806"/>
                      <a:gd name="T21" fmla="*/ 1218 h 1807"/>
                      <a:gd name="T22" fmla="*/ 744 w 1806"/>
                      <a:gd name="T23" fmla="*/ 1209 h 1807"/>
                      <a:gd name="T24" fmla="*/ 782 w 1806"/>
                      <a:gd name="T25" fmla="*/ 1184 h 1807"/>
                      <a:gd name="T26" fmla="*/ 997 w 1806"/>
                      <a:gd name="T27" fmla="*/ 966 h 1807"/>
                      <a:gd name="T28" fmla="*/ 1014 w 1806"/>
                      <a:gd name="T29" fmla="*/ 925 h 1807"/>
                      <a:gd name="T30" fmla="*/ 1016 w 1806"/>
                      <a:gd name="T31" fmla="*/ 297 h 1807"/>
                      <a:gd name="T32" fmla="*/ 1004 w 1806"/>
                      <a:gd name="T33" fmla="*/ 248 h 1807"/>
                      <a:gd name="T34" fmla="*/ 974 w 1806"/>
                      <a:gd name="T35" fmla="*/ 209 h 1807"/>
                      <a:gd name="T36" fmla="*/ 929 w 1806"/>
                      <a:gd name="T37" fmla="*/ 188 h 1807"/>
                      <a:gd name="T38" fmla="*/ 903 w 1806"/>
                      <a:gd name="T39" fmla="*/ 0 h 1807"/>
                      <a:gd name="T40" fmla="*/ 1057 w 1806"/>
                      <a:gd name="T41" fmla="*/ 13 h 1807"/>
                      <a:gd name="T42" fmla="*/ 1203 w 1806"/>
                      <a:gd name="T43" fmla="*/ 51 h 1807"/>
                      <a:gd name="T44" fmla="*/ 1337 w 1806"/>
                      <a:gd name="T45" fmla="*/ 112 h 1807"/>
                      <a:gd name="T46" fmla="*/ 1460 w 1806"/>
                      <a:gd name="T47" fmla="*/ 192 h 1807"/>
                      <a:gd name="T48" fmla="*/ 1567 w 1806"/>
                      <a:gd name="T49" fmla="*/ 291 h 1807"/>
                      <a:gd name="T50" fmla="*/ 1656 w 1806"/>
                      <a:gd name="T51" fmla="*/ 406 h 1807"/>
                      <a:gd name="T52" fmla="*/ 1728 w 1806"/>
                      <a:gd name="T53" fmla="*/ 535 h 1807"/>
                      <a:gd name="T54" fmla="*/ 1777 w 1806"/>
                      <a:gd name="T55" fmla="*/ 676 h 1807"/>
                      <a:gd name="T56" fmla="*/ 1803 w 1806"/>
                      <a:gd name="T57" fmla="*/ 825 h 1807"/>
                      <a:gd name="T58" fmla="*/ 1803 w 1806"/>
                      <a:gd name="T59" fmla="*/ 980 h 1807"/>
                      <a:gd name="T60" fmla="*/ 1777 w 1806"/>
                      <a:gd name="T61" fmla="*/ 1130 h 1807"/>
                      <a:gd name="T62" fmla="*/ 1728 w 1806"/>
                      <a:gd name="T63" fmla="*/ 1271 h 1807"/>
                      <a:gd name="T64" fmla="*/ 1656 w 1806"/>
                      <a:gd name="T65" fmla="*/ 1400 h 1807"/>
                      <a:gd name="T66" fmla="*/ 1567 w 1806"/>
                      <a:gd name="T67" fmla="*/ 1515 h 1807"/>
                      <a:gd name="T68" fmla="*/ 1460 w 1806"/>
                      <a:gd name="T69" fmla="*/ 1614 h 1807"/>
                      <a:gd name="T70" fmla="*/ 1337 w 1806"/>
                      <a:gd name="T71" fmla="*/ 1695 h 1807"/>
                      <a:gd name="T72" fmla="*/ 1203 w 1806"/>
                      <a:gd name="T73" fmla="*/ 1756 h 1807"/>
                      <a:gd name="T74" fmla="*/ 1057 w 1806"/>
                      <a:gd name="T75" fmla="*/ 1793 h 1807"/>
                      <a:gd name="T76" fmla="*/ 903 w 1806"/>
                      <a:gd name="T77" fmla="*/ 1807 h 1807"/>
                      <a:gd name="T78" fmla="*/ 749 w 1806"/>
                      <a:gd name="T79" fmla="*/ 1793 h 1807"/>
                      <a:gd name="T80" fmla="*/ 604 w 1806"/>
                      <a:gd name="T81" fmla="*/ 1756 h 1807"/>
                      <a:gd name="T82" fmla="*/ 469 w 1806"/>
                      <a:gd name="T83" fmla="*/ 1695 h 1807"/>
                      <a:gd name="T84" fmla="*/ 347 w 1806"/>
                      <a:gd name="T85" fmla="*/ 1614 h 1807"/>
                      <a:gd name="T86" fmla="*/ 240 w 1806"/>
                      <a:gd name="T87" fmla="*/ 1515 h 1807"/>
                      <a:gd name="T88" fmla="*/ 149 w 1806"/>
                      <a:gd name="T89" fmla="*/ 1400 h 1807"/>
                      <a:gd name="T90" fmla="*/ 78 w 1806"/>
                      <a:gd name="T91" fmla="*/ 1271 h 1807"/>
                      <a:gd name="T92" fmla="*/ 29 w 1806"/>
                      <a:gd name="T93" fmla="*/ 1130 h 1807"/>
                      <a:gd name="T94" fmla="*/ 3 w 1806"/>
                      <a:gd name="T95" fmla="*/ 980 h 1807"/>
                      <a:gd name="T96" fmla="*/ 3 w 1806"/>
                      <a:gd name="T97" fmla="*/ 825 h 1807"/>
                      <a:gd name="T98" fmla="*/ 29 w 1806"/>
                      <a:gd name="T99" fmla="*/ 676 h 1807"/>
                      <a:gd name="T100" fmla="*/ 78 w 1806"/>
                      <a:gd name="T101" fmla="*/ 535 h 1807"/>
                      <a:gd name="T102" fmla="*/ 149 w 1806"/>
                      <a:gd name="T103" fmla="*/ 406 h 1807"/>
                      <a:gd name="T104" fmla="*/ 240 w 1806"/>
                      <a:gd name="T105" fmla="*/ 291 h 1807"/>
                      <a:gd name="T106" fmla="*/ 347 w 1806"/>
                      <a:gd name="T107" fmla="*/ 192 h 1807"/>
                      <a:gd name="T108" fmla="*/ 469 w 1806"/>
                      <a:gd name="T109" fmla="*/ 112 h 1807"/>
                      <a:gd name="T110" fmla="*/ 604 w 1806"/>
                      <a:gd name="T111" fmla="*/ 51 h 1807"/>
                      <a:gd name="T112" fmla="*/ 749 w 1806"/>
                      <a:gd name="T113" fmla="*/ 13 h 1807"/>
                      <a:gd name="T114" fmla="*/ 903 w 1806"/>
                      <a:gd name="T115" fmla="*/ 0 h 18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1806" h="1807">
                        <a:moveTo>
                          <a:pt x="903" y="184"/>
                        </a:moveTo>
                        <a:lnTo>
                          <a:pt x="877" y="188"/>
                        </a:lnTo>
                        <a:lnTo>
                          <a:pt x="853" y="196"/>
                        </a:lnTo>
                        <a:lnTo>
                          <a:pt x="832" y="209"/>
                        </a:lnTo>
                        <a:lnTo>
                          <a:pt x="815" y="227"/>
                        </a:lnTo>
                        <a:lnTo>
                          <a:pt x="802" y="248"/>
                        </a:lnTo>
                        <a:lnTo>
                          <a:pt x="793" y="272"/>
                        </a:lnTo>
                        <a:lnTo>
                          <a:pt x="790" y="297"/>
                        </a:lnTo>
                        <a:lnTo>
                          <a:pt x="790" y="857"/>
                        </a:lnTo>
                        <a:lnTo>
                          <a:pt x="621" y="1025"/>
                        </a:lnTo>
                        <a:lnTo>
                          <a:pt x="607" y="1043"/>
                        </a:lnTo>
                        <a:lnTo>
                          <a:pt x="596" y="1063"/>
                        </a:lnTo>
                        <a:lnTo>
                          <a:pt x="590" y="1083"/>
                        </a:lnTo>
                        <a:lnTo>
                          <a:pt x="588" y="1105"/>
                        </a:lnTo>
                        <a:lnTo>
                          <a:pt x="590" y="1126"/>
                        </a:lnTo>
                        <a:lnTo>
                          <a:pt x="596" y="1147"/>
                        </a:lnTo>
                        <a:lnTo>
                          <a:pt x="607" y="1167"/>
                        </a:lnTo>
                        <a:lnTo>
                          <a:pt x="621" y="1184"/>
                        </a:lnTo>
                        <a:lnTo>
                          <a:pt x="639" y="1199"/>
                        </a:lnTo>
                        <a:lnTo>
                          <a:pt x="659" y="1209"/>
                        </a:lnTo>
                        <a:lnTo>
                          <a:pt x="680" y="1216"/>
                        </a:lnTo>
                        <a:lnTo>
                          <a:pt x="701" y="1218"/>
                        </a:lnTo>
                        <a:lnTo>
                          <a:pt x="723" y="1216"/>
                        </a:lnTo>
                        <a:lnTo>
                          <a:pt x="744" y="1209"/>
                        </a:lnTo>
                        <a:lnTo>
                          <a:pt x="764" y="1199"/>
                        </a:lnTo>
                        <a:lnTo>
                          <a:pt x="782" y="1184"/>
                        </a:lnTo>
                        <a:lnTo>
                          <a:pt x="983" y="983"/>
                        </a:lnTo>
                        <a:lnTo>
                          <a:pt x="997" y="966"/>
                        </a:lnTo>
                        <a:lnTo>
                          <a:pt x="1007" y="946"/>
                        </a:lnTo>
                        <a:lnTo>
                          <a:pt x="1014" y="925"/>
                        </a:lnTo>
                        <a:lnTo>
                          <a:pt x="1016" y="903"/>
                        </a:lnTo>
                        <a:lnTo>
                          <a:pt x="1016" y="297"/>
                        </a:lnTo>
                        <a:lnTo>
                          <a:pt x="1014" y="272"/>
                        </a:lnTo>
                        <a:lnTo>
                          <a:pt x="1004" y="248"/>
                        </a:lnTo>
                        <a:lnTo>
                          <a:pt x="992" y="227"/>
                        </a:lnTo>
                        <a:lnTo>
                          <a:pt x="974" y="209"/>
                        </a:lnTo>
                        <a:lnTo>
                          <a:pt x="953" y="196"/>
                        </a:lnTo>
                        <a:lnTo>
                          <a:pt x="929" y="188"/>
                        </a:lnTo>
                        <a:lnTo>
                          <a:pt x="903" y="184"/>
                        </a:lnTo>
                        <a:close/>
                        <a:moveTo>
                          <a:pt x="903" y="0"/>
                        </a:moveTo>
                        <a:lnTo>
                          <a:pt x="981" y="3"/>
                        </a:lnTo>
                        <a:lnTo>
                          <a:pt x="1057" y="13"/>
                        </a:lnTo>
                        <a:lnTo>
                          <a:pt x="1131" y="28"/>
                        </a:lnTo>
                        <a:lnTo>
                          <a:pt x="1203" y="51"/>
                        </a:lnTo>
                        <a:lnTo>
                          <a:pt x="1271" y="78"/>
                        </a:lnTo>
                        <a:lnTo>
                          <a:pt x="1337" y="112"/>
                        </a:lnTo>
                        <a:lnTo>
                          <a:pt x="1400" y="149"/>
                        </a:lnTo>
                        <a:lnTo>
                          <a:pt x="1460" y="192"/>
                        </a:lnTo>
                        <a:lnTo>
                          <a:pt x="1515" y="240"/>
                        </a:lnTo>
                        <a:lnTo>
                          <a:pt x="1567" y="291"/>
                        </a:lnTo>
                        <a:lnTo>
                          <a:pt x="1614" y="347"/>
                        </a:lnTo>
                        <a:lnTo>
                          <a:pt x="1656" y="406"/>
                        </a:lnTo>
                        <a:lnTo>
                          <a:pt x="1695" y="468"/>
                        </a:lnTo>
                        <a:lnTo>
                          <a:pt x="1728" y="535"/>
                        </a:lnTo>
                        <a:lnTo>
                          <a:pt x="1755" y="604"/>
                        </a:lnTo>
                        <a:lnTo>
                          <a:pt x="1777" y="676"/>
                        </a:lnTo>
                        <a:lnTo>
                          <a:pt x="1793" y="749"/>
                        </a:lnTo>
                        <a:lnTo>
                          <a:pt x="1803" y="825"/>
                        </a:lnTo>
                        <a:lnTo>
                          <a:pt x="1806" y="903"/>
                        </a:lnTo>
                        <a:lnTo>
                          <a:pt x="1803" y="980"/>
                        </a:lnTo>
                        <a:lnTo>
                          <a:pt x="1793" y="1056"/>
                        </a:lnTo>
                        <a:lnTo>
                          <a:pt x="1777" y="1130"/>
                        </a:lnTo>
                        <a:lnTo>
                          <a:pt x="1755" y="1202"/>
                        </a:lnTo>
                        <a:lnTo>
                          <a:pt x="1728" y="1271"/>
                        </a:lnTo>
                        <a:lnTo>
                          <a:pt x="1695" y="1337"/>
                        </a:lnTo>
                        <a:lnTo>
                          <a:pt x="1656" y="1400"/>
                        </a:lnTo>
                        <a:lnTo>
                          <a:pt x="1614" y="1459"/>
                        </a:lnTo>
                        <a:lnTo>
                          <a:pt x="1567" y="1515"/>
                        </a:lnTo>
                        <a:lnTo>
                          <a:pt x="1515" y="1566"/>
                        </a:lnTo>
                        <a:lnTo>
                          <a:pt x="1460" y="1614"/>
                        </a:lnTo>
                        <a:lnTo>
                          <a:pt x="1400" y="1657"/>
                        </a:lnTo>
                        <a:lnTo>
                          <a:pt x="1337" y="1695"/>
                        </a:lnTo>
                        <a:lnTo>
                          <a:pt x="1271" y="1728"/>
                        </a:lnTo>
                        <a:lnTo>
                          <a:pt x="1203" y="1756"/>
                        </a:lnTo>
                        <a:lnTo>
                          <a:pt x="1131" y="1778"/>
                        </a:lnTo>
                        <a:lnTo>
                          <a:pt x="1057" y="1793"/>
                        </a:lnTo>
                        <a:lnTo>
                          <a:pt x="981" y="1803"/>
                        </a:lnTo>
                        <a:lnTo>
                          <a:pt x="903" y="1807"/>
                        </a:lnTo>
                        <a:lnTo>
                          <a:pt x="825" y="1803"/>
                        </a:lnTo>
                        <a:lnTo>
                          <a:pt x="749" y="1793"/>
                        </a:lnTo>
                        <a:lnTo>
                          <a:pt x="675" y="1778"/>
                        </a:lnTo>
                        <a:lnTo>
                          <a:pt x="604" y="1756"/>
                        </a:lnTo>
                        <a:lnTo>
                          <a:pt x="535" y="1728"/>
                        </a:lnTo>
                        <a:lnTo>
                          <a:pt x="469" y="1695"/>
                        </a:lnTo>
                        <a:lnTo>
                          <a:pt x="406" y="1657"/>
                        </a:lnTo>
                        <a:lnTo>
                          <a:pt x="347" y="1614"/>
                        </a:lnTo>
                        <a:lnTo>
                          <a:pt x="292" y="1566"/>
                        </a:lnTo>
                        <a:lnTo>
                          <a:pt x="240" y="1515"/>
                        </a:lnTo>
                        <a:lnTo>
                          <a:pt x="193" y="1459"/>
                        </a:lnTo>
                        <a:lnTo>
                          <a:pt x="149" y="1400"/>
                        </a:lnTo>
                        <a:lnTo>
                          <a:pt x="112" y="1337"/>
                        </a:lnTo>
                        <a:lnTo>
                          <a:pt x="78" y="1271"/>
                        </a:lnTo>
                        <a:lnTo>
                          <a:pt x="51" y="1202"/>
                        </a:lnTo>
                        <a:lnTo>
                          <a:pt x="29" y="1130"/>
                        </a:lnTo>
                        <a:lnTo>
                          <a:pt x="14" y="1056"/>
                        </a:lnTo>
                        <a:lnTo>
                          <a:pt x="3" y="980"/>
                        </a:lnTo>
                        <a:lnTo>
                          <a:pt x="0" y="903"/>
                        </a:lnTo>
                        <a:lnTo>
                          <a:pt x="3" y="825"/>
                        </a:lnTo>
                        <a:lnTo>
                          <a:pt x="14" y="749"/>
                        </a:lnTo>
                        <a:lnTo>
                          <a:pt x="29" y="676"/>
                        </a:lnTo>
                        <a:lnTo>
                          <a:pt x="51" y="604"/>
                        </a:lnTo>
                        <a:lnTo>
                          <a:pt x="78" y="535"/>
                        </a:lnTo>
                        <a:lnTo>
                          <a:pt x="112" y="468"/>
                        </a:lnTo>
                        <a:lnTo>
                          <a:pt x="149" y="406"/>
                        </a:lnTo>
                        <a:lnTo>
                          <a:pt x="193" y="347"/>
                        </a:lnTo>
                        <a:lnTo>
                          <a:pt x="240" y="291"/>
                        </a:lnTo>
                        <a:lnTo>
                          <a:pt x="292" y="240"/>
                        </a:lnTo>
                        <a:lnTo>
                          <a:pt x="347" y="192"/>
                        </a:lnTo>
                        <a:lnTo>
                          <a:pt x="406" y="149"/>
                        </a:lnTo>
                        <a:lnTo>
                          <a:pt x="469" y="112"/>
                        </a:lnTo>
                        <a:lnTo>
                          <a:pt x="535" y="78"/>
                        </a:lnTo>
                        <a:lnTo>
                          <a:pt x="604" y="51"/>
                        </a:lnTo>
                        <a:lnTo>
                          <a:pt x="675" y="28"/>
                        </a:lnTo>
                        <a:lnTo>
                          <a:pt x="749" y="13"/>
                        </a:lnTo>
                        <a:lnTo>
                          <a:pt x="825" y="3"/>
                        </a:lnTo>
                        <a:lnTo>
                          <a:pt x="903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1351" dirty="0"/>
                  </a:p>
                </p:txBody>
              </p:sp>
              <p:sp>
                <p:nvSpPr>
                  <p:cNvPr id="44" name="Freeform 160">
                    <a:extLst>
                      <a:ext uri="{FF2B5EF4-FFF2-40B4-BE49-F238E27FC236}">
                        <a16:creationId xmlns="" xmlns:a16="http://schemas.microsoft.com/office/drawing/2014/main" id="{0C26CE69-5A5C-43EE-B97C-E81F4A39E63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531" y="3002"/>
                    <a:ext cx="28" cy="28"/>
                  </a:xfrm>
                  <a:custGeom>
                    <a:avLst/>
                    <a:gdLst>
                      <a:gd name="T0" fmla="*/ 236 w 471"/>
                      <a:gd name="T1" fmla="*/ 0 h 471"/>
                      <a:gd name="T2" fmla="*/ 275 w 471"/>
                      <a:gd name="T3" fmla="*/ 3 h 471"/>
                      <a:gd name="T4" fmla="*/ 310 w 471"/>
                      <a:gd name="T5" fmla="*/ 12 h 471"/>
                      <a:gd name="T6" fmla="*/ 344 w 471"/>
                      <a:gd name="T7" fmla="*/ 26 h 471"/>
                      <a:gd name="T8" fmla="*/ 375 w 471"/>
                      <a:gd name="T9" fmla="*/ 46 h 471"/>
                      <a:gd name="T10" fmla="*/ 403 w 471"/>
                      <a:gd name="T11" fmla="*/ 69 h 471"/>
                      <a:gd name="T12" fmla="*/ 426 w 471"/>
                      <a:gd name="T13" fmla="*/ 97 h 471"/>
                      <a:gd name="T14" fmla="*/ 445 w 471"/>
                      <a:gd name="T15" fmla="*/ 128 h 471"/>
                      <a:gd name="T16" fmla="*/ 460 w 471"/>
                      <a:gd name="T17" fmla="*/ 161 h 471"/>
                      <a:gd name="T18" fmla="*/ 469 w 471"/>
                      <a:gd name="T19" fmla="*/ 198 h 471"/>
                      <a:gd name="T20" fmla="*/ 471 w 471"/>
                      <a:gd name="T21" fmla="*/ 236 h 471"/>
                      <a:gd name="T22" fmla="*/ 469 w 471"/>
                      <a:gd name="T23" fmla="*/ 274 h 471"/>
                      <a:gd name="T24" fmla="*/ 460 w 471"/>
                      <a:gd name="T25" fmla="*/ 310 h 471"/>
                      <a:gd name="T26" fmla="*/ 445 w 471"/>
                      <a:gd name="T27" fmla="*/ 344 h 471"/>
                      <a:gd name="T28" fmla="*/ 426 w 471"/>
                      <a:gd name="T29" fmla="*/ 375 h 471"/>
                      <a:gd name="T30" fmla="*/ 403 w 471"/>
                      <a:gd name="T31" fmla="*/ 403 h 471"/>
                      <a:gd name="T32" fmla="*/ 375 w 471"/>
                      <a:gd name="T33" fmla="*/ 426 h 471"/>
                      <a:gd name="T34" fmla="*/ 344 w 471"/>
                      <a:gd name="T35" fmla="*/ 445 h 471"/>
                      <a:gd name="T36" fmla="*/ 310 w 471"/>
                      <a:gd name="T37" fmla="*/ 460 h 471"/>
                      <a:gd name="T38" fmla="*/ 275 w 471"/>
                      <a:gd name="T39" fmla="*/ 468 h 471"/>
                      <a:gd name="T40" fmla="*/ 236 w 471"/>
                      <a:gd name="T41" fmla="*/ 471 h 471"/>
                      <a:gd name="T42" fmla="*/ 198 w 471"/>
                      <a:gd name="T43" fmla="*/ 468 h 471"/>
                      <a:gd name="T44" fmla="*/ 161 w 471"/>
                      <a:gd name="T45" fmla="*/ 460 h 471"/>
                      <a:gd name="T46" fmla="*/ 128 w 471"/>
                      <a:gd name="T47" fmla="*/ 445 h 471"/>
                      <a:gd name="T48" fmla="*/ 97 w 471"/>
                      <a:gd name="T49" fmla="*/ 426 h 471"/>
                      <a:gd name="T50" fmla="*/ 70 w 471"/>
                      <a:gd name="T51" fmla="*/ 403 h 471"/>
                      <a:gd name="T52" fmla="*/ 46 w 471"/>
                      <a:gd name="T53" fmla="*/ 375 h 471"/>
                      <a:gd name="T54" fmla="*/ 27 w 471"/>
                      <a:gd name="T55" fmla="*/ 344 h 471"/>
                      <a:gd name="T56" fmla="*/ 12 w 471"/>
                      <a:gd name="T57" fmla="*/ 310 h 471"/>
                      <a:gd name="T58" fmla="*/ 3 w 471"/>
                      <a:gd name="T59" fmla="*/ 274 h 471"/>
                      <a:gd name="T60" fmla="*/ 0 w 471"/>
                      <a:gd name="T61" fmla="*/ 236 h 471"/>
                      <a:gd name="T62" fmla="*/ 3 w 471"/>
                      <a:gd name="T63" fmla="*/ 198 h 471"/>
                      <a:gd name="T64" fmla="*/ 12 w 471"/>
                      <a:gd name="T65" fmla="*/ 161 h 471"/>
                      <a:gd name="T66" fmla="*/ 27 w 471"/>
                      <a:gd name="T67" fmla="*/ 128 h 471"/>
                      <a:gd name="T68" fmla="*/ 46 w 471"/>
                      <a:gd name="T69" fmla="*/ 97 h 471"/>
                      <a:gd name="T70" fmla="*/ 70 w 471"/>
                      <a:gd name="T71" fmla="*/ 69 h 471"/>
                      <a:gd name="T72" fmla="*/ 97 w 471"/>
                      <a:gd name="T73" fmla="*/ 46 h 471"/>
                      <a:gd name="T74" fmla="*/ 128 w 471"/>
                      <a:gd name="T75" fmla="*/ 26 h 471"/>
                      <a:gd name="T76" fmla="*/ 161 w 471"/>
                      <a:gd name="T77" fmla="*/ 12 h 471"/>
                      <a:gd name="T78" fmla="*/ 198 w 471"/>
                      <a:gd name="T79" fmla="*/ 3 h 471"/>
                      <a:gd name="T80" fmla="*/ 236 w 471"/>
                      <a:gd name="T81" fmla="*/ 0 h 4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471" h="471">
                        <a:moveTo>
                          <a:pt x="236" y="0"/>
                        </a:moveTo>
                        <a:lnTo>
                          <a:pt x="275" y="3"/>
                        </a:lnTo>
                        <a:lnTo>
                          <a:pt x="310" y="12"/>
                        </a:lnTo>
                        <a:lnTo>
                          <a:pt x="344" y="26"/>
                        </a:lnTo>
                        <a:lnTo>
                          <a:pt x="375" y="46"/>
                        </a:lnTo>
                        <a:lnTo>
                          <a:pt x="403" y="69"/>
                        </a:lnTo>
                        <a:lnTo>
                          <a:pt x="426" y="97"/>
                        </a:lnTo>
                        <a:lnTo>
                          <a:pt x="445" y="128"/>
                        </a:lnTo>
                        <a:lnTo>
                          <a:pt x="460" y="161"/>
                        </a:lnTo>
                        <a:lnTo>
                          <a:pt x="469" y="198"/>
                        </a:lnTo>
                        <a:lnTo>
                          <a:pt x="471" y="236"/>
                        </a:lnTo>
                        <a:lnTo>
                          <a:pt x="469" y="274"/>
                        </a:lnTo>
                        <a:lnTo>
                          <a:pt x="460" y="310"/>
                        </a:lnTo>
                        <a:lnTo>
                          <a:pt x="445" y="344"/>
                        </a:lnTo>
                        <a:lnTo>
                          <a:pt x="426" y="375"/>
                        </a:lnTo>
                        <a:lnTo>
                          <a:pt x="403" y="403"/>
                        </a:lnTo>
                        <a:lnTo>
                          <a:pt x="375" y="426"/>
                        </a:lnTo>
                        <a:lnTo>
                          <a:pt x="344" y="445"/>
                        </a:lnTo>
                        <a:lnTo>
                          <a:pt x="310" y="460"/>
                        </a:lnTo>
                        <a:lnTo>
                          <a:pt x="275" y="468"/>
                        </a:lnTo>
                        <a:lnTo>
                          <a:pt x="236" y="471"/>
                        </a:lnTo>
                        <a:lnTo>
                          <a:pt x="198" y="468"/>
                        </a:lnTo>
                        <a:lnTo>
                          <a:pt x="161" y="460"/>
                        </a:lnTo>
                        <a:lnTo>
                          <a:pt x="128" y="445"/>
                        </a:lnTo>
                        <a:lnTo>
                          <a:pt x="97" y="426"/>
                        </a:lnTo>
                        <a:lnTo>
                          <a:pt x="70" y="403"/>
                        </a:lnTo>
                        <a:lnTo>
                          <a:pt x="46" y="375"/>
                        </a:lnTo>
                        <a:lnTo>
                          <a:pt x="27" y="344"/>
                        </a:lnTo>
                        <a:lnTo>
                          <a:pt x="12" y="310"/>
                        </a:lnTo>
                        <a:lnTo>
                          <a:pt x="3" y="274"/>
                        </a:lnTo>
                        <a:lnTo>
                          <a:pt x="0" y="236"/>
                        </a:lnTo>
                        <a:lnTo>
                          <a:pt x="3" y="198"/>
                        </a:lnTo>
                        <a:lnTo>
                          <a:pt x="12" y="161"/>
                        </a:lnTo>
                        <a:lnTo>
                          <a:pt x="27" y="128"/>
                        </a:lnTo>
                        <a:lnTo>
                          <a:pt x="46" y="97"/>
                        </a:lnTo>
                        <a:lnTo>
                          <a:pt x="70" y="69"/>
                        </a:lnTo>
                        <a:lnTo>
                          <a:pt x="97" y="46"/>
                        </a:lnTo>
                        <a:lnTo>
                          <a:pt x="128" y="26"/>
                        </a:lnTo>
                        <a:lnTo>
                          <a:pt x="161" y="12"/>
                        </a:lnTo>
                        <a:lnTo>
                          <a:pt x="198" y="3"/>
                        </a:lnTo>
                        <a:lnTo>
                          <a:pt x="236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1351" dirty="0"/>
                  </a:p>
                </p:txBody>
              </p:sp>
              <p:sp>
                <p:nvSpPr>
                  <p:cNvPr id="45" name="Freeform 161">
                    <a:extLst>
                      <a:ext uri="{FF2B5EF4-FFF2-40B4-BE49-F238E27FC236}">
                        <a16:creationId xmlns="" xmlns:a16="http://schemas.microsoft.com/office/drawing/2014/main" id="{D7BE1F2E-2078-405A-8F70-5506C2594F2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615" y="3002"/>
                    <a:ext cx="27" cy="28"/>
                  </a:xfrm>
                  <a:custGeom>
                    <a:avLst/>
                    <a:gdLst>
                      <a:gd name="T0" fmla="*/ 236 w 472"/>
                      <a:gd name="T1" fmla="*/ 0 h 471"/>
                      <a:gd name="T2" fmla="*/ 275 w 472"/>
                      <a:gd name="T3" fmla="*/ 3 h 471"/>
                      <a:gd name="T4" fmla="*/ 311 w 472"/>
                      <a:gd name="T5" fmla="*/ 12 h 471"/>
                      <a:gd name="T6" fmla="*/ 344 w 472"/>
                      <a:gd name="T7" fmla="*/ 26 h 471"/>
                      <a:gd name="T8" fmla="*/ 376 w 472"/>
                      <a:gd name="T9" fmla="*/ 46 h 471"/>
                      <a:gd name="T10" fmla="*/ 403 w 472"/>
                      <a:gd name="T11" fmla="*/ 69 h 471"/>
                      <a:gd name="T12" fmla="*/ 427 w 472"/>
                      <a:gd name="T13" fmla="*/ 97 h 471"/>
                      <a:gd name="T14" fmla="*/ 445 w 472"/>
                      <a:gd name="T15" fmla="*/ 128 h 471"/>
                      <a:gd name="T16" fmla="*/ 460 w 472"/>
                      <a:gd name="T17" fmla="*/ 161 h 471"/>
                      <a:gd name="T18" fmla="*/ 469 w 472"/>
                      <a:gd name="T19" fmla="*/ 198 h 471"/>
                      <a:gd name="T20" fmla="*/ 472 w 472"/>
                      <a:gd name="T21" fmla="*/ 236 h 471"/>
                      <a:gd name="T22" fmla="*/ 469 w 472"/>
                      <a:gd name="T23" fmla="*/ 274 h 471"/>
                      <a:gd name="T24" fmla="*/ 460 w 472"/>
                      <a:gd name="T25" fmla="*/ 310 h 471"/>
                      <a:gd name="T26" fmla="*/ 445 w 472"/>
                      <a:gd name="T27" fmla="*/ 344 h 471"/>
                      <a:gd name="T28" fmla="*/ 427 w 472"/>
                      <a:gd name="T29" fmla="*/ 375 h 471"/>
                      <a:gd name="T30" fmla="*/ 403 w 472"/>
                      <a:gd name="T31" fmla="*/ 403 h 471"/>
                      <a:gd name="T32" fmla="*/ 376 w 472"/>
                      <a:gd name="T33" fmla="*/ 426 h 471"/>
                      <a:gd name="T34" fmla="*/ 344 w 472"/>
                      <a:gd name="T35" fmla="*/ 445 h 471"/>
                      <a:gd name="T36" fmla="*/ 311 w 472"/>
                      <a:gd name="T37" fmla="*/ 460 h 471"/>
                      <a:gd name="T38" fmla="*/ 275 w 472"/>
                      <a:gd name="T39" fmla="*/ 468 h 471"/>
                      <a:gd name="T40" fmla="*/ 236 w 472"/>
                      <a:gd name="T41" fmla="*/ 471 h 471"/>
                      <a:gd name="T42" fmla="*/ 198 w 472"/>
                      <a:gd name="T43" fmla="*/ 468 h 471"/>
                      <a:gd name="T44" fmla="*/ 161 w 472"/>
                      <a:gd name="T45" fmla="*/ 460 h 471"/>
                      <a:gd name="T46" fmla="*/ 128 w 472"/>
                      <a:gd name="T47" fmla="*/ 445 h 471"/>
                      <a:gd name="T48" fmla="*/ 97 w 472"/>
                      <a:gd name="T49" fmla="*/ 426 h 471"/>
                      <a:gd name="T50" fmla="*/ 70 w 472"/>
                      <a:gd name="T51" fmla="*/ 403 h 471"/>
                      <a:gd name="T52" fmla="*/ 46 w 472"/>
                      <a:gd name="T53" fmla="*/ 375 h 471"/>
                      <a:gd name="T54" fmla="*/ 27 w 472"/>
                      <a:gd name="T55" fmla="*/ 344 h 471"/>
                      <a:gd name="T56" fmla="*/ 13 w 472"/>
                      <a:gd name="T57" fmla="*/ 310 h 471"/>
                      <a:gd name="T58" fmla="*/ 3 w 472"/>
                      <a:gd name="T59" fmla="*/ 274 h 471"/>
                      <a:gd name="T60" fmla="*/ 0 w 472"/>
                      <a:gd name="T61" fmla="*/ 236 h 471"/>
                      <a:gd name="T62" fmla="*/ 3 w 472"/>
                      <a:gd name="T63" fmla="*/ 198 h 471"/>
                      <a:gd name="T64" fmla="*/ 13 w 472"/>
                      <a:gd name="T65" fmla="*/ 161 h 471"/>
                      <a:gd name="T66" fmla="*/ 27 w 472"/>
                      <a:gd name="T67" fmla="*/ 128 h 471"/>
                      <a:gd name="T68" fmla="*/ 46 w 472"/>
                      <a:gd name="T69" fmla="*/ 97 h 471"/>
                      <a:gd name="T70" fmla="*/ 70 w 472"/>
                      <a:gd name="T71" fmla="*/ 69 h 471"/>
                      <a:gd name="T72" fmla="*/ 97 w 472"/>
                      <a:gd name="T73" fmla="*/ 46 h 471"/>
                      <a:gd name="T74" fmla="*/ 128 w 472"/>
                      <a:gd name="T75" fmla="*/ 26 h 471"/>
                      <a:gd name="T76" fmla="*/ 161 w 472"/>
                      <a:gd name="T77" fmla="*/ 12 h 471"/>
                      <a:gd name="T78" fmla="*/ 198 w 472"/>
                      <a:gd name="T79" fmla="*/ 3 h 471"/>
                      <a:gd name="T80" fmla="*/ 236 w 472"/>
                      <a:gd name="T81" fmla="*/ 0 h 4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472" h="471">
                        <a:moveTo>
                          <a:pt x="236" y="0"/>
                        </a:moveTo>
                        <a:lnTo>
                          <a:pt x="275" y="3"/>
                        </a:lnTo>
                        <a:lnTo>
                          <a:pt x="311" y="12"/>
                        </a:lnTo>
                        <a:lnTo>
                          <a:pt x="344" y="26"/>
                        </a:lnTo>
                        <a:lnTo>
                          <a:pt x="376" y="46"/>
                        </a:lnTo>
                        <a:lnTo>
                          <a:pt x="403" y="69"/>
                        </a:lnTo>
                        <a:lnTo>
                          <a:pt x="427" y="97"/>
                        </a:lnTo>
                        <a:lnTo>
                          <a:pt x="445" y="128"/>
                        </a:lnTo>
                        <a:lnTo>
                          <a:pt x="460" y="161"/>
                        </a:lnTo>
                        <a:lnTo>
                          <a:pt x="469" y="198"/>
                        </a:lnTo>
                        <a:lnTo>
                          <a:pt x="472" y="236"/>
                        </a:lnTo>
                        <a:lnTo>
                          <a:pt x="469" y="274"/>
                        </a:lnTo>
                        <a:lnTo>
                          <a:pt x="460" y="310"/>
                        </a:lnTo>
                        <a:lnTo>
                          <a:pt x="445" y="344"/>
                        </a:lnTo>
                        <a:lnTo>
                          <a:pt x="427" y="375"/>
                        </a:lnTo>
                        <a:lnTo>
                          <a:pt x="403" y="403"/>
                        </a:lnTo>
                        <a:lnTo>
                          <a:pt x="376" y="426"/>
                        </a:lnTo>
                        <a:lnTo>
                          <a:pt x="344" y="445"/>
                        </a:lnTo>
                        <a:lnTo>
                          <a:pt x="311" y="460"/>
                        </a:lnTo>
                        <a:lnTo>
                          <a:pt x="275" y="468"/>
                        </a:lnTo>
                        <a:lnTo>
                          <a:pt x="236" y="471"/>
                        </a:lnTo>
                        <a:lnTo>
                          <a:pt x="198" y="468"/>
                        </a:lnTo>
                        <a:lnTo>
                          <a:pt x="161" y="460"/>
                        </a:lnTo>
                        <a:lnTo>
                          <a:pt x="128" y="445"/>
                        </a:lnTo>
                        <a:lnTo>
                          <a:pt x="97" y="426"/>
                        </a:lnTo>
                        <a:lnTo>
                          <a:pt x="70" y="403"/>
                        </a:lnTo>
                        <a:lnTo>
                          <a:pt x="46" y="375"/>
                        </a:lnTo>
                        <a:lnTo>
                          <a:pt x="27" y="344"/>
                        </a:lnTo>
                        <a:lnTo>
                          <a:pt x="13" y="310"/>
                        </a:lnTo>
                        <a:lnTo>
                          <a:pt x="3" y="274"/>
                        </a:lnTo>
                        <a:lnTo>
                          <a:pt x="0" y="236"/>
                        </a:lnTo>
                        <a:lnTo>
                          <a:pt x="3" y="198"/>
                        </a:lnTo>
                        <a:lnTo>
                          <a:pt x="13" y="161"/>
                        </a:lnTo>
                        <a:lnTo>
                          <a:pt x="27" y="128"/>
                        </a:lnTo>
                        <a:lnTo>
                          <a:pt x="46" y="97"/>
                        </a:lnTo>
                        <a:lnTo>
                          <a:pt x="70" y="69"/>
                        </a:lnTo>
                        <a:lnTo>
                          <a:pt x="97" y="46"/>
                        </a:lnTo>
                        <a:lnTo>
                          <a:pt x="128" y="26"/>
                        </a:lnTo>
                        <a:lnTo>
                          <a:pt x="161" y="12"/>
                        </a:lnTo>
                        <a:lnTo>
                          <a:pt x="198" y="3"/>
                        </a:lnTo>
                        <a:lnTo>
                          <a:pt x="236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1351" dirty="0"/>
                  </a:p>
                </p:txBody>
              </p:sp>
              <p:sp>
                <p:nvSpPr>
                  <p:cNvPr id="46" name="Freeform 162">
                    <a:extLst>
                      <a:ext uri="{FF2B5EF4-FFF2-40B4-BE49-F238E27FC236}">
                        <a16:creationId xmlns="" xmlns:a16="http://schemas.microsoft.com/office/drawing/2014/main" id="{8FF8483E-8512-462D-9DD2-C761A1BE192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539" y="2948"/>
                    <a:ext cx="180" cy="44"/>
                  </a:xfrm>
                  <a:custGeom>
                    <a:avLst/>
                    <a:gdLst>
                      <a:gd name="T0" fmla="*/ 1416 w 3058"/>
                      <a:gd name="T1" fmla="*/ 0 h 760"/>
                      <a:gd name="T2" fmla="*/ 1472 w 3058"/>
                      <a:gd name="T3" fmla="*/ 4 h 760"/>
                      <a:gd name="T4" fmla="*/ 1529 w 3058"/>
                      <a:gd name="T5" fmla="*/ 6 h 760"/>
                      <a:gd name="T6" fmla="*/ 1586 w 3058"/>
                      <a:gd name="T7" fmla="*/ 4 h 760"/>
                      <a:gd name="T8" fmla="*/ 1642 w 3058"/>
                      <a:gd name="T9" fmla="*/ 0 h 760"/>
                      <a:gd name="T10" fmla="*/ 1642 w 3058"/>
                      <a:gd name="T11" fmla="*/ 384 h 760"/>
                      <a:gd name="T12" fmla="*/ 2945 w 3058"/>
                      <a:gd name="T13" fmla="*/ 384 h 760"/>
                      <a:gd name="T14" fmla="*/ 2971 w 3058"/>
                      <a:gd name="T15" fmla="*/ 387 h 760"/>
                      <a:gd name="T16" fmla="*/ 2995 w 3058"/>
                      <a:gd name="T17" fmla="*/ 396 h 760"/>
                      <a:gd name="T18" fmla="*/ 3016 w 3058"/>
                      <a:gd name="T19" fmla="*/ 409 h 760"/>
                      <a:gd name="T20" fmla="*/ 3033 w 3058"/>
                      <a:gd name="T21" fmla="*/ 426 h 760"/>
                      <a:gd name="T22" fmla="*/ 3047 w 3058"/>
                      <a:gd name="T23" fmla="*/ 447 h 760"/>
                      <a:gd name="T24" fmla="*/ 3055 w 3058"/>
                      <a:gd name="T25" fmla="*/ 471 h 760"/>
                      <a:gd name="T26" fmla="*/ 3058 w 3058"/>
                      <a:gd name="T27" fmla="*/ 497 h 760"/>
                      <a:gd name="T28" fmla="*/ 3058 w 3058"/>
                      <a:gd name="T29" fmla="*/ 756 h 760"/>
                      <a:gd name="T30" fmla="*/ 3024 w 3058"/>
                      <a:gd name="T31" fmla="*/ 749 h 760"/>
                      <a:gd name="T32" fmla="*/ 2989 w 3058"/>
                      <a:gd name="T33" fmla="*/ 745 h 760"/>
                      <a:gd name="T34" fmla="*/ 2953 w 3058"/>
                      <a:gd name="T35" fmla="*/ 743 h 760"/>
                      <a:gd name="T36" fmla="*/ 2912 w 3058"/>
                      <a:gd name="T37" fmla="*/ 745 h 760"/>
                      <a:gd name="T38" fmla="*/ 2871 w 3058"/>
                      <a:gd name="T39" fmla="*/ 751 h 760"/>
                      <a:gd name="T40" fmla="*/ 2833 w 3058"/>
                      <a:gd name="T41" fmla="*/ 760 h 760"/>
                      <a:gd name="T42" fmla="*/ 2833 w 3058"/>
                      <a:gd name="T43" fmla="*/ 610 h 760"/>
                      <a:gd name="T44" fmla="*/ 1642 w 3058"/>
                      <a:gd name="T45" fmla="*/ 610 h 760"/>
                      <a:gd name="T46" fmla="*/ 1642 w 3058"/>
                      <a:gd name="T47" fmla="*/ 758 h 760"/>
                      <a:gd name="T48" fmla="*/ 1605 w 3058"/>
                      <a:gd name="T49" fmla="*/ 750 h 760"/>
                      <a:gd name="T50" fmla="*/ 1568 w 3058"/>
                      <a:gd name="T51" fmla="*/ 745 h 760"/>
                      <a:gd name="T52" fmla="*/ 1529 w 3058"/>
                      <a:gd name="T53" fmla="*/ 743 h 760"/>
                      <a:gd name="T54" fmla="*/ 1491 w 3058"/>
                      <a:gd name="T55" fmla="*/ 745 h 760"/>
                      <a:gd name="T56" fmla="*/ 1453 w 3058"/>
                      <a:gd name="T57" fmla="*/ 750 h 760"/>
                      <a:gd name="T58" fmla="*/ 1416 w 3058"/>
                      <a:gd name="T59" fmla="*/ 758 h 760"/>
                      <a:gd name="T60" fmla="*/ 1416 w 3058"/>
                      <a:gd name="T61" fmla="*/ 610 h 760"/>
                      <a:gd name="T62" fmla="*/ 226 w 3058"/>
                      <a:gd name="T63" fmla="*/ 610 h 760"/>
                      <a:gd name="T64" fmla="*/ 226 w 3058"/>
                      <a:gd name="T65" fmla="*/ 760 h 760"/>
                      <a:gd name="T66" fmla="*/ 187 w 3058"/>
                      <a:gd name="T67" fmla="*/ 751 h 760"/>
                      <a:gd name="T68" fmla="*/ 147 w 3058"/>
                      <a:gd name="T69" fmla="*/ 745 h 760"/>
                      <a:gd name="T70" fmla="*/ 105 w 3058"/>
                      <a:gd name="T71" fmla="*/ 743 h 760"/>
                      <a:gd name="T72" fmla="*/ 70 w 3058"/>
                      <a:gd name="T73" fmla="*/ 745 h 760"/>
                      <a:gd name="T74" fmla="*/ 34 w 3058"/>
                      <a:gd name="T75" fmla="*/ 749 h 760"/>
                      <a:gd name="T76" fmla="*/ 0 w 3058"/>
                      <a:gd name="T77" fmla="*/ 756 h 760"/>
                      <a:gd name="T78" fmla="*/ 0 w 3058"/>
                      <a:gd name="T79" fmla="*/ 497 h 760"/>
                      <a:gd name="T80" fmla="*/ 3 w 3058"/>
                      <a:gd name="T81" fmla="*/ 471 h 760"/>
                      <a:gd name="T82" fmla="*/ 11 w 3058"/>
                      <a:gd name="T83" fmla="*/ 447 h 760"/>
                      <a:gd name="T84" fmla="*/ 25 w 3058"/>
                      <a:gd name="T85" fmla="*/ 426 h 760"/>
                      <a:gd name="T86" fmla="*/ 43 w 3058"/>
                      <a:gd name="T87" fmla="*/ 409 h 760"/>
                      <a:gd name="T88" fmla="*/ 63 w 3058"/>
                      <a:gd name="T89" fmla="*/ 396 h 760"/>
                      <a:gd name="T90" fmla="*/ 87 w 3058"/>
                      <a:gd name="T91" fmla="*/ 387 h 760"/>
                      <a:gd name="T92" fmla="*/ 113 w 3058"/>
                      <a:gd name="T93" fmla="*/ 384 h 760"/>
                      <a:gd name="T94" fmla="*/ 1416 w 3058"/>
                      <a:gd name="T95" fmla="*/ 384 h 760"/>
                      <a:gd name="T96" fmla="*/ 1416 w 3058"/>
                      <a:gd name="T97" fmla="*/ 0 h 7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3058" h="760">
                        <a:moveTo>
                          <a:pt x="1416" y="0"/>
                        </a:moveTo>
                        <a:lnTo>
                          <a:pt x="1472" y="4"/>
                        </a:lnTo>
                        <a:lnTo>
                          <a:pt x="1529" y="6"/>
                        </a:lnTo>
                        <a:lnTo>
                          <a:pt x="1586" y="4"/>
                        </a:lnTo>
                        <a:lnTo>
                          <a:pt x="1642" y="0"/>
                        </a:lnTo>
                        <a:lnTo>
                          <a:pt x="1642" y="384"/>
                        </a:lnTo>
                        <a:lnTo>
                          <a:pt x="2945" y="384"/>
                        </a:lnTo>
                        <a:lnTo>
                          <a:pt x="2971" y="387"/>
                        </a:lnTo>
                        <a:lnTo>
                          <a:pt x="2995" y="396"/>
                        </a:lnTo>
                        <a:lnTo>
                          <a:pt x="3016" y="409"/>
                        </a:lnTo>
                        <a:lnTo>
                          <a:pt x="3033" y="426"/>
                        </a:lnTo>
                        <a:lnTo>
                          <a:pt x="3047" y="447"/>
                        </a:lnTo>
                        <a:lnTo>
                          <a:pt x="3055" y="471"/>
                        </a:lnTo>
                        <a:lnTo>
                          <a:pt x="3058" y="497"/>
                        </a:lnTo>
                        <a:lnTo>
                          <a:pt x="3058" y="756"/>
                        </a:lnTo>
                        <a:lnTo>
                          <a:pt x="3024" y="749"/>
                        </a:lnTo>
                        <a:lnTo>
                          <a:pt x="2989" y="745"/>
                        </a:lnTo>
                        <a:lnTo>
                          <a:pt x="2953" y="743"/>
                        </a:lnTo>
                        <a:lnTo>
                          <a:pt x="2912" y="745"/>
                        </a:lnTo>
                        <a:lnTo>
                          <a:pt x="2871" y="751"/>
                        </a:lnTo>
                        <a:lnTo>
                          <a:pt x="2833" y="760"/>
                        </a:lnTo>
                        <a:lnTo>
                          <a:pt x="2833" y="610"/>
                        </a:lnTo>
                        <a:lnTo>
                          <a:pt x="1642" y="610"/>
                        </a:lnTo>
                        <a:lnTo>
                          <a:pt x="1642" y="758"/>
                        </a:lnTo>
                        <a:lnTo>
                          <a:pt x="1605" y="750"/>
                        </a:lnTo>
                        <a:lnTo>
                          <a:pt x="1568" y="745"/>
                        </a:lnTo>
                        <a:lnTo>
                          <a:pt x="1529" y="743"/>
                        </a:lnTo>
                        <a:lnTo>
                          <a:pt x="1491" y="745"/>
                        </a:lnTo>
                        <a:lnTo>
                          <a:pt x="1453" y="750"/>
                        </a:lnTo>
                        <a:lnTo>
                          <a:pt x="1416" y="758"/>
                        </a:lnTo>
                        <a:lnTo>
                          <a:pt x="1416" y="610"/>
                        </a:lnTo>
                        <a:lnTo>
                          <a:pt x="226" y="610"/>
                        </a:lnTo>
                        <a:lnTo>
                          <a:pt x="226" y="760"/>
                        </a:lnTo>
                        <a:lnTo>
                          <a:pt x="187" y="751"/>
                        </a:lnTo>
                        <a:lnTo>
                          <a:pt x="147" y="745"/>
                        </a:lnTo>
                        <a:lnTo>
                          <a:pt x="105" y="743"/>
                        </a:lnTo>
                        <a:lnTo>
                          <a:pt x="70" y="745"/>
                        </a:lnTo>
                        <a:lnTo>
                          <a:pt x="34" y="749"/>
                        </a:lnTo>
                        <a:lnTo>
                          <a:pt x="0" y="756"/>
                        </a:lnTo>
                        <a:lnTo>
                          <a:pt x="0" y="497"/>
                        </a:lnTo>
                        <a:lnTo>
                          <a:pt x="3" y="471"/>
                        </a:lnTo>
                        <a:lnTo>
                          <a:pt x="11" y="447"/>
                        </a:lnTo>
                        <a:lnTo>
                          <a:pt x="25" y="426"/>
                        </a:lnTo>
                        <a:lnTo>
                          <a:pt x="43" y="409"/>
                        </a:lnTo>
                        <a:lnTo>
                          <a:pt x="63" y="396"/>
                        </a:lnTo>
                        <a:lnTo>
                          <a:pt x="87" y="387"/>
                        </a:lnTo>
                        <a:lnTo>
                          <a:pt x="113" y="384"/>
                        </a:lnTo>
                        <a:lnTo>
                          <a:pt x="1416" y="384"/>
                        </a:lnTo>
                        <a:lnTo>
                          <a:pt x="1416" y="0"/>
                        </a:lnTo>
                        <a:close/>
                      </a:path>
                    </a:pathLst>
                  </a:custGeom>
                  <a:grpFill/>
                  <a:ln w="0">
                    <a:noFill/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1351" dirty="0"/>
                  </a:p>
                </p:txBody>
              </p:sp>
            </p:grpSp>
          </p:grpSp>
        </p:grpSp>
        <p:grpSp>
          <p:nvGrpSpPr>
            <p:cNvPr id="6" name="Group 68">
              <a:extLst>
                <a:ext uri="{FF2B5EF4-FFF2-40B4-BE49-F238E27FC236}">
                  <a16:creationId xmlns="" xmlns:a16="http://schemas.microsoft.com/office/drawing/2014/main" id="{A657ADCE-ECE6-4CEC-B9C9-2ACAE1CE4EB0}"/>
                </a:ext>
              </a:extLst>
            </p:cNvPr>
            <p:cNvGrpSpPr/>
            <p:nvPr/>
          </p:nvGrpSpPr>
          <p:grpSpPr>
            <a:xfrm>
              <a:off x="6127293" y="2229658"/>
              <a:ext cx="1699949" cy="4309109"/>
              <a:chOff x="6127293" y="2229658"/>
              <a:chExt cx="1699949" cy="4309109"/>
            </a:xfrm>
          </p:grpSpPr>
          <p:grpSp>
            <p:nvGrpSpPr>
              <p:cNvPr id="12" name="Group 65">
                <a:extLst>
                  <a:ext uri="{FF2B5EF4-FFF2-40B4-BE49-F238E27FC236}">
                    <a16:creationId xmlns="" xmlns:a16="http://schemas.microsoft.com/office/drawing/2014/main" id="{0FF2828A-C2BD-4F8E-9F32-0F7418D949A6}"/>
                  </a:ext>
                </a:extLst>
              </p:cNvPr>
              <p:cNvGrpSpPr/>
              <p:nvPr/>
            </p:nvGrpSpPr>
            <p:grpSpPr>
              <a:xfrm>
                <a:off x="6405514" y="4611183"/>
                <a:ext cx="1421728" cy="1927584"/>
                <a:chOff x="6405514" y="4611183"/>
                <a:chExt cx="1421728" cy="1927584"/>
              </a:xfrm>
            </p:grpSpPr>
            <p:sp>
              <p:nvSpPr>
                <p:cNvPr id="31" name="Freeform 14">
                  <a:extLst>
                    <a:ext uri="{FF2B5EF4-FFF2-40B4-BE49-F238E27FC236}">
                      <a16:creationId xmlns="" xmlns:a16="http://schemas.microsoft.com/office/drawing/2014/main" id="{A3CBFDB0-129A-4BDD-90E1-B7D2267B9A0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05514" y="5045156"/>
                  <a:ext cx="556444" cy="1493611"/>
                </a:xfrm>
                <a:custGeom>
                  <a:avLst/>
                  <a:gdLst>
                    <a:gd name="T0" fmla="*/ 32 w 310"/>
                    <a:gd name="T1" fmla="*/ 261 h 835"/>
                    <a:gd name="T2" fmla="*/ 32 w 310"/>
                    <a:gd name="T3" fmla="*/ 835 h 835"/>
                    <a:gd name="T4" fmla="*/ 0 w 310"/>
                    <a:gd name="T5" fmla="*/ 835 h 835"/>
                    <a:gd name="T6" fmla="*/ 0 w 310"/>
                    <a:gd name="T7" fmla="*/ 261 h 835"/>
                    <a:gd name="T8" fmla="*/ 197 w 310"/>
                    <a:gd name="T9" fmla="*/ 0 h 835"/>
                    <a:gd name="T10" fmla="*/ 310 w 310"/>
                    <a:gd name="T11" fmla="*/ 0 h 835"/>
                    <a:gd name="T12" fmla="*/ 310 w 310"/>
                    <a:gd name="T13" fmla="*/ 42 h 835"/>
                    <a:gd name="T14" fmla="*/ 197 w 310"/>
                    <a:gd name="T15" fmla="*/ 42 h 835"/>
                    <a:gd name="T16" fmla="*/ 32 w 310"/>
                    <a:gd name="T17" fmla="*/ 261 h 8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10" h="835">
                      <a:moveTo>
                        <a:pt x="32" y="261"/>
                      </a:moveTo>
                      <a:cubicBezTo>
                        <a:pt x="32" y="835"/>
                        <a:pt x="32" y="835"/>
                        <a:pt x="32" y="835"/>
                      </a:cubicBezTo>
                      <a:cubicBezTo>
                        <a:pt x="0" y="835"/>
                        <a:pt x="0" y="835"/>
                        <a:pt x="0" y="835"/>
                      </a:cubicBezTo>
                      <a:cubicBezTo>
                        <a:pt x="0" y="261"/>
                        <a:pt x="0" y="261"/>
                        <a:pt x="0" y="261"/>
                      </a:cubicBezTo>
                      <a:cubicBezTo>
                        <a:pt x="0" y="117"/>
                        <a:pt x="88" y="0"/>
                        <a:pt x="197" y="0"/>
                      </a:cubicBezTo>
                      <a:cubicBezTo>
                        <a:pt x="310" y="0"/>
                        <a:pt x="310" y="0"/>
                        <a:pt x="310" y="0"/>
                      </a:cubicBezTo>
                      <a:cubicBezTo>
                        <a:pt x="310" y="42"/>
                        <a:pt x="310" y="42"/>
                        <a:pt x="310" y="42"/>
                      </a:cubicBezTo>
                      <a:cubicBezTo>
                        <a:pt x="197" y="42"/>
                        <a:pt x="197" y="42"/>
                        <a:pt x="197" y="42"/>
                      </a:cubicBezTo>
                      <a:cubicBezTo>
                        <a:pt x="106" y="42"/>
                        <a:pt x="32" y="140"/>
                        <a:pt x="32" y="261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  <p:grpSp>
              <p:nvGrpSpPr>
                <p:cNvPr id="32" name="Group 64">
                  <a:extLst>
                    <a:ext uri="{FF2B5EF4-FFF2-40B4-BE49-F238E27FC236}">
                      <a16:creationId xmlns="" xmlns:a16="http://schemas.microsoft.com/office/drawing/2014/main" id="{F0FD2E75-E774-42CF-88C1-7E0C69659F01}"/>
                    </a:ext>
                  </a:extLst>
                </p:cNvPr>
                <p:cNvGrpSpPr/>
                <p:nvPr/>
              </p:nvGrpSpPr>
              <p:grpSpPr>
                <a:xfrm>
                  <a:off x="6763609" y="4611183"/>
                  <a:ext cx="1063633" cy="1059639"/>
                  <a:chOff x="6763609" y="4611183"/>
                  <a:chExt cx="1063633" cy="1059639"/>
                </a:xfrm>
              </p:grpSpPr>
              <p:sp>
                <p:nvSpPr>
                  <p:cNvPr id="33" name="Oval 16">
                    <a:extLst>
                      <a:ext uri="{FF2B5EF4-FFF2-40B4-BE49-F238E27FC236}">
                        <a16:creationId xmlns="" xmlns:a16="http://schemas.microsoft.com/office/drawing/2014/main" id="{9B66B921-C761-4351-B041-4A161ECF820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763609" y="4611183"/>
                    <a:ext cx="1063633" cy="1059639"/>
                  </a:xfrm>
                  <a:prstGeom prst="ellipse">
                    <a:avLst/>
                  </a:prstGeom>
                  <a:solidFill>
                    <a:schemeClr val="accent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1351"/>
                  </a:p>
                </p:txBody>
              </p:sp>
              <p:grpSp>
                <p:nvGrpSpPr>
                  <p:cNvPr id="34" name="Group 362">
                    <a:extLst>
                      <a:ext uri="{FF2B5EF4-FFF2-40B4-BE49-F238E27FC236}">
                        <a16:creationId xmlns="" xmlns:a16="http://schemas.microsoft.com/office/drawing/2014/main" id="{B1C414AB-F643-4CBD-ACD9-84C2D12BDAD7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7160985" y="5016304"/>
                    <a:ext cx="268881" cy="249397"/>
                    <a:chOff x="3907" y="1313"/>
                    <a:chExt cx="483" cy="448"/>
                  </a:xfrm>
                  <a:solidFill>
                    <a:schemeClr val="bg1"/>
                  </a:solidFill>
                </p:grpSpPr>
                <p:sp>
                  <p:nvSpPr>
                    <p:cNvPr id="35" name="Freeform 364">
                      <a:extLst>
                        <a:ext uri="{FF2B5EF4-FFF2-40B4-BE49-F238E27FC236}">
                          <a16:creationId xmlns="" xmlns:a16="http://schemas.microsoft.com/office/drawing/2014/main" id="{912E4FDC-F527-4CFD-9B6B-A96C8BFA9939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907" y="1313"/>
                      <a:ext cx="456" cy="448"/>
                    </a:xfrm>
                    <a:custGeom>
                      <a:avLst/>
                      <a:gdLst>
                        <a:gd name="T0" fmla="*/ 287 w 3193"/>
                        <a:gd name="T1" fmla="*/ 0 h 3137"/>
                        <a:gd name="T2" fmla="*/ 1044 w 3193"/>
                        <a:gd name="T3" fmla="*/ 539 h 3137"/>
                        <a:gd name="T4" fmla="*/ 951 w 3193"/>
                        <a:gd name="T5" fmla="*/ 630 h 3137"/>
                        <a:gd name="T6" fmla="*/ 1796 w 3193"/>
                        <a:gd name="T7" fmla="*/ 1457 h 3137"/>
                        <a:gd name="T8" fmla="*/ 1917 w 3193"/>
                        <a:gd name="T9" fmla="*/ 1335 h 3137"/>
                        <a:gd name="T10" fmla="*/ 3193 w 3193"/>
                        <a:gd name="T11" fmla="*/ 2584 h 3137"/>
                        <a:gd name="T12" fmla="*/ 2626 w 3193"/>
                        <a:gd name="T13" fmla="*/ 3137 h 3137"/>
                        <a:gd name="T14" fmla="*/ 1350 w 3193"/>
                        <a:gd name="T15" fmla="*/ 1887 h 3137"/>
                        <a:gd name="T16" fmla="*/ 1486 w 3193"/>
                        <a:gd name="T17" fmla="*/ 1760 h 3137"/>
                        <a:gd name="T18" fmla="*/ 642 w 3193"/>
                        <a:gd name="T19" fmla="*/ 933 h 3137"/>
                        <a:gd name="T20" fmla="*/ 550 w 3193"/>
                        <a:gd name="T21" fmla="*/ 1024 h 3137"/>
                        <a:gd name="T22" fmla="*/ 0 w 3193"/>
                        <a:gd name="T23" fmla="*/ 283 h 3137"/>
                        <a:gd name="T24" fmla="*/ 287 w 3193"/>
                        <a:gd name="T25" fmla="*/ 0 h 313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</a:cxnLst>
                      <a:rect l="0" t="0" r="r" b="b"/>
                      <a:pathLst>
                        <a:path w="3193" h="3137">
                          <a:moveTo>
                            <a:pt x="287" y="0"/>
                          </a:moveTo>
                          <a:lnTo>
                            <a:pt x="1044" y="539"/>
                          </a:lnTo>
                          <a:lnTo>
                            <a:pt x="951" y="630"/>
                          </a:lnTo>
                          <a:lnTo>
                            <a:pt x="1796" y="1457"/>
                          </a:lnTo>
                          <a:lnTo>
                            <a:pt x="1917" y="1335"/>
                          </a:lnTo>
                          <a:lnTo>
                            <a:pt x="3193" y="2584"/>
                          </a:lnTo>
                          <a:lnTo>
                            <a:pt x="2626" y="3137"/>
                          </a:lnTo>
                          <a:lnTo>
                            <a:pt x="1350" y="1887"/>
                          </a:lnTo>
                          <a:lnTo>
                            <a:pt x="1486" y="1760"/>
                          </a:lnTo>
                          <a:lnTo>
                            <a:pt x="642" y="933"/>
                          </a:lnTo>
                          <a:lnTo>
                            <a:pt x="550" y="1024"/>
                          </a:lnTo>
                          <a:lnTo>
                            <a:pt x="0" y="283"/>
                          </a:lnTo>
                          <a:lnTo>
                            <a:pt x="287" y="0"/>
                          </a:lnTo>
                          <a:close/>
                        </a:path>
                      </a:pathLst>
                    </a:custGeom>
                    <a:grpFill/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sz="1351" dirty="0"/>
                    </a:p>
                  </p:txBody>
                </p:sp>
                <p:sp>
                  <p:nvSpPr>
                    <p:cNvPr id="36" name="Freeform 365">
                      <a:extLst>
                        <a:ext uri="{FF2B5EF4-FFF2-40B4-BE49-F238E27FC236}">
                          <a16:creationId xmlns="" xmlns:a16="http://schemas.microsoft.com/office/drawing/2014/main" id="{74F9EEDD-D90B-4EBD-B416-9A513B97F8A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4144" y="1313"/>
                      <a:ext cx="246" cy="222"/>
                    </a:xfrm>
                    <a:custGeom>
                      <a:avLst/>
                      <a:gdLst>
                        <a:gd name="T0" fmla="*/ 964 w 1727"/>
                        <a:gd name="T1" fmla="*/ 0 h 1551"/>
                        <a:gd name="T2" fmla="*/ 1026 w 1727"/>
                        <a:gd name="T3" fmla="*/ 4 h 1551"/>
                        <a:gd name="T4" fmla="*/ 1089 w 1727"/>
                        <a:gd name="T5" fmla="*/ 14 h 1551"/>
                        <a:gd name="T6" fmla="*/ 1150 w 1727"/>
                        <a:gd name="T7" fmla="*/ 28 h 1551"/>
                        <a:gd name="T8" fmla="*/ 630 w 1727"/>
                        <a:gd name="T9" fmla="*/ 538 h 1551"/>
                        <a:gd name="T10" fmla="*/ 1177 w 1727"/>
                        <a:gd name="T11" fmla="*/ 1076 h 1551"/>
                        <a:gd name="T12" fmla="*/ 1699 w 1727"/>
                        <a:gd name="T13" fmla="*/ 564 h 1551"/>
                        <a:gd name="T14" fmla="*/ 1714 w 1727"/>
                        <a:gd name="T15" fmla="*/ 625 h 1551"/>
                        <a:gd name="T16" fmla="*/ 1723 w 1727"/>
                        <a:gd name="T17" fmla="*/ 686 h 1551"/>
                        <a:gd name="T18" fmla="*/ 1727 w 1727"/>
                        <a:gd name="T19" fmla="*/ 748 h 1551"/>
                        <a:gd name="T20" fmla="*/ 1727 w 1727"/>
                        <a:gd name="T21" fmla="*/ 810 h 1551"/>
                        <a:gd name="T22" fmla="*/ 1721 w 1727"/>
                        <a:gd name="T23" fmla="*/ 871 h 1551"/>
                        <a:gd name="T24" fmla="*/ 1711 w 1727"/>
                        <a:gd name="T25" fmla="*/ 932 h 1551"/>
                        <a:gd name="T26" fmla="*/ 1696 w 1727"/>
                        <a:gd name="T27" fmla="*/ 992 h 1551"/>
                        <a:gd name="T28" fmla="*/ 1675 w 1727"/>
                        <a:gd name="T29" fmla="*/ 1052 h 1551"/>
                        <a:gd name="T30" fmla="*/ 1649 w 1727"/>
                        <a:gd name="T31" fmla="*/ 1109 h 1551"/>
                        <a:gd name="T32" fmla="*/ 1619 w 1727"/>
                        <a:gd name="T33" fmla="*/ 1165 h 1551"/>
                        <a:gd name="T34" fmla="*/ 1583 w 1727"/>
                        <a:gd name="T35" fmla="*/ 1219 h 1551"/>
                        <a:gd name="T36" fmla="*/ 1543 w 1727"/>
                        <a:gd name="T37" fmla="*/ 1270 h 1551"/>
                        <a:gd name="T38" fmla="*/ 1497 w 1727"/>
                        <a:gd name="T39" fmla="*/ 1319 h 1551"/>
                        <a:gd name="T40" fmla="*/ 1448 w 1727"/>
                        <a:gd name="T41" fmla="*/ 1362 h 1551"/>
                        <a:gd name="T42" fmla="*/ 1398 w 1727"/>
                        <a:gd name="T43" fmla="*/ 1402 h 1551"/>
                        <a:gd name="T44" fmla="*/ 1343 w 1727"/>
                        <a:gd name="T45" fmla="*/ 1436 h 1551"/>
                        <a:gd name="T46" fmla="*/ 1288 w 1727"/>
                        <a:gd name="T47" fmla="*/ 1465 h 1551"/>
                        <a:gd name="T48" fmla="*/ 1231 w 1727"/>
                        <a:gd name="T49" fmla="*/ 1490 h 1551"/>
                        <a:gd name="T50" fmla="*/ 1172 w 1727"/>
                        <a:gd name="T51" fmla="*/ 1510 h 1551"/>
                        <a:gd name="T52" fmla="*/ 1112 w 1727"/>
                        <a:gd name="T53" fmla="*/ 1524 h 1551"/>
                        <a:gd name="T54" fmla="*/ 1052 w 1727"/>
                        <a:gd name="T55" fmla="*/ 1536 h 1551"/>
                        <a:gd name="T56" fmla="*/ 990 w 1727"/>
                        <a:gd name="T57" fmla="*/ 1541 h 1551"/>
                        <a:gd name="T58" fmla="*/ 929 w 1727"/>
                        <a:gd name="T59" fmla="*/ 1542 h 1551"/>
                        <a:gd name="T60" fmla="*/ 867 w 1727"/>
                        <a:gd name="T61" fmla="*/ 1539 h 1551"/>
                        <a:gd name="T62" fmla="*/ 806 w 1727"/>
                        <a:gd name="T63" fmla="*/ 1532 h 1551"/>
                        <a:gd name="T64" fmla="*/ 745 w 1727"/>
                        <a:gd name="T65" fmla="*/ 1518 h 1551"/>
                        <a:gd name="T66" fmla="*/ 711 w 1727"/>
                        <a:gd name="T67" fmla="*/ 1551 h 1551"/>
                        <a:gd name="T68" fmla="*/ 292 w 1727"/>
                        <a:gd name="T69" fmla="*/ 1142 h 1551"/>
                        <a:gd name="T70" fmla="*/ 139 w 1727"/>
                        <a:gd name="T71" fmla="*/ 1293 h 1551"/>
                        <a:gd name="T72" fmla="*/ 0 w 1727"/>
                        <a:gd name="T73" fmla="*/ 1156 h 1551"/>
                        <a:gd name="T74" fmla="*/ 182 w 1727"/>
                        <a:gd name="T75" fmla="*/ 977 h 1551"/>
                        <a:gd name="T76" fmla="*/ 167 w 1727"/>
                        <a:gd name="T77" fmla="*/ 917 h 1551"/>
                        <a:gd name="T78" fmla="*/ 158 w 1727"/>
                        <a:gd name="T79" fmla="*/ 856 h 1551"/>
                        <a:gd name="T80" fmla="*/ 153 w 1727"/>
                        <a:gd name="T81" fmla="*/ 795 h 1551"/>
                        <a:gd name="T82" fmla="*/ 153 w 1727"/>
                        <a:gd name="T83" fmla="*/ 733 h 1551"/>
                        <a:gd name="T84" fmla="*/ 159 w 1727"/>
                        <a:gd name="T85" fmla="*/ 671 h 1551"/>
                        <a:gd name="T86" fmla="*/ 169 w 1727"/>
                        <a:gd name="T87" fmla="*/ 611 h 1551"/>
                        <a:gd name="T88" fmla="*/ 184 w 1727"/>
                        <a:gd name="T89" fmla="*/ 551 h 1551"/>
                        <a:gd name="T90" fmla="*/ 204 w 1727"/>
                        <a:gd name="T91" fmla="*/ 492 h 1551"/>
                        <a:gd name="T92" fmla="*/ 230 w 1727"/>
                        <a:gd name="T93" fmla="*/ 434 h 1551"/>
                        <a:gd name="T94" fmla="*/ 260 w 1727"/>
                        <a:gd name="T95" fmla="*/ 379 h 1551"/>
                        <a:gd name="T96" fmla="*/ 296 w 1727"/>
                        <a:gd name="T97" fmla="*/ 325 h 1551"/>
                        <a:gd name="T98" fmla="*/ 336 w 1727"/>
                        <a:gd name="T99" fmla="*/ 274 h 1551"/>
                        <a:gd name="T100" fmla="*/ 381 w 1727"/>
                        <a:gd name="T101" fmla="*/ 226 h 1551"/>
                        <a:gd name="T102" fmla="*/ 430 w 1727"/>
                        <a:gd name="T103" fmla="*/ 181 h 1551"/>
                        <a:gd name="T104" fmla="*/ 483 w 1727"/>
                        <a:gd name="T105" fmla="*/ 141 h 1551"/>
                        <a:gd name="T106" fmla="*/ 538 w 1727"/>
                        <a:gd name="T107" fmla="*/ 106 h 1551"/>
                        <a:gd name="T108" fmla="*/ 595 w 1727"/>
                        <a:gd name="T109" fmla="*/ 76 h 1551"/>
                        <a:gd name="T110" fmla="*/ 654 w 1727"/>
                        <a:gd name="T111" fmla="*/ 51 h 1551"/>
                        <a:gd name="T112" fmla="*/ 715 w 1727"/>
                        <a:gd name="T113" fmla="*/ 31 h 1551"/>
                        <a:gd name="T114" fmla="*/ 775 w 1727"/>
                        <a:gd name="T115" fmla="*/ 16 h 1551"/>
                        <a:gd name="T116" fmla="*/ 838 w 1727"/>
                        <a:gd name="T117" fmla="*/ 5 h 1551"/>
                        <a:gd name="T118" fmla="*/ 901 w 1727"/>
                        <a:gd name="T119" fmla="*/ 0 h 1551"/>
                        <a:gd name="T120" fmla="*/ 964 w 1727"/>
                        <a:gd name="T121" fmla="*/ 0 h 155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  <a:cxn ang="0">
                          <a:pos x="T112" y="T113"/>
                        </a:cxn>
                        <a:cxn ang="0">
                          <a:pos x="T114" y="T115"/>
                        </a:cxn>
                        <a:cxn ang="0">
                          <a:pos x="T116" y="T117"/>
                        </a:cxn>
                        <a:cxn ang="0">
                          <a:pos x="T118" y="T119"/>
                        </a:cxn>
                        <a:cxn ang="0">
                          <a:pos x="T120" y="T121"/>
                        </a:cxn>
                      </a:cxnLst>
                      <a:rect l="0" t="0" r="r" b="b"/>
                      <a:pathLst>
                        <a:path w="1727" h="1551">
                          <a:moveTo>
                            <a:pt x="964" y="0"/>
                          </a:moveTo>
                          <a:lnTo>
                            <a:pt x="1026" y="4"/>
                          </a:lnTo>
                          <a:lnTo>
                            <a:pt x="1089" y="14"/>
                          </a:lnTo>
                          <a:lnTo>
                            <a:pt x="1150" y="28"/>
                          </a:lnTo>
                          <a:lnTo>
                            <a:pt x="630" y="538"/>
                          </a:lnTo>
                          <a:lnTo>
                            <a:pt x="1177" y="1076"/>
                          </a:lnTo>
                          <a:lnTo>
                            <a:pt x="1699" y="564"/>
                          </a:lnTo>
                          <a:lnTo>
                            <a:pt x="1714" y="625"/>
                          </a:lnTo>
                          <a:lnTo>
                            <a:pt x="1723" y="686"/>
                          </a:lnTo>
                          <a:lnTo>
                            <a:pt x="1727" y="748"/>
                          </a:lnTo>
                          <a:lnTo>
                            <a:pt x="1727" y="810"/>
                          </a:lnTo>
                          <a:lnTo>
                            <a:pt x="1721" y="871"/>
                          </a:lnTo>
                          <a:lnTo>
                            <a:pt x="1711" y="932"/>
                          </a:lnTo>
                          <a:lnTo>
                            <a:pt x="1696" y="992"/>
                          </a:lnTo>
                          <a:lnTo>
                            <a:pt x="1675" y="1052"/>
                          </a:lnTo>
                          <a:lnTo>
                            <a:pt x="1649" y="1109"/>
                          </a:lnTo>
                          <a:lnTo>
                            <a:pt x="1619" y="1165"/>
                          </a:lnTo>
                          <a:lnTo>
                            <a:pt x="1583" y="1219"/>
                          </a:lnTo>
                          <a:lnTo>
                            <a:pt x="1543" y="1270"/>
                          </a:lnTo>
                          <a:lnTo>
                            <a:pt x="1497" y="1319"/>
                          </a:lnTo>
                          <a:lnTo>
                            <a:pt x="1448" y="1362"/>
                          </a:lnTo>
                          <a:lnTo>
                            <a:pt x="1398" y="1402"/>
                          </a:lnTo>
                          <a:lnTo>
                            <a:pt x="1343" y="1436"/>
                          </a:lnTo>
                          <a:lnTo>
                            <a:pt x="1288" y="1465"/>
                          </a:lnTo>
                          <a:lnTo>
                            <a:pt x="1231" y="1490"/>
                          </a:lnTo>
                          <a:lnTo>
                            <a:pt x="1172" y="1510"/>
                          </a:lnTo>
                          <a:lnTo>
                            <a:pt x="1112" y="1524"/>
                          </a:lnTo>
                          <a:lnTo>
                            <a:pt x="1052" y="1536"/>
                          </a:lnTo>
                          <a:lnTo>
                            <a:pt x="990" y="1541"/>
                          </a:lnTo>
                          <a:lnTo>
                            <a:pt x="929" y="1542"/>
                          </a:lnTo>
                          <a:lnTo>
                            <a:pt x="867" y="1539"/>
                          </a:lnTo>
                          <a:lnTo>
                            <a:pt x="806" y="1532"/>
                          </a:lnTo>
                          <a:lnTo>
                            <a:pt x="745" y="1518"/>
                          </a:lnTo>
                          <a:lnTo>
                            <a:pt x="711" y="1551"/>
                          </a:lnTo>
                          <a:lnTo>
                            <a:pt x="292" y="1142"/>
                          </a:lnTo>
                          <a:lnTo>
                            <a:pt x="139" y="1293"/>
                          </a:lnTo>
                          <a:lnTo>
                            <a:pt x="0" y="1156"/>
                          </a:lnTo>
                          <a:lnTo>
                            <a:pt x="182" y="977"/>
                          </a:lnTo>
                          <a:lnTo>
                            <a:pt x="167" y="917"/>
                          </a:lnTo>
                          <a:lnTo>
                            <a:pt x="158" y="856"/>
                          </a:lnTo>
                          <a:lnTo>
                            <a:pt x="153" y="795"/>
                          </a:lnTo>
                          <a:lnTo>
                            <a:pt x="153" y="733"/>
                          </a:lnTo>
                          <a:lnTo>
                            <a:pt x="159" y="671"/>
                          </a:lnTo>
                          <a:lnTo>
                            <a:pt x="169" y="611"/>
                          </a:lnTo>
                          <a:lnTo>
                            <a:pt x="184" y="551"/>
                          </a:lnTo>
                          <a:lnTo>
                            <a:pt x="204" y="492"/>
                          </a:lnTo>
                          <a:lnTo>
                            <a:pt x="230" y="434"/>
                          </a:lnTo>
                          <a:lnTo>
                            <a:pt x="260" y="379"/>
                          </a:lnTo>
                          <a:lnTo>
                            <a:pt x="296" y="325"/>
                          </a:lnTo>
                          <a:lnTo>
                            <a:pt x="336" y="274"/>
                          </a:lnTo>
                          <a:lnTo>
                            <a:pt x="381" y="226"/>
                          </a:lnTo>
                          <a:lnTo>
                            <a:pt x="430" y="181"/>
                          </a:lnTo>
                          <a:lnTo>
                            <a:pt x="483" y="141"/>
                          </a:lnTo>
                          <a:lnTo>
                            <a:pt x="538" y="106"/>
                          </a:lnTo>
                          <a:lnTo>
                            <a:pt x="595" y="76"/>
                          </a:lnTo>
                          <a:lnTo>
                            <a:pt x="654" y="51"/>
                          </a:lnTo>
                          <a:lnTo>
                            <a:pt x="715" y="31"/>
                          </a:lnTo>
                          <a:lnTo>
                            <a:pt x="775" y="16"/>
                          </a:lnTo>
                          <a:lnTo>
                            <a:pt x="838" y="5"/>
                          </a:lnTo>
                          <a:lnTo>
                            <a:pt x="901" y="0"/>
                          </a:lnTo>
                          <a:lnTo>
                            <a:pt x="964" y="0"/>
                          </a:lnTo>
                          <a:close/>
                        </a:path>
                      </a:pathLst>
                    </a:custGeom>
                    <a:grpFill/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sz="1351" dirty="0"/>
                    </a:p>
                  </p:txBody>
                </p:sp>
                <p:sp>
                  <p:nvSpPr>
                    <p:cNvPr id="37" name="Freeform 366">
                      <a:extLst>
                        <a:ext uri="{FF2B5EF4-FFF2-40B4-BE49-F238E27FC236}">
                          <a16:creationId xmlns="" xmlns:a16="http://schemas.microsoft.com/office/drawing/2014/main" id="{69159760-C0C0-47F6-B369-80E619ED4C2F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935" y="1545"/>
                      <a:ext cx="198" cy="216"/>
                    </a:xfrm>
                    <a:custGeom>
                      <a:avLst/>
                      <a:gdLst>
                        <a:gd name="T0" fmla="*/ 986 w 1391"/>
                        <a:gd name="T1" fmla="*/ 0 h 1513"/>
                        <a:gd name="T2" fmla="*/ 1125 w 1391"/>
                        <a:gd name="T3" fmla="*/ 136 h 1513"/>
                        <a:gd name="T4" fmla="*/ 972 w 1391"/>
                        <a:gd name="T5" fmla="*/ 287 h 1513"/>
                        <a:gd name="T6" fmla="*/ 1391 w 1391"/>
                        <a:gd name="T7" fmla="*/ 696 h 1513"/>
                        <a:gd name="T8" fmla="*/ 557 w 1391"/>
                        <a:gd name="T9" fmla="*/ 1513 h 1513"/>
                        <a:gd name="T10" fmla="*/ 0 w 1391"/>
                        <a:gd name="T11" fmla="*/ 966 h 1513"/>
                        <a:gd name="T12" fmla="*/ 986 w 1391"/>
                        <a:gd name="T13" fmla="*/ 0 h 151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391" h="1513">
                          <a:moveTo>
                            <a:pt x="986" y="0"/>
                          </a:moveTo>
                          <a:lnTo>
                            <a:pt x="1125" y="136"/>
                          </a:lnTo>
                          <a:lnTo>
                            <a:pt x="972" y="287"/>
                          </a:lnTo>
                          <a:lnTo>
                            <a:pt x="1391" y="696"/>
                          </a:lnTo>
                          <a:lnTo>
                            <a:pt x="557" y="1513"/>
                          </a:lnTo>
                          <a:lnTo>
                            <a:pt x="0" y="966"/>
                          </a:lnTo>
                          <a:lnTo>
                            <a:pt x="986" y="0"/>
                          </a:lnTo>
                          <a:close/>
                        </a:path>
                      </a:pathLst>
                    </a:custGeom>
                    <a:grpFill/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sz="1351" dirty="0"/>
                    </a:p>
                  </p:txBody>
                </p:sp>
              </p:grpSp>
            </p:grpSp>
          </p:grpSp>
          <p:grpSp>
            <p:nvGrpSpPr>
              <p:cNvPr id="13" name="Group 66">
                <a:extLst>
                  <a:ext uri="{FF2B5EF4-FFF2-40B4-BE49-F238E27FC236}">
                    <a16:creationId xmlns="" xmlns:a16="http://schemas.microsoft.com/office/drawing/2014/main" id="{C7D0DCF9-1BCF-4294-AE56-74E96E0A9F41}"/>
                  </a:ext>
                </a:extLst>
              </p:cNvPr>
              <p:cNvGrpSpPr/>
              <p:nvPr/>
            </p:nvGrpSpPr>
            <p:grpSpPr>
              <a:xfrm>
                <a:off x="6276388" y="3445047"/>
                <a:ext cx="1307243" cy="2919332"/>
                <a:chOff x="6276388" y="3445047"/>
                <a:chExt cx="1307243" cy="2919332"/>
              </a:xfrm>
            </p:grpSpPr>
            <p:sp>
              <p:nvSpPr>
                <p:cNvPr id="25" name="Freeform 10">
                  <a:extLst>
                    <a:ext uri="{FF2B5EF4-FFF2-40B4-BE49-F238E27FC236}">
                      <a16:creationId xmlns="" xmlns:a16="http://schemas.microsoft.com/office/drawing/2014/main" id="{91F3EF3C-253D-4E39-A1B4-CF56F200A8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76388" y="3976198"/>
                  <a:ext cx="572418" cy="2388181"/>
                </a:xfrm>
                <a:custGeom>
                  <a:avLst/>
                  <a:gdLst>
                    <a:gd name="T0" fmla="*/ 32 w 319"/>
                    <a:gd name="T1" fmla="*/ 266 h 1336"/>
                    <a:gd name="T2" fmla="*/ 32 w 319"/>
                    <a:gd name="T3" fmla="*/ 1335 h 1336"/>
                    <a:gd name="T4" fmla="*/ 32 w 319"/>
                    <a:gd name="T5" fmla="*/ 1336 h 1336"/>
                    <a:gd name="T6" fmla="*/ 23 w 319"/>
                    <a:gd name="T7" fmla="*/ 1336 h 1336"/>
                    <a:gd name="T8" fmla="*/ 15 w 319"/>
                    <a:gd name="T9" fmla="*/ 1336 h 1336"/>
                    <a:gd name="T10" fmla="*/ 15 w 319"/>
                    <a:gd name="T11" fmla="*/ 1336 h 1336"/>
                    <a:gd name="T12" fmla="*/ 0 w 319"/>
                    <a:gd name="T13" fmla="*/ 1336 h 1336"/>
                    <a:gd name="T14" fmla="*/ 0 w 319"/>
                    <a:gd name="T15" fmla="*/ 1335 h 1336"/>
                    <a:gd name="T16" fmla="*/ 0 w 319"/>
                    <a:gd name="T17" fmla="*/ 266 h 1336"/>
                    <a:gd name="T18" fmla="*/ 201 w 319"/>
                    <a:gd name="T19" fmla="*/ 0 h 1336"/>
                    <a:gd name="T20" fmla="*/ 319 w 319"/>
                    <a:gd name="T21" fmla="*/ 0 h 1336"/>
                    <a:gd name="T22" fmla="*/ 319 w 319"/>
                    <a:gd name="T23" fmla="*/ 42 h 1336"/>
                    <a:gd name="T24" fmla="*/ 201 w 319"/>
                    <a:gd name="T25" fmla="*/ 42 h 1336"/>
                    <a:gd name="T26" fmla="*/ 32 w 319"/>
                    <a:gd name="T27" fmla="*/ 266 h 13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19" h="1336">
                      <a:moveTo>
                        <a:pt x="32" y="266"/>
                      </a:moveTo>
                      <a:cubicBezTo>
                        <a:pt x="32" y="1335"/>
                        <a:pt x="32" y="1335"/>
                        <a:pt x="32" y="1335"/>
                      </a:cubicBezTo>
                      <a:cubicBezTo>
                        <a:pt x="32" y="1335"/>
                        <a:pt x="32" y="1335"/>
                        <a:pt x="32" y="1336"/>
                      </a:cubicBezTo>
                      <a:cubicBezTo>
                        <a:pt x="23" y="1336"/>
                        <a:pt x="23" y="1336"/>
                        <a:pt x="23" y="1336"/>
                      </a:cubicBezTo>
                      <a:cubicBezTo>
                        <a:pt x="15" y="1336"/>
                        <a:pt x="15" y="1336"/>
                        <a:pt x="15" y="1336"/>
                      </a:cubicBezTo>
                      <a:cubicBezTo>
                        <a:pt x="15" y="1336"/>
                        <a:pt x="15" y="1336"/>
                        <a:pt x="15" y="1336"/>
                      </a:cubicBezTo>
                      <a:cubicBezTo>
                        <a:pt x="0" y="1336"/>
                        <a:pt x="0" y="1336"/>
                        <a:pt x="0" y="1336"/>
                      </a:cubicBezTo>
                      <a:cubicBezTo>
                        <a:pt x="0" y="1335"/>
                        <a:pt x="0" y="1335"/>
                        <a:pt x="0" y="1335"/>
                      </a:cubicBezTo>
                      <a:cubicBezTo>
                        <a:pt x="0" y="266"/>
                        <a:pt x="0" y="266"/>
                        <a:pt x="0" y="266"/>
                      </a:cubicBezTo>
                      <a:cubicBezTo>
                        <a:pt x="0" y="119"/>
                        <a:pt x="90" y="0"/>
                        <a:pt x="201" y="0"/>
                      </a:cubicBezTo>
                      <a:cubicBezTo>
                        <a:pt x="319" y="0"/>
                        <a:pt x="319" y="0"/>
                        <a:pt x="319" y="0"/>
                      </a:cubicBezTo>
                      <a:cubicBezTo>
                        <a:pt x="319" y="42"/>
                        <a:pt x="319" y="42"/>
                        <a:pt x="319" y="42"/>
                      </a:cubicBezTo>
                      <a:cubicBezTo>
                        <a:pt x="201" y="42"/>
                        <a:pt x="201" y="42"/>
                        <a:pt x="201" y="42"/>
                      </a:cubicBezTo>
                      <a:cubicBezTo>
                        <a:pt x="108" y="42"/>
                        <a:pt x="32" y="143"/>
                        <a:pt x="32" y="266"/>
                      </a:cubicBez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  <p:grpSp>
              <p:nvGrpSpPr>
                <p:cNvPr id="26" name="Group 63">
                  <a:extLst>
                    <a:ext uri="{FF2B5EF4-FFF2-40B4-BE49-F238E27FC236}">
                      <a16:creationId xmlns="" xmlns:a16="http://schemas.microsoft.com/office/drawing/2014/main" id="{7336C4F9-6982-4FBD-ABB1-22DE3070728C}"/>
                    </a:ext>
                  </a:extLst>
                </p:cNvPr>
                <p:cNvGrpSpPr/>
                <p:nvPr/>
              </p:nvGrpSpPr>
              <p:grpSpPr>
                <a:xfrm>
                  <a:off x="6522660" y="3445047"/>
                  <a:ext cx="1060971" cy="1060970"/>
                  <a:chOff x="6522660" y="3445047"/>
                  <a:chExt cx="1060971" cy="1060970"/>
                </a:xfrm>
              </p:grpSpPr>
              <p:sp>
                <p:nvSpPr>
                  <p:cNvPr id="27" name="Oval 12">
                    <a:extLst>
                      <a:ext uri="{FF2B5EF4-FFF2-40B4-BE49-F238E27FC236}">
                        <a16:creationId xmlns="" xmlns:a16="http://schemas.microsoft.com/office/drawing/2014/main" id="{ECC46244-870A-4062-A103-FA5BF00A7C1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522660" y="3445047"/>
                    <a:ext cx="1060971" cy="1060970"/>
                  </a:xfrm>
                  <a:prstGeom prst="ellipse">
                    <a:avLst/>
                  </a:prstGeom>
                  <a:solidFill>
                    <a:schemeClr val="accent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1351" dirty="0"/>
                  </a:p>
                </p:txBody>
              </p:sp>
              <p:grpSp>
                <p:nvGrpSpPr>
                  <p:cNvPr id="28" name="Group 3">
                    <a:extLst>
                      <a:ext uri="{FF2B5EF4-FFF2-40B4-BE49-F238E27FC236}">
                        <a16:creationId xmlns="" xmlns:a16="http://schemas.microsoft.com/office/drawing/2014/main" id="{DB44E089-25FB-4107-9EEB-BF2A7B48194A}"/>
                      </a:ext>
                    </a:extLst>
                  </p:cNvPr>
                  <p:cNvGrpSpPr/>
                  <p:nvPr/>
                </p:nvGrpSpPr>
                <p:grpSpPr>
                  <a:xfrm>
                    <a:off x="6919314" y="3855774"/>
                    <a:ext cx="267663" cy="239517"/>
                    <a:chOff x="6917318" y="3828435"/>
                    <a:chExt cx="267663" cy="239517"/>
                  </a:xfrm>
                </p:grpSpPr>
                <p:sp>
                  <p:nvSpPr>
                    <p:cNvPr id="29" name="Rectangle 66">
                      <a:extLst>
                        <a:ext uri="{FF2B5EF4-FFF2-40B4-BE49-F238E27FC236}">
                          <a16:creationId xmlns="" xmlns:a16="http://schemas.microsoft.com/office/drawing/2014/main" id="{E32B0A8F-08C0-4CD5-9C71-349B77A54F23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917318" y="3932189"/>
                      <a:ext cx="267663" cy="135763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0">
                      <a:noFill/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sz="1351" dirty="0"/>
                    </a:p>
                  </p:txBody>
                </p:sp>
                <p:sp>
                  <p:nvSpPr>
                    <p:cNvPr id="30" name="Freeform 67">
                      <a:extLst>
                        <a:ext uri="{FF2B5EF4-FFF2-40B4-BE49-F238E27FC236}">
                          <a16:creationId xmlns="" xmlns:a16="http://schemas.microsoft.com/office/drawing/2014/main" id="{B5F3C0A4-D5BA-419E-A229-BEC88BBCA864}"/>
                        </a:ext>
                      </a:extLst>
                    </p:cNvPr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6917318" y="3828435"/>
                      <a:ext cx="267663" cy="86646"/>
                    </a:xfrm>
                    <a:custGeom>
                      <a:avLst/>
                      <a:gdLst>
                        <a:gd name="T0" fmla="*/ 1225 w 3396"/>
                        <a:gd name="T1" fmla="*/ 367 h 1103"/>
                        <a:gd name="T2" fmla="*/ 1225 w 3396"/>
                        <a:gd name="T3" fmla="*/ 665 h 1103"/>
                        <a:gd name="T4" fmla="*/ 2172 w 3396"/>
                        <a:gd name="T5" fmla="*/ 665 h 1103"/>
                        <a:gd name="T6" fmla="*/ 2172 w 3396"/>
                        <a:gd name="T7" fmla="*/ 367 h 1103"/>
                        <a:gd name="T8" fmla="*/ 1225 w 3396"/>
                        <a:gd name="T9" fmla="*/ 367 h 1103"/>
                        <a:gd name="T10" fmla="*/ 851 w 3396"/>
                        <a:gd name="T11" fmla="*/ 0 h 1103"/>
                        <a:gd name="T12" fmla="*/ 2545 w 3396"/>
                        <a:gd name="T13" fmla="*/ 0 h 1103"/>
                        <a:gd name="T14" fmla="*/ 2545 w 3396"/>
                        <a:gd name="T15" fmla="*/ 665 h 1103"/>
                        <a:gd name="T16" fmla="*/ 3396 w 3396"/>
                        <a:gd name="T17" fmla="*/ 665 h 1103"/>
                        <a:gd name="T18" fmla="*/ 3396 w 3396"/>
                        <a:gd name="T19" fmla="*/ 1103 h 1103"/>
                        <a:gd name="T20" fmla="*/ 0 w 3396"/>
                        <a:gd name="T21" fmla="*/ 1103 h 1103"/>
                        <a:gd name="T22" fmla="*/ 0 w 3396"/>
                        <a:gd name="T23" fmla="*/ 665 h 1103"/>
                        <a:gd name="T24" fmla="*/ 851 w 3396"/>
                        <a:gd name="T25" fmla="*/ 665 h 1103"/>
                        <a:gd name="T26" fmla="*/ 851 w 3396"/>
                        <a:gd name="T27" fmla="*/ 0 h 110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</a:cxnLst>
                      <a:rect l="0" t="0" r="r" b="b"/>
                      <a:pathLst>
                        <a:path w="3396" h="1103">
                          <a:moveTo>
                            <a:pt x="1225" y="367"/>
                          </a:moveTo>
                          <a:lnTo>
                            <a:pt x="1225" y="665"/>
                          </a:lnTo>
                          <a:lnTo>
                            <a:pt x="2172" y="665"/>
                          </a:lnTo>
                          <a:lnTo>
                            <a:pt x="2172" y="367"/>
                          </a:lnTo>
                          <a:lnTo>
                            <a:pt x="1225" y="367"/>
                          </a:lnTo>
                          <a:close/>
                          <a:moveTo>
                            <a:pt x="851" y="0"/>
                          </a:moveTo>
                          <a:lnTo>
                            <a:pt x="2545" y="0"/>
                          </a:lnTo>
                          <a:lnTo>
                            <a:pt x="2545" y="665"/>
                          </a:lnTo>
                          <a:lnTo>
                            <a:pt x="3396" y="665"/>
                          </a:lnTo>
                          <a:lnTo>
                            <a:pt x="3396" y="1103"/>
                          </a:lnTo>
                          <a:lnTo>
                            <a:pt x="0" y="1103"/>
                          </a:lnTo>
                          <a:lnTo>
                            <a:pt x="0" y="665"/>
                          </a:lnTo>
                          <a:lnTo>
                            <a:pt x="851" y="665"/>
                          </a:lnTo>
                          <a:lnTo>
                            <a:pt x="851" y="0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sz="1351" dirty="0"/>
                    </a:p>
                  </p:txBody>
                </p:sp>
              </p:grpSp>
            </p:grpSp>
          </p:grpSp>
          <p:grpSp>
            <p:nvGrpSpPr>
              <p:cNvPr id="14" name="Group 67">
                <a:extLst>
                  <a:ext uri="{FF2B5EF4-FFF2-40B4-BE49-F238E27FC236}">
                    <a16:creationId xmlns="" xmlns:a16="http://schemas.microsoft.com/office/drawing/2014/main" id="{AB89150E-1F0F-45AB-99E7-C55DB5432547}"/>
                  </a:ext>
                </a:extLst>
              </p:cNvPr>
              <p:cNvGrpSpPr/>
              <p:nvPr/>
            </p:nvGrpSpPr>
            <p:grpSpPr>
              <a:xfrm>
                <a:off x="6127293" y="2229658"/>
                <a:ext cx="1542866" cy="4279823"/>
                <a:chOff x="6127293" y="2229658"/>
                <a:chExt cx="1542866" cy="4279823"/>
              </a:xfrm>
            </p:grpSpPr>
            <p:sp>
              <p:nvSpPr>
                <p:cNvPr id="15" name="Freeform 6">
                  <a:extLst>
                    <a:ext uri="{FF2B5EF4-FFF2-40B4-BE49-F238E27FC236}">
                      <a16:creationId xmlns="" xmlns:a16="http://schemas.microsoft.com/office/drawing/2014/main" id="{3F1CB33F-9E40-481B-BC43-6C0658B0015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27293" y="2702235"/>
                  <a:ext cx="556444" cy="3807246"/>
                </a:xfrm>
                <a:custGeom>
                  <a:avLst/>
                  <a:gdLst>
                    <a:gd name="T0" fmla="*/ 32 w 310"/>
                    <a:gd name="T1" fmla="*/ 212 h 2130"/>
                    <a:gd name="T2" fmla="*/ 32 w 310"/>
                    <a:gd name="T3" fmla="*/ 2120 h 2130"/>
                    <a:gd name="T4" fmla="*/ 32 w 310"/>
                    <a:gd name="T5" fmla="*/ 2130 h 2130"/>
                    <a:gd name="T6" fmla="*/ 0 w 310"/>
                    <a:gd name="T7" fmla="*/ 2130 h 2130"/>
                    <a:gd name="T8" fmla="*/ 0 w 310"/>
                    <a:gd name="T9" fmla="*/ 2120 h 2130"/>
                    <a:gd name="T10" fmla="*/ 0 w 310"/>
                    <a:gd name="T11" fmla="*/ 212 h 2130"/>
                    <a:gd name="T12" fmla="*/ 160 w 310"/>
                    <a:gd name="T13" fmla="*/ 0 h 2130"/>
                    <a:gd name="T14" fmla="*/ 310 w 310"/>
                    <a:gd name="T15" fmla="*/ 0 h 2130"/>
                    <a:gd name="T16" fmla="*/ 310 w 310"/>
                    <a:gd name="T17" fmla="*/ 42 h 2130"/>
                    <a:gd name="T18" fmla="*/ 160 w 310"/>
                    <a:gd name="T19" fmla="*/ 42 h 2130"/>
                    <a:gd name="T20" fmla="*/ 32 w 310"/>
                    <a:gd name="T21" fmla="*/ 212 h 2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10" h="2130">
                      <a:moveTo>
                        <a:pt x="32" y="212"/>
                      </a:moveTo>
                      <a:cubicBezTo>
                        <a:pt x="32" y="2120"/>
                        <a:pt x="32" y="2120"/>
                        <a:pt x="32" y="2120"/>
                      </a:cubicBezTo>
                      <a:cubicBezTo>
                        <a:pt x="32" y="2124"/>
                        <a:pt x="32" y="2127"/>
                        <a:pt x="32" y="2130"/>
                      </a:cubicBezTo>
                      <a:cubicBezTo>
                        <a:pt x="0" y="2130"/>
                        <a:pt x="0" y="2130"/>
                        <a:pt x="0" y="2130"/>
                      </a:cubicBezTo>
                      <a:cubicBezTo>
                        <a:pt x="0" y="2127"/>
                        <a:pt x="0" y="2124"/>
                        <a:pt x="0" y="2120"/>
                      </a:cubicBezTo>
                      <a:cubicBezTo>
                        <a:pt x="0" y="212"/>
                        <a:pt x="0" y="212"/>
                        <a:pt x="0" y="212"/>
                      </a:cubicBezTo>
                      <a:cubicBezTo>
                        <a:pt x="0" y="95"/>
                        <a:pt x="71" y="0"/>
                        <a:pt x="160" y="0"/>
                      </a:cubicBezTo>
                      <a:cubicBezTo>
                        <a:pt x="310" y="0"/>
                        <a:pt x="310" y="0"/>
                        <a:pt x="310" y="0"/>
                      </a:cubicBezTo>
                      <a:cubicBezTo>
                        <a:pt x="310" y="42"/>
                        <a:pt x="310" y="42"/>
                        <a:pt x="310" y="42"/>
                      </a:cubicBezTo>
                      <a:cubicBezTo>
                        <a:pt x="160" y="42"/>
                        <a:pt x="160" y="42"/>
                        <a:pt x="160" y="42"/>
                      </a:cubicBezTo>
                      <a:cubicBezTo>
                        <a:pt x="89" y="42"/>
                        <a:pt x="32" y="118"/>
                        <a:pt x="32" y="212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351"/>
                </a:p>
              </p:txBody>
            </p:sp>
            <p:grpSp>
              <p:nvGrpSpPr>
                <p:cNvPr id="16" name="Group 2">
                  <a:extLst>
                    <a:ext uri="{FF2B5EF4-FFF2-40B4-BE49-F238E27FC236}">
                      <a16:creationId xmlns="" xmlns:a16="http://schemas.microsoft.com/office/drawing/2014/main" id="{B5E8F29E-C0A4-4B0C-B105-F1473699E27B}"/>
                    </a:ext>
                  </a:extLst>
                </p:cNvPr>
                <p:cNvGrpSpPr/>
                <p:nvPr/>
              </p:nvGrpSpPr>
              <p:grpSpPr>
                <a:xfrm>
                  <a:off x="6607858" y="2229658"/>
                  <a:ext cx="1062301" cy="1059639"/>
                  <a:chOff x="6607858" y="2229658"/>
                  <a:chExt cx="1062301" cy="1059639"/>
                </a:xfrm>
              </p:grpSpPr>
              <p:sp>
                <p:nvSpPr>
                  <p:cNvPr id="17" name="Oval 8">
                    <a:extLst>
                      <a:ext uri="{FF2B5EF4-FFF2-40B4-BE49-F238E27FC236}">
                        <a16:creationId xmlns="" xmlns:a16="http://schemas.microsoft.com/office/drawing/2014/main" id="{853949BA-955C-4C5C-B411-071EA350879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607858" y="2229658"/>
                    <a:ext cx="1062301" cy="1059639"/>
                  </a:xfrm>
                  <a:prstGeom prst="ellipse">
                    <a:avLst/>
                  </a:prstGeom>
                  <a:solidFill>
                    <a:schemeClr val="accent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US" sz="1351" dirty="0"/>
                  </a:p>
                </p:txBody>
              </p:sp>
              <p:grpSp>
                <p:nvGrpSpPr>
                  <p:cNvPr id="18" name="Group 35">
                    <a:extLst>
                      <a:ext uri="{FF2B5EF4-FFF2-40B4-BE49-F238E27FC236}">
                        <a16:creationId xmlns="" xmlns:a16="http://schemas.microsoft.com/office/drawing/2014/main" id="{C615EE56-1D40-4086-89FF-0BC24D8465F3}"/>
                      </a:ext>
                    </a:extLst>
                  </p:cNvPr>
                  <p:cNvGrpSpPr/>
                  <p:nvPr/>
                </p:nvGrpSpPr>
                <p:grpSpPr>
                  <a:xfrm>
                    <a:off x="7009262" y="2567245"/>
                    <a:ext cx="259492" cy="384464"/>
                    <a:chOff x="-1328738" y="1311275"/>
                    <a:chExt cx="517525" cy="766763"/>
                  </a:xfrm>
                  <a:solidFill>
                    <a:schemeClr val="bg1"/>
                  </a:solidFill>
                </p:grpSpPr>
                <p:sp>
                  <p:nvSpPr>
                    <p:cNvPr id="19" name="Freeform 666">
                      <a:extLst>
                        <a:ext uri="{FF2B5EF4-FFF2-40B4-BE49-F238E27FC236}">
                          <a16:creationId xmlns="" xmlns:a16="http://schemas.microsoft.com/office/drawing/2014/main" id="{34E05C00-7880-47CE-9962-5CC194F8984A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-1147763" y="1311275"/>
                      <a:ext cx="155575" cy="157162"/>
                    </a:xfrm>
                    <a:custGeom>
                      <a:avLst/>
                      <a:gdLst>
                        <a:gd name="T0" fmla="*/ 345 w 691"/>
                        <a:gd name="T1" fmla="*/ 0 h 694"/>
                        <a:gd name="T2" fmla="*/ 393 w 691"/>
                        <a:gd name="T3" fmla="*/ 3 h 694"/>
                        <a:gd name="T4" fmla="*/ 438 w 691"/>
                        <a:gd name="T5" fmla="*/ 12 h 694"/>
                        <a:gd name="T6" fmla="*/ 480 w 691"/>
                        <a:gd name="T7" fmla="*/ 27 h 694"/>
                        <a:gd name="T8" fmla="*/ 521 w 691"/>
                        <a:gd name="T9" fmla="*/ 47 h 694"/>
                        <a:gd name="T10" fmla="*/ 558 w 691"/>
                        <a:gd name="T11" fmla="*/ 72 h 694"/>
                        <a:gd name="T12" fmla="*/ 590 w 691"/>
                        <a:gd name="T13" fmla="*/ 101 h 694"/>
                        <a:gd name="T14" fmla="*/ 620 w 691"/>
                        <a:gd name="T15" fmla="*/ 134 h 694"/>
                        <a:gd name="T16" fmla="*/ 645 w 691"/>
                        <a:gd name="T17" fmla="*/ 171 h 694"/>
                        <a:gd name="T18" fmla="*/ 664 w 691"/>
                        <a:gd name="T19" fmla="*/ 212 h 694"/>
                        <a:gd name="T20" fmla="*/ 679 w 691"/>
                        <a:gd name="T21" fmla="*/ 254 h 694"/>
                        <a:gd name="T22" fmla="*/ 688 w 691"/>
                        <a:gd name="T23" fmla="*/ 299 h 694"/>
                        <a:gd name="T24" fmla="*/ 691 w 691"/>
                        <a:gd name="T25" fmla="*/ 346 h 694"/>
                        <a:gd name="T26" fmla="*/ 688 w 691"/>
                        <a:gd name="T27" fmla="*/ 393 h 694"/>
                        <a:gd name="T28" fmla="*/ 679 w 691"/>
                        <a:gd name="T29" fmla="*/ 439 h 694"/>
                        <a:gd name="T30" fmla="*/ 664 w 691"/>
                        <a:gd name="T31" fmla="*/ 482 h 694"/>
                        <a:gd name="T32" fmla="*/ 645 w 691"/>
                        <a:gd name="T33" fmla="*/ 522 h 694"/>
                        <a:gd name="T34" fmla="*/ 620 w 691"/>
                        <a:gd name="T35" fmla="*/ 558 h 694"/>
                        <a:gd name="T36" fmla="*/ 590 w 691"/>
                        <a:gd name="T37" fmla="*/ 592 h 694"/>
                        <a:gd name="T38" fmla="*/ 558 w 691"/>
                        <a:gd name="T39" fmla="*/ 621 h 694"/>
                        <a:gd name="T40" fmla="*/ 521 w 691"/>
                        <a:gd name="T41" fmla="*/ 647 h 694"/>
                        <a:gd name="T42" fmla="*/ 480 w 691"/>
                        <a:gd name="T43" fmla="*/ 666 h 694"/>
                        <a:gd name="T44" fmla="*/ 438 w 691"/>
                        <a:gd name="T45" fmla="*/ 682 h 694"/>
                        <a:gd name="T46" fmla="*/ 393 w 691"/>
                        <a:gd name="T47" fmla="*/ 690 h 694"/>
                        <a:gd name="T48" fmla="*/ 345 w 691"/>
                        <a:gd name="T49" fmla="*/ 694 h 694"/>
                        <a:gd name="T50" fmla="*/ 299 w 691"/>
                        <a:gd name="T51" fmla="*/ 690 h 694"/>
                        <a:gd name="T52" fmla="*/ 254 w 691"/>
                        <a:gd name="T53" fmla="*/ 682 h 694"/>
                        <a:gd name="T54" fmla="*/ 212 w 691"/>
                        <a:gd name="T55" fmla="*/ 666 h 694"/>
                        <a:gd name="T56" fmla="*/ 171 w 691"/>
                        <a:gd name="T57" fmla="*/ 647 h 694"/>
                        <a:gd name="T58" fmla="*/ 135 w 691"/>
                        <a:gd name="T59" fmla="*/ 621 h 694"/>
                        <a:gd name="T60" fmla="*/ 102 w 691"/>
                        <a:gd name="T61" fmla="*/ 592 h 694"/>
                        <a:gd name="T62" fmla="*/ 72 w 691"/>
                        <a:gd name="T63" fmla="*/ 558 h 694"/>
                        <a:gd name="T64" fmla="*/ 48 w 691"/>
                        <a:gd name="T65" fmla="*/ 522 h 694"/>
                        <a:gd name="T66" fmla="*/ 28 w 691"/>
                        <a:gd name="T67" fmla="*/ 482 h 694"/>
                        <a:gd name="T68" fmla="*/ 14 w 691"/>
                        <a:gd name="T69" fmla="*/ 439 h 694"/>
                        <a:gd name="T70" fmla="*/ 4 w 691"/>
                        <a:gd name="T71" fmla="*/ 393 h 694"/>
                        <a:gd name="T72" fmla="*/ 0 w 691"/>
                        <a:gd name="T73" fmla="*/ 346 h 694"/>
                        <a:gd name="T74" fmla="*/ 4 w 691"/>
                        <a:gd name="T75" fmla="*/ 299 h 694"/>
                        <a:gd name="T76" fmla="*/ 14 w 691"/>
                        <a:gd name="T77" fmla="*/ 254 h 694"/>
                        <a:gd name="T78" fmla="*/ 28 w 691"/>
                        <a:gd name="T79" fmla="*/ 212 h 694"/>
                        <a:gd name="T80" fmla="*/ 48 w 691"/>
                        <a:gd name="T81" fmla="*/ 171 h 694"/>
                        <a:gd name="T82" fmla="*/ 72 w 691"/>
                        <a:gd name="T83" fmla="*/ 134 h 694"/>
                        <a:gd name="T84" fmla="*/ 102 w 691"/>
                        <a:gd name="T85" fmla="*/ 101 h 694"/>
                        <a:gd name="T86" fmla="*/ 135 w 691"/>
                        <a:gd name="T87" fmla="*/ 72 h 694"/>
                        <a:gd name="T88" fmla="*/ 171 w 691"/>
                        <a:gd name="T89" fmla="*/ 47 h 694"/>
                        <a:gd name="T90" fmla="*/ 212 w 691"/>
                        <a:gd name="T91" fmla="*/ 27 h 694"/>
                        <a:gd name="T92" fmla="*/ 254 w 691"/>
                        <a:gd name="T93" fmla="*/ 12 h 694"/>
                        <a:gd name="T94" fmla="*/ 299 w 691"/>
                        <a:gd name="T95" fmla="*/ 3 h 694"/>
                        <a:gd name="T96" fmla="*/ 345 w 691"/>
                        <a:gd name="T97" fmla="*/ 0 h 69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</a:cxnLst>
                      <a:rect l="0" t="0" r="r" b="b"/>
                      <a:pathLst>
                        <a:path w="691" h="694">
                          <a:moveTo>
                            <a:pt x="345" y="0"/>
                          </a:moveTo>
                          <a:lnTo>
                            <a:pt x="393" y="3"/>
                          </a:lnTo>
                          <a:lnTo>
                            <a:pt x="438" y="12"/>
                          </a:lnTo>
                          <a:lnTo>
                            <a:pt x="480" y="27"/>
                          </a:lnTo>
                          <a:lnTo>
                            <a:pt x="521" y="47"/>
                          </a:lnTo>
                          <a:lnTo>
                            <a:pt x="558" y="72"/>
                          </a:lnTo>
                          <a:lnTo>
                            <a:pt x="590" y="101"/>
                          </a:lnTo>
                          <a:lnTo>
                            <a:pt x="620" y="134"/>
                          </a:lnTo>
                          <a:lnTo>
                            <a:pt x="645" y="171"/>
                          </a:lnTo>
                          <a:lnTo>
                            <a:pt x="664" y="212"/>
                          </a:lnTo>
                          <a:lnTo>
                            <a:pt x="679" y="254"/>
                          </a:lnTo>
                          <a:lnTo>
                            <a:pt x="688" y="299"/>
                          </a:lnTo>
                          <a:lnTo>
                            <a:pt x="691" y="346"/>
                          </a:lnTo>
                          <a:lnTo>
                            <a:pt x="688" y="393"/>
                          </a:lnTo>
                          <a:lnTo>
                            <a:pt x="679" y="439"/>
                          </a:lnTo>
                          <a:lnTo>
                            <a:pt x="664" y="482"/>
                          </a:lnTo>
                          <a:lnTo>
                            <a:pt x="645" y="522"/>
                          </a:lnTo>
                          <a:lnTo>
                            <a:pt x="620" y="558"/>
                          </a:lnTo>
                          <a:lnTo>
                            <a:pt x="590" y="592"/>
                          </a:lnTo>
                          <a:lnTo>
                            <a:pt x="558" y="621"/>
                          </a:lnTo>
                          <a:lnTo>
                            <a:pt x="521" y="647"/>
                          </a:lnTo>
                          <a:lnTo>
                            <a:pt x="480" y="666"/>
                          </a:lnTo>
                          <a:lnTo>
                            <a:pt x="438" y="682"/>
                          </a:lnTo>
                          <a:lnTo>
                            <a:pt x="393" y="690"/>
                          </a:lnTo>
                          <a:lnTo>
                            <a:pt x="345" y="694"/>
                          </a:lnTo>
                          <a:lnTo>
                            <a:pt x="299" y="690"/>
                          </a:lnTo>
                          <a:lnTo>
                            <a:pt x="254" y="682"/>
                          </a:lnTo>
                          <a:lnTo>
                            <a:pt x="212" y="666"/>
                          </a:lnTo>
                          <a:lnTo>
                            <a:pt x="171" y="647"/>
                          </a:lnTo>
                          <a:lnTo>
                            <a:pt x="135" y="621"/>
                          </a:lnTo>
                          <a:lnTo>
                            <a:pt x="102" y="592"/>
                          </a:lnTo>
                          <a:lnTo>
                            <a:pt x="72" y="558"/>
                          </a:lnTo>
                          <a:lnTo>
                            <a:pt x="48" y="522"/>
                          </a:lnTo>
                          <a:lnTo>
                            <a:pt x="28" y="482"/>
                          </a:lnTo>
                          <a:lnTo>
                            <a:pt x="14" y="439"/>
                          </a:lnTo>
                          <a:lnTo>
                            <a:pt x="4" y="393"/>
                          </a:lnTo>
                          <a:lnTo>
                            <a:pt x="0" y="346"/>
                          </a:lnTo>
                          <a:lnTo>
                            <a:pt x="4" y="299"/>
                          </a:lnTo>
                          <a:lnTo>
                            <a:pt x="14" y="254"/>
                          </a:lnTo>
                          <a:lnTo>
                            <a:pt x="28" y="212"/>
                          </a:lnTo>
                          <a:lnTo>
                            <a:pt x="48" y="171"/>
                          </a:lnTo>
                          <a:lnTo>
                            <a:pt x="72" y="134"/>
                          </a:lnTo>
                          <a:lnTo>
                            <a:pt x="102" y="101"/>
                          </a:lnTo>
                          <a:lnTo>
                            <a:pt x="135" y="72"/>
                          </a:lnTo>
                          <a:lnTo>
                            <a:pt x="171" y="47"/>
                          </a:lnTo>
                          <a:lnTo>
                            <a:pt x="212" y="27"/>
                          </a:lnTo>
                          <a:lnTo>
                            <a:pt x="254" y="12"/>
                          </a:lnTo>
                          <a:lnTo>
                            <a:pt x="299" y="3"/>
                          </a:lnTo>
                          <a:lnTo>
                            <a:pt x="345" y="0"/>
                          </a:lnTo>
                          <a:close/>
                        </a:path>
                      </a:pathLst>
                    </a:custGeom>
                    <a:grpFill/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sz="1351" dirty="0"/>
                    </a:p>
                  </p:txBody>
                </p:sp>
                <p:sp>
                  <p:nvSpPr>
                    <p:cNvPr id="20" name="Freeform 667">
                      <a:extLst>
                        <a:ext uri="{FF2B5EF4-FFF2-40B4-BE49-F238E27FC236}">
                          <a16:creationId xmlns="" xmlns:a16="http://schemas.microsoft.com/office/drawing/2014/main" id="{8191FC94-A476-4E4C-8B20-E670A9A1F37C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-1192213" y="1481138"/>
                      <a:ext cx="244475" cy="596900"/>
                    </a:xfrm>
                    <a:custGeom>
                      <a:avLst/>
                      <a:gdLst>
                        <a:gd name="T0" fmla="*/ 931 w 1080"/>
                        <a:gd name="T1" fmla="*/ 1 h 2635"/>
                        <a:gd name="T2" fmla="*/ 989 w 1080"/>
                        <a:gd name="T3" fmla="*/ 12 h 2635"/>
                        <a:gd name="T4" fmla="*/ 1037 w 1080"/>
                        <a:gd name="T5" fmla="*/ 45 h 2635"/>
                        <a:gd name="T6" fmla="*/ 1068 w 1080"/>
                        <a:gd name="T7" fmla="*/ 92 h 2635"/>
                        <a:gd name="T8" fmla="*/ 1080 w 1080"/>
                        <a:gd name="T9" fmla="*/ 151 h 2635"/>
                        <a:gd name="T10" fmla="*/ 1077 w 1080"/>
                        <a:gd name="T11" fmla="*/ 1435 h 2635"/>
                        <a:gd name="T12" fmla="*/ 1055 w 1080"/>
                        <a:gd name="T13" fmla="*/ 1489 h 2635"/>
                        <a:gd name="T14" fmla="*/ 1014 w 1080"/>
                        <a:gd name="T15" fmla="*/ 1529 h 2635"/>
                        <a:gd name="T16" fmla="*/ 961 w 1080"/>
                        <a:gd name="T17" fmla="*/ 1552 h 2635"/>
                        <a:gd name="T18" fmla="*/ 906 w 1080"/>
                        <a:gd name="T19" fmla="*/ 1553 h 2635"/>
                        <a:gd name="T20" fmla="*/ 860 w 1080"/>
                        <a:gd name="T21" fmla="*/ 1537 h 2635"/>
                        <a:gd name="T22" fmla="*/ 841 w 1080"/>
                        <a:gd name="T23" fmla="*/ 2484 h 2635"/>
                        <a:gd name="T24" fmla="*/ 830 w 1080"/>
                        <a:gd name="T25" fmla="*/ 2543 h 2635"/>
                        <a:gd name="T26" fmla="*/ 797 w 1080"/>
                        <a:gd name="T27" fmla="*/ 2590 h 2635"/>
                        <a:gd name="T28" fmla="*/ 749 w 1080"/>
                        <a:gd name="T29" fmla="*/ 2623 h 2635"/>
                        <a:gd name="T30" fmla="*/ 692 w 1080"/>
                        <a:gd name="T31" fmla="*/ 2635 h 2635"/>
                        <a:gd name="T32" fmla="*/ 633 w 1080"/>
                        <a:gd name="T33" fmla="*/ 2623 h 2635"/>
                        <a:gd name="T34" fmla="*/ 586 w 1080"/>
                        <a:gd name="T35" fmla="*/ 2590 h 2635"/>
                        <a:gd name="T36" fmla="*/ 555 w 1080"/>
                        <a:gd name="T37" fmla="*/ 2543 h 2635"/>
                        <a:gd name="T38" fmla="*/ 543 w 1080"/>
                        <a:gd name="T39" fmla="*/ 2484 h 2635"/>
                        <a:gd name="T40" fmla="*/ 535 w 1080"/>
                        <a:gd name="T41" fmla="*/ 2515 h 2635"/>
                        <a:gd name="T42" fmla="*/ 512 w 1080"/>
                        <a:gd name="T43" fmla="*/ 2568 h 2635"/>
                        <a:gd name="T44" fmla="*/ 472 w 1080"/>
                        <a:gd name="T45" fmla="*/ 2609 h 2635"/>
                        <a:gd name="T46" fmla="*/ 419 w 1080"/>
                        <a:gd name="T47" fmla="*/ 2631 h 2635"/>
                        <a:gd name="T48" fmla="*/ 359 w 1080"/>
                        <a:gd name="T49" fmla="*/ 2631 h 2635"/>
                        <a:gd name="T50" fmla="*/ 305 w 1080"/>
                        <a:gd name="T51" fmla="*/ 2609 h 2635"/>
                        <a:gd name="T52" fmla="*/ 264 w 1080"/>
                        <a:gd name="T53" fmla="*/ 2568 h 2635"/>
                        <a:gd name="T54" fmla="*/ 242 w 1080"/>
                        <a:gd name="T55" fmla="*/ 2515 h 2635"/>
                        <a:gd name="T56" fmla="*/ 239 w 1080"/>
                        <a:gd name="T57" fmla="*/ 1524 h 2635"/>
                        <a:gd name="T58" fmla="*/ 198 w 1080"/>
                        <a:gd name="T59" fmla="*/ 1547 h 2635"/>
                        <a:gd name="T60" fmla="*/ 149 w 1080"/>
                        <a:gd name="T61" fmla="*/ 1555 h 2635"/>
                        <a:gd name="T62" fmla="*/ 91 w 1080"/>
                        <a:gd name="T63" fmla="*/ 1543 h 2635"/>
                        <a:gd name="T64" fmla="*/ 43 w 1080"/>
                        <a:gd name="T65" fmla="*/ 1512 h 2635"/>
                        <a:gd name="T66" fmla="*/ 12 w 1080"/>
                        <a:gd name="T67" fmla="*/ 1464 h 2635"/>
                        <a:gd name="T68" fmla="*/ 0 w 1080"/>
                        <a:gd name="T69" fmla="*/ 1405 h 2635"/>
                        <a:gd name="T70" fmla="*/ 3 w 1080"/>
                        <a:gd name="T71" fmla="*/ 120 h 2635"/>
                        <a:gd name="T72" fmla="*/ 25 w 1080"/>
                        <a:gd name="T73" fmla="*/ 68 h 2635"/>
                        <a:gd name="T74" fmla="*/ 64 w 1080"/>
                        <a:gd name="T75" fmla="*/ 27 h 2635"/>
                        <a:gd name="T76" fmla="*/ 116 w 1080"/>
                        <a:gd name="T77" fmla="*/ 4 h 2635"/>
                        <a:gd name="T78" fmla="*/ 145 w 1080"/>
                        <a:gd name="T79" fmla="*/ 0 h 263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</a:cxnLst>
                      <a:rect l="0" t="0" r="r" b="b"/>
                      <a:pathLst>
                        <a:path w="1080" h="2635">
                          <a:moveTo>
                            <a:pt x="145" y="0"/>
                          </a:moveTo>
                          <a:lnTo>
                            <a:pt x="931" y="1"/>
                          </a:lnTo>
                          <a:lnTo>
                            <a:pt x="961" y="3"/>
                          </a:lnTo>
                          <a:lnTo>
                            <a:pt x="989" y="12"/>
                          </a:lnTo>
                          <a:lnTo>
                            <a:pt x="1014" y="26"/>
                          </a:lnTo>
                          <a:lnTo>
                            <a:pt x="1037" y="45"/>
                          </a:lnTo>
                          <a:lnTo>
                            <a:pt x="1055" y="66"/>
                          </a:lnTo>
                          <a:lnTo>
                            <a:pt x="1068" y="92"/>
                          </a:lnTo>
                          <a:lnTo>
                            <a:pt x="1077" y="120"/>
                          </a:lnTo>
                          <a:lnTo>
                            <a:pt x="1080" y="151"/>
                          </a:lnTo>
                          <a:lnTo>
                            <a:pt x="1080" y="1405"/>
                          </a:lnTo>
                          <a:lnTo>
                            <a:pt x="1077" y="1435"/>
                          </a:lnTo>
                          <a:lnTo>
                            <a:pt x="1068" y="1464"/>
                          </a:lnTo>
                          <a:lnTo>
                            <a:pt x="1055" y="1489"/>
                          </a:lnTo>
                          <a:lnTo>
                            <a:pt x="1037" y="1512"/>
                          </a:lnTo>
                          <a:lnTo>
                            <a:pt x="1014" y="1529"/>
                          </a:lnTo>
                          <a:lnTo>
                            <a:pt x="989" y="1543"/>
                          </a:lnTo>
                          <a:lnTo>
                            <a:pt x="961" y="1552"/>
                          </a:lnTo>
                          <a:lnTo>
                            <a:pt x="931" y="1555"/>
                          </a:lnTo>
                          <a:lnTo>
                            <a:pt x="906" y="1553"/>
                          </a:lnTo>
                          <a:lnTo>
                            <a:pt x="882" y="1547"/>
                          </a:lnTo>
                          <a:lnTo>
                            <a:pt x="860" y="1537"/>
                          </a:lnTo>
                          <a:lnTo>
                            <a:pt x="841" y="1525"/>
                          </a:lnTo>
                          <a:lnTo>
                            <a:pt x="841" y="2484"/>
                          </a:lnTo>
                          <a:lnTo>
                            <a:pt x="839" y="2515"/>
                          </a:lnTo>
                          <a:lnTo>
                            <a:pt x="830" y="2543"/>
                          </a:lnTo>
                          <a:lnTo>
                            <a:pt x="816" y="2568"/>
                          </a:lnTo>
                          <a:lnTo>
                            <a:pt x="797" y="2590"/>
                          </a:lnTo>
                          <a:lnTo>
                            <a:pt x="776" y="2609"/>
                          </a:lnTo>
                          <a:lnTo>
                            <a:pt x="749" y="2623"/>
                          </a:lnTo>
                          <a:lnTo>
                            <a:pt x="722" y="2631"/>
                          </a:lnTo>
                          <a:lnTo>
                            <a:pt x="692" y="2635"/>
                          </a:lnTo>
                          <a:lnTo>
                            <a:pt x="661" y="2631"/>
                          </a:lnTo>
                          <a:lnTo>
                            <a:pt x="633" y="2623"/>
                          </a:lnTo>
                          <a:lnTo>
                            <a:pt x="608" y="2609"/>
                          </a:lnTo>
                          <a:lnTo>
                            <a:pt x="586" y="2590"/>
                          </a:lnTo>
                          <a:lnTo>
                            <a:pt x="568" y="2568"/>
                          </a:lnTo>
                          <a:lnTo>
                            <a:pt x="555" y="2543"/>
                          </a:lnTo>
                          <a:lnTo>
                            <a:pt x="546" y="2515"/>
                          </a:lnTo>
                          <a:lnTo>
                            <a:pt x="543" y="2484"/>
                          </a:lnTo>
                          <a:lnTo>
                            <a:pt x="538" y="2484"/>
                          </a:lnTo>
                          <a:lnTo>
                            <a:pt x="535" y="2515"/>
                          </a:lnTo>
                          <a:lnTo>
                            <a:pt x="526" y="2543"/>
                          </a:lnTo>
                          <a:lnTo>
                            <a:pt x="512" y="2568"/>
                          </a:lnTo>
                          <a:lnTo>
                            <a:pt x="495" y="2590"/>
                          </a:lnTo>
                          <a:lnTo>
                            <a:pt x="472" y="2609"/>
                          </a:lnTo>
                          <a:lnTo>
                            <a:pt x="447" y="2623"/>
                          </a:lnTo>
                          <a:lnTo>
                            <a:pt x="419" y="2631"/>
                          </a:lnTo>
                          <a:lnTo>
                            <a:pt x="388" y="2635"/>
                          </a:lnTo>
                          <a:lnTo>
                            <a:pt x="359" y="2631"/>
                          </a:lnTo>
                          <a:lnTo>
                            <a:pt x="330" y="2623"/>
                          </a:lnTo>
                          <a:lnTo>
                            <a:pt x="305" y="2609"/>
                          </a:lnTo>
                          <a:lnTo>
                            <a:pt x="283" y="2590"/>
                          </a:lnTo>
                          <a:lnTo>
                            <a:pt x="264" y="2568"/>
                          </a:lnTo>
                          <a:lnTo>
                            <a:pt x="251" y="2543"/>
                          </a:lnTo>
                          <a:lnTo>
                            <a:pt x="242" y="2515"/>
                          </a:lnTo>
                          <a:lnTo>
                            <a:pt x="239" y="2484"/>
                          </a:lnTo>
                          <a:lnTo>
                            <a:pt x="239" y="1524"/>
                          </a:lnTo>
                          <a:lnTo>
                            <a:pt x="219" y="1537"/>
                          </a:lnTo>
                          <a:lnTo>
                            <a:pt x="198" y="1547"/>
                          </a:lnTo>
                          <a:lnTo>
                            <a:pt x="174" y="1553"/>
                          </a:lnTo>
                          <a:lnTo>
                            <a:pt x="149" y="1555"/>
                          </a:lnTo>
                          <a:lnTo>
                            <a:pt x="119" y="1552"/>
                          </a:lnTo>
                          <a:lnTo>
                            <a:pt x="91" y="1543"/>
                          </a:lnTo>
                          <a:lnTo>
                            <a:pt x="66" y="1529"/>
                          </a:lnTo>
                          <a:lnTo>
                            <a:pt x="43" y="1512"/>
                          </a:lnTo>
                          <a:lnTo>
                            <a:pt x="25" y="1489"/>
                          </a:lnTo>
                          <a:lnTo>
                            <a:pt x="12" y="1464"/>
                          </a:lnTo>
                          <a:lnTo>
                            <a:pt x="3" y="1435"/>
                          </a:lnTo>
                          <a:lnTo>
                            <a:pt x="0" y="1405"/>
                          </a:lnTo>
                          <a:lnTo>
                            <a:pt x="0" y="151"/>
                          </a:lnTo>
                          <a:lnTo>
                            <a:pt x="3" y="120"/>
                          </a:lnTo>
                          <a:lnTo>
                            <a:pt x="11" y="93"/>
                          </a:lnTo>
                          <a:lnTo>
                            <a:pt x="25" y="68"/>
                          </a:lnTo>
                          <a:lnTo>
                            <a:pt x="42" y="46"/>
                          </a:lnTo>
                          <a:lnTo>
                            <a:pt x="64" y="27"/>
                          </a:lnTo>
                          <a:lnTo>
                            <a:pt x="89" y="13"/>
                          </a:lnTo>
                          <a:lnTo>
                            <a:pt x="116" y="4"/>
                          </a:lnTo>
                          <a:lnTo>
                            <a:pt x="145" y="1"/>
                          </a:lnTo>
                          <a:lnTo>
                            <a:pt x="145" y="0"/>
                          </a:lnTo>
                          <a:close/>
                        </a:path>
                      </a:pathLst>
                    </a:custGeom>
                    <a:grpFill/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sz="1351" dirty="0"/>
                    </a:p>
                  </p:txBody>
                </p:sp>
                <p:sp>
                  <p:nvSpPr>
                    <p:cNvPr id="21" name="Freeform 668">
                      <a:extLst>
                        <a:ext uri="{FF2B5EF4-FFF2-40B4-BE49-F238E27FC236}">
                          <a16:creationId xmlns="" xmlns:a16="http://schemas.microsoft.com/office/drawing/2014/main" id="{59834B84-697F-4ACA-8DDC-42420247236A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-1287463" y="1311275"/>
                      <a:ext cx="128588" cy="144462"/>
                    </a:xfrm>
                    <a:custGeom>
                      <a:avLst/>
                      <a:gdLst>
                        <a:gd name="T0" fmla="*/ 316 w 569"/>
                        <a:gd name="T1" fmla="*/ 0 h 637"/>
                        <a:gd name="T2" fmla="*/ 360 w 569"/>
                        <a:gd name="T3" fmla="*/ 3 h 637"/>
                        <a:gd name="T4" fmla="*/ 402 w 569"/>
                        <a:gd name="T5" fmla="*/ 12 h 637"/>
                        <a:gd name="T6" fmla="*/ 441 w 569"/>
                        <a:gd name="T7" fmla="*/ 25 h 637"/>
                        <a:gd name="T8" fmla="*/ 477 w 569"/>
                        <a:gd name="T9" fmla="*/ 45 h 637"/>
                        <a:gd name="T10" fmla="*/ 511 w 569"/>
                        <a:gd name="T11" fmla="*/ 68 h 637"/>
                        <a:gd name="T12" fmla="*/ 541 w 569"/>
                        <a:gd name="T13" fmla="*/ 95 h 637"/>
                        <a:gd name="T14" fmla="*/ 569 w 569"/>
                        <a:gd name="T15" fmla="*/ 127 h 637"/>
                        <a:gd name="T16" fmla="*/ 548 w 569"/>
                        <a:gd name="T17" fmla="*/ 167 h 637"/>
                        <a:gd name="T18" fmla="*/ 532 w 569"/>
                        <a:gd name="T19" fmla="*/ 209 h 637"/>
                        <a:gd name="T20" fmla="*/ 520 w 569"/>
                        <a:gd name="T21" fmla="*/ 253 h 637"/>
                        <a:gd name="T22" fmla="*/ 512 w 569"/>
                        <a:gd name="T23" fmla="*/ 299 h 637"/>
                        <a:gd name="T24" fmla="*/ 510 w 569"/>
                        <a:gd name="T25" fmla="*/ 346 h 637"/>
                        <a:gd name="T26" fmla="*/ 512 w 569"/>
                        <a:gd name="T27" fmla="*/ 395 h 637"/>
                        <a:gd name="T28" fmla="*/ 521 w 569"/>
                        <a:gd name="T29" fmla="*/ 442 h 637"/>
                        <a:gd name="T30" fmla="*/ 534 w 569"/>
                        <a:gd name="T31" fmla="*/ 488 h 637"/>
                        <a:gd name="T32" fmla="*/ 551 w 569"/>
                        <a:gd name="T33" fmla="*/ 531 h 637"/>
                        <a:gd name="T34" fmla="*/ 521 w 569"/>
                        <a:gd name="T35" fmla="*/ 561 h 637"/>
                        <a:gd name="T36" fmla="*/ 486 w 569"/>
                        <a:gd name="T37" fmla="*/ 588 h 637"/>
                        <a:gd name="T38" fmla="*/ 448 w 569"/>
                        <a:gd name="T39" fmla="*/ 608 h 637"/>
                        <a:gd name="T40" fmla="*/ 407 w 569"/>
                        <a:gd name="T41" fmla="*/ 624 h 637"/>
                        <a:gd name="T42" fmla="*/ 363 w 569"/>
                        <a:gd name="T43" fmla="*/ 633 h 637"/>
                        <a:gd name="T44" fmla="*/ 316 w 569"/>
                        <a:gd name="T45" fmla="*/ 637 h 637"/>
                        <a:gd name="T46" fmla="*/ 274 w 569"/>
                        <a:gd name="T47" fmla="*/ 635 h 637"/>
                        <a:gd name="T48" fmla="*/ 232 w 569"/>
                        <a:gd name="T49" fmla="*/ 626 h 637"/>
                        <a:gd name="T50" fmla="*/ 193 w 569"/>
                        <a:gd name="T51" fmla="*/ 612 h 637"/>
                        <a:gd name="T52" fmla="*/ 156 w 569"/>
                        <a:gd name="T53" fmla="*/ 594 h 637"/>
                        <a:gd name="T54" fmla="*/ 123 w 569"/>
                        <a:gd name="T55" fmla="*/ 571 h 637"/>
                        <a:gd name="T56" fmla="*/ 92 w 569"/>
                        <a:gd name="T57" fmla="*/ 544 h 637"/>
                        <a:gd name="T58" fmla="*/ 66 w 569"/>
                        <a:gd name="T59" fmla="*/ 513 h 637"/>
                        <a:gd name="T60" fmla="*/ 43 w 569"/>
                        <a:gd name="T61" fmla="*/ 479 h 637"/>
                        <a:gd name="T62" fmla="*/ 25 w 569"/>
                        <a:gd name="T63" fmla="*/ 442 h 637"/>
                        <a:gd name="T64" fmla="*/ 10 w 569"/>
                        <a:gd name="T65" fmla="*/ 403 h 637"/>
                        <a:gd name="T66" fmla="*/ 2 w 569"/>
                        <a:gd name="T67" fmla="*/ 361 h 637"/>
                        <a:gd name="T68" fmla="*/ 0 w 569"/>
                        <a:gd name="T69" fmla="*/ 319 h 637"/>
                        <a:gd name="T70" fmla="*/ 3 w 569"/>
                        <a:gd name="T71" fmla="*/ 272 h 637"/>
                        <a:gd name="T72" fmla="*/ 13 w 569"/>
                        <a:gd name="T73" fmla="*/ 226 h 637"/>
                        <a:gd name="T74" fmla="*/ 29 w 569"/>
                        <a:gd name="T75" fmla="*/ 184 h 637"/>
                        <a:gd name="T76" fmla="*/ 51 w 569"/>
                        <a:gd name="T77" fmla="*/ 145 h 637"/>
                        <a:gd name="T78" fmla="*/ 77 w 569"/>
                        <a:gd name="T79" fmla="*/ 109 h 637"/>
                        <a:gd name="T80" fmla="*/ 108 w 569"/>
                        <a:gd name="T81" fmla="*/ 77 h 637"/>
                        <a:gd name="T82" fmla="*/ 144 w 569"/>
                        <a:gd name="T83" fmla="*/ 51 h 637"/>
                        <a:gd name="T84" fmla="*/ 183 w 569"/>
                        <a:gd name="T85" fmla="*/ 29 h 637"/>
                        <a:gd name="T86" fmla="*/ 225 w 569"/>
                        <a:gd name="T87" fmla="*/ 13 h 637"/>
                        <a:gd name="T88" fmla="*/ 269 w 569"/>
                        <a:gd name="T89" fmla="*/ 3 h 637"/>
                        <a:gd name="T90" fmla="*/ 316 w 569"/>
                        <a:gd name="T91" fmla="*/ 0 h 63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</a:cxnLst>
                      <a:rect l="0" t="0" r="r" b="b"/>
                      <a:pathLst>
                        <a:path w="569" h="637">
                          <a:moveTo>
                            <a:pt x="316" y="0"/>
                          </a:moveTo>
                          <a:lnTo>
                            <a:pt x="360" y="3"/>
                          </a:lnTo>
                          <a:lnTo>
                            <a:pt x="402" y="12"/>
                          </a:lnTo>
                          <a:lnTo>
                            <a:pt x="441" y="25"/>
                          </a:lnTo>
                          <a:lnTo>
                            <a:pt x="477" y="45"/>
                          </a:lnTo>
                          <a:lnTo>
                            <a:pt x="511" y="68"/>
                          </a:lnTo>
                          <a:lnTo>
                            <a:pt x="541" y="95"/>
                          </a:lnTo>
                          <a:lnTo>
                            <a:pt x="569" y="127"/>
                          </a:lnTo>
                          <a:lnTo>
                            <a:pt x="548" y="167"/>
                          </a:lnTo>
                          <a:lnTo>
                            <a:pt x="532" y="209"/>
                          </a:lnTo>
                          <a:lnTo>
                            <a:pt x="520" y="253"/>
                          </a:lnTo>
                          <a:lnTo>
                            <a:pt x="512" y="299"/>
                          </a:lnTo>
                          <a:lnTo>
                            <a:pt x="510" y="346"/>
                          </a:lnTo>
                          <a:lnTo>
                            <a:pt x="512" y="395"/>
                          </a:lnTo>
                          <a:lnTo>
                            <a:pt x="521" y="442"/>
                          </a:lnTo>
                          <a:lnTo>
                            <a:pt x="534" y="488"/>
                          </a:lnTo>
                          <a:lnTo>
                            <a:pt x="551" y="531"/>
                          </a:lnTo>
                          <a:lnTo>
                            <a:pt x="521" y="561"/>
                          </a:lnTo>
                          <a:lnTo>
                            <a:pt x="486" y="588"/>
                          </a:lnTo>
                          <a:lnTo>
                            <a:pt x="448" y="608"/>
                          </a:lnTo>
                          <a:lnTo>
                            <a:pt x="407" y="624"/>
                          </a:lnTo>
                          <a:lnTo>
                            <a:pt x="363" y="633"/>
                          </a:lnTo>
                          <a:lnTo>
                            <a:pt x="316" y="637"/>
                          </a:lnTo>
                          <a:lnTo>
                            <a:pt x="274" y="635"/>
                          </a:lnTo>
                          <a:lnTo>
                            <a:pt x="232" y="626"/>
                          </a:lnTo>
                          <a:lnTo>
                            <a:pt x="193" y="612"/>
                          </a:lnTo>
                          <a:lnTo>
                            <a:pt x="156" y="594"/>
                          </a:lnTo>
                          <a:lnTo>
                            <a:pt x="123" y="571"/>
                          </a:lnTo>
                          <a:lnTo>
                            <a:pt x="92" y="544"/>
                          </a:lnTo>
                          <a:lnTo>
                            <a:pt x="66" y="513"/>
                          </a:lnTo>
                          <a:lnTo>
                            <a:pt x="43" y="479"/>
                          </a:lnTo>
                          <a:lnTo>
                            <a:pt x="25" y="442"/>
                          </a:lnTo>
                          <a:lnTo>
                            <a:pt x="10" y="403"/>
                          </a:lnTo>
                          <a:lnTo>
                            <a:pt x="2" y="361"/>
                          </a:lnTo>
                          <a:lnTo>
                            <a:pt x="0" y="319"/>
                          </a:lnTo>
                          <a:lnTo>
                            <a:pt x="3" y="272"/>
                          </a:lnTo>
                          <a:lnTo>
                            <a:pt x="13" y="226"/>
                          </a:lnTo>
                          <a:lnTo>
                            <a:pt x="29" y="184"/>
                          </a:lnTo>
                          <a:lnTo>
                            <a:pt x="51" y="145"/>
                          </a:lnTo>
                          <a:lnTo>
                            <a:pt x="77" y="109"/>
                          </a:lnTo>
                          <a:lnTo>
                            <a:pt x="108" y="77"/>
                          </a:lnTo>
                          <a:lnTo>
                            <a:pt x="144" y="51"/>
                          </a:lnTo>
                          <a:lnTo>
                            <a:pt x="183" y="29"/>
                          </a:lnTo>
                          <a:lnTo>
                            <a:pt x="225" y="13"/>
                          </a:lnTo>
                          <a:lnTo>
                            <a:pt x="269" y="3"/>
                          </a:lnTo>
                          <a:lnTo>
                            <a:pt x="316" y="0"/>
                          </a:lnTo>
                          <a:close/>
                        </a:path>
                      </a:pathLst>
                    </a:custGeom>
                    <a:grpFill/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sz="1351" dirty="0"/>
                    </a:p>
                  </p:txBody>
                </p:sp>
                <p:sp>
                  <p:nvSpPr>
                    <p:cNvPr id="22" name="Freeform 669">
                      <a:extLst>
                        <a:ext uri="{FF2B5EF4-FFF2-40B4-BE49-F238E27FC236}">
                          <a16:creationId xmlns="" xmlns:a16="http://schemas.microsoft.com/office/drawing/2014/main" id="{A673045B-5404-4A6E-97E2-BCD75016D546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-1328738" y="1466850"/>
                      <a:ext cx="166688" cy="549275"/>
                    </a:xfrm>
                    <a:custGeom>
                      <a:avLst/>
                      <a:gdLst>
                        <a:gd name="T0" fmla="*/ 375 w 735"/>
                        <a:gd name="T1" fmla="*/ 0 h 2422"/>
                        <a:gd name="T2" fmla="*/ 514 w 735"/>
                        <a:gd name="T3" fmla="*/ 0 h 2422"/>
                        <a:gd name="T4" fmla="*/ 605 w 735"/>
                        <a:gd name="T5" fmla="*/ 0 h 2422"/>
                        <a:gd name="T6" fmla="*/ 554 w 735"/>
                        <a:gd name="T7" fmla="*/ 47 h 2422"/>
                        <a:gd name="T8" fmla="*/ 517 w 735"/>
                        <a:gd name="T9" fmla="*/ 106 h 2422"/>
                        <a:gd name="T10" fmla="*/ 497 w 735"/>
                        <a:gd name="T11" fmla="*/ 173 h 2422"/>
                        <a:gd name="T12" fmla="*/ 494 w 735"/>
                        <a:gd name="T13" fmla="*/ 1465 h 2422"/>
                        <a:gd name="T14" fmla="*/ 506 w 735"/>
                        <a:gd name="T15" fmla="*/ 1543 h 2422"/>
                        <a:gd name="T16" fmla="*/ 540 w 735"/>
                        <a:gd name="T17" fmla="*/ 1612 h 2422"/>
                        <a:gd name="T18" fmla="*/ 592 w 735"/>
                        <a:gd name="T19" fmla="*/ 1667 h 2422"/>
                        <a:gd name="T20" fmla="*/ 657 w 735"/>
                        <a:gd name="T21" fmla="*/ 1704 h 2422"/>
                        <a:gd name="T22" fmla="*/ 735 w 735"/>
                        <a:gd name="T23" fmla="*/ 1721 h 2422"/>
                        <a:gd name="T24" fmla="*/ 714 w 735"/>
                        <a:gd name="T25" fmla="*/ 2398 h 2422"/>
                        <a:gd name="T26" fmla="*/ 664 w 735"/>
                        <a:gd name="T27" fmla="*/ 2419 h 2422"/>
                        <a:gd name="T28" fmla="*/ 608 w 735"/>
                        <a:gd name="T29" fmla="*/ 2419 h 2422"/>
                        <a:gd name="T30" fmla="*/ 559 w 735"/>
                        <a:gd name="T31" fmla="*/ 2399 h 2422"/>
                        <a:gd name="T32" fmla="*/ 522 w 735"/>
                        <a:gd name="T33" fmla="*/ 2362 h 2422"/>
                        <a:gd name="T34" fmla="*/ 502 w 735"/>
                        <a:gd name="T35" fmla="*/ 2311 h 2422"/>
                        <a:gd name="T36" fmla="*/ 495 w 735"/>
                        <a:gd name="T37" fmla="*/ 2284 h 2422"/>
                        <a:gd name="T38" fmla="*/ 484 w 735"/>
                        <a:gd name="T39" fmla="*/ 2338 h 2422"/>
                        <a:gd name="T40" fmla="*/ 455 w 735"/>
                        <a:gd name="T41" fmla="*/ 2381 h 2422"/>
                        <a:gd name="T42" fmla="*/ 411 w 735"/>
                        <a:gd name="T43" fmla="*/ 2411 h 2422"/>
                        <a:gd name="T44" fmla="*/ 358 w 735"/>
                        <a:gd name="T45" fmla="*/ 2422 h 2422"/>
                        <a:gd name="T46" fmla="*/ 304 w 735"/>
                        <a:gd name="T47" fmla="*/ 2411 h 2422"/>
                        <a:gd name="T48" fmla="*/ 260 w 735"/>
                        <a:gd name="T49" fmla="*/ 2381 h 2422"/>
                        <a:gd name="T50" fmla="*/ 231 w 735"/>
                        <a:gd name="T51" fmla="*/ 2338 h 2422"/>
                        <a:gd name="T52" fmla="*/ 220 w 735"/>
                        <a:gd name="T53" fmla="*/ 2284 h 2422"/>
                        <a:gd name="T54" fmla="*/ 202 w 735"/>
                        <a:gd name="T55" fmla="*/ 1413 h 2422"/>
                        <a:gd name="T56" fmla="*/ 160 w 735"/>
                        <a:gd name="T57" fmla="*/ 1428 h 2422"/>
                        <a:gd name="T58" fmla="*/ 110 w 735"/>
                        <a:gd name="T59" fmla="*/ 1426 h 2422"/>
                        <a:gd name="T60" fmla="*/ 61 w 735"/>
                        <a:gd name="T61" fmla="*/ 1406 h 2422"/>
                        <a:gd name="T62" fmla="*/ 24 w 735"/>
                        <a:gd name="T63" fmla="*/ 1369 h 2422"/>
                        <a:gd name="T64" fmla="*/ 3 w 735"/>
                        <a:gd name="T65" fmla="*/ 1319 h 2422"/>
                        <a:gd name="T66" fmla="*/ 0 w 735"/>
                        <a:gd name="T67" fmla="*/ 138 h 2422"/>
                        <a:gd name="T68" fmla="*/ 11 w 735"/>
                        <a:gd name="T69" fmla="*/ 85 h 2422"/>
                        <a:gd name="T70" fmla="*/ 39 w 735"/>
                        <a:gd name="T71" fmla="*/ 42 h 2422"/>
                        <a:gd name="T72" fmla="*/ 82 w 735"/>
                        <a:gd name="T73" fmla="*/ 12 h 2422"/>
                        <a:gd name="T74" fmla="*/ 134 w 735"/>
                        <a:gd name="T75" fmla="*/ 1 h 2422"/>
                        <a:gd name="T76" fmla="*/ 292 w 735"/>
                        <a:gd name="T77" fmla="*/ 0 h 242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</a:cxnLst>
                      <a:rect l="0" t="0" r="r" b="b"/>
                      <a:pathLst>
                        <a:path w="735" h="2422">
                          <a:moveTo>
                            <a:pt x="332" y="0"/>
                          </a:moveTo>
                          <a:lnTo>
                            <a:pt x="375" y="0"/>
                          </a:lnTo>
                          <a:lnTo>
                            <a:pt x="467" y="0"/>
                          </a:lnTo>
                          <a:lnTo>
                            <a:pt x="514" y="0"/>
                          </a:lnTo>
                          <a:lnTo>
                            <a:pt x="560" y="0"/>
                          </a:lnTo>
                          <a:lnTo>
                            <a:pt x="605" y="0"/>
                          </a:lnTo>
                          <a:lnTo>
                            <a:pt x="578" y="22"/>
                          </a:lnTo>
                          <a:lnTo>
                            <a:pt x="554" y="47"/>
                          </a:lnTo>
                          <a:lnTo>
                            <a:pt x="533" y="75"/>
                          </a:lnTo>
                          <a:lnTo>
                            <a:pt x="517" y="106"/>
                          </a:lnTo>
                          <a:lnTo>
                            <a:pt x="505" y="138"/>
                          </a:lnTo>
                          <a:lnTo>
                            <a:pt x="497" y="173"/>
                          </a:lnTo>
                          <a:lnTo>
                            <a:pt x="494" y="211"/>
                          </a:lnTo>
                          <a:lnTo>
                            <a:pt x="494" y="1465"/>
                          </a:lnTo>
                          <a:lnTo>
                            <a:pt x="497" y="1505"/>
                          </a:lnTo>
                          <a:lnTo>
                            <a:pt x="506" y="1543"/>
                          </a:lnTo>
                          <a:lnTo>
                            <a:pt x="520" y="1579"/>
                          </a:lnTo>
                          <a:lnTo>
                            <a:pt x="540" y="1612"/>
                          </a:lnTo>
                          <a:lnTo>
                            <a:pt x="564" y="1641"/>
                          </a:lnTo>
                          <a:lnTo>
                            <a:pt x="592" y="1667"/>
                          </a:lnTo>
                          <a:lnTo>
                            <a:pt x="624" y="1688"/>
                          </a:lnTo>
                          <a:lnTo>
                            <a:pt x="657" y="1704"/>
                          </a:lnTo>
                          <a:lnTo>
                            <a:pt x="695" y="1716"/>
                          </a:lnTo>
                          <a:lnTo>
                            <a:pt x="735" y="1721"/>
                          </a:lnTo>
                          <a:lnTo>
                            <a:pt x="735" y="2381"/>
                          </a:lnTo>
                          <a:lnTo>
                            <a:pt x="714" y="2398"/>
                          </a:lnTo>
                          <a:lnTo>
                            <a:pt x="690" y="2411"/>
                          </a:lnTo>
                          <a:lnTo>
                            <a:pt x="664" y="2419"/>
                          </a:lnTo>
                          <a:lnTo>
                            <a:pt x="637" y="2422"/>
                          </a:lnTo>
                          <a:lnTo>
                            <a:pt x="608" y="2419"/>
                          </a:lnTo>
                          <a:lnTo>
                            <a:pt x="583" y="2411"/>
                          </a:lnTo>
                          <a:lnTo>
                            <a:pt x="559" y="2399"/>
                          </a:lnTo>
                          <a:lnTo>
                            <a:pt x="539" y="2381"/>
                          </a:lnTo>
                          <a:lnTo>
                            <a:pt x="522" y="2362"/>
                          </a:lnTo>
                          <a:lnTo>
                            <a:pt x="509" y="2338"/>
                          </a:lnTo>
                          <a:lnTo>
                            <a:pt x="502" y="2311"/>
                          </a:lnTo>
                          <a:lnTo>
                            <a:pt x="498" y="2284"/>
                          </a:lnTo>
                          <a:lnTo>
                            <a:pt x="495" y="2284"/>
                          </a:lnTo>
                          <a:lnTo>
                            <a:pt x="492" y="2311"/>
                          </a:lnTo>
                          <a:lnTo>
                            <a:pt x="484" y="2338"/>
                          </a:lnTo>
                          <a:lnTo>
                            <a:pt x="472" y="2362"/>
                          </a:lnTo>
                          <a:lnTo>
                            <a:pt x="455" y="2381"/>
                          </a:lnTo>
                          <a:lnTo>
                            <a:pt x="434" y="2399"/>
                          </a:lnTo>
                          <a:lnTo>
                            <a:pt x="411" y="2411"/>
                          </a:lnTo>
                          <a:lnTo>
                            <a:pt x="385" y="2419"/>
                          </a:lnTo>
                          <a:lnTo>
                            <a:pt x="358" y="2422"/>
                          </a:lnTo>
                          <a:lnTo>
                            <a:pt x="330" y="2419"/>
                          </a:lnTo>
                          <a:lnTo>
                            <a:pt x="304" y="2411"/>
                          </a:lnTo>
                          <a:lnTo>
                            <a:pt x="281" y="2399"/>
                          </a:lnTo>
                          <a:lnTo>
                            <a:pt x="260" y="2381"/>
                          </a:lnTo>
                          <a:lnTo>
                            <a:pt x="244" y="2362"/>
                          </a:lnTo>
                          <a:lnTo>
                            <a:pt x="231" y="2338"/>
                          </a:lnTo>
                          <a:lnTo>
                            <a:pt x="223" y="2311"/>
                          </a:lnTo>
                          <a:lnTo>
                            <a:pt x="220" y="2284"/>
                          </a:lnTo>
                          <a:lnTo>
                            <a:pt x="220" y="1401"/>
                          </a:lnTo>
                          <a:lnTo>
                            <a:pt x="202" y="1413"/>
                          </a:lnTo>
                          <a:lnTo>
                            <a:pt x="182" y="1422"/>
                          </a:lnTo>
                          <a:lnTo>
                            <a:pt x="160" y="1428"/>
                          </a:lnTo>
                          <a:lnTo>
                            <a:pt x="138" y="1430"/>
                          </a:lnTo>
                          <a:lnTo>
                            <a:pt x="110" y="1426"/>
                          </a:lnTo>
                          <a:lnTo>
                            <a:pt x="84" y="1419"/>
                          </a:lnTo>
                          <a:lnTo>
                            <a:pt x="61" y="1406"/>
                          </a:lnTo>
                          <a:lnTo>
                            <a:pt x="40" y="1389"/>
                          </a:lnTo>
                          <a:lnTo>
                            <a:pt x="24" y="1369"/>
                          </a:lnTo>
                          <a:lnTo>
                            <a:pt x="11" y="1346"/>
                          </a:lnTo>
                          <a:lnTo>
                            <a:pt x="3" y="1319"/>
                          </a:lnTo>
                          <a:lnTo>
                            <a:pt x="0" y="1291"/>
                          </a:lnTo>
                          <a:lnTo>
                            <a:pt x="0" y="138"/>
                          </a:lnTo>
                          <a:lnTo>
                            <a:pt x="2" y="111"/>
                          </a:lnTo>
                          <a:lnTo>
                            <a:pt x="11" y="85"/>
                          </a:lnTo>
                          <a:lnTo>
                            <a:pt x="23" y="62"/>
                          </a:lnTo>
                          <a:lnTo>
                            <a:pt x="39" y="42"/>
                          </a:lnTo>
                          <a:lnTo>
                            <a:pt x="59" y="25"/>
                          </a:lnTo>
                          <a:lnTo>
                            <a:pt x="82" y="12"/>
                          </a:lnTo>
                          <a:lnTo>
                            <a:pt x="107" y="4"/>
                          </a:lnTo>
                          <a:lnTo>
                            <a:pt x="134" y="1"/>
                          </a:lnTo>
                          <a:lnTo>
                            <a:pt x="134" y="0"/>
                          </a:lnTo>
                          <a:lnTo>
                            <a:pt x="292" y="0"/>
                          </a:lnTo>
                          <a:lnTo>
                            <a:pt x="332" y="0"/>
                          </a:lnTo>
                          <a:close/>
                        </a:path>
                      </a:pathLst>
                    </a:custGeom>
                    <a:grpFill/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sz="1351" dirty="0"/>
                    </a:p>
                  </p:txBody>
                </p:sp>
                <p:sp>
                  <p:nvSpPr>
                    <p:cNvPr id="23" name="Freeform 670">
                      <a:extLst>
                        <a:ext uri="{FF2B5EF4-FFF2-40B4-BE49-F238E27FC236}">
                          <a16:creationId xmlns="" xmlns:a16="http://schemas.microsoft.com/office/drawing/2014/main" id="{155D2F0E-36D8-4BCD-92D6-1B1C1CEEE85D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-981076" y="1311275"/>
                      <a:ext cx="128588" cy="144462"/>
                    </a:xfrm>
                    <a:custGeom>
                      <a:avLst/>
                      <a:gdLst>
                        <a:gd name="T0" fmla="*/ 252 w 569"/>
                        <a:gd name="T1" fmla="*/ 0 h 637"/>
                        <a:gd name="T2" fmla="*/ 299 w 569"/>
                        <a:gd name="T3" fmla="*/ 3 h 637"/>
                        <a:gd name="T4" fmla="*/ 344 w 569"/>
                        <a:gd name="T5" fmla="*/ 13 h 637"/>
                        <a:gd name="T6" fmla="*/ 385 w 569"/>
                        <a:gd name="T7" fmla="*/ 29 h 637"/>
                        <a:gd name="T8" fmla="*/ 425 w 569"/>
                        <a:gd name="T9" fmla="*/ 51 h 637"/>
                        <a:gd name="T10" fmla="*/ 461 w 569"/>
                        <a:gd name="T11" fmla="*/ 77 h 637"/>
                        <a:gd name="T12" fmla="*/ 492 w 569"/>
                        <a:gd name="T13" fmla="*/ 109 h 637"/>
                        <a:gd name="T14" fmla="*/ 518 w 569"/>
                        <a:gd name="T15" fmla="*/ 145 h 637"/>
                        <a:gd name="T16" fmla="*/ 540 w 569"/>
                        <a:gd name="T17" fmla="*/ 184 h 637"/>
                        <a:gd name="T18" fmla="*/ 556 w 569"/>
                        <a:gd name="T19" fmla="*/ 226 h 637"/>
                        <a:gd name="T20" fmla="*/ 566 w 569"/>
                        <a:gd name="T21" fmla="*/ 272 h 637"/>
                        <a:gd name="T22" fmla="*/ 569 w 569"/>
                        <a:gd name="T23" fmla="*/ 319 h 637"/>
                        <a:gd name="T24" fmla="*/ 567 w 569"/>
                        <a:gd name="T25" fmla="*/ 361 h 637"/>
                        <a:gd name="T26" fmla="*/ 558 w 569"/>
                        <a:gd name="T27" fmla="*/ 403 h 637"/>
                        <a:gd name="T28" fmla="*/ 544 w 569"/>
                        <a:gd name="T29" fmla="*/ 442 h 637"/>
                        <a:gd name="T30" fmla="*/ 526 w 569"/>
                        <a:gd name="T31" fmla="*/ 479 h 637"/>
                        <a:gd name="T32" fmla="*/ 503 w 569"/>
                        <a:gd name="T33" fmla="*/ 513 h 637"/>
                        <a:gd name="T34" fmla="*/ 477 w 569"/>
                        <a:gd name="T35" fmla="*/ 544 h 637"/>
                        <a:gd name="T36" fmla="*/ 446 w 569"/>
                        <a:gd name="T37" fmla="*/ 571 h 637"/>
                        <a:gd name="T38" fmla="*/ 413 w 569"/>
                        <a:gd name="T39" fmla="*/ 594 h 637"/>
                        <a:gd name="T40" fmla="*/ 376 w 569"/>
                        <a:gd name="T41" fmla="*/ 612 h 637"/>
                        <a:gd name="T42" fmla="*/ 336 w 569"/>
                        <a:gd name="T43" fmla="*/ 626 h 637"/>
                        <a:gd name="T44" fmla="*/ 295 w 569"/>
                        <a:gd name="T45" fmla="*/ 635 h 637"/>
                        <a:gd name="T46" fmla="*/ 252 w 569"/>
                        <a:gd name="T47" fmla="*/ 637 h 637"/>
                        <a:gd name="T48" fmla="*/ 206 w 569"/>
                        <a:gd name="T49" fmla="*/ 633 h 637"/>
                        <a:gd name="T50" fmla="*/ 162 w 569"/>
                        <a:gd name="T51" fmla="*/ 624 h 637"/>
                        <a:gd name="T52" fmla="*/ 121 w 569"/>
                        <a:gd name="T53" fmla="*/ 608 h 637"/>
                        <a:gd name="T54" fmla="*/ 83 w 569"/>
                        <a:gd name="T55" fmla="*/ 588 h 637"/>
                        <a:gd name="T56" fmla="*/ 48 w 569"/>
                        <a:gd name="T57" fmla="*/ 561 h 637"/>
                        <a:gd name="T58" fmla="*/ 18 w 569"/>
                        <a:gd name="T59" fmla="*/ 532 h 637"/>
                        <a:gd name="T60" fmla="*/ 35 w 569"/>
                        <a:gd name="T61" fmla="*/ 488 h 637"/>
                        <a:gd name="T62" fmla="*/ 48 w 569"/>
                        <a:gd name="T63" fmla="*/ 443 h 637"/>
                        <a:gd name="T64" fmla="*/ 57 w 569"/>
                        <a:gd name="T65" fmla="*/ 395 h 637"/>
                        <a:gd name="T66" fmla="*/ 60 w 569"/>
                        <a:gd name="T67" fmla="*/ 346 h 637"/>
                        <a:gd name="T68" fmla="*/ 57 w 569"/>
                        <a:gd name="T69" fmla="*/ 299 h 637"/>
                        <a:gd name="T70" fmla="*/ 49 w 569"/>
                        <a:gd name="T71" fmla="*/ 253 h 637"/>
                        <a:gd name="T72" fmla="*/ 37 w 569"/>
                        <a:gd name="T73" fmla="*/ 209 h 637"/>
                        <a:gd name="T74" fmla="*/ 21 w 569"/>
                        <a:gd name="T75" fmla="*/ 166 h 637"/>
                        <a:gd name="T76" fmla="*/ 0 w 569"/>
                        <a:gd name="T77" fmla="*/ 125 h 637"/>
                        <a:gd name="T78" fmla="*/ 27 w 569"/>
                        <a:gd name="T79" fmla="*/ 95 h 637"/>
                        <a:gd name="T80" fmla="*/ 58 w 569"/>
                        <a:gd name="T81" fmla="*/ 68 h 637"/>
                        <a:gd name="T82" fmla="*/ 92 w 569"/>
                        <a:gd name="T83" fmla="*/ 45 h 637"/>
                        <a:gd name="T84" fmla="*/ 128 w 569"/>
                        <a:gd name="T85" fmla="*/ 25 h 637"/>
                        <a:gd name="T86" fmla="*/ 167 w 569"/>
                        <a:gd name="T87" fmla="*/ 12 h 637"/>
                        <a:gd name="T88" fmla="*/ 209 w 569"/>
                        <a:gd name="T89" fmla="*/ 3 h 637"/>
                        <a:gd name="T90" fmla="*/ 252 w 569"/>
                        <a:gd name="T91" fmla="*/ 0 h 63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</a:cxnLst>
                      <a:rect l="0" t="0" r="r" b="b"/>
                      <a:pathLst>
                        <a:path w="569" h="637">
                          <a:moveTo>
                            <a:pt x="252" y="0"/>
                          </a:moveTo>
                          <a:lnTo>
                            <a:pt x="299" y="3"/>
                          </a:lnTo>
                          <a:lnTo>
                            <a:pt x="344" y="13"/>
                          </a:lnTo>
                          <a:lnTo>
                            <a:pt x="385" y="29"/>
                          </a:lnTo>
                          <a:lnTo>
                            <a:pt x="425" y="51"/>
                          </a:lnTo>
                          <a:lnTo>
                            <a:pt x="461" y="77"/>
                          </a:lnTo>
                          <a:lnTo>
                            <a:pt x="492" y="109"/>
                          </a:lnTo>
                          <a:lnTo>
                            <a:pt x="518" y="145"/>
                          </a:lnTo>
                          <a:lnTo>
                            <a:pt x="540" y="184"/>
                          </a:lnTo>
                          <a:lnTo>
                            <a:pt x="556" y="226"/>
                          </a:lnTo>
                          <a:lnTo>
                            <a:pt x="566" y="272"/>
                          </a:lnTo>
                          <a:lnTo>
                            <a:pt x="569" y="319"/>
                          </a:lnTo>
                          <a:lnTo>
                            <a:pt x="567" y="361"/>
                          </a:lnTo>
                          <a:lnTo>
                            <a:pt x="558" y="403"/>
                          </a:lnTo>
                          <a:lnTo>
                            <a:pt x="544" y="442"/>
                          </a:lnTo>
                          <a:lnTo>
                            <a:pt x="526" y="479"/>
                          </a:lnTo>
                          <a:lnTo>
                            <a:pt x="503" y="513"/>
                          </a:lnTo>
                          <a:lnTo>
                            <a:pt x="477" y="544"/>
                          </a:lnTo>
                          <a:lnTo>
                            <a:pt x="446" y="571"/>
                          </a:lnTo>
                          <a:lnTo>
                            <a:pt x="413" y="594"/>
                          </a:lnTo>
                          <a:lnTo>
                            <a:pt x="376" y="612"/>
                          </a:lnTo>
                          <a:lnTo>
                            <a:pt x="336" y="626"/>
                          </a:lnTo>
                          <a:lnTo>
                            <a:pt x="295" y="635"/>
                          </a:lnTo>
                          <a:lnTo>
                            <a:pt x="252" y="637"/>
                          </a:lnTo>
                          <a:lnTo>
                            <a:pt x="206" y="633"/>
                          </a:lnTo>
                          <a:lnTo>
                            <a:pt x="162" y="624"/>
                          </a:lnTo>
                          <a:lnTo>
                            <a:pt x="121" y="608"/>
                          </a:lnTo>
                          <a:lnTo>
                            <a:pt x="83" y="588"/>
                          </a:lnTo>
                          <a:lnTo>
                            <a:pt x="48" y="561"/>
                          </a:lnTo>
                          <a:lnTo>
                            <a:pt x="18" y="532"/>
                          </a:lnTo>
                          <a:lnTo>
                            <a:pt x="35" y="488"/>
                          </a:lnTo>
                          <a:lnTo>
                            <a:pt x="48" y="443"/>
                          </a:lnTo>
                          <a:lnTo>
                            <a:pt x="57" y="395"/>
                          </a:lnTo>
                          <a:lnTo>
                            <a:pt x="60" y="346"/>
                          </a:lnTo>
                          <a:lnTo>
                            <a:pt x="57" y="299"/>
                          </a:lnTo>
                          <a:lnTo>
                            <a:pt x="49" y="253"/>
                          </a:lnTo>
                          <a:lnTo>
                            <a:pt x="37" y="209"/>
                          </a:lnTo>
                          <a:lnTo>
                            <a:pt x="21" y="166"/>
                          </a:lnTo>
                          <a:lnTo>
                            <a:pt x="0" y="125"/>
                          </a:lnTo>
                          <a:lnTo>
                            <a:pt x="27" y="95"/>
                          </a:lnTo>
                          <a:lnTo>
                            <a:pt x="58" y="68"/>
                          </a:lnTo>
                          <a:lnTo>
                            <a:pt x="92" y="45"/>
                          </a:lnTo>
                          <a:lnTo>
                            <a:pt x="128" y="25"/>
                          </a:lnTo>
                          <a:lnTo>
                            <a:pt x="167" y="12"/>
                          </a:lnTo>
                          <a:lnTo>
                            <a:pt x="209" y="3"/>
                          </a:lnTo>
                          <a:lnTo>
                            <a:pt x="252" y="0"/>
                          </a:lnTo>
                          <a:close/>
                        </a:path>
                      </a:pathLst>
                    </a:custGeom>
                    <a:grpFill/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sz="1351" dirty="0"/>
                    </a:p>
                  </p:txBody>
                </p:sp>
                <p:sp>
                  <p:nvSpPr>
                    <p:cNvPr id="24" name="Freeform 671">
                      <a:extLst>
                        <a:ext uri="{FF2B5EF4-FFF2-40B4-BE49-F238E27FC236}">
                          <a16:creationId xmlns="" xmlns:a16="http://schemas.microsoft.com/office/drawing/2014/main" id="{2BA30816-E5CC-4CA1-A76F-065878A009EB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-977901" y="1466850"/>
                      <a:ext cx="166688" cy="549275"/>
                    </a:xfrm>
                    <a:custGeom>
                      <a:avLst/>
                      <a:gdLst>
                        <a:gd name="T0" fmla="*/ 514 w 734"/>
                        <a:gd name="T1" fmla="*/ 0 h 2422"/>
                        <a:gd name="T2" fmla="*/ 584 w 734"/>
                        <a:gd name="T3" fmla="*/ 0 h 2422"/>
                        <a:gd name="T4" fmla="*/ 599 w 734"/>
                        <a:gd name="T5" fmla="*/ 0 h 2422"/>
                        <a:gd name="T6" fmla="*/ 626 w 734"/>
                        <a:gd name="T7" fmla="*/ 4 h 2422"/>
                        <a:gd name="T8" fmla="*/ 675 w 734"/>
                        <a:gd name="T9" fmla="*/ 25 h 2422"/>
                        <a:gd name="T10" fmla="*/ 711 w 734"/>
                        <a:gd name="T11" fmla="*/ 62 h 2422"/>
                        <a:gd name="T12" fmla="*/ 731 w 734"/>
                        <a:gd name="T13" fmla="*/ 111 h 2422"/>
                        <a:gd name="T14" fmla="*/ 734 w 734"/>
                        <a:gd name="T15" fmla="*/ 1291 h 2422"/>
                        <a:gd name="T16" fmla="*/ 723 w 734"/>
                        <a:gd name="T17" fmla="*/ 1346 h 2422"/>
                        <a:gd name="T18" fmla="*/ 694 w 734"/>
                        <a:gd name="T19" fmla="*/ 1389 h 2422"/>
                        <a:gd name="T20" fmla="*/ 650 w 734"/>
                        <a:gd name="T21" fmla="*/ 1419 h 2422"/>
                        <a:gd name="T22" fmla="*/ 597 w 734"/>
                        <a:gd name="T23" fmla="*/ 1430 h 2422"/>
                        <a:gd name="T24" fmla="*/ 552 w 734"/>
                        <a:gd name="T25" fmla="*/ 1422 h 2422"/>
                        <a:gd name="T26" fmla="*/ 513 w 734"/>
                        <a:gd name="T27" fmla="*/ 1401 h 2422"/>
                        <a:gd name="T28" fmla="*/ 511 w 734"/>
                        <a:gd name="T29" fmla="*/ 2311 h 2422"/>
                        <a:gd name="T30" fmla="*/ 490 w 734"/>
                        <a:gd name="T31" fmla="*/ 2362 h 2422"/>
                        <a:gd name="T32" fmla="*/ 453 w 734"/>
                        <a:gd name="T33" fmla="*/ 2399 h 2422"/>
                        <a:gd name="T34" fmla="*/ 404 w 734"/>
                        <a:gd name="T35" fmla="*/ 2419 h 2422"/>
                        <a:gd name="T36" fmla="*/ 349 w 734"/>
                        <a:gd name="T37" fmla="*/ 2419 h 2422"/>
                        <a:gd name="T38" fmla="*/ 300 w 734"/>
                        <a:gd name="T39" fmla="*/ 2399 h 2422"/>
                        <a:gd name="T40" fmla="*/ 263 w 734"/>
                        <a:gd name="T41" fmla="*/ 2362 h 2422"/>
                        <a:gd name="T42" fmla="*/ 242 w 734"/>
                        <a:gd name="T43" fmla="*/ 2311 h 2422"/>
                        <a:gd name="T44" fmla="*/ 236 w 734"/>
                        <a:gd name="T45" fmla="*/ 2284 h 2422"/>
                        <a:gd name="T46" fmla="*/ 225 w 734"/>
                        <a:gd name="T47" fmla="*/ 2338 h 2422"/>
                        <a:gd name="T48" fmla="*/ 194 w 734"/>
                        <a:gd name="T49" fmla="*/ 2381 h 2422"/>
                        <a:gd name="T50" fmla="*/ 151 w 734"/>
                        <a:gd name="T51" fmla="*/ 2411 h 2422"/>
                        <a:gd name="T52" fmla="*/ 97 w 734"/>
                        <a:gd name="T53" fmla="*/ 2422 h 2422"/>
                        <a:gd name="T54" fmla="*/ 44 w 734"/>
                        <a:gd name="T55" fmla="*/ 2411 h 2422"/>
                        <a:gd name="T56" fmla="*/ 0 w 734"/>
                        <a:gd name="T57" fmla="*/ 2381 h 2422"/>
                        <a:gd name="T58" fmla="*/ 40 w 734"/>
                        <a:gd name="T59" fmla="*/ 1716 h 2422"/>
                        <a:gd name="T60" fmla="*/ 110 w 734"/>
                        <a:gd name="T61" fmla="*/ 1688 h 2422"/>
                        <a:gd name="T62" fmla="*/ 170 w 734"/>
                        <a:gd name="T63" fmla="*/ 1641 h 2422"/>
                        <a:gd name="T64" fmla="*/ 213 w 734"/>
                        <a:gd name="T65" fmla="*/ 1578 h 2422"/>
                        <a:gd name="T66" fmla="*/ 237 w 734"/>
                        <a:gd name="T67" fmla="*/ 1505 h 2422"/>
                        <a:gd name="T68" fmla="*/ 239 w 734"/>
                        <a:gd name="T69" fmla="*/ 211 h 2422"/>
                        <a:gd name="T70" fmla="*/ 229 w 734"/>
                        <a:gd name="T71" fmla="*/ 138 h 2422"/>
                        <a:gd name="T72" fmla="*/ 201 w 734"/>
                        <a:gd name="T73" fmla="*/ 75 h 2422"/>
                        <a:gd name="T74" fmla="*/ 157 w 734"/>
                        <a:gd name="T75" fmla="*/ 22 h 2422"/>
                        <a:gd name="T76" fmla="*/ 442 w 734"/>
                        <a:gd name="T77" fmla="*/ 0 h 242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</a:cxnLst>
                      <a:rect l="0" t="0" r="r" b="b"/>
                      <a:pathLst>
                        <a:path w="734" h="2422">
                          <a:moveTo>
                            <a:pt x="480" y="0"/>
                          </a:moveTo>
                          <a:lnTo>
                            <a:pt x="514" y="0"/>
                          </a:lnTo>
                          <a:lnTo>
                            <a:pt x="566" y="0"/>
                          </a:lnTo>
                          <a:lnTo>
                            <a:pt x="584" y="0"/>
                          </a:lnTo>
                          <a:lnTo>
                            <a:pt x="596" y="0"/>
                          </a:lnTo>
                          <a:lnTo>
                            <a:pt x="599" y="0"/>
                          </a:lnTo>
                          <a:lnTo>
                            <a:pt x="599" y="1"/>
                          </a:lnTo>
                          <a:lnTo>
                            <a:pt x="626" y="4"/>
                          </a:lnTo>
                          <a:lnTo>
                            <a:pt x="652" y="12"/>
                          </a:lnTo>
                          <a:lnTo>
                            <a:pt x="675" y="25"/>
                          </a:lnTo>
                          <a:lnTo>
                            <a:pt x="695" y="42"/>
                          </a:lnTo>
                          <a:lnTo>
                            <a:pt x="711" y="62"/>
                          </a:lnTo>
                          <a:lnTo>
                            <a:pt x="723" y="85"/>
                          </a:lnTo>
                          <a:lnTo>
                            <a:pt x="731" y="111"/>
                          </a:lnTo>
                          <a:lnTo>
                            <a:pt x="734" y="138"/>
                          </a:lnTo>
                          <a:lnTo>
                            <a:pt x="734" y="1291"/>
                          </a:lnTo>
                          <a:lnTo>
                            <a:pt x="731" y="1319"/>
                          </a:lnTo>
                          <a:lnTo>
                            <a:pt x="723" y="1346"/>
                          </a:lnTo>
                          <a:lnTo>
                            <a:pt x="710" y="1369"/>
                          </a:lnTo>
                          <a:lnTo>
                            <a:pt x="694" y="1389"/>
                          </a:lnTo>
                          <a:lnTo>
                            <a:pt x="673" y="1406"/>
                          </a:lnTo>
                          <a:lnTo>
                            <a:pt x="650" y="1419"/>
                          </a:lnTo>
                          <a:lnTo>
                            <a:pt x="624" y="1426"/>
                          </a:lnTo>
                          <a:lnTo>
                            <a:pt x="597" y="1430"/>
                          </a:lnTo>
                          <a:lnTo>
                            <a:pt x="574" y="1428"/>
                          </a:lnTo>
                          <a:lnTo>
                            <a:pt x="552" y="1422"/>
                          </a:lnTo>
                          <a:lnTo>
                            <a:pt x="532" y="1413"/>
                          </a:lnTo>
                          <a:lnTo>
                            <a:pt x="513" y="1401"/>
                          </a:lnTo>
                          <a:lnTo>
                            <a:pt x="513" y="2284"/>
                          </a:lnTo>
                          <a:lnTo>
                            <a:pt x="511" y="2311"/>
                          </a:lnTo>
                          <a:lnTo>
                            <a:pt x="503" y="2338"/>
                          </a:lnTo>
                          <a:lnTo>
                            <a:pt x="490" y="2362"/>
                          </a:lnTo>
                          <a:lnTo>
                            <a:pt x="474" y="2381"/>
                          </a:lnTo>
                          <a:lnTo>
                            <a:pt x="453" y="2399"/>
                          </a:lnTo>
                          <a:lnTo>
                            <a:pt x="430" y="2411"/>
                          </a:lnTo>
                          <a:lnTo>
                            <a:pt x="404" y="2419"/>
                          </a:lnTo>
                          <a:lnTo>
                            <a:pt x="376" y="2422"/>
                          </a:lnTo>
                          <a:lnTo>
                            <a:pt x="349" y="2419"/>
                          </a:lnTo>
                          <a:lnTo>
                            <a:pt x="323" y="2411"/>
                          </a:lnTo>
                          <a:lnTo>
                            <a:pt x="300" y="2399"/>
                          </a:lnTo>
                          <a:lnTo>
                            <a:pt x="279" y="2381"/>
                          </a:lnTo>
                          <a:lnTo>
                            <a:pt x="263" y="2362"/>
                          </a:lnTo>
                          <a:lnTo>
                            <a:pt x="250" y="2338"/>
                          </a:lnTo>
                          <a:lnTo>
                            <a:pt x="242" y="2311"/>
                          </a:lnTo>
                          <a:lnTo>
                            <a:pt x="239" y="2284"/>
                          </a:lnTo>
                          <a:lnTo>
                            <a:pt x="236" y="2284"/>
                          </a:lnTo>
                          <a:lnTo>
                            <a:pt x="232" y="2311"/>
                          </a:lnTo>
                          <a:lnTo>
                            <a:pt x="225" y="2338"/>
                          </a:lnTo>
                          <a:lnTo>
                            <a:pt x="212" y="2362"/>
                          </a:lnTo>
                          <a:lnTo>
                            <a:pt x="194" y="2381"/>
                          </a:lnTo>
                          <a:lnTo>
                            <a:pt x="175" y="2399"/>
                          </a:lnTo>
                          <a:lnTo>
                            <a:pt x="151" y="2411"/>
                          </a:lnTo>
                          <a:lnTo>
                            <a:pt x="125" y="2419"/>
                          </a:lnTo>
                          <a:lnTo>
                            <a:pt x="97" y="2422"/>
                          </a:lnTo>
                          <a:lnTo>
                            <a:pt x="70" y="2419"/>
                          </a:lnTo>
                          <a:lnTo>
                            <a:pt x="44" y="2411"/>
                          </a:lnTo>
                          <a:lnTo>
                            <a:pt x="20" y="2399"/>
                          </a:lnTo>
                          <a:lnTo>
                            <a:pt x="0" y="2381"/>
                          </a:lnTo>
                          <a:lnTo>
                            <a:pt x="0" y="1721"/>
                          </a:lnTo>
                          <a:lnTo>
                            <a:pt x="40" y="1716"/>
                          </a:lnTo>
                          <a:lnTo>
                            <a:pt x="77" y="1704"/>
                          </a:lnTo>
                          <a:lnTo>
                            <a:pt x="110" y="1688"/>
                          </a:lnTo>
                          <a:lnTo>
                            <a:pt x="142" y="1667"/>
                          </a:lnTo>
                          <a:lnTo>
                            <a:pt x="170" y="1641"/>
                          </a:lnTo>
                          <a:lnTo>
                            <a:pt x="193" y="1611"/>
                          </a:lnTo>
                          <a:lnTo>
                            <a:pt x="213" y="1578"/>
                          </a:lnTo>
                          <a:lnTo>
                            <a:pt x="227" y="1543"/>
                          </a:lnTo>
                          <a:lnTo>
                            <a:pt x="237" y="1505"/>
                          </a:lnTo>
                          <a:lnTo>
                            <a:pt x="239" y="1465"/>
                          </a:lnTo>
                          <a:lnTo>
                            <a:pt x="239" y="211"/>
                          </a:lnTo>
                          <a:lnTo>
                            <a:pt x="237" y="173"/>
                          </a:lnTo>
                          <a:lnTo>
                            <a:pt x="229" y="138"/>
                          </a:lnTo>
                          <a:lnTo>
                            <a:pt x="217" y="106"/>
                          </a:lnTo>
                          <a:lnTo>
                            <a:pt x="201" y="75"/>
                          </a:lnTo>
                          <a:lnTo>
                            <a:pt x="180" y="47"/>
                          </a:lnTo>
                          <a:lnTo>
                            <a:pt x="157" y="22"/>
                          </a:lnTo>
                          <a:lnTo>
                            <a:pt x="130" y="0"/>
                          </a:lnTo>
                          <a:lnTo>
                            <a:pt x="442" y="0"/>
                          </a:lnTo>
                          <a:lnTo>
                            <a:pt x="480" y="0"/>
                          </a:lnTo>
                          <a:close/>
                        </a:path>
                      </a:pathLst>
                    </a:custGeom>
                    <a:grpFill/>
                    <a:ln w="0">
                      <a:noFill/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n-US" sz="1351" dirty="0"/>
                    </a:p>
                  </p:txBody>
                </p:sp>
              </p:grpSp>
            </p:grpSp>
          </p:grpSp>
        </p:grpSp>
        <p:grpSp>
          <p:nvGrpSpPr>
            <p:cNvPr id="7" name="Group 43">
              <a:extLst>
                <a:ext uri="{FF2B5EF4-FFF2-40B4-BE49-F238E27FC236}">
                  <a16:creationId xmlns="" xmlns:a16="http://schemas.microsoft.com/office/drawing/2014/main" id="{5009A0B1-CD75-4624-AFCE-6552D499E766}"/>
                </a:ext>
              </a:extLst>
            </p:cNvPr>
            <p:cNvGrpSpPr/>
            <p:nvPr/>
          </p:nvGrpSpPr>
          <p:grpSpPr>
            <a:xfrm>
              <a:off x="5609454" y="6221941"/>
              <a:ext cx="945155" cy="637647"/>
              <a:chOff x="3046125" y="6099175"/>
              <a:chExt cx="1127125" cy="760413"/>
            </a:xfrm>
          </p:grpSpPr>
          <p:sp>
            <p:nvSpPr>
              <p:cNvPr id="8" name="Freeform 17">
                <a:extLst>
                  <a:ext uri="{FF2B5EF4-FFF2-40B4-BE49-F238E27FC236}">
                    <a16:creationId xmlns="" xmlns:a16="http://schemas.microsoft.com/office/drawing/2014/main" id="{FFA27A8F-6930-44D6-8F7C-C4F5909168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4225" y="6272213"/>
                <a:ext cx="523875" cy="587375"/>
              </a:xfrm>
              <a:custGeom>
                <a:avLst/>
                <a:gdLst>
                  <a:gd name="T0" fmla="*/ 0 w 330"/>
                  <a:gd name="T1" fmla="*/ 0 h 370"/>
                  <a:gd name="T2" fmla="*/ 151 w 330"/>
                  <a:gd name="T3" fmla="*/ 370 h 370"/>
                  <a:gd name="T4" fmla="*/ 330 w 330"/>
                  <a:gd name="T5" fmla="*/ 370 h 370"/>
                  <a:gd name="T6" fmla="*/ 330 w 330"/>
                  <a:gd name="T7" fmla="*/ 0 h 370"/>
                  <a:gd name="T8" fmla="*/ 0 w 330"/>
                  <a:gd name="T9" fmla="*/ 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0" h="370">
                    <a:moveTo>
                      <a:pt x="0" y="0"/>
                    </a:moveTo>
                    <a:lnTo>
                      <a:pt x="151" y="370"/>
                    </a:lnTo>
                    <a:lnTo>
                      <a:pt x="330" y="370"/>
                    </a:lnTo>
                    <a:lnTo>
                      <a:pt x="33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90000"/>
                  <a:lumOff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9" name="Freeform 18">
                <a:extLst>
                  <a:ext uri="{FF2B5EF4-FFF2-40B4-BE49-F238E27FC236}">
                    <a16:creationId xmlns="" xmlns:a16="http://schemas.microsoft.com/office/drawing/2014/main" id="{FD4FED41-9823-48A0-A844-36BF092112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8100" y="6272213"/>
                <a:ext cx="527050" cy="587375"/>
              </a:xfrm>
              <a:custGeom>
                <a:avLst/>
                <a:gdLst>
                  <a:gd name="T0" fmla="*/ 0 w 332"/>
                  <a:gd name="T1" fmla="*/ 370 h 370"/>
                  <a:gd name="T2" fmla="*/ 189 w 332"/>
                  <a:gd name="T3" fmla="*/ 370 h 370"/>
                  <a:gd name="T4" fmla="*/ 332 w 332"/>
                  <a:gd name="T5" fmla="*/ 0 h 370"/>
                  <a:gd name="T6" fmla="*/ 0 w 332"/>
                  <a:gd name="T7" fmla="*/ 0 h 370"/>
                  <a:gd name="T8" fmla="*/ 0 w 332"/>
                  <a:gd name="T9" fmla="*/ 37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2" h="370">
                    <a:moveTo>
                      <a:pt x="0" y="370"/>
                    </a:moveTo>
                    <a:lnTo>
                      <a:pt x="189" y="370"/>
                    </a:lnTo>
                    <a:lnTo>
                      <a:pt x="332" y="0"/>
                    </a:lnTo>
                    <a:lnTo>
                      <a:pt x="0" y="0"/>
                    </a:lnTo>
                    <a:lnTo>
                      <a:pt x="0" y="370"/>
                    </a:lnTo>
                    <a:close/>
                  </a:path>
                </a:pathLst>
              </a:custGeom>
              <a:solidFill>
                <a:schemeClr val="tx1">
                  <a:lumMod val="90000"/>
                  <a:lumOff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10" name="Freeform 19">
                <a:extLst>
                  <a:ext uri="{FF2B5EF4-FFF2-40B4-BE49-F238E27FC236}">
                    <a16:creationId xmlns="" xmlns:a16="http://schemas.microsoft.com/office/drawing/2014/main" id="{BCDB3801-4D99-4D2A-B96E-712902D986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6125" y="6099175"/>
                <a:ext cx="561975" cy="173037"/>
              </a:xfrm>
              <a:custGeom>
                <a:avLst/>
                <a:gdLst>
                  <a:gd name="T0" fmla="*/ 354 w 354"/>
                  <a:gd name="T1" fmla="*/ 0 h 109"/>
                  <a:gd name="T2" fmla="*/ 0 w 354"/>
                  <a:gd name="T3" fmla="*/ 0 h 109"/>
                  <a:gd name="T4" fmla="*/ 0 w 354"/>
                  <a:gd name="T5" fmla="*/ 109 h 109"/>
                  <a:gd name="T6" fmla="*/ 24 w 354"/>
                  <a:gd name="T7" fmla="*/ 109 h 109"/>
                  <a:gd name="T8" fmla="*/ 354 w 354"/>
                  <a:gd name="T9" fmla="*/ 109 h 109"/>
                  <a:gd name="T10" fmla="*/ 354 w 354"/>
                  <a:gd name="T11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4" h="109">
                    <a:moveTo>
                      <a:pt x="354" y="0"/>
                    </a:moveTo>
                    <a:lnTo>
                      <a:pt x="0" y="0"/>
                    </a:lnTo>
                    <a:lnTo>
                      <a:pt x="0" y="109"/>
                    </a:lnTo>
                    <a:lnTo>
                      <a:pt x="24" y="109"/>
                    </a:lnTo>
                    <a:lnTo>
                      <a:pt x="354" y="109"/>
                    </a:lnTo>
                    <a:lnTo>
                      <a:pt x="354" y="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  <p:sp>
            <p:nvSpPr>
              <p:cNvPr id="11" name="Freeform 20">
                <a:extLst>
                  <a:ext uri="{FF2B5EF4-FFF2-40B4-BE49-F238E27FC236}">
                    <a16:creationId xmlns="" xmlns:a16="http://schemas.microsoft.com/office/drawing/2014/main" id="{487DE66B-1E9F-471F-A103-A583C969B1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8100" y="6099175"/>
                <a:ext cx="565150" cy="173037"/>
              </a:xfrm>
              <a:custGeom>
                <a:avLst/>
                <a:gdLst>
                  <a:gd name="T0" fmla="*/ 0 w 356"/>
                  <a:gd name="T1" fmla="*/ 0 h 109"/>
                  <a:gd name="T2" fmla="*/ 0 w 356"/>
                  <a:gd name="T3" fmla="*/ 109 h 109"/>
                  <a:gd name="T4" fmla="*/ 332 w 356"/>
                  <a:gd name="T5" fmla="*/ 109 h 109"/>
                  <a:gd name="T6" fmla="*/ 356 w 356"/>
                  <a:gd name="T7" fmla="*/ 109 h 109"/>
                  <a:gd name="T8" fmla="*/ 356 w 356"/>
                  <a:gd name="T9" fmla="*/ 0 h 109"/>
                  <a:gd name="T10" fmla="*/ 0 w 356"/>
                  <a:gd name="T11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6" h="109">
                    <a:moveTo>
                      <a:pt x="0" y="0"/>
                    </a:moveTo>
                    <a:lnTo>
                      <a:pt x="0" y="109"/>
                    </a:lnTo>
                    <a:lnTo>
                      <a:pt x="332" y="109"/>
                    </a:lnTo>
                    <a:lnTo>
                      <a:pt x="356" y="109"/>
                    </a:lnTo>
                    <a:lnTo>
                      <a:pt x="35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/>
              </a:p>
            </p:txBody>
          </p:sp>
        </p:grpSp>
      </p:grpSp>
      <p:sp>
        <p:nvSpPr>
          <p:cNvPr id="55" name="TextBox 42">
            <a:extLst>
              <a:ext uri="{FF2B5EF4-FFF2-40B4-BE49-F238E27FC236}">
                <a16:creationId xmlns="" xmlns:a16="http://schemas.microsoft.com/office/drawing/2014/main" id="{41E0DE0C-CBD1-4ED3-A1E5-DCC45DA2DDC3}"/>
              </a:ext>
            </a:extLst>
          </p:cNvPr>
          <p:cNvSpPr txBox="1"/>
          <p:nvPr/>
        </p:nvSpPr>
        <p:spPr>
          <a:xfrm>
            <a:off x="3181603" y="1181421"/>
            <a:ext cx="58287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INFOGRAPHICTHREE</a:t>
            </a:r>
          </a:p>
        </p:txBody>
      </p:sp>
      <p:sp>
        <p:nvSpPr>
          <p:cNvPr id="56" name="TextBox 50">
            <a:extLst>
              <a:ext uri="{FF2B5EF4-FFF2-40B4-BE49-F238E27FC236}">
                <a16:creationId xmlns="" xmlns:a16="http://schemas.microsoft.com/office/drawing/2014/main" id="{97A4220B-9C67-4E4E-A8D9-180C2239C2CA}"/>
              </a:ext>
            </a:extLst>
          </p:cNvPr>
          <p:cNvSpPr txBox="1"/>
          <p:nvPr/>
        </p:nvSpPr>
        <p:spPr>
          <a:xfrm>
            <a:off x="7895757" y="2219512"/>
            <a:ext cx="16670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Subtitle Here</a:t>
            </a:r>
          </a:p>
        </p:txBody>
      </p:sp>
      <p:sp>
        <p:nvSpPr>
          <p:cNvPr id="57" name="TextBox 51">
            <a:extLst>
              <a:ext uri="{FF2B5EF4-FFF2-40B4-BE49-F238E27FC236}">
                <a16:creationId xmlns="" xmlns:a16="http://schemas.microsoft.com/office/drawing/2014/main" id="{72EECA15-6CB5-4E82-896E-81CA07F78D14}"/>
              </a:ext>
            </a:extLst>
          </p:cNvPr>
          <p:cNvSpPr txBox="1"/>
          <p:nvPr/>
        </p:nvSpPr>
        <p:spPr>
          <a:xfrm>
            <a:off x="7895757" y="3570769"/>
            <a:ext cx="16670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Subtitle Here</a:t>
            </a:r>
          </a:p>
        </p:txBody>
      </p:sp>
      <p:sp>
        <p:nvSpPr>
          <p:cNvPr id="58" name="TextBox 52">
            <a:extLst>
              <a:ext uri="{FF2B5EF4-FFF2-40B4-BE49-F238E27FC236}">
                <a16:creationId xmlns="" xmlns:a16="http://schemas.microsoft.com/office/drawing/2014/main" id="{BD910842-3358-478F-872A-29FA727978CF}"/>
              </a:ext>
            </a:extLst>
          </p:cNvPr>
          <p:cNvSpPr txBox="1"/>
          <p:nvPr/>
        </p:nvSpPr>
        <p:spPr>
          <a:xfrm>
            <a:off x="7895757" y="4759429"/>
            <a:ext cx="16670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Subtitle Here</a:t>
            </a:r>
          </a:p>
        </p:txBody>
      </p:sp>
      <p:sp>
        <p:nvSpPr>
          <p:cNvPr id="59" name="TextBox 54">
            <a:extLst>
              <a:ext uri="{FF2B5EF4-FFF2-40B4-BE49-F238E27FC236}">
                <a16:creationId xmlns="" xmlns:a16="http://schemas.microsoft.com/office/drawing/2014/main" id="{B1EF6340-C70A-4E5C-AC2F-2484FE4301FC}"/>
              </a:ext>
            </a:extLst>
          </p:cNvPr>
          <p:cNvSpPr txBox="1"/>
          <p:nvPr/>
        </p:nvSpPr>
        <p:spPr>
          <a:xfrm>
            <a:off x="2427841" y="2354096"/>
            <a:ext cx="16670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Subtitle Here</a:t>
            </a:r>
          </a:p>
        </p:txBody>
      </p:sp>
      <p:sp>
        <p:nvSpPr>
          <p:cNvPr id="60" name="TextBox 55">
            <a:extLst>
              <a:ext uri="{FF2B5EF4-FFF2-40B4-BE49-F238E27FC236}">
                <a16:creationId xmlns="" xmlns:a16="http://schemas.microsoft.com/office/drawing/2014/main" id="{D17AAEFC-6DD5-4E99-8A4A-D8F94421F943}"/>
              </a:ext>
            </a:extLst>
          </p:cNvPr>
          <p:cNvSpPr txBox="1"/>
          <p:nvPr/>
        </p:nvSpPr>
        <p:spPr>
          <a:xfrm>
            <a:off x="2431526" y="3570769"/>
            <a:ext cx="16670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Subtitle Here</a:t>
            </a:r>
          </a:p>
        </p:txBody>
      </p:sp>
      <p:sp>
        <p:nvSpPr>
          <p:cNvPr id="61" name="TextBox 56">
            <a:extLst>
              <a:ext uri="{FF2B5EF4-FFF2-40B4-BE49-F238E27FC236}">
                <a16:creationId xmlns="" xmlns:a16="http://schemas.microsoft.com/office/drawing/2014/main" id="{FDB40030-A30C-48F3-91C9-4883858DDB12}"/>
              </a:ext>
            </a:extLst>
          </p:cNvPr>
          <p:cNvSpPr txBox="1"/>
          <p:nvPr/>
        </p:nvSpPr>
        <p:spPr>
          <a:xfrm>
            <a:off x="2431526" y="4760723"/>
            <a:ext cx="16670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Subtitle Here</a:t>
            </a:r>
          </a:p>
        </p:txBody>
      </p:sp>
      <p:sp>
        <p:nvSpPr>
          <p:cNvPr id="62" name="Rectangle 57">
            <a:extLst>
              <a:ext uri="{FF2B5EF4-FFF2-40B4-BE49-F238E27FC236}">
                <a16:creationId xmlns="" xmlns:a16="http://schemas.microsoft.com/office/drawing/2014/main" id="{A0AD77FF-B38A-4151-BD9A-B08A3AE77C3F}"/>
              </a:ext>
            </a:extLst>
          </p:cNvPr>
          <p:cNvSpPr/>
          <p:nvPr/>
        </p:nvSpPr>
        <p:spPr>
          <a:xfrm>
            <a:off x="1178779" y="2652418"/>
            <a:ext cx="2916143" cy="573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 is simply dummy text of the printing and typesetting industry</a:t>
            </a:r>
          </a:p>
        </p:txBody>
      </p:sp>
      <p:sp>
        <p:nvSpPr>
          <p:cNvPr id="63" name="Rectangle 58">
            <a:extLst>
              <a:ext uri="{FF2B5EF4-FFF2-40B4-BE49-F238E27FC236}">
                <a16:creationId xmlns="" xmlns:a16="http://schemas.microsoft.com/office/drawing/2014/main" id="{A8353357-DBB4-4DD0-B96E-26DD07C21E53}"/>
              </a:ext>
            </a:extLst>
          </p:cNvPr>
          <p:cNvSpPr/>
          <p:nvPr/>
        </p:nvSpPr>
        <p:spPr>
          <a:xfrm>
            <a:off x="1182463" y="3878549"/>
            <a:ext cx="2916143" cy="573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 is simply dummy text of the printing and typesetting industry</a:t>
            </a:r>
          </a:p>
        </p:txBody>
      </p:sp>
      <p:sp>
        <p:nvSpPr>
          <p:cNvPr id="64" name="Rectangle 59">
            <a:extLst>
              <a:ext uri="{FF2B5EF4-FFF2-40B4-BE49-F238E27FC236}">
                <a16:creationId xmlns="" xmlns:a16="http://schemas.microsoft.com/office/drawing/2014/main" id="{81C864F7-85FB-4A18-8924-61499F6901E6}"/>
              </a:ext>
            </a:extLst>
          </p:cNvPr>
          <p:cNvSpPr/>
          <p:nvPr/>
        </p:nvSpPr>
        <p:spPr>
          <a:xfrm>
            <a:off x="1182463" y="5084118"/>
            <a:ext cx="2916143" cy="573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 is simply dummy text of the printing and typesetting industry</a:t>
            </a:r>
          </a:p>
        </p:txBody>
      </p:sp>
      <p:sp>
        <p:nvSpPr>
          <p:cNvPr id="65" name="Rectangle 60">
            <a:extLst>
              <a:ext uri="{FF2B5EF4-FFF2-40B4-BE49-F238E27FC236}">
                <a16:creationId xmlns="" xmlns:a16="http://schemas.microsoft.com/office/drawing/2014/main" id="{755C2148-6E38-417E-8FF2-EA008FA4FEA6}"/>
              </a:ext>
            </a:extLst>
          </p:cNvPr>
          <p:cNvSpPr/>
          <p:nvPr/>
        </p:nvSpPr>
        <p:spPr>
          <a:xfrm>
            <a:off x="7895755" y="2517834"/>
            <a:ext cx="2916143" cy="573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 is simply dummy text of the printing and typesetting industry</a:t>
            </a:r>
          </a:p>
        </p:txBody>
      </p:sp>
      <p:sp>
        <p:nvSpPr>
          <p:cNvPr id="66" name="Rectangle 61">
            <a:extLst>
              <a:ext uri="{FF2B5EF4-FFF2-40B4-BE49-F238E27FC236}">
                <a16:creationId xmlns="" xmlns:a16="http://schemas.microsoft.com/office/drawing/2014/main" id="{F5D135FF-131C-428F-B12D-A6FBA8998438}"/>
              </a:ext>
            </a:extLst>
          </p:cNvPr>
          <p:cNvSpPr/>
          <p:nvPr/>
        </p:nvSpPr>
        <p:spPr>
          <a:xfrm>
            <a:off x="7895755" y="3878549"/>
            <a:ext cx="2916143" cy="573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 is simply dummy text of the printing and typesetting industry</a:t>
            </a:r>
          </a:p>
        </p:txBody>
      </p:sp>
      <p:sp>
        <p:nvSpPr>
          <p:cNvPr id="67" name="Rectangle 62">
            <a:extLst>
              <a:ext uri="{FF2B5EF4-FFF2-40B4-BE49-F238E27FC236}">
                <a16:creationId xmlns="" xmlns:a16="http://schemas.microsoft.com/office/drawing/2014/main" id="{C3C6D871-53A5-4146-9045-7E5BB0A2341A}"/>
              </a:ext>
            </a:extLst>
          </p:cNvPr>
          <p:cNvSpPr/>
          <p:nvPr/>
        </p:nvSpPr>
        <p:spPr>
          <a:xfrm>
            <a:off x="7895755" y="5082826"/>
            <a:ext cx="2916143" cy="573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 is simply dummy text of the printing and typesetting industry</a:t>
            </a:r>
          </a:p>
        </p:txBody>
      </p:sp>
    </p:spTree>
    <p:extLst>
      <p:ext uri="{BB962C8B-B14F-4D97-AF65-F5344CB8AC3E}">
        <p14:creationId xmlns:p14="http://schemas.microsoft.com/office/powerpoint/2010/main" val="212721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4">
            <a:extLst>
              <a:ext uri="{FF2B5EF4-FFF2-40B4-BE49-F238E27FC236}">
                <a16:creationId xmlns="" xmlns:a16="http://schemas.microsoft.com/office/drawing/2014/main" id="{32E97553-B9DE-4AAB-81C9-20AF47574B51}"/>
              </a:ext>
            </a:extLst>
          </p:cNvPr>
          <p:cNvGrpSpPr/>
          <p:nvPr/>
        </p:nvGrpSpPr>
        <p:grpSpPr>
          <a:xfrm>
            <a:off x="4009035" y="2122052"/>
            <a:ext cx="4173930" cy="4735947"/>
            <a:chOff x="3732125" y="1507026"/>
            <a:chExt cx="4715971" cy="5350974"/>
          </a:xfrm>
        </p:grpSpPr>
        <p:grpSp>
          <p:nvGrpSpPr>
            <p:cNvPr id="3" name="Group 2">
              <a:extLst>
                <a:ext uri="{FF2B5EF4-FFF2-40B4-BE49-F238E27FC236}">
                  <a16:creationId xmlns="" xmlns:a16="http://schemas.microsoft.com/office/drawing/2014/main" id="{6E2E973D-1852-4FDC-BA05-E6A174D58AAB}"/>
                </a:ext>
              </a:extLst>
            </p:cNvPr>
            <p:cNvGrpSpPr/>
            <p:nvPr/>
          </p:nvGrpSpPr>
          <p:grpSpPr>
            <a:xfrm rot="5400000">
              <a:off x="5584147" y="3994050"/>
              <a:ext cx="1023708" cy="4704191"/>
              <a:chOff x="5178576" y="1858213"/>
              <a:chExt cx="1227376" cy="4688993"/>
            </a:xfrm>
          </p:grpSpPr>
          <p:sp>
            <p:nvSpPr>
              <p:cNvPr id="30" name="Freeform 17">
                <a:extLst>
                  <a:ext uri="{FF2B5EF4-FFF2-40B4-BE49-F238E27FC236}">
                    <a16:creationId xmlns="" xmlns:a16="http://schemas.microsoft.com/office/drawing/2014/main" id="{CCA27485-69F8-4504-8C1A-E6F0CE23AE76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5189204" y="1858213"/>
                <a:ext cx="510077" cy="2021713"/>
              </a:xfrm>
              <a:custGeom>
                <a:avLst/>
                <a:gdLst>
                  <a:gd name="T0" fmla="*/ 192 w 192"/>
                  <a:gd name="T1" fmla="*/ 724 h 761"/>
                  <a:gd name="T2" fmla="*/ 0 w 192"/>
                  <a:gd name="T3" fmla="*/ 0 h 761"/>
                  <a:gd name="T4" fmla="*/ 0 w 192"/>
                  <a:gd name="T5" fmla="*/ 223 h 761"/>
                  <a:gd name="T6" fmla="*/ 192 w 192"/>
                  <a:gd name="T7" fmla="*/ 761 h 761"/>
                  <a:gd name="T8" fmla="*/ 192 w 192"/>
                  <a:gd name="T9" fmla="*/ 724 h 7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761">
                    <a:moveTo>
                      <a:pt x="192" y="724"/>
                    </a:moveTo>
                    <a:lnTo>
                      <a:pt x="0" y="0"/>
                    </a:lnTo>
                    <a:lnTo>
                      <a:pt x="0" y="223"/>
                    </a:lnTo>
                    <a:lnTo>
                      <a:pt x="192" y="761"/>
                    </a:lnTo>
                    <a:lnTo>
                      <a:pt x="192" y="724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1" name="Freeform 18">
                <a:extLst>
                  <a:ext uri="{FF2B5EF4-FFF2-40B4-BE49-F238E27FC236}">
                    <a16:creationId xmlns="" xmlns:a16="http://schemas.microsoft.com/office/drawing/2014/main" id="{88FEBFDD-DC33-4ED7-927C-5B5FFC4B8FD1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5183888" y="2878369"/>
                <a:ext cx="528675" cy="1179554"/>
              </a:xfrm>
              <a:custGeom>
                <a:avLst/>
                <a:gdLst>
                  <a:gd name="T0" fmla="*/ 199 w 199"/>
                  <a:gd name="T1" fmla="*/ 408 h 444"/>
                  <a:gd name="T2" fmla="*/ 0 w 199"/>
                  <a:gd name="T3" fmla="*/ 0 h 444"/>
                  <a:gd name="T4" fmla="*/ 0 w 199"/>
                  <a:gd name="T5" fmla="*/ 228 h 444"/>
                  <a:gd name="T6" fmla="*/ 199 w 199"/>
                  <a:gd name="T7" fmla="*/ 444 h 444"/>
                  <a:gd name="T8" fmla="*/ 199 w 199"/>
                  <a:gd name="T9" fmla="*/ 408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9" h="444">
                    <a:moveTo>
                      <a:pt x="199" y="408"/>
                    </a:moveTo>
                    <a:lnTo>
                      <a:pt x="0" y="0"/>
                    </a:lnTo>
                    <a:lnTo>
                      <a:pt x="0" y="228"/>
                    </a:lnTo>
                    <a:lnTo>
                      <a:pt x="199" y="444"/>
                    </a:lnTo>
                    <a:lnTo>
                      <a:pt x="199" y="408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2" name="Freeform 19">
                <a:extLst>
                  <a:ext uri="{FF2B5EF4-FFF2-40B4-BE49-F238E27FC236}">
                    <a16:creationId xmlns="" xmlns:a16="http://schemas.microsoft.com/office/drawing/2014/main" id="{0482F880-71C0-4345-A544-899E9B96AF29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5197172" y="3893209"/>
                <a:ext cx="515391" cy="600404"/>
              </a:xfrm>
              <a:custGeom>
                <a:avLst/>
                <a:gdLst>
                  <a:gd name="T0" fmla="*/ 194 w 194"/>
                  <a:gd name="T1" fmla="*/ 98 h 226"/>
                  <a:gd name="T2" fmla="*/ 0 w 194"/>
                  <a:gd name="T3" fmla="*/ 0 h 226"/>
                  <a:gd name="T4" fmla="*/ 0 w 194"/>
                  <a:gd name="T5" fmla="*/ 226 h 226"/>
                  <a:gd name="T6" fmla="*/ 194 w 194"/>
                  <a:gd name="T7" fmla="*/ 133 h 226"/>
                  <a:gd name="T8" fmla="*/ 194 w 194"/>
                  <a:gd name="T9" fmla="*/ 98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4" h="226">
                    <a:moveTo>
                      <a:pt x="194" y="98"/>
                    </a:moveTo>
                    <a:lnTo>
                      <a:pt x="0" y="0"/>
                    </a:lnTo>
                    <a:lnTo>
                      <a:pt x="0" y="226"/>
                    </a:lnTo>
                    <a:lnTo>
                      <a:pt x="194" y="133"/>
                    </a:lnTo>
                    <a:lnTo>
                      <a:pt x="194" y="9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3" name="Freeform 20">
                <a:extLst>
                  <a:ext uri="{FF2B5EF4-FFF2-40B4-BE49-F238E27FC236}">
                    <a16:creationId xmlns="" xmlns:a16="http://schemas.microsoft.com/office/drawing/2014/main" id="{482215BE-AB53-4A07-9B05-F93F15C06139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5183888" y="4342184"/>
                <a:ext cx="528675" cy="1176897"/>
              </a:xfrm>
              <a:custGeom>
                <a:avLst/>
                <a:gdLst>
                  <a:gd name="T0" fmla="*/ 199 w 199"/>
                  <a:gd name="T1" fmla="*/ 0 h 443"/>
                  <a:gd name="T2" fmla="*/ 0 w 199"/>
                  <a:gd name="T3" fmla="*/ 218 h 443"/>
                  <a:gd name="T4" fmla="*/ 0 w 199"/>
                  <a:gd name="T5" fmla="*/ 443 h 443"/>
                  <a:gd name="T6" fmla="*/ 199 w 199"/>
                  <a:gd name="T7" fmla="*/ 35 h 443"/>
                  <a:gd name="T8" fmla="*/ 199 w 199"/>
                  <a:gd name="T9" fmla="*/ 0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9" h="443">
                    <a:moveTo>
                      <a:pt x="199" y="0"/>
                    </a:moveTo>
                    <a:lnTo>
                      <a:pt x="0" y="218"/>
                    </a:lnTo>
                    <a:lnTo>
                      <a:pt x="0" y="443"/>
                    </a:lnTo>
                    <a:lnTo>
                      <a:pt x="199" y="35"/>
                    </a:lnTo>
                    <a:lnTo>
                      <a:pt x="199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4" name="Freeform 21">
                <a:extLst>
                  <a:ext uri="{FF2B5EF4-FFF2-40B4-BE49-F238E27FC236}">
                    <a16:creationId xmlns="" xmlns:a16="http://schemas.microsoft.com/office/drawing/2014/main" id="{27F187DB-4A4F-4B17-87C5-CDBC37C1FC19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5178576" y="4512210"/>
                <a:ext cx="539302" cy="2029684"/>
              </a:xfrm>
              <a:custGeom>
                <a:avLst/>
                <a:gdLst>
                  <a:gd name="T0" fmla="*/ 203 w 203"/>
                  <a:gd name="T1" fmla="*/ 0 h 764"/>
                  <a:gd name="T2" fmla="*/ 0 w 203"/>
                  <a:gd name="T3" fmla="*/ 536 h 764"/>
                  <a:gd name="T4" fmla="*/ 0 w 203"/>
                  <a:gd name="T5" fmla="*/ 764 h 764"/>
                  <a:gd name="T6" fmla="*/ 203 w 203"/>
                  <a:gd name="T7" fmla="*/ 35 h 764"/>
                  <a:gd name="T8" fmla="*/ 203 w 203"/>
                  <a:gd name="T9" fmla="*/ 0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764">
                    <a:moveTo>
                      <a:pt x="203" y="0"/>
                    </a:moveTo>
                    <a:lnTo>
                      <a:pt x="0" y="536"/>
                    </a:lnTo>
                    <a:lnTo>
                      <a:pt x="0" y="764"/>
                    </a:lnTo>
                    <a:lnTo>
                      <a:pt x="203" y="35"/>
                    </a:lnTo>
                    <a:lnTo>
                      <a:pt x="203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5" name="Rectangle 37">
                <a:extLst>
                  <a:ext uri="{FF2B5EF4-FFF2-40B4-BE49-F238E27FC236}">
                    <a16:creationId xmlns="" xmlns:a16="http://schemas.microsoft.com/office/drawing/2014/main" id="{0F289AE6-9CBC-4D41-966C-0EE6023F67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5699281" y="1858213"/>
                <a:ext cx="706670" cy="592433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6" name="Rectangle 38">
                <a:extLst>
                  <a:ext uri="{FF2B5EF4-FFF2-40B4-BE49-F238E27FC236}">
                    <a16:creationId xmlns="" xmlns:a16="http://schemas.microsoft.com/office/drawing/2014/main" id="{314E0C0E-BD85-46EB-BB06-1010D9C785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5712564" y="2878369"/>
                <a:ext cx="693388" cy="605717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7" name="Rectangle 39">
                <a:extLst>
                  <a:ext uri="{FF2B5EF4-FFF2-40B4-BE49-F238E27FC236}">
                    <a16:creationId xmlns="" xmlns:a16="http://schemas.microsoft.com/office/drawing/2014/main" id="{9D2A3026-F097-400A-B20A-2DDA702481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5712564" y="3893209"/>
                <a:ext cx="693388" cy="600404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8" name="Rectangle 40">
                <a:extLst>
                  <a:ext uri="{FF2B5EF4-FFF2-40B4-BE49-F238E27FC236}">
                    <a16:creationId xmlns="" xmlns:a16="http://schemas.microsoft.com/office/drawing/2014/main" id="{F9D4279F-F1F4-4E2F-B1F5-F14D29A8AA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5707251" y="4916021"/>
                <a:ext cx="698701" cy="59774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39" name="Rectangle 41">
                <a:extLst>
                  <a:ext uri="{FF2B5EF4-FFF2-40B4-BE49-F238E27FC236}">
                    <a16:creationId xmlns="" xmlns:a16="http://schemas.microsoft.com/office/drawing/2014/main" id="{A62BA3E6-9DD0-4C05-AF08-782B083EB3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5717877" y="5936176"/>
                <a:ext cx="688074" cy="61103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  <p:sp>
          <p:nvSpPr>
            <p:cNvPr id="4" name="Rectangle 45">
              <a:extLst>
                <a:ext uri="{FF2B5EF4-FFF2-40B4-BE49-F238E27FC236}">
                  <a16:creationId xmlns="" xmlns:a16="http://schemas.microsoft.com/office/drawing/2014/main" id="{E9959FC8-093D-4622-A826-BAF40A0F2C8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>
              <a:off x="5094970" y="4593390"/>
              <a:ext cx="2401200" cy="1044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5" name="Rectangle 48">
              <a:extLst>
                <a:ext uri="{FF2B5EF4-FFF2-40B4-BE49-F238E27FC236}">
                  <a16:creationId xmlns="" xmlns:a16="http://schemas.microsoft.com/office/drawing/2014/main" id="{2375756A-650C-470B-A86C-B795E96F436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>
              <a:off x="4592123" y="4306476"/>
              <a:ext cx="3002625" cy="9328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6" name="Freeform 52">
              <a:extLst>
                <a:ext uri="{FF2B5EF4-FFF2-40B4-BE49-F238E27FC236}">
                  <a16:creationId xmlns="" xmlns:a16="http://schemas.microsoft.com/office/drawing/2014/main" id="{B8B4BC49-AB04-4484-971A-3D9E275286F6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4706796" y="4601648"/>
              <a:ext cx="2402100" cy="93600"/>
            </a:xfrm>
            <a:custGeom>
              <a:avLst/>
              <a:gdLst>
                <a:gd name="T0" fmla="*/ 0 w 501"/>
                <a:gd name="T1" fmla="*/ 2 h 17"/>
                <a:gd name="T2" fmla="*/ 0 w 501"/>
                <a:gd name="T3" fmla="*/ 17 h 17"/>
                <a:gd name="T4" fmla="*/ 501 w 501"/>
                <a:gd name="T5" fmla="*/ 17 h 17"/>
                <a:gd name="T6" fmla="*/ 501 w 501"/>
                <a:gd name="T7" fmla="*/ 1 h 17"/>
                <a:gd name="T8" fmla="*/ 0 w 501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1" h="17">
                  <a:moveTo>
                    <a:pt x="0" y="2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4" y="17"/>
                    <a:pt x="447" y="15"/>
                    <a:pt x="501" y="17"/>
                  </a:cubicBezTo>
                  <a:cubicBezTo>
                    <a:pt x="501" y="1"/>
                    <a:pt x="501" y="1"/>
                    <a:pt x="501" y="1"/>
                  </a:cubicBezTo>
                  <a:cubicBezTo>
                    <a:pt x="443" y="0"/>
                    <a:pt x="18" y="2"/>
                    <a:pt x="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7" name="Rectangle 48">
              <a:extLst>
                <a:ext uri="{FF2B5EF4-FFF2-40B4-BE49-F238E27FC236}">
                  <a16:creationId xmlns="" xmlns:a16="http://schemas.microsoft.com/office/drawing/2014/main" id="{37248FA1-8A0B-43D5-95F3-F65114DF0E8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>
              <a:off x="5731857" y="5044964"/>
              <a:ext cx="1501312" cy="10671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Freeform 50">
              <a:extLst>
                <a:ext uri="{FF2B5EF4-FFF2-40B4-BE49-F238E27FC236}">
                  <a16:creationId xmlns="" xmlns:a16="http://schemas.microsoft.com/office/drawing/2014/main" id="{9B2CC37D-8CCF-4F39-9355-1A9845D0EFAE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6558288" y="3830373"/>
              <a:ext cx="392400" cy="648000"/>
            </a:xfrm>
            <a:custGeom>
              <a:avLst/>
              <a:gdLst>
                <a:gd name="T0" fmla="*/ 58 w 73"/>
                <a:gd name="T1" fmla="*/ 0 h 89"/>
                <a:gd name="T2" fmla="*/ 58 w 73"/>
                <a:gd name="T3" fmla="*/ 1 h 89"/>
                <a:gd name="T4" fmla="*/ 1 w 73"/>
                <a:gd name="T5" fmla="*/ 74 h 89"/>
                <a:gd name="T6" fmla="*/ 0 w 73"/>
                <a:gd name="T7" fmla="*/ 74 h 89"/>
                <a:gd name="T8" fmla="*/ 0 w 73"/>
                <a:gd name="T9" fmla="*/ 89 h 89"/>
                <a:gd name="T10" fmla="*/ 1 w 73"/>
                <a:gd name="T11" fmla="*/ 89 h 89"/>
                <a:gd name="T12" fmla="*/ 58 w 73"/>
                <a:gd name="T13" fmla="*/ 60 h 89"/>
                <a:gd name="T14" fmla="*/ 73 w 73"/>
                <a:gd name="T15" fmla="*/ 1 h 89"/>
                <a:gd name="T16" fmla="*/ 73 w 73"/>
                <a:gd name="T17" fmla="*/ 0 h 89"/>
                <a:gd name="T18" fmla="*/ 58 w 73"/>
                <a:gd name="T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89">
                  <a:moveTo>
                    <a:pt x="58" y="0"/>
                  </a:moveTo>
                  <a:cubicBezTo>
                    <a:pt x="58" y="1"/>
                    <a:pt x="58" y="1"/>
                    <a:pt x="58" y="1"/>
                  </a:cubicBezTo>
                  <a:cubicBezTo>
                    <a:pt x="58" y="23"/>
                    <a:pt x="52" y="74"/>
                    <a:pt x="1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26" y="89"/>
                    <a:pt x="45" y="79"/>
                    <a:pt x="58" y="60"/>
                  </a:cubicBezTo>
                  <a:cubicBezTo>
                    <a:pt x="71" y="41"/>
                    <a:pt x="73" y="17"/>
                    <a:pt x="73" y="1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Rectangle 48">
              <a:extLst>
                <a:ext uri="{FF2B5EF4-FFF2-40B4-BE49-F238E27FC236}">
                  <a16:creationId xmlns="" xmlns:a16="http://schemas.microsoft.com/office/drawing/2014/main" id="{A4D50001-7CBD-40C4-B036-1C07A5CDADB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 flipV="1">
              <a:off x="4971883" y="5038090"/>
              <a:ext cx="1501312" cy="932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50">
              <a:extLst>
                <a:ext uri="{FF2B5EF4-FFF2-40B4-BE49-F238E27FC236}">
                  <a16:creationId xmlns="" xmlns:a16="http://schemas.microsoft.com/office/drawing/2014/main" id="{80E1D1FA-E391-4CAB-89FB-3D515ED47561}"/>
                </a:ext>
              </a:extLst>
            </p:cNvPr>
            <p:cNvSpPr>
              <a:spLocks/>
            </p:cNvSpPr>
            <p:nvPr/>
          </p:nvSpPr>
          <p:spPr bwMode="auto">
            <a:xfrm rot="5400000" flipH="1" flipV="1">
              <a:off x="5287911" y="3862330"/>
              <a:ext cx="381120" cy="562370"/>
            </a:xfrm>
            <a:custGeom>
              <a:avLst/>
              <a:gdLst>
                <a:gd name="T0" fmla="*/ 58 w 73"/>
                <a:gd name="T1" fmla="*/ 0 h 89"/>
                <a:gd name="T2" fmla="*/ 58 w 73"/>
                <a:gd name="T3" fmla="*/ 1 h 89"/>
                <a:gd name="T4" fmla="*/ 1 w 73"/>
                <a:gd name="T5" fmla="*/ 74 h 89"/>
                <a:gd name="T6" fmla="*/ 0 w 73"/>
                <a:gd name="T7" fmla="*/ 74 h 89"/>
                <a:gd name="T8" fmla="*/ 0 w 73"/>
                <a:gd name="T9" fmla="*/ 89 h 89"/>
                <a:gd name="T10" fmla="*/ 1 w 73"/>
                <a:gd name="T11" fmla="*/ 89 h 89"/>
                <a:gd name="T12" fmla="*/ 58 w 73"/>
                <a:gd name="T13" fmla="*/ 60 h 89"/>
                <a:gd name="T14" fmla="*/ 73 w 73"/>
                <a:gd name="T15" fmla="*/ 1 h 89"/>
                <a:gd name="T16" fmla="*/ 73 w 73"/>
                <a:gd name="T17" fmla="*/ 0 h 89"/>
                <a:gd name="T18" fmla="*/ 58 w 73"/>
                <a:gd name="T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89">
                  <a:moveTo>
                    <a:pt x="58" y="0"/>
                  </a:moveTo>
                  <a:cubicBezTo>
                    <a:pt x="58" y="1"/>
                    <a:pt x="58" y="1"/>
                    <a:pt x="58" y="1"/>
                  </a:cubicBezTo>
                  <a:cubicBezTo>
                    <a:pt x="58" y="23"/>
                    <a:pt x="52" y="74"/>
                    <a:pt x="1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26" y="89"/>
                    <a:pt x="45" y="79"/>
                    <a:pt x="58" y="60"/>
                  </a:cubicBezTo>
                  <a:cubicBezTo>
                    <a:pt x="71" y="41"/>
                    <a:pt x="73" y="17"/>
                    <a:pt x="73" y="1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" name="Freeform 50">
              <a:extLst>
                <a:ext uri="{FF2B5EF4-FFF2-40B4-BE49-F238E27FC236}">
                  <a16:creationId xmlns="" xmlns:a16="http://schemas.microsoft.com/office/drawing/2014/main" id="{FACEC576-C381-445A-AF5A-5B05EEA2CD1E}"/>
                </a:ext>
              </a:extLst>
            </p:cNvPr>
            <p:cNvSpPr>
              <a:spLocks/>
            </p:cNvSpPr>
            <p:nvPr/>
          </p:nvSpPr>
          <p:spPr bwMode="auto">
            <a:xfrm rot="5400000" flipH="1" flipV="1">
              <a:off x="5468404" y="2981629"/>
              <a:ext cx="381120" cy="562370"/>
            </a:xfrm>
            <a:custGeom>
              <a:avLst/>
              <a:gdLst>
                <a:gd name="T0" fmla="*/ 58 w 73"/>
                <a:gd name="T1" fmla="*/ 0 h 89"/>
                <a:gd name="T2" fmla="*/ 58 w 73"/>
                <a:gd name="T3" fmla="*/ 1 h 89"/>
                <a:gd name="T4" fmla="*/ 1 w 73"/>
                <a:gd name="T5" fmla="*/ 74 h 89"/>
                <a:gd name="T6" fmla="*/ 0 w 73"/>
                <a:gd name="T7" fmla="*/ 74 h 89"/>
                <a:gd name="T8" fmla="*/ 0 w 73"/>
                <a:gd name="T9" fmla="*/ 89 h 89"/>
                <a:gd name="T10" fmla="*/ 1 w 73"/>
                <a:gd name="T11" fmla="*/ 89 h 89"/>
                <a:gd name="T12" fmla="*/ 58 w 73"/>
                <a:gd name="T13" fmla="*/ 60 h 89"/>
                <a:gd name="T14" fmla="*/ 73 w 73"/>
                <a:gd name="T15" fmla="*/ 1 h 89"/>
                <a:gd name="T16" fmla="*/ 73 w 73"/>
                <a:gd name="T17" fmla="*/ 0 h 89"/>
                <a:gd name="T18" fmla="*/ 58 w 73"/>
                <a:gd name="T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89">
                  <a:moveTo>
                    <a:pt x="58" y="0"/>
                  </a:moveTo>
                  <a:cubicBezTo>
                    <a:pt x="58" y="1"/>
                    <a:pt x="58" y="1"/>
                    <a:pt x="58" y="1"/>
                  </a:cubicBezTo>
                  <a:cubicBezTo>
                    <a:pt x="58" y="23"/>
                    <a:pt x="52" y="74"/>
                    <a:pt x="1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26" y="89"/>
                    <a:pt x="45" y="79"/>
                    <a:pt x="58" y="60"/>
                  </a:cubicBezTo>
                  <a:cubicBezTo>
                    <a:pt x="71" y="41"/>
                    <a:pt x="73" y="17"/>
                    <a:pt x="73" y="1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50">
              <a:extLst>
                <a:ext uri="{FF2B5EF4-FFF2-40B4-BE49-F238E27FC236}">
                  <a16:creationId xmlns="" xmlns:a16="http://schemas.microsoft.com/office/drawing/2014/main" id="{88B5C629-9C2D-4428-A888-3BD3A80E1BFF}"/>
                </a:ext>
              </a:extLst>
            </p:cNvPr>
            <p:cNvSpPr>
              <a:spLocks/>
            </p:cNvSpPr>
            <p:nvPr/>
          </p:nvSpPr>
          <p:spPr bwMode="auto">
            <a:xfrm rot="16200000" flipV="1">
              <a:off x="6332295" y="2991885"/>
              <a:ext cx="378000" cy="558000"/>
            </a:xfrm>
            <a:custGeom>
              <a:avLst/>
              <a:gdLst>
                <a:gd name="T0" fmla="*/ 58 w 73"/>
                <a:gd name="T1" fmla="*/ 0 h 89"/>
                <a:gd name="T2" fmla="*/ 58 w 73"/>
                <a:gd name="T3" fmla="*/ 1 h 89"/>
                <a:gd name="T4" fmla="*/ 1 w 73"/>
                <a:gd name="T5" fmla="*/ 74 h 89"/>
                <a:gd name="T6" fmla="*/ 0 w 73"/>
                <a:gd name="T7" fmla="*/ 74 h 89"/>
                <a:gd name="T8" fmla="*/ 0 w 73"/>
                <a:gd name="T9" fmla="*/ 89 h 89"/>
                <a:gd name="T10" fmla="*/ 1 w 73"/>
                <a:gd name="T11" fmla="*/ 89 h 89"/>
                <a:gd name="T12" fmla="*/ 58 w 73"/>
                <a:gd name="T13" fmla="*/ 60 h 89"/>
                <a:gd name="T14" fmla="*/ 73 w 73"/>
                <a:gd name="T15" fmla="*/ 1 h 89"/>
                <a:gd name="T16" fmla="*/ 73 w 73"/>
                <a:gd name="T17" fmla="*/ 0 h 89"/>
                <a:gd name="T18" fmla="*/ 58 w 73"/>
                <a:gd name="T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89">
                  <a:moveTo>
                    <a:pt x="58" y="0"/>
                  </a:moveTo>
                  <a:cubicBezTo>
                    <a:pt x="58" y="1"/>
                    <a:pt x="58" y="1"/>
                    <a:pt x="58" y="1"/>
                  </a:cubicBezTo>
                  <a:cubicBezTo>
                    <a:pt x="58" y="23"/>
                    <a:pt x="52" y="74"/>
                    <a:pt x="1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26" y="89"/>
                    <a:pt x="45" y="79"/>
                    <a:pt x="58" y="60"/>
                  </a:cubicBezTo>
                  <a:cubicBezTo>
                    <a:pt x="71" y="41"/>
                    <a:pt x="73" y="17"/>
                    <a:pt x="73" y="1"/>
                  </a:cubicBezTo>
                  <a:cubicBezTo>
                    <a:pt x="73" y="0"/>
                    <a:pt x="73" y="0"/>
                    <a:pt x="73" y="0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33">
              <a:extLst>
                <a:ext uri="{FF2B5EF4-FFF2-40B4-BE49-F238E27FC236}">
                  <a16:creationId xmlns="" xmlns:a16="http://schemas.microsoft.com/office/drawing/2014/main" id="{E00B4452-FC5C-4EE9-907A-DF4026B65837}"/>
                </a:ext>
              </a:extLst>
            </p:cNvPr>
            <p:cNvSpPr>
              <a:spLocks/>
            </p:cNvSpPr>
            <p:nvPr/>
          </p:nvSpPr>
          <p:spPr bwMode="auto">
            <a:xfrm rot="20192702" flipH="1">
              <a:off x="6055524" y="1507026"/>
              <a:ext cx="779920" cy="635236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4" name="Freeform 36">
              <a:extLst>
                <a:ext uri="{FF2B5EF4-FFF2-40B4-BE49-F238E27FC236}">
                  <a16:creationId xmlns="" xmlns:a16="http://schemas.microsoft.com/office/drawing/2014/main" id="{554FEBEA-C9D5-4124-8BF5-51FD91CCA658}"/>
                </a:ext>
              </a:extLst>
            </p:cNvPr>
            <p:cNvSpPr>
              <a:spLocks/>
            </p:cNvSpPr>
            <p:nvPr/>
          </p:nvSpPr>
          <p:spPr bwMode="auto">
            <a:xfrm rot="1695130">
              <a:off x="7397651" y="2210090"/>
              <a:ext cx="368887" cy="464531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5" name="Freeform 30">
              <a:extLst>
                <a:ext uri="{FF2B5EF4-FFF2-40B4-BE49-F238E27FC236}">
                  <a16:creationId xmlns="" xmlns:a16="http://schemas.microsoft.com/office/drawing/2014/main" id="{20593B1B-174C-451B-9D0A-3B503A76FD2E}"/>
                </a:ext>
              </a:extLst>
            </p:cNvPr>
            <p:cNvSpPr>
              <a:spLocks/>
            </p:cNvSpPr>
            <p:nvPr/>
          </p:nvSpPr>
          <p:spPr bwMode="auto">
            <a:xfrm rot="19798984">
              <a:off x="5994444" y="1890075"/>
              <a:ext cx="1348215" cy="994401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6" name="Freeform 36">
              <a:extLst>
                <a:ext uri="{FF2B5EF4-FFF2-40B4-BE49-F238E27FC236}">
                  <a16:creationId xmlns="" xmlns:a16="http://schemas.microsoft.com/office/drawing/2014/main" id="{BA9141ED-8849-41ED-8696-2165656DADD9}"/>
                </a:ext>
              </a:extLst>
            </p:cNvPr>
            <p:cNvSpPr>
              <a:spLocks/>
            </p:cNvSpPr>
            <p:nvPr/>
          </p:nvSpPr>
          <p:spPr bwMode="auto">
            <a:xfrm rot="20742510">
              <a:off x="5833823" y="2048634"/>
              <a:ext cx="368887" cy="464531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7" name="Freeform 30">
              <a:extLst>
                <a:ext uri="{FF2B5EF4-FFF2-40B4-BE49-F238E27FC236}">
                  <a16:creationId xmlns="" xmlns:a16="http://schemas.microsoft.com/office/drawing/2014/main" id="{FA63B7D4-792B-4557-AB12-472AEFA6C9B6}"/>
                </a:ext>
              </a:extLst>
            </p:cNvPr>
            <p:cNvSpPr>
              <a:spLocks/>
            </p:cNvSpPr>
            <p:nvPr/>
          </p:nvSpPr>
          <p:spPr bwMode="auto">
            <a:xfrm rot="1801016" flipH="1">
              <a:off x="5134464" y="3212730"/>
              <a:ext cx="876952" cy="646813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8" name="Freeform 28">
              <a:extLst>
                <a:ext uri="{FF2B5EF4-FFF2-40B4-BE49-F238E27FC236}">
                  <a16:creationId xmlns="" xmlns:a16="http://schemas.microsoft.com/office/drawing/2014/main" id="{327793A3-BA67-4B36-AE05-3046786930B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2125" y="2926233"/>
              <a:ext cx="1324889" cy="1196364"/>
            </a:xfrm>
            <a:custGeom>
              <a:avLst/>
              <a:gdLst>
                <a:gd name="T0" fmla="*/ 105 w 164"/>
                <a:gd name="T1" fmla="*/ 85 h 151"/>
                <a:gd name="T2" fmla="*/ 149 w 164"/>
                <a:gd name="T3" fmla="*/ 140 h 151"/>
                <a:gd name="T4" fmla="*/ 60 w 164"/>
                <a:gd name="T5" fmla="*/ 126 h 151"/>
                <a:gd name="T6" fmla="*/ 33 w 164"/>
                <a:gd name="T7" fmla="*/ 0 h 151"/>
                <a:gd name="T8" fmla="*/ 126 w 164"/>
                <a:gd name="T9" fmla="*/ 54 h 151"/>
                <a:gd name="T10" fmla="*/ 164 w 164"/>
                <a:gd name="T11" fmla="*/ 127 h 151"/>
                <a:gd name="T12" fmla="*/ 105 w 164"/>
                <a:gd name="T13" fmla="*/ 8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" h="151">
                  <a:moveTo>
                    <a:pt x="105" y="85"/>
                  </a:moveTo>
                  <a:cubicBezTo>
                    <a:pt x="105" y="85"/>
                    <a:pt x="156" y="110"/>
                    <a:pt x="149" y="140"/>
                  </a:cubicBezTo>
                  <a:cubicBezTo>
                    <a:pt x="134" y="131"/>
                    <a:pt x="88" y="151"/>
                    <a:pt x="60" y="126"/>
                  </a:cubicBezTo>
                  <a:cubicBezTo>
                    <a:pt x="0" y="69"/>
                    <a:pt x="33" y="0"/>
                    <a:pt x="33" y="0"/>
                  </a:cubicBezTo>
                  <a:cubicBezTo>
                    <a:pt x="39" y="49"/>
                    <a:pt x="90" y="22"/>
                    <a:pt x="126" y="54"/>
                  </a:cubicBezTo>
                  <a:cubicBezTo>
                    <a:pt x="159" y="83"/>
                    <a:pt x="162" y="111"/>
                    <a:pt x="164" y="127"/>
                  </a:cubicBezTo>
                  <a:cubicBezTo>
                    <a:pt x="162" y="121"/>
                    <a:pt x="142" y="91"/>
                    <a:pt x="105" y="8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19" name="Freeform 30">
              <a:extLst>
                <a:ext uri="{FF2B5EF4-FFF2-40B4-BE49-F238E27FC236}">
                  <a16:creationId xmlns="" xmlns:a16="http://schemas.microsoft.com/office/drawing/2014/main" id="{6B3A209A-385F-43E7-896A-AE7DCBB6142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5872" y="2450330"/>
              <a:ext cx="1506509" cy="1111153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0" name="Freeform 33">
              <a:extLst>
                <a:ext uri="{FF2B5EF4-FFF2-40B4-BE49-F238E27FC236}">
                  <a16:creationId xmlns="" xmlns:a16="http://schemas.microsoft.com/office/drawing/2014/main" id="{D38E9E97-80D5-488B-B797-337CCAFA9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18746" y="2553723"/>
              <a:ext cx="926540" cy="754656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1" name="Freeform 34">
              <a:extLst>
                <a:ext uri="{FF2B5EF4-FFF2-40B4-BE49-F238E27FC236}">
                  <a16:creationId xmlns="" xmlns:a16="http://schemas.microsoft.com/office/drawing/2014/main" id="{D7EC10D6-2644-4E3D-96A5-4A29401F55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3093" y="1847163"/>
              <a:ext cx="477232" cy="625182"/>
            </a:xfrm>
            <a:custGeom>
              <a:avLst/>
              <a:gdLst>
                <a:gd name="T0" fmla="*/ 23 w 78"/>
                <a:gd name="T1" fmla="*/ 85 h 104"/>
                <a:gd name="T2" fmla="*/ 18 w 78"/>
                <a:gd name="T3" fmla="*/ 31 h 104"/>
                <a:gd name="T4" fmla="*/ 45 w 78"/>
                <a:gd name="T5" fmla="*/ 0 h 104"/>
                <a:gd name="T6" fmla="*/ 57 w 78"/>
                <a:gd name="T7" fmla="*/ 17 h 104"/>
                <a:gd name="T8" fmla="*/ 75 w 78"/>
                <a:gd name="T9" fmla="*/ 57 h 104"/>
                <a:gd name="T10" fmla="*/ 70 w 78"/>
                <a:gd name="T11" fmla="*/ 79 h 104"/>
                <a:gd name="T12" fmla="*/ 76 w 78"/>
                <a:gd name="T13" fmla="*/ 72 h 104"/>
                <a:gd name="T14" fmla="*/ 73 w 78"/>
                <a:gd name="T15" fmla="*/ 104 h 104"/>
                <a:gd name="T16" fmla="*/ 62 w 78"/>
                <a:gd name="T17" fmla="*/ 95 h 104"/>
                <a:gd name="T18" fmla="*/ 33 w 78"/>
                <a:gd name="T19" fmla="*/ 30 h 104"/>
                <a:gd name="T20" fmla="*/ 57 w 78"/>
                <a:gd name="T21" fmla="*/ 104 h 104"/>
                <a:gd name="T22" fmla="*/ 19 w 78"/>
                <a:gd name="T23" fmla="*/ 85 h 104"/>
                <a:gd name="T24" fmla="*/ 23 w 78"/>
                <a:gd name="T25" fmla="*/ 8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104">
                  <a:moveTo>
                    <a:pt x="23" y="85"/>
                  </a:moveTo>
                  <a:cubicBezTo>
                    <a:pt x="23" y="85"/>
                    <a:pt x="0" y="66"/>
                    <a:pt x="18" y="31"/>
                  </a:cubicBezTo>
                  <a:cubicBezTo>
                    <a:pt x="31" y="5"/>
                    <a:pt x="45" y="0"/>
                    <a:pt x="45" y="0"/>
                  </a:cubicBezTo>
                  <a:cubicBezTo>
                    <a:pt x="45" y="0"/>
                    <a:pt x="40" y="8"/>
                    <a:pt x="57" y="17"/>
                  </a:cubicBezTo>
                  <a:cubicBezTo>
                    <a:pt x="67" y="22"/>
                    <a:pt x="78" y="40"/>
                    <a:pt x="75" y="57"/>
                  </a:cubicBezTo>
                  <a:cubicBezTo>
                    <a:pt x="71" y="75"/>
                    <a:pt x="70" y="79"/>
                    <a:pt x="70" y="79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66" y="96"/>
                    <a:pt x="73" y="104"/>
                  </a:cubicBezTo>
                  <a:cubicBezTo>
                    <a:pt x="69" y="101"/>
                    <a:pt x="66" y="98"/>
                    <a:pt x="62" y="95"/>
                  </a:cubicBezTo>
                  <a:cubicBezTo>
                    <a:pt x="41" y="76"/>
                    <a:pt x="31" y="51"/>
                    <a:pt x="33" y="30"/>
                  </a:cubicBezTo>
                  <a:cubicBezTo>
                    <a:pt x="27" y="50"/>
                    <a:pt x="29" y="77"/>
                    <a:pt x="57" y="104"/>
                  </a:cubicBezTo>
                  <a:cubicBezTo>
                    <a:pt x="48" y="104"/>
                    <a:pt x="31" y="101"/>
                    <a:pt x="19" y="85"/>
                  </a:cubicBezTo>
                  <a:lnTo>
                    <a:pt x="23" y="8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2" name="Freeform 35">
              <a:extLst>
                <a:ext uri="{FF2B5EF4-FFF2-40B4-BE49-F238E27FC236}">
                  <a16:creationId xmlns="" xmlns:a16="http://schemas.microsoft.com/office/drawing/2014/main" id="{F2C13C98-13B1-402A-AAEE-977DAEB93F7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8424" y="3640799"/>
              <a:ext cx="570099" cy="534063"/>
            </a:xfrm>
            <a:custGeom>
              <a:avLst/>
              <a:gdLst>
                <a:gd name="T0" fmla="*/ 9 w 93"/>
                <a:gd name="T1" fmla="*/ 37 h 89"/>
                <a:gd name="T2" fmla="*/ 52 w 93"/>
                <a:gd name="T3" fmla="*/ 3 h 89"/>
                <a:gd name="T4" fmla="*/ 93 w 93"/>
                <a:gd name="T5" fmla="*/ 9 h 89"/>
                <a:gd name="T6" fmla="*/ 85 w 93"/>
                <a:gd name="T7" fmla="*/ 28 h 89"/>
                <a:gd name="T8" fmla="*/ 60 w 93"/>
                <a:gd name="T9" fmla="*/ 65 h 89"/>
                <a:gd name="T10" fmla="*/ 40 w 93"/>
                <a:gd name="T11" fmla="*/ 73 h 89"/>
                <a:gd name="T12" fmla="*/ 49 w 93"/>
                <a:gd name="T13" fmla="*/ 74 h 89"/>
                <a:gd name="T14" fmla="*/ 21 w 93"/>
                <a:gd name="T15" fmla="*/ 89 h 89"/>
                <a:gd name="T16" fmla="*/ 22 w 93"/>
                <a:gd name="T17" fmla="*/ 74 h 89"/>
                <a:gd name="T18" fmla="*/ 60 w 93"/>
                <a:gd name="T19" fmla="*/ 15 h 89"/>
                <a:gd name="T20" fmla="*/ 12 w 93"/>
                <a:gd name="T21" fmla="*/ 76 h 89"/>
                <a:gd name="T22" fmla="*/ 7 w 93"/>
                <a:gd name="T23" fmla="*/ 33 h 89"/>
                <a:gd name="T24" fmla="*/ 9 w 93"/>
                <a:gd name="T25" fmla="*/ 3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89">
                  <a:moveTo>
                    <a:pt x="9" y="37"/>
                  </a:moveTo>
                  <a:cubicBezTo>
                    <a:pt x="9" y="37"/>
                    <a:pt x="13" y="7"/>
                    <a:pt x="52" y="3"/>
                  </a:cubicBezTo>
                  <a:cubicBezTo>
                    <a:pt x="80" y="0"/>
                    <a:pt x="93" y="9"/>
                    <a:pt x="93" y="9"/>
                  </a:cubicBezTo>
                  <a:cubicBezTo>
                    <a:pt x="93" y="9"/>
                    <a:pt x="83" y="9"/>
                    <a:pt x="85" y="28"/>
                  </a:cubicBezTo>
                  <a:cubicBezTo>
                    <a:pt x="86" y="39"/>
                    <a:pt x="77" y="58"/>
                    <a:pt x="60" y="65"/>
                  </a:cubicBezTo>
                  <a:cubicBezTo>
                    <a:pt x="44" y="71"/>
                    <a:pt x="40" y="73"/>
                    <a:pt x="40" y="73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49" y="74"/>
                    <a:pt x="23" y="78"/>
                    <a:pt x="21" y="89"/>
                  </a:cubicBezTo>
                  <a:cubicBezTo>
                    <a:pt x="21" y="84"/>
                    <a:pt x="21" y="79"/>
                    <a:pt x="22" y="74"/>
                  </a:cubicBezTo>
                  <a:cubicBezTo>
                    <a:pt x="27" y="47"/>
                    <a:pt x="42" y="25"/>
                    <a:pt x="60" y="15"/>
                  </a:cubicBezTo>
                  <a:cubicBezTo>
                    <a:pt x="41" y="21"/>
                    <a:pt x="19" y="37"/>
                    <a:pt x="12" y="76"/>
                  </a:cubicBezTo>
                  <a:cubicBezTo>
                    <a:pt x="7" y="68"/>
                    <a:pt x="0" y="52"/>
                    <a:pt x="7" y="33"/>
                  </a:cubicBezTo>
                  <a:lnTo>
                    <a:pt x="9" y="3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3" name="Freeform 36">
              <a:extLst>
                <a:ext uri="{FF2B5EF4-FFF2-40B4-BE49-F238E27FC236}">
                  <a16:creationId xmlns="" xmlns:a16="http://schemas.microsoft.com/office/drawing/2014/main" id="{83A3FE8E-77D4-479D-83BE-A642BBCB7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4958" y="3010186"/>
              <a:ext cx="482392" cy="607464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4" name="Freeform 37">
              <a:extLst>
                <a:ext uri="{FF2B5EF4-FFF2-40B4-BE49-F238E27FC236}">
                  <a16:creationId xmlns="" xmlns:a16="http://schemas.microsoft.com/office/drawing/2014/main" id="{D1815C38-0B49-494A-A5E7-46FC6841FF9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0494" y="1571657"/>
              <a:ext cx="678443" cy="870698"/>
            </a:xfrm>
            <a:custGeom>
              <a:avLst/>
              <a:gdLst>
                <a:gd name="T0" fmla="*/ 15 w 111"/>
                <a:gd name="T1" fmla="*/ 90 h 145"/>
                <a:gd name="T2" fmla="*/ 45 w 111"/>
                <a:gd name="T3" fmla="*/ 21 h 145"/>
                <a:gd name="T4" fmla="*/ 98 w 111"/>
                <a:gd name="T5" fmla="*/ 2 h 145"/>
                <a:gd name="T6" fmla="*/ 101 w 111"/>
                <a:gd name="T7" fmla="*/ 31 h 145"/>
                <a:gd name="T8" fmla="*/ 94 w 111"/>
                <a:gd name="T9" fmla="*/ 91 h 145"/>
                <a:gd name="T10" fmla="*/ 74 w 111"/>
                <a:gd name="T11" fmla="*/ 114 h 145"/>
                <a:gd name="T12" fmla="*/ 86 w 111"/>
                <a:gd name="T13" fmla="*/ 110 h 145"/>
                <a:gd name="T14" fmla="*/ 61 w 111"/>
                <a:gd name="T15" fmla="*/ 145 h 145"/>
                <a:gd name="T16" fmla="*/ 54 w 111"/>
                <a:gd name="T17" fmla="*/ 126 h 145"/>
                <a:gd name="T18" fmla="*/ 63 w 111"/>
                <a:gd name="T19" fmla="*/ 30 h 145"/>
                <a:gd name="T20" fmla="*/ 42 w 111"/>
                <a:gd name="T21" fmla="*/ 134 h 145"/>
                <a:gd name="T22" fmla="*/ 9 w 111"/>
                <a:gd name="T23" fmla="*/ 86 h 145"/>
                <a:gd name="T24" fmla="*/ 15 w 111"/>
                <a:gd name="T25" fmla="*/ 9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" h="145">
                  <a:moveTo>
                    <a:pt x="15" y="90"/>
                  </a:moveTo>
                  <a:cubicBezTo>
                    <a:pt x="15" y="90"/>
                    <a:pt x="0" y="50"/>
                    <a:pt x="45" y="21"/>
                  </a:cubicBezTo>
                  <a:cubicBezTo>
                    <a:pt x="78" y="0"/>
                    <a:pt x="98" y="2"/>
                    <a:pt x="98" y="2"/>
                  </a:cubicBezTo>
                  <a:cubicBezTo>
                    <a:pt x="98" y="2"/>
                    <a:pt x="86" y="9"/>
                    <a:pt x="101" y="31"/>
                  </a:cubicBezTo>
                  <a:cubicBezTo>
                    <a:pt x="109" y="43"/>
                    <a:pt x="111" y="72"/>
                    <a:pt x="94" y="91"/>
                  </a:cubicBezTo>
                  <a:cubicBezTo>
                    <a:pt x="78" y="109"/>
                    <a:pt x="74" y="114"/>
                    <a:pt x="74" y="114"/>
                  </a:cubicBezTo>
                  <a:cubicBezTo>
                    <a:pt x="86" y="110"/>
                    <a:pt x="86" y="110"/>
                    <a:pt x="86" y="110"/>
                  </a:cubicBezTo>
                  <a:cubicBezTo>
                    <a:pt x="86" y="110"/>
                    <a:pt x="58" y="131"/>
                    <a:pt x="61" y="145"/>
                  </a:cubicBezTo>
                  <a:cubicBezTo>
                    <a:pt x="59" y="139"/>
                    <a:pt x="56" y="133"/>
                    <a:pt x="54" y="126"/>
                  </a:cubicBezTo>
                  <a:cubicBezTo>
                    <a:pt x="42" y="90"/>
                    <a:pt x="47" y="53"/>
                    <a:pt x="63" y="30"/>
                  </a:cubicBezTo>
                  <a:cubicBezTo>
                    <a:pt x="43" y="50"/>
                    <a:pt x="27" y="84"/>
                    <a:pt x="42" y="134"/>
                  </a:cubicBezTo>
                  <a:cubicBezTo>
                    <a:pt x="32" y="128"/>
                    <a:pt x="14" y="113"/>
                    <a:pt x="9" y="86"/>
                  </a:cubicBezTo>
                  <a:lnTo>
                    <a:pt x="15" y="9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5" name="Freeform 33">
              <a:extLst>
                <a:ext uri="{FF2B5EF4-FFF2-40B4-BE49-F238E27FC236}">
                  <a16:creationId xmlns="" xmlns:a16="http://schemas.microsoft.com/office/drawing/2014/main" id="{E0CE41AF-C898-4CBF-9682-D9AE36D7B61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3612" y="2173469"/>
              <a:ext cx="682916" cy="556227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6" name="Freeform 36">
              <a:extLst>
                <a:ext uri="{FF2B5EF4-FFF2-40B4-BE49-F238E27FC236}">
                  <a16:creationId xmlns="" xmlns:a16="http://schemas.microsoft.com/office/drawing/2014/main" id="{5266E5CA-A268-4100-A20C-3D14FBE51BAE}"/>
                </a:ext>
              </a:extLst>
            </p:cNvPr>
            <p:cNvSpPr>
              <a:spLocks/>
            </p:cNvSpPr>
            <p:nvPr/>
          </p:nvSpPr>
          <p:spPr bwMode="auto">
            <a:xfrm rot="1695130">
              <a:off x="6482976" y="3365386"/>
              <a:ext cx="368887" cy="464531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7" name="Freeform 30">
              <a:extLst>
                <a:ext uri="{FF2B5EF4-FFF2-40B4-BE49-F238E27FC236}">
                  <a16:creationId xmlns="" xmlns:a16="http://schemas.microsoft.com/office/drawing/2014/main" id="{FF594797-66BF-4578-A385-3299C88FB4C8}"/>
                </a:ext>
              </a:extLst>
            </p:cNvPr>
            <p:cNvSpPr>
              <a:spLocks/>
            </p:cNvSpPr>
            <p:nvPr/>
          </p:nvSpPr>
          <p:spPr bwMode="auto">
            <a:xfrm rot="797170" flipH="1">
              <a:off x="4676251" y="2739347"/>
              <a:ext cx="782910" cy="547504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8" name="Freeform 33">
              <a:extLst>
                <a:ext uri="{FF2B5EF4-FFF2-40B4-BE49-F238E27FC236}">
                  <a16:creationId xmlns="" xmlns:a16="http://schemas.microsoft.com/office/drawing/2014/main" id="{8B7DA980-5327-4C72-8132-B4A8D69869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0535" y="3925400"/>
              <a:ext cx="682916" cy="556227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29" name="Freeform 36">
              <a:extLst>
                <a:ext uri="{FF2B5EF4-FFF2-40B4-BE49-F238E27FC236}">
                  <a16:creationId xmlns="" xmlns:a16="http://schemas.microsoft.com/office/drawing/2014/main" id="{7E7C7615-2604-41F0-A922-F4096B222268}"/>
                </a:ext>
              </a:extLst>
            </p:cNvPr>
            <p:cNvSpPr>
              <a:spLocks/>
            </p:cNvSpPr>
            <p:nvPr/>
          </p:nvSpPr>
          <p:spPr bwMode="auto">
            <a:xfrm rot="1224812">
              <a:off x="6233029" y="3762296"/>
              <a:ext cx="368887" cy="464531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cxnSp>
        <p:nvCxnSpPr>
          <p:cNvPr id="40" name="Straight Connector 54">
            <a:extLst>
              <a:ext uri="{FF2B5EF4-FFF2-40B4-BE49-F238E27FC236}">
                <a16:creationId xmlns="" xmlns:a16="http://schemas.microsoft.com/office/drawing/2014/main" id="{228E4D07-D148-4A94-BA53-744A6D3CFE1E}"/>
              </a:ext>
            </a:extLst>
          </p:cNvPr>
          <p:cNvCxnSpPr>
            <a:cxnSpLocks/>
          </p:cNvCxnSpPr>
          <p:nvPr/>
        </p:nvCxnSpPr>
        <p:spPr>
          <a:xfrm>
            <a:off x="7241097" y="2272830"/>
            <a:ext cx="712876" cy="1"/>
          </a:xfrm>
          <a:prstGeom prst="line">
            <a:avLst/>
          </a:prstGeom>
          <a:ln w="15875" cap="rnd">
            <a:solidFill>
              <a:schemeClr val="bg1">
                <a:lumMod val="75000"/>
              </a:schemeClr>
            </a:solidFill>
            <a:prstDash val="dash"/>
            <a:headEnd type="none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59">
            <a:extLst>
              <a:ext uri="{FF2B5EF4-FFF2-40B4-BE49-F238E27FC236}">
                <a16:creationId xmlns="" xmlns:a16="http://schemas.microsoft.com/office/drawing/2014/main" id="{6EF95335-986F-4E0F-AAE2-B75AB7092B37}"/>
              </a:ext>
            </a:extLst>
          </p:cNvPr>
          <p:cNvCxnSpPr>
            <a:cxnSpLocks/>
          </p:cNvCxnSpPr>
          <p:nvPr/>
        </p:nvCxnSpPr>
        <p:spPr>
          <a:xfrm>
            <a:off x="7656926" y="3907567"/>
            <a:ext cx="729461" cy="0"/>
          </a:xfrm>
          <a:prstGeom prst="line">
            <a:avLst/>
          </a:prstGeom>
          <a:ln w="15875" cap="rnd">
            <a:solidFill>
              <a:schemeClr val="bg1">
                <a:lumMod val="75000"/>
              </a:schemeClr>
            </a:solidFill>
            <a:prstDash val="dash"/>
            <a:headEnd type="none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64">
            <a:extLst>
              <a:ext uri="{FF2B5EF4-FFF2-40B4-BE49-F238E27FC236}">
                <a16:creationId xmlns="" xmlns:a16="http://schemas.microsoft.com/office/drawing/2014/main" id="{7F7D041F-5D39-4FD1-9C33-56FE2498B8DB}"/>
              </a:ext>
            </a:extLst>
          </p:cNvPr>
          <p:cNvCxnSpPr>
            <a:cxnSpLocks/>
          </p:cNvCxnSpPr>
          <p:nvPr/>
        </p:nvCxnSpPr>
        <p:spPr>
          <a:xfrm>
            <a:off x="6978207" y="5320639"/>
            <a:ext cx="844131" cy="1"/>
          </a:xfrm>
          <a:prstGeom prst="line">
            <a:avLst/>
          </a:prstGeom>
          <a:ln w="15875" cap="rnd">
            <a:solidFill>
              <a:schemeClr val="bg1">
                <a:lumMod val="75000"/>
              </a:schemeClr>
            </a:solidFill>
            <a:prstDash val="dash"/>
            <a:headEnd type="none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69">
            <a:extLst>
              <a:ext uri="{FF2B5EF4-FFF2-40B4-BE49-F238E27FC236}">
                <a16:creationId xmlns="" xmlns:a16="http://schemas.microsoft.com/office/drawing/2014/main" id="{634FDBA9-424C-4EC9-90A5-D2D4239FDF12}"/>
              </a:ext>
            </a:extLst>
          </p:cNvPr>
          <p:cNvCxnSpPr>
            <a:cxnSpLocks/>
          </p:cNvCxnSpPr>
          <p:nvPr/>
        </p:nvCxnSpPr>
        <p:spPr>
          <a:xfrm flipH="1">
            <a:off x="4617407" y="4982786"/>
            <a:ext cx="926851" cy="1"/>
          </a:xfrm>
          <a:prstGeom prst="line">
            <a:avLst/>
          </a:prstGeom>
          <a:ln w="15875" cap="rnd">
            <a:solidFill>
              <a:schemeClr val="bg1">
                <a:lumMod val="75000"/>
              </a:schemeClr>
            </a:solidFill>
            <a:prstDash val="dash"/>
            <a:headEnd type="none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74">
            <a:extLst>
              <a:ext uri="{FF2B5EF4-FFF2-40B4-BE49-F238E27FC236}">
                <a16:creationId xmlns="" xmlns:a16="http://schemas.microsoft.com/office/drawing/2014/main" id="{E7CD07B4-0B86-44C6-9355-7D0A8BA631CE}"/>
              </a:ext>
            </a:extLst>
          </p:cNvPr>
          <p:cNvCxnSpPr>
            <a:cxnSpLocks/>
          </p:cNvCxnSpPr>
          <p:nvPr/>
        </p:nvCxnSpPr>
        <p:spPr>
          <a:xfrm flipH="1" flipV="1">
            <a:off x="3974265" y="3126825"/>
            <a:ext cx="534957" cy="1"/>
          </a:xfrm>
          <a:prstGeom prst="line">
            <a:avLst/>
          </a:prstGeom>
          <a:ln w="15875" cap="rnd">
            <a:solidFill>
              <a:schemeClr val="bg1">
                <a:lumMod val="75000"/>
              </a:schemeClr>
            </a:solidFill>
            <a:prstDash val="dash"/>
            <a:headEnd type="none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53">
            <a:extLst>
              <a:ext uri="{FF2B5EF4-FFF2-40B4-BE49-F238E27FC236}">
                <a16:creationId xmlns="" xmlns:a16="http://schemas.microsoft.com/office/drawing/2014/main" id="{8AC23701-4137-4C49-BE77-32702C973F19}"/>
              </a:ext>
            </a:extLst>
          </p:cNvPr>
          <p:cNvSpPr txBox="1"/>
          <p:nvPr/>
        </p:nvSpPr>
        <p:spPr>
          <a:xfrm>
            <a:off x="2657474" y="731469"/>
            <a:ext cx="68770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anose="020B0604020202020204" pitchFamily="34" charset="0"/>
              </a:rPr>
              <a:t>Your Title Text Goes Here</a:t>
            </a:r>
          </a:p>
        </p:txBody>
      </p:sp>
      <p:grpSp>
        <p:nvGrpSpPr>
          <p:cNvPr id="46" name="Group 55">
            <a:extLst>
              <a:ext uri="{FF2B5EF4-FFF2-40B4-BE49-F238E27FC236}">
                <a16:creationId xmlns="" xmlns:a16="http://schemas.microsoft.com/office/drawing/2014/main" id="{EDCD3D4F-3664-4DA6-A254-F2B7D2351C95}"/>
              </a:ext>
            </a:extLst>
          </p:cNvPr>
          <p:cNvGrpSpPr/>
          <p:nvPr/>
        </p:nvGrpSpPr>
        <p:grpSpPr>
          <a:xfrm>
            <a:off x="8191216" y="1633760"/>
            <a:ext cx="2877452" cy="1342660"/>
            <a:chOff x="1351648" y="3610341"/>
            <a:chExt cx="2877452" cy="1342660"/>
          </a:xfrm>
        </p:grpSpPr>
        <p:sp>
          <p:nvSpPr>
            <p:cNvPr id="47" name="Rectangle: Rounded Corners 5">
              <a:extLst>
                <a:ext uri="{FF2B5EF4-FFF2-40B4-BE49-F238E27FC236}">
                  <a16:creationId xmlns="" xmlns:a16="http://schemas.microsoft.com/office/drawing/2014/main" id="{D07B0C0C-49B6-49D8-81C0-1EB22F7D7579}"/>
                </a:ext>
              </a:extLst>
            </p:cNvPr>
            <p:cNvSpPr/>
            <p:nvPr/>
          </p:nvSpPr>
          <p:spPr>
            <a:xfrm>
              <a:off x="1351648" y="3610341"/>
              <a:ext cx="2877452" cy="1342660"/>
            </a:xfrm>
            <a:prstGeom prst="roundRect">
              <a:avLst>
                <a:gd name="adj" fmla="val 9455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algn="t" rotWithShape="0">
                <a:prstClr val="black">
                  <a:alpha val="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48" name="Group 58">
              <a:extLst>
                <a:ext uri="{FF2B5EF4-FFF2-40B4-BE49-F238E27FC236}">
                  <a16:creationId xmlns="" xmlns:a16="http://schemas.microsoft.com/office/drawing/2014/main" id="{D4A71BF6-205A-42A4-919E-64B9ACCF5A4C}"/>
                </a:ext>
              </a:extLst>
            </p:cNvPr>
            <p:cNvGrpSpPr/>
            <p:nvPr/>
          </p:nvGrpSpPr>
          <p:grpSpPr>
            <a:xfrm>
              <a:off x="1410512" y="3768797"/>
              <a:ext cx="2759724" cy="1022824"/>
              <a:chOff x="7678371" y="1910085"/>
              <a:chExt cx="2759724" cy="1022824"/>
            </a:xfrm>
          </p:grpSpPr>
          <p:sp>
            <p:nvSpPr>
              <p:cNvPr id="49" name="TextBox 60">
                <a:extLst>
                  <a:ext uri="{FF2B5EF4-FFF2-40B4-BE49-F238E27FC236}">
                    <a16:creationId xmlns="" xmlns:a16="http://schemas.microsoft.com/office/drawing/2014/main" id="{6CB25C24-19A5-4DB8-BF86-62E163B9524F}"/>
                  </a:ext>
                </a:extLst>
              </p:cNvPr>
              <p:cNvSpPr txBox="1"/>
              <p:nvPr/>
            </p:nvSpPr>
            <p:spPr>
              <a:xfrm>
                <a:off x="7678371" y="2320754"/>
                <a:ext cx="2759724" cy="6121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1200" dirty="0">
                    <a:solidFill>
                      <a:srgbClr val="A0A1A3"/>
                    </a:solidFill>
                    <a:cs typeface="Arial" panose="020B0604020202020204" pitchFamily="34" charset="0"/>
                  </a:rPr>
                  <a:t>A wonderful serenity has taken possession of my entire soul.</a:t>
                </a:r>
              </a:p>
            </p:txBody>
          </p:sp>
          <p:sp>
            <p:nvSpPr>
              <p:cNvPr id="50" name="TextBox 62">
                <a:extLst>
                  <a:ext uri="{FF2B5EF4-FFF2-40B4-BE49-F238E27FC236}">
                    <a16:creationId xmlns="" xmlns:a16="http://schemas.microsoft.com/office/drawing/2014/main" id="{94B53263-3336-491B-B37E-1200E66F35BB}"/>
                  </a:ext>
                </a:extLst>
              </p:cNvPr>
              <p:cNvSpPr txBox="1"/>
              <p:nvPr/>
            </p:nvSpPr>
            <p:spPr>
              <a:xfrm>
                <a:off x="7881845" y="1910085"/>
                <a:ext cx="2352777" cy="375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1400" b="1" dirty="0">
                    <a:solidFill>
                      <a:schemeClr val="accent2"/>
                    </a:solidFill>
                    <a:cs typeface="Arial" panose="020B0604020202020204" pitchFamily="34" charset="0"/>
                  </a:rPr>
                  <a:t>A wonderful serenity</a:t>
                </a:r>
              </a:p>
            </p:txBody>
          </p:sp>
        </p:grpSp>
      </p:grpSp>
      <p:grpSp>
        <p:nvGrpSpPr>
          <p:cNvPr id="51" name="Group 63">
            <a:extLst>
              <a:ext uri="{FF2B5EF4-FFF2-40B4-BE49-F238E27FC236}">
                <a16:creationId xmlns="" xmlns:a16="http://schemas.microsoft.com/office/drawing/2014/main" id="{29AD21DD-272B-4444-AF23-0751CD757C36}"/>
              </a:ext>
            </a:extLst>
          </p:cNvPr>
          <p:cNvGrpSpPr/>
          <p:nvPr/>
        </p:nvGrpSpPr>
        <p:grpSpPr>
          <a:xfrm>
            <a:off x="8528997" y="3211769"/>
            <a:ext cx="2877452" cy="1342660"/>
            <a:chOff x="1351648" y="3610341"/>
            <a:chExt cx="2877452" cy="1342660"/>
          </a:xfrm>
        </p:grpSpPr>
        <p:sp>
          <p:nvSpPr>
            <p:cNvPr id="52" name="Rectangle: Rounded Corners 5">
              <a:extLst>
                <a:ext uri="{FF2B5EF4-FFF2-40B4-BE49-F238E27FC236}">
                  <a16:creationId xmlns="" xmlns:a16="http://schemas.microsoft.com/office/drawing/2014/main" id="{A7252468-FD81-4B97-8F16-29A2BFCBD352}"/>
                </a:ext>
              </a:extLst>
            </p:cNvPr>
            <p:cNvSpPr/>
            <p:nvPr/>
          </p:nvSpPr>
          <p:spPr>
            <a:xfrm>
              <a:off x="1351648" y="3610341"/>
              <a:ext cx="2877452" cy="1342660"/>
            </a:xfrm>
            <a:prstGeom prst="roundRect">
              <a:avLst>
                <a:gd name="adj" fmla="val 9455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algn="t" rotWithShape="0">
                <a:prstClr val="black">
                  <a:alpha val="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53" name="Group 67">
              <a:extLst>
                <a:ext uri="{FF2B5EF4-FFF2-40B4-BE49-F238E27FC236}">
                  <a16:creationId xmlns="" xmlns:a16="http://schemas.microsoft.com/office/drawing/2014/main" id="{8A9C992A-8273-46AA-A1F7-A3F61934D9AF}"/>
                </a:ext>
              </a:extLst>
            </p:cNvPr>
            <p:cNvGrpSpPr/>
            <p:nvPr/>
          </p:nvGrpSpPr>
          <p:grpSpPr>
            <a:xfrm>
              <a:off x="1410512" y="3768797"/>
              <a:ext cx="2759724" cy="1022824"/>
              <a:chOff x="7678371" y="1910085"/>
              <a:chExt cx="2759724" cy="1022824"/>
            </a:xfrm>
          </p:grpSpPr>
          <p:sp>
            <p:nvSpPr>
              <p:cNvPr id="54" name="TextBox 68">
                <a:extLst>
                  <a:ext uri="{FF2B5EF4-FFF2-40B4-BE49-F238E27FC236}">
                    <a16:creationId xmlns="" xmlns:a16="http://schemas.microsoft.com/office/drawing/2014/main" id="{06805FF1-7873-4B8D-B702-F806351BEC79}"/>
                  </a:ext>
                </a:extLst>
              </p:cNvPr>
              <p:cNvSpPr txBox="1"/>
              <p:nvPr/>
            </p:nvSpPr>
            <p:spPr>
              <a:xfrm>
                <a:off x="7678371" y="2320754"/>
                <a:ext cx="2759724" cy="6121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1200" dirty="0">
                    <a:solidFill>
                      <a:srgbClr val="A0A1A3"/>
                    </a:solidFill>
                    <a:cs typeface="Arial" panose="020B0604020202020204" pitchFamily="34" charset="0"/>
                  </a:rPr>
                  <a:t>A wonderful serenity has taken possession of my entire soul.</a:t>
                </a:r>
              </a:p>
            </p:txBody>
          </p:sp>
          <p:sp>
            <p:nvSpPr>
              <p:cNvPr id="55" name="TextBox 70">
                <a:extLst>
                  <a:ext uri="{FF2B5EF4-FFF2-40B4-BE49-F238E27FC236}">
                    <a16:creationId xmlns="" xmlns:a16="http://schemas.microsoft.com/office/drawing/2014/main" id="{B768D6A7-33A1-4FB4-AE4A-362AB5482209}"/>
                  </a:ext>
                </a:extLst>
              </p:cNvPr>
              <p:cNvSpPr txBox="1"/>
              <p:nvPr/>
            </p:nvSpPr>
            <p:spPr>
              <a:xfrm>
                <a:off x="7881845" y="1910085"/>
                <a:ext cx="2352777" cy="375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1400" b="1" dirty="0">
                    <a:solidFill>
                      <a:schemeClr val="accent5"/>
                    </a:solidFill>
                    <a:cs typeface="Arial" panose="020B0604020202020204" pitchFamily="34" charset="0"/>
                  </a:rPr>
                  <a:t>A wonderful serenity</a:t>
                </a:r>
              </a:p>
            </p:txBody>
          </p:sp>
        </p:grpSp>
      </p:grpSp>
      <p:grpSp>
        <p:nvGrpSpPr>
          <p:cNvPr id="56" name="Group 72">
            <a:extLst>
              <a:ext uri="{FF2B5EF4-FFF2-40B4-BE49-F238E27FC236}">
                <a16:creationId xmlns="" xmlns:a16="http://schemas.microsoft.com/office/drawing/2014/main" id="{4EAABA49-89D9-42E7-B613-335CCD2BE66D}"/>
              </a:ext>
            </a:extLst>
          </p:cNvPr>
          <p:cNvGrpSpPr/>
          <p:nvPr/>
        </p:nvGrpSpPr>
        <p:grpSpPr>
          <a:xfrm>
            <a:off x="7922903" y="4789778"/>
            <a:ext cx="2877452" cy="1342660"/>
            <a:chOff x="1351648" y="3610341"/>
            <a:chExt cx="2877452" cy="1342660"/>
          </a:xfrm>
        </p:grpSpPr>
        <p:sp>
          <p:nvSpPr>
            <p:cNvPr id="57" name="Rectangle: Rounded Corners 5">
              <a:extLst>
                <a:ext uri="{FF2B5EF4-FFF2-40B4-BE49-F238E27FC236}">
                  <a16:creationId xmlns="" xmlns:a16="http://schemas.microsoft.com/office/drawing/2014/main" id="{B7B288F9-2CD0-477B-8674-8D84693E83EB}"/>
                </a:ext>
              </a:extLst>
            </p:cNvPr>
            <p:cNvSpPr/>
            <p:nvPr/>
          </p:nvSpPr>
          <p:spPr>
            <a:xfrm>
              <a:off x="1351648" y="3610341"/>
              <a:ext cx="2877452" cy="1342660"/>
            </a:xfrm>
            <a:prstGeom prst="roundRect">
              <a:avLst>
                <a:gd name="adj" fmla="val 9455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algn="t" rotWithShape="0">
                <a:prstClr val="black">
                  <a:alpha val="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58" name="Group 75">
              <a:extLst>
                <a:ext uri="{FF2B5EF4-FFF2-40B4-BE49-F238E27FC236}">
                  <a16:creationId xmlns="" xmlns:a16="http://schemas.microsoft.com/office/drawing/2014/main" id="{AFD0D30D-33B6-48AC-9B51-C4E615A2DE14}"/>
                </a:ext>
              </a:extLst>
            </p:cNvPr>
            <p:cNvGrpSpPr/>
            <p:nvPr/>
          </p:nvGrpSpPr>
          <p:grpSpPr>
            <a:xfrm>
              <a:off x="1410512" y="3768797"/>
              <a:ext cx="2759724" cy="1022824"/>
              <a:chOff x="7678371" y="1910085"/>
              <a:chExt cx="2759724" cy="1022824"/>
            </a:xfrm>
          </p:grpSpPr>
          <p:sp>
            <p:nvSpPr>
              <p:cNvPr id="59" name="TextBox 77">
                <a:extLst>
                  <a:ext uri="{FF2B5EF4-FFF2-40B4-BE49-F238E27FC236}">
                    <a16:creationId xmlns="" xmlns:a16="http://schemas.microsoft.com/office/drawing/2014/main" id="{F12ABFB5-6EE8-48CF-B4C5-7548387D4D82}"/>
                  </a:ext>
                </a:extLst>
              </p:cNvPr>
              <p:cNvSpPr txBox="1"/>
              <p:nvPr/>
            </p:nvSpPr>
            <p:spPr>
              <a:xfrm>
                <a:off x="7678371" y="2320754"/>
                <a:ext cx="2759724" cy="6121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1200" dirty="0">
                    <a:solidFill>
                      <a:srgbClr val="A0A1A3"/>
                    </a:solidFill>
                    <a:cs typeface="Arial" panose="020B0604020202020204" pitchFamily="34" charset="0"/>
                  </a:rPr>
                  <a:t>A wonderful serenity has taken possession of my entire soul.</a:t>
                </a:r>
              </a:p>
            </p:txBody>
          </p:sp>
          <p:sp>
            <p:nvSpPr>
              <p:cNvPr id="60" name="TextBox 78">
                <a:extLst>
                  <a:ext uri="{FF2B5EF4-FFF2-40B4-BE49-F238E27FC236}">
                    <a16:creationId xmlns="" xmlns:a16="http://schemas.microsoft.com/office/drawing/2014/main" id="{E93C6F9D-A419-40A5-A148-ECD92888272C}"/>
                  </a:ext>
                </a:extLst>
              </p:cNvPr>
              <p:cNvSpPr txBox="1"/>
              <p:nvPr/>
            </p:nvSpPr>
            <p:spPr>
              <a:xfrm>
                <a:off x="7881845" y="1910085"/>
                <a:ext cx="2352777" cy="375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1400" b="1" dirty="0">
                    <a:solidFill>
                      <a:schemeClr val="accent4"/>
                    </a:solidFill>
                    <a:cs typeface="Arial" panose="020B0604020202020204" pitchFamily="34" charset="0"/>
                  </a:rPr>
                  <a:t>A wonderful serenity</a:t>
                </a:r>
              </a:p>
            </p:txBody>
          </p:sp>
        </p:grpSp>
      </p:grpSp>
      <p:grpSp>
        <p:nvGrpSpPr>
          <p:cNvPr id="61" name="Group 79">
            <a:extLst>
              <a:ext uri="{FF2B5EF4-FFF2-40B4-BE49-F238E27FC236}">
                <a16:creationId xmlns="" xmlns:a16="http://schemas.microsoft.com/office/drawing/2014/main" id="{F5E757F8-E0C5-4FBA-9942-14E5AF0CA8CB}"/>
              </a:ext>
            </a:extLst>
          </p:cNvPr>
          <p:cNvGrpSpPr/>
          <p:nvPr/>
        </p:nvGrpSpPr>
        <p:grpSpPr>
          <a:xfrm>
            <a:off x="1472401" y="4411343"/>
            <a:ext cx="2877452" cy="1342660"/>
            <a:chOff x="1351648" y="3610341"/>
            <a:chExt cx="2877452" cy="1342660"/>
          </a:xfrm>
        </p:grpSpPr>
        <p:sp>
          <p:nvSpPr>
            <p:cNvPr id="62" name="Rectangle: Rounded Corners 5">
              <a:extLst>
                <a:ext uri="{FF2B5EF4-FFF2-40B4-BE49-F238E27FC236}">
                  <a16:creationId xmlns="" xmlns:a16="http://schemas.microsoft.com/office/drawing/2014/main" id="{DC1B614B-0DC5-4F52-AE46-6EBDE87057B9}"/>
                </a:ext>
              </a:extLst>
            </p:cNvPr>
            <p:cNvSpPr/>
            <p:nvPr/>
          </p:nvSpPr>
          <p:spPr>
            <a:xfrm>
              <a:off x="1351648" y="3610341"/>
              <a:ext cx="2877452" cy="1342660"/>
            </a:xfrm>
            <a:prstGeom prst="roundRect">
              <a:avLst>
                <a:gd name="adj" fmla="val 9455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algn="t" rotWithShape="0">
                <a:prstClr val="black">
                  <a:alpha val="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63" name="Group 81">
              <a:extLst>
                <a:ext uri="{FF2B5EF4-FFF2-40B4-BE49-F238E27FC236}">
                  <a16:creationId xmlns="" xmlns:a16="http://schemas.microsoft.com/office/drawing/2014/main" id="{A678F6CA-677A-41DE-BAF0-DEA3D55BDAFF}"/>
                </a:ext>
              </a:extLst>
            </p:cNvPr>
            <p:cNvGrpSpPr/>
            <p:nvPr/>
          </p:nvGrpSpPr>
          <p:grpSpPr>
            <a:xfrm>
              <a:off x="1410512" y="3768797"/>
              <a:ext cx="2759724" cy="1022824"/>
              <a:chOff x="7678371" y="1910085"/>
              <a:chExt cx="2759724" cy="1022824"/>
            </a:xfrm>
          </p:grpSpPr>
          <p:sp>
            <p:nvSpPr>
              <p:cNvPr id="64" name="TextBox 82">
                <a:extLst>
                  <a:ext uri="{FF2B5EF4-FFF2-40B4-BE49-F238E27FC236}">
                    <a16:creationId xmlns="" xmlns:a16="http://schemas.microsoft.com/office/drawing/2014/main" id="{FC8D8148-432A-4118-8037-9F2A8F9F1869}"/>
                  </a:ext>
                </a:extLst>
              </p:cNvPr>
              <p:cNvSpPr txBox="1"/>
              <p:nvPr/>
            </p:nvSpPr>
            <p:spPr>
              <a:xfrm>
                <a:off x="7678371" y="2320754"/>
                <a:ext cx="2759724" cy="6121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1200" dirty="0">
                    <a:solidFill>
                      <a:srgbClr val="A0A1A3"/>
                    </a:solidFill>
                    <a:cs typeface="Arial" panose="020B0604020202020204" pitchFamily="34" charset="0"/>
                  </a:rPr>
                  <a:t>A wonderful serenity has taken possession of my entire soul.</a:t>
                </a:r>
              </a:p>
            </p:txBody>
          </p:sp>
          <p:sp>
            <p:nvSpPr>
              <p:cNvPr id="65" name="TextBox 83">
                <a:extLst>
                  <a:ext uri="{FF2B5EF4-FFF2-40B4-BE49-F238E27FC236}">
                    <a16:creationId xmlns="" xmlns:a16="http://schemas.microsoft.com/office/drawing/2014/main" id="{04F2A5F8-DA31-4CDD-B05E-D23AFBFEEA2B}"/>
                  </a:ext>
                </a:extLst>
              </p:cNvPr>
              <p:cNvSpPr txBox="1"/>
              <p:nvPr/>
            </p:nvSpPr>
            <p:spPr>
              <a:xfrm>
                <a:off x="7881845" y="1910085"/>
                <a:ext cx="2352777" cy="375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1400" b="1" dirty="0">
                    <a:solidFill>
                      <a:schemeClr val="accent1"/>
                    </a:solidFill>
                    <a:cs typeface="Arial" panose="020B0604020202020204" pitchFamily="34" charset="0"/>
                  </a:rPr>
                  <a:t>A wonderful serenity</a:t>
                </a:r>
              </a:p>
            </p:txBody>
          </p:sp>
        </p:grpSp>
      </p:grpSp>
      <p:grpSp>
        <p:nvGrpSpPr>
          <p:cNvPr id="66" name="Group 84">
            <a:extLst>
              <a:ext uri="{FF2B5EF4-FFF2-40B4-BE49-F238E27FC236}">
                <a16:creationId xmlns="" xmlns:a16="http://schemas.microsoft.com/office/drawing/2014/main" id="{850DE8EC-4BD7-4B4E-B6B9-F97FA319FCD6}"/>
              </a:ext>
            </a:extLst>
          </p:cNvPr>
          <p:cNvGrpSpPr/>
          <p:nvPr/>
        </p:nvGrpSpPr>
        <p:grpSpPr>
          <a:xfrm>
            <a:off x="861178" y="2399326"/>
            <a:ext cx="2877452" cy="1342660"/>
            <a:chOff x="1351648" y="3610341"/>
            <a:chExt cx="2877452" cy="1342660"/>
          </a:xfrm>
        </p:grpSpPr>
        <p:sp>
          <p:nvSpPr>
            <p:cNvPr id="67" name="Rectangle: Rounded Corners 5">
              <a:extLst>
                <a:ext uri="{FF2B5EF4-FFF2-40B4-BE49-F238E27FC236}">
                  <a16:creationId xmlns="" xmlns:a16="http://schemas.microsoft.com/office/drawing/2014/main" id="{CD727B4B-2910-4AA6-9F6F-B963305C893B}"/>
                </a:ext>
              </a:extLst>
            </p:cNvPr>
            <p:cNvSpPr/>
            <p:nvPr/>
          </p:nvSpPr>
          <p:spPr>
            <a:xfrm>
              <a:off x="1351648" y="3610341"/>
              <a:ext cx="2877452" cy="1342660"/>
            </a:xfrm>
            <a:prstGeom prst="roundRect">
              <a:avLst>
                <a:gd name="adj" fmla="val 9455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algn="t" rotWithShape="0">
                <a:prstClr val="black">
                  <a:alpha val="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68" name="Group 86">
              <a:extLst>
                <a:ext uri="{FF2B5EF4-FFF2-40B4-BE49-F238E27FC236}">
                  <a16:creationId xmlns="" xmlns:a16="http://schemas.microsoft.com/office/drawing/2014/main" id="{DA50BF07-8650-4B5B-B6F6-BD2290FA6DB1}"/>
                </a:ext>
              </a:extLst>
            </p:cNvPr>
            <p:cNvGrpSpPr/>
            <p:nvPr/>
          </p:nvGrpSpPr>
          <p:grpSpPr>
            <a:xfrm>
              <a:off x="1410512" y="3768797"/>
              <a:ext cx="2759724" cy="1022824"/>
              <a:chOff x="7678371" y="1910085"/>
              <a:chExt cx="2759724" cy="1022824"/>
            </a:xfrm>
          </p:grpSpPr>
          <p:sp>
            <p:nvSpPr>
              <p:cNvPr id="69" name="TextBox 87">
                <a:extLst>
                  <a:ext uri="{FF2B5EF4-FFF2-40B4-BE49-F238E27FC236}">
                    <a16:creationId xmlns="" xmlns:a16="http://schemas.microsoft.com/office/drawing/2014/main" id="{2DB155C5-339A-4FA7-900B-3CA17EACE33B}"/>
                  </a:ext>
                </a:extLst>
              </p:cNvPr>
              <p:cNvSpPr txBox="1"/>
              <p:nvPr/>
            </p:nvSpPr>
            <p:spPr>
              <a:xfrm>
                <a:off x="7678371" y="2320754"/>
                <a:ext cx="2759724" cy="6121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1200" dirty="0">
                    <a:solidFill>
                      <a:srgbClr val="A0A1A3"/>
                    </a:solidFill>
                    <a:cs typeface="Arial" panose="020B0604020202020204" pitchFamily="34" charset="0"/>
                  </a:rPr>
                  <a:t>A wonderful serenity has taken possession of my entire soul.</a:t>
                </a:r>
              </a:p>
            </p:txBody>
          </p:sp>
          <p:sp>
            <p:nvSpPr>
              <p:cNvPr id="70" name="TextBox 88">
                <a:extLst>
                  <a:ext uri="{FF2B5EF4-FFF2-40B4-BE49-F238E27FC236}">
                    <a16:creationId xmlns="" xmlns:a16="http://schemas.microsoft.com/office/drawing/2014/main" id="{0F8BBA45-6FF3-4C44-AD12-572C27948A6A}"/>
                  </a:ext>
                </a:extLst>
              </p:cNvPr>
              <p:cNvSpPr txBox="1"/>
              <p:nvPr/>
            </p:nvSpPr>
            <p:spPr>
              <a:xfrm>
                <a:off x="7881845" y="1910085"/>
                <a:ext cx="2352777" cy="375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1400" b="1" dirty="0">
                    <a:solidFill>
                      <a:schemeClr val="accent3"/>
                    </a:solidFill>
                    <a:cs typeface="Arial" panose="020B0604020202020204" pitchFamily="34" charset="0"/>
                  </a:rPr>
                  <a:t>A wonderful serenity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60345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52000" decel="4800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9" dur="350" fill="hold"/>
                                        <p:tgtEl>
                                          <p:spTgt spid="4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8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ccel="52000" decel="48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4" dur="350" fill="hold"/>
                                        <p:tgtEl>
                                          <p:spTgt spid="4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8" presetClass="entr" presetSubtype="3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accel="52000" decel="48000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9" dur="350" fill="hold"/>
                                        <p:tgtEl>
                                          <p:spTgt spid="5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8" presetClass="entr" presetSubtype="3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accel="52000" decel="48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4" dur="350" fill="hold"/>
                                        <p:tgtEl>
                                          <p:spTgt spid="5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8" presetClass="entr" presetSubtype="3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accel="52000" decel="4800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29" dur="350" fill="hold"/>
                                        <p:tgtEl>
                                          <p:spTgt spid="6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8" presetClass="entr" presetSubtype="3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mph" presetSubtype="0" accel="52000" decel="48000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4" dur="350" fill="hold"/>
                                        <p:tgtEl>
                                          <p:spTgt spid="6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8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accel="52000" decel="48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9" dur="35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20">
            <a:extLst>
              <a:ext uri="{FF2B5EF4-FFF2-40B4-BE49-F238E27FC236}">
                <a16:creationId xmlns="" xmlns:a16="http://schemas.microsoft.com/office/drawing/2014/main" id="{9740EC26-0C07-4E7D-B689-F0EC82548087}"/>
              </a:ext>
            </a:extLst>
          </p:cNvPr>
          <p:cNvSpPr/>
          <p:nvPr/>
        </p:nvSpPr>
        <p:spPr>
          <a:xfrm>
            <a:off x="6262712" y="3598405"/>
            <a:ext cx="1417303" cy="823363"/>
          </a:xfrm>
          <a:custGeom>
            <a:avLst/>
            <a:gdLst>
              <a:gd name="connsiteX0" fmla="*/ 303847 w 1159192"/>
              <a:gd name="connsiteY0" fmla="*/ 673418 h 673417"/>
              <a:gd name="connsiteX1" fmla="*/ 1159193 w 1159192"/>
              <a:gd name="connsiteY1" fmla="*/ 42863 h 673417"/>
              <a:gd name="connsiteX2" fmla="*/ 0 w 1159192"/>
              <a:gd name="connsiteY2" fmla="*/ 0 h 673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59192" h="673417">
                <a:moveTo>
                  <a:pt x="303847" y="673418"/>
                </a:moveTo>
                <a:lnTo>
                  <a:pt x="1159193" y="4286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3" name="Group 3">
            <a:extLst>
              <a:ext uri="{FF2B5EF4-FFF2-40B4-BE49-F238E27FC236}">
                <a16:creationId xmlns="" xmlns:a16="http://schemas.microsoft.com/office/drawing/2014/main" id="{A19DDA81-3248-473F-A496-685822FD87EA}"/>
              </a:ext>
            </a:extLst>
          </p:cNvPr>
          <p:cNvGrpSpPr/>
          <p:nvPr/>
        </p:nvGrpSpPr>
        <p:grpSpPr>
          <a:xfrm>
            <a:off x="5115594" y="4124800"/>
            <a:ext cx="1261247" cy="2262793"/>
            <a:chOff x="5115594" y="4124800"/>
            <a:chExt cx="1261247" cy="2262793"/>
          </a:xfrm>
        </p:grpSpPr>
        <p:sp>
          <p:nvSpPr>
            <p:cNvPr id="4" name="Freeform: Shape 5">
              <a:extLst>
                <a:ext uri="{FF2B5EF4-FFF2-40B4-BE49-F238E27FC236}">
                  <a16:creationId xmlns="" xmlns:a16="http://schemas.microsoft.com/office/drawing/2014/main" id="{7BCA26A7-0C2A-4489-9E93-0D41AED7740F}"/>
                </a:ext>
              </a:extLst>
            </p:cNvPr>
            <p:cNvSpPr/>
            <p:nvPr/>
          </p:nvSpPr>
          <p:spPr>
            <a:xfrm>
              <a:off x="5915665" y="4547544"/>
              <a:ext cx="393630" cy="510090"/>
            </a:xfrm>
            <a:custGeom>
              <a:avLst/>
              <a:gdLst>
                <a:gd name="connsiteX0" fmla="*/ 259080 w 321945"/>
                <a:gd name="connsiteY0" fmla="*/ 0 h 417195"/>
                <a:gd name="connsiteX1" fmla="*/ 321945 w 321945"/>
                <a:gd name="connsiteY1" fmla="*/ 8572 h 417195"/>
                <a:gd name="connsiteX2" fmla="*/ 11430 w 321945"/>
                <a:gd name="connsiteY2" fmla="*/ 417195 h 417195"/>
                <a:gd name="connsiteX3" fmla="*/ 0 w 321945"/>
                <a:gd name="connsiteY3" fmla="*/ 276225 h 417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1945" h="417195">
                  <a:moveTo>
                    <a:pt x="259080" y="0"/>
                  </a:moveTo>
                  <a:lnTo>
                    <a:pt x="321945" y="8572"/>
                  </a:lnTo>
                  <a:lnTo>
                    <a:pt x="11430" y="417195"/>
                  </a:lnTo>
                  <a:lnTo>
                    <a:pt x="0" y="276225"/>
                  </a:lnTo>
                  <a:close/>
                </a:path>
              </a:pathLst>
            </a:custGeom>
            <a:solidFill>
              <a:srgbClr val="754C2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" name="Freeform: Shape 6">
              <a:extLst>
                <a:ext uri="{FF2B5EF4-FFF2-40B4-BE49-F238E27FC236}">
                  <a16:creationId xmlns="" xmlns:a16="http://schemas.microsoft.com/office/drawing/2014/main" id="{9C9F4485-454E-40DD-BFD7-FA27CC718876}"/>
                </a:ext>
              </a:extLst>
            </p:cNvPr>
            <p:cNvSpPr/>
            <p:nvPr/>
          </p:nvSpPr>
          <p:spPr>
            <a:xfrm>
              <a:off x="5929640" y="4558024"/>
              <a:ext cx="447201" cy="720880"/>
            </a:xfrm>
            <a:custGeom>
              <a:avLst/>
              <a:gdLst>
                <a:gd name="connsiteX0" fmla="*/ 310515 w 365760"/>
                <a:gd name="connsiteY0" fmla="*/ 0 h 589597"/>
                <a:gd name="connsiteX1" fmla="*/ 365760 w 365760"/>
                <a:gd name="connsiteY1" fmla="*/ 7620 h 589597"/>
                <a:gd name="connsiteX2" fmla="*/ 16192 w 365760"/>
                <a:gd name="connsiteY2" fmla="*/ 589598 h 589597"/>
                <a:gd name="connsiteX3" fmla="*/ 0 w 365760"/>
                <a:gd name="connsiteY3" fmla="*/ 408623 h 589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760" h="589597">
                  <a:moveTo>
                    <a:pt x="310515" y="0"/>
                  </a:moveTo>
                  <a:lnTo>
                    <a:pt x="365760" y="7620"/>
                  </a:lnTo>
                  <a:lnTo>
                    <a:pt x="16192" y="589598"/>
                  </a:lnTo>
                  <a:lnTo>
                    <a:pt x="0" y="408623"/>
                  </a:lnTo>
                  <a:close/>
                </a:path>
              </a:pathLst>
            </a:custGeom>
            <a:solidFill>
              <a:srgbClr val="8B5E3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" name="Freeform: Shape 7">
              <a:extLst>
                <a:ext uri="{FF2B5EF4-FFF2-40B4-BE49-F238E27FC236}">
                  <a16:creationId xmlns="" xmlns:a16="http://schemas.microsoft.com/office/drawing/2014/main" id="{5D06986D-6E7A-4850-BB10-396B4C179DBB}"/>
                </a:ext>
              </a:extLst>
            </p:cNvPr>
            <p:cNvSpPr/>
            <p:nvPr/>
          </p:nvSpPr>
          <p:spPr>
            <a:xfrm>
              <a:off x="5860930" y="4178370"/>
              <a:ext cx="152560" cy="2209222"/>
            </a:xfrm>
            <a:custGeom>
              <a:avLst/>
              <a:gdLst>
                <a:gd name="connsiteX0" fmla="*/ 0 w 124777"/>
                <a:gd name="connsiteY0" fmla="*/ 0 h 1806892"/>
                <a:gd name="connsiteX1" fmla="*/ 59055 w 124777"/>
                <a:gd name="connsiteY1" fmla="*/ 165735 h 1806892"/>
                <a:gd name="connsiteX2" fmla="*/ 72390 w 124777"/>
                <a:gd name="connsiteY2" fmla="*/ 755332 h 1806892"/>
                <a:gd name="connsiteX3" fmla="*/ 124777 w 124777"/>
                <a:gd name="connsiteY3" fmla="*/ 1759267 h 1806892"/>
                <a:gd name="connsiteX4" fmla="*/ 0 w 124777"/>
                <a:gd name="connsiteY4" fmla="*/ 1806892 h 1806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777" h="1806892">
                  <a:moveTo>
                    <a:pt x="0" y="0"/>
                  </a:moveTo>
                  <a:lnTo>
                    <a:pt x="59055" y="165735"/>
                  </a:lnTo>
                  <a:lnTo>
                    <a:pt x="72390" y="755332"/>
                  </a:lnTo>
                  <a:lnTo>
                    <a:pt x="124777" y="1759267"/>
                  </a:lnTo>
                  <a:lnTo>
                    <a:pt x="0" y="1806892"/>
                  </a:lnTo>
                  <a:close/>
                </a:path>
              </a:pathLst>
            </a:custGeom>
            <a:solidFill>
              <a:srgbClr val="8B5E3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" name="Freeform: Shape 8">
              <a:extLst>
                <a:ext uri="{FF2B5EF4-FFF2-40B4-BE49-F238E27FC236}">
                  <a16:creationId xmlns="" xmlns:a16="http://schemas.microsoft.com/office/drawing/2014/main" id="{72B882A2-BFA3-44B0-89CA-526913FAD3D6}"/>
                </a:ext>
              </a:extLst>
            </p:cNvPr>
            <p:cNvSpPr/>
            <p:nvPr/>
          </p:nvSpPr>
          <p:spPr>
            <a:xfrm>
              <a:off x="5690899" y="4124800"/>
              <a:ext cx="170030" cy="2262793"/>
            </a:xfrm>
            <a:custGeom>
              <a:avLst/>
              <a:gdLst>
                <a:gd name="connsiteX0" fmla="*/ 139065 w 139065"/>
                <a:gd name="connsiteY0" fmla="*/ 43815 h 1850707"/>
                <a:gd name="connsiteX1" fmla="*/ 0 w 139065"/>
                <a:gd name="connsiteY1" fmla="*/ 0 h 1850707"/>
                <a:gd name="connsiteX2" fmla="*/ 0 w 139065"/>
                <a:gd name="connsiteY2" fmla="*/ 1847850 h 1850707"/>
                <a:gd name="connsiteX3" fmla="*/ 139065 w 139065"/>
                <a:gd name="connsiteY3" fmla="*/ 1850707 h 1850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065" h="1850707">
                  <a:moveTo>
                    <a:pt x="139065" y="43815"/>
                  </a:moveTo>
                  <a:lnTo>
                    <a:pt x="0" y="0"/>
                  </a:lnTo>
                  <a:lnTo>
                    <a:pt x="0" y="1847850"/>
                  </a:lnTo>
                  <a:lnTo>
                    <a:pt x="139065" y="1850707"/>
                  </a:lnTo>
                  <a:close/>
                </a:path>
              </a:pathLst>
            </a:custGeom>
            <a:solidFill>
              <a:srgbClr val="A97C5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" name="Freeform: Shape 9">
              <a:extLst>
                <a:ext uri="{FF2B5EF4-FFF2-40B4-BE49-F238E27FC236}">
                  <a16:creationId xmlns="" xmlns:a16="http://schemas.microsoft.com/office/drawing/2014/main" id="{658CD425-E3DD-4378-9028-E048F696F75E}"/>
                </a:ext>
              </a:extLst>
            </p:cNvPr>
            <p:cNvSpPr/>
            <p:nvPr/>
          </p:nvSpPr>
          <p:spPr>
            <a:xfrm>
              <a:off x="5319397" y="4827045"/>
              <a:ext cx="434391" cy="409934"/>
            </a:xfrm>
            <a:custGeom>
              <a:avLst/>
              <a:gdLst>
                <a:gd name="connsiteX0" fmla="*/ 348615 w 355282"/>
                <a:gd name="connsiteY0" fmla="*/ 335280 h 335279"/>
                <a:gd name="connsiteX1" fmla="*/ 355283 w 355282"/>
                <a:gd name="connsiteY1" fmla="*/ 225742 h 335279"/>
                <a:gd name="connsiteX2" fmla="*/ 65722 w 355282"/>
                <a:gd name="connsiteY2" fmla="*/ 0 h 335279"/>
                <a:gd name="connsiteX3" fmla="*/ 0 w 355282"/>
                <a:gd name="connsiteY3" fmla="*/ 40005 h 335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5282" h="335279">
                  <a:moveTo>
                    <a:pt x="348615" y="335280"/>
                  </a:moveTo>
                  <a:lnTo>
                    <a:pt x="355283" y="225742"/>
                  </a:lnTo>
                  <a:lnTo>
                    <a:pt x="65722" y="0"/>
                  </a:lnTo>
                  <a:lnTo>
                    <a:pt x="0" y="40005"/>
                  </a:lnTo>
                  <a:close/>
                </a:path>
              </a:pathLst>
            </a:custGeom>
            <a:solidFill>
              <a:srgbClr val="8B5E3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" name="Freeform: Shape 10">
              <a:extLst>
                <a:ext uri="{FF2B5EF4-FFF2-40B4-BE49-F238E27FC236}">
                  <a16:creationId xmlns="" xmlns:a16="http://schemas.microsoft.com/office/drawing/2014/main" id="{4051DE94-39C1-4498-ABD5-15F7D135581C}"/>
                </a:ext>
              </a:extLst>
            </p:cNvPr>
            <p:cNvSpPr/>
            <p:nvPr/>
          </p:nvSpPr>
          <p:spPr>
            <a:xfrm>
              <a:off x="5319397" y="4875957"/>
              <a:ext cx="426238" cy="450695"/>
            </a:xfrm>
            <a:custGeom>
              <a:avLst/>
              <a:gdLst>
                <a:gd name="connsiteX0" fmla="*/ 348615 w 348614"/>
                <a:gd name="connsiteY0" fmla="*/ 295275 h 368617"/>
                <a:gd name="connsiteX1" fmla="*/ 301942 w 348614"/>
                <a:gd name="connsiteY1" fmla="*/ 368618 h 368617"/>
                <a:gd name="connsiteX2" fmla="*/ 0 w 348614"/>
                <a:gd name="connsiteY2" fmla="*/ 0 h 368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8614" h="368617">
                  <a:moveTo>
                    <a:pt x="348615" y="295275"/>
                  </a:moveTo>
                  <a:lnTo>
                    <a:pt x="301942" y="3686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54C2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" name="Freeform: Shape 11">
              <a:extLst>
                <a:ext uri="{FF2B5EF4-FFF2-40B4-BE49-F238E27FC236}">
                  <a16:creationId xmlns="" xmlns:a16="http://schemas.microsoft.com/office/drawing/2014/main" id="{EC82F73B-A511-45AD-BCEE-E0D7A64F2A06}"/>
                </a:ext>
              </a:extLst>
            </p:cNvPr>
            <p:cNvSpPr/>
            <p:nvPr/>
          </p:nvSpPr>
          <p:spPr>
            <a:xfrm>
              <a:off x="5115594" y="4339082"/>
              <a:ext cx="284158" cy="536874"/>
            </a:xfrm>
            <a:custGeom>
              <a:avLst/>
              <a:gdLst>
                <a:gd name="connsiteX0" fmla="*/ 232410 w 232409"/>
                <a:gd name="connsiteY0" fmla="*/ 399098 h 439102"/>
                <a:gd name="connsiteX1" fmla="*/ 166688 w 232409"/>
                <a:gd name="connsiteY1" fmla="*/ 439103 h 439102"/>
                <a:gd name="connsiteX2" fmla="*/ 0 w 232409"/>
                <a:gd name="connsiteY2" fmla="*/ 0 h 439102"/>
                <a:gd name="connsiteX3" fmla="*/ 22860 w 232409"/>
                <a:gd name="connsiteY3" fmla="*/ 21908 h 439102"/>
                <a:gd name="connsiteX4" fmla="*/ 31432 w 232409"/>
                <a:gd name="connsiteY4" fmla="*/ 20003 h 43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409" h="439102">
                  <a:moveTo>
                    <a:pt x="232410" y="399098"/>
                  </a:moveTo>
                  <a:lnTo>
                    <a:pt x="166688" y="439103"/>
                  </a:lnTo>
                  <a:lnTo>
                    <a:pt x="0" y="0"/>
                  </a:lnTo>
                  <a:lnTo>
                    <a:pt x="22860" y="21908"/>
                  </a:lnTo>
                  <a:lnTo>
                    <a:pt x="31432" y="20003"/>
                  </a:lnTo>
                  <a:close/>
                </a:path>
              </a:pathLst>
            </a:custGeom>
            <a:solidFill>
              <a:srgbClr val="A97C5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1" name="Title 1">
            <a:extLst>
              <a:ext uri="{FF2B5EF4-FFF2-40B4-BE49-F238E27FC236}">
                <a16:creationId xmlns="" xmlns:a16="http://schemas.microsoft.com/office/drawing/2014/main" id="{8D1496E4-A9D4-4A91-B6D4-EAF12D46485A}"/>
              </a:ext>
            </a:extLst>
          </p:cNvPr>
          <p:cNvSpPr txBox="1">
            <a:spLocks/>
          </p:cNvSpPr>
          <p:nvPr/>
        </p:nvSpPr>
        <p:spPr>
          <a:xfrm>
            <a:off x="2043113" y="304800"/>
            <a:ext cx="8105775" cy="110580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/>
              <a:t>Tree Infographic</a:t>
            </a:r>
            <a:endParaRPr lang="en-ID"/>
          </a:p>
        </p:txBody>
      </p:sp>
      <p:grpSp>
        <p:nvGrpSpPr>
          <p:cNvPr id="12" name="Group 2">
            <a:extLst>
              <a:ext uri="{FF2B5EF4-FFF2-40B4-BE49-F238E27FC236}">
                <a16:creationId xmlns="" xmlns:a16="http://schemas.microsoft.com/office/drawing/2014/main" id="{BA8DBF35-5C36-4D9D-9D5E-C42432FE5C0D}"/>
              </a:ext>
            </a:extLst>
          </p:cNvPr>
          <p:cNvGrpSpPr/>
          <p:nvPr/>
        </p:nvGrpSpPr>
        <p:grpSpPr>
          <a:xfrm>
            <a:off x="0" y="6272787"/>
            <a:ext cx="12194683" cy="587348"/>
            <a:chOff x="0" y="6272787"/>
            <a:chExt cx="12194683" cy="587348"/>
          </a:xfrm>
        </p:grpSpPr>
        <p:sp>
          <p:nvSpPr>
            <p:cNvPr id="13" name="Freeform: Shape 40">
              <a:extLst>
                <a:ext uri="{FF2B5EF4-FFF2-40B4-BE49-F238E27FC236}">
                  <a16:creationId xmlns="" xmlns:a16="http://schemas.microsoft.com/office/drawing/2014/main" id="{072A1BA6-37C3-4761-8039-0EE07CF6C4CC}"/>
                </a:ext>
              </a:extLst>
            </p:cNvPr>
            <p:cNvSpPr/>
            <p:nvPr/>
          </p:nvSpPr>
          <p:spPr>
            <a:xfrm>
              <a:off x="0" y="6272787"/>
              <a:ext cx="12194683" cy="585213"/>
            </a:xfrm>
            <a:custGeom>
              <a:avLst/>
              <a:gdLst>
                <a:gd name="connsiteX0" fmla="*/ 0 w 3030855"/>
                <a:gd name="connsiteY0" fmla="*/ 0 h 199072"/>
                <a:gd name="connsiteX1" fmla="*/ 3030855 w 3030855"/>
                <a:gd name="connsiteY1" fmla="*/ 0 h 199072"/>
                <a:gd name="connsiteX2" fmla="*/ 3030855 w 3030855"/>
                <a:gd name="connsiteY2" fmla="*/ 199072 h 199072"/>
                <a:gd name="connsiteX3" fmla="*/ 0 w 3030855"/>
                <a:gd name="connsiteY3" fmla="*/ 199072 h 199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30855" h="199072">
                  <a:moveTo>
                    <a:pt x="0" y="0"/>
                  </a:moveTo>
                  <a:lnTo>
                    <a:pt x="3030855" y="0"/>
                  </a:lnTo>
                  <a:lnTo>
                    <a:pt x="3030855" y="199072"/>
                  </a:lnTo>
                  <a:lnTo>
                    <a:pt x="0" y="199072"/>
                  </a:lnTo>
                  <a:close/>
                </a:path>
              </a:pathLst>
            </a:custGeom>
            <a:solidFill>
              <a:srgbClr val="68BD4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" name="Freeform: Shape 41">
              <a:extLst>
                <a:ext uri="{FF2B5EF4-FFF2-40B4-BE49-F238E27FC236}">
                  <a16:creationId xmlns="" xmlns:a16="http://schemas.microsoft.com/office/drawing/2014/main" id="{BB999025-B617-446E-B784-B03936A7E047}"/>
                </a:ext>
              </a:extLst>
            </p:cNvPr>
            <p:cNvSpPr/>
            <p:nvPr/>
          </p:nvSpPr>
          <p:spPr>
            <a:xfrm>
              <a:off x="2683" y="6272787"/>
              <a:ext cx="12189317" cy="587348"/>
            </a:xfrm>
            <a:custGeom>
              <a:avLst/>
              <a:gdLst>
                <a:gd name="connsiteX0" fmla="*/ 3030855 w 3030855"/>
                <a:gd name="connsiteY0" fmla="*/ 0 h 199072"/>
                <a:gd name="connsiteX1" fmla="*/ 0 w 3030855"/>
                <a:gd name="connsiteY1" fmla="*/ 199072 h 199072"/>
                <a:gd name="connsiteX2" fmla="*/ 3030855 w 3030855"/>
                <a:gd name="connsiteY2" fmla="*/ 199072 h 199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30855" h="199072">
                  <a:moveTo>
                    <a:pt x="3030855" y="0"/>
                  </a:moveTo>
                  <a:lnTo>
                    <a:pt x="0" y="199072"/>
                  </a:lnTo>
                  <a:lnTo>
                    <a:pt x="3030855" y="199072"/>
                  </a:lnTo>
                  <a:close/>
                </a:path>
              </a:pathLst>
            </a:custGeom>
            <a:solidFill>
              <a:srgbClr val="359B4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15" name="Freeform: Shape 12">
            <a:extLst>
              <a:ext uri="{FF2B5EF4-FFF2-40B4-BE49-F238E27FC236}">
                <a16:creationId xmlns="" xmlns:a16="http://schemas.microsoft.com/office/drawing/2014/main" id="{A372D7A0-2615-408A-965D-D5120F5CAF6F}"/>
              </a:ext>
            </a:extLst>
          </p:cNvPr>
          <p:cNvSpPr/>
          <p:nvPr/>
        </p:nvSpPr>
        <p:spPr>
          <a:xfrm>
            <a:off x="4890827" y="2844917"/>
            <a:ext cx="848984" cy="734854"/>
          </a:xfrm>
          <a:custGeom>
            <a:avLst/>
            <a:gdLst>
              <a:gd name="connsiteX0" fmla="*/ 694372 w 694372"/>
              <a:gd name="connsiteY0" fmla="*/ 601028 h 601027"/>
              <a:gd name="connsiteX1" fmla="*/ 428625 w 694372"/>
              <a:gd name="connsiteY1" fmla="*/ 0 h 601027"/>
              <a:gd name="connsiteX2" fmla="*/ 0 w 694372"/>
              <a:gd name="connsiteY2" fmla="*/ 256223 h 601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4372" h="601027">
                <a:moveTo>
                  <a:pt x="694372" y="601028"/>
                </a:moveTo>
                <a:lnTo>
                  <a:pt x="428625" y="0"/>
                </a:lnTo>
                <a:lnTo>
                  <a:pt x="0" y="256223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6" name="Freeform: Shape 13">
            <a:extLst>
              <a:ext uri="{FF2B5EF4-FFF2-40B4-BE49-F238E27FC236}">
                <a16:creationId xmlns="" xmlns:a16="http://schemas.microsoft.com/office/drawing/2014/main" id="{DE14FD43-2BF2-447A-93C1-AEB772564022}"/>
              </a:ext>
            </a:extLst>
          </p:cNvPr>
          <p:cNvSpPr/>
          <p:nvPr/>
        </p:nvSpPr>
        <p:spPr>
          <a:xfrm>
            <a:off x="5405576" y="2757572"/>
            <a:ext cx="415757" cy="821034"/>
          </a:xfrm>
          <a:custGeom>
            <a:avLst/>
            <a:gdLst>
              <a:gd name="connsiteX0" fmla="*/ 0 w 340042"/>
              <a:gd name="connsiteY0" fmla="*/ 70485 h 671512"/>
              <a:gd name="connsiteX1" fmla="*/ 340042 w 340042"/>
              <a:gd name="connsiteY1" fmla="*/ 0 h 671512"/>
              <a:gd name="connsiteX2" fmla="*/ 266700 w 340042"/>
              <a:gd name="connsiteY2" fmla="*/ 671513 h 671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0042" h="671512">
                <a:moveTo>
                  <a:pt x="0" y="70485"/>
                </a:moveTo>
                <a:lnTo>
                  <a:pt x="340042" y="0"/>
                </a:lnTo>
                <a:lnTo>
                  <a:pt x="266700" y="671513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7" name="Freeform: Shape 14">
            <a:extLst>
              <a:ext uri="{FF2B5EF4-FFF2-40B4-BE49-F238E27FC236}">
                <a16:creationId xmlns="" xmlns:a16="http://schemas.microsoft.com/office/drawing/2014/main" id="{8A3C58B1-DE6B-4A00-B317-B8924CA31EFF}"/>
              </a:ext>
            </a:extLst>
          </p:cNvPr>
          <p:cNvSpPr/>
          <p:nvPr/>
        </p:nvSpPr>
        <p:spPr>
          <a:xfrm>
            <a:off x="5739812" y="2639950"/>
            <a:ext cx="623054" cy="939822"/>
          </a:xfrm>
          <a:custGeom>
            <a:avLst/>
            <a:gdLst>
              <a:gd name="connsiteX0" fmla="*/ 73343 w 509587"/>
              <a:gd name="connsiteY0" fmla="*/ 97155 h 768667"/>
              <a:gd name="connsiteX1" fmla="*/ 509588 w 509587"/>
              <a:gd name="connsiteY1" fmla="*/ 0 h 768667"/>
              <a:gd name="connsiteX2" fmla="*/ 0 w 509587"/>
              <a:gd name="connsiteY2" fmla="*/ 768668 h 768667"/>
              <a:gd name="connsiteX3" fmla="*/ 73343 w 509587"/>
              <a:gd name="connsiteY3" fmla="*/ 97155 h 768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9587" h="768667">
                <a:moveTo>
                  <a:pt x="73343" y="97155"/>
                </a:moveTo>
                <a:lnTo>
                  <a:pt x="509588" y="0"/>
                </a:lnTo>
                <a:lnTo>
                  <a:pt x="0" y="768668"/>
                </a:lnTo>
                <a:lnTo>
                  <a:pt x="73343" y="97155"/>
                </a:lnTo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8" name="Freeform: Shape 15">
            <a:extLst>
              <a:ext uri="{FF2B5EF4-FFF2-40B4-BE49-F238E27FC236}">
                <a16:creationId xmlns="" xmlns:a16="http://schemas.microsoft.com/office/drawing/2014/main" id="{2A5E40BF-6B67-4810-A631-84EB3ECF447D}"/>
              </a:ext>
            </a:extLst>
          </p:cNvPr>
          <p:cNvSpPr/>
          <p:nvPr/>
        </p:nvSpPr>
        <p:spPr>
          <a:xfrm>
            <a:off x="5739812" y="2639950"/>
            <a:ext cx="1058610" cy="939822"/>
          </a:xfrm>
          <a:custGeom>
            <a:avLst/>
            <a:gdLst>
              <a:gd name="connsiteX0" fmla="*/ 509588 w 865822"/>
              <a:gd name="connsiteY0" fmla="*/ 0 h 768667"/>
              <a:gd name="connsiteX1" fmla="*/ 0 w 865822"/>
              <a:gd name="connsiteY1" fmla="*/ 768668 h 768667"/>
              <a:gd name="connsiteX2" fmla="*/ 865823 w 865822"/>
              <a:gd name="connsiteY2" fmla="*/ 401955 h 768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65822" h="768667">
                <a:moveTo>
                  <a:pt x="509588" y="0"/>
                </a:moveTo>
                <a:lnTo>
                  <a:pt x="0" y="768668"/>
                </a:lnTo>
                <a:lnTo>
                  <a:pt x="865823" y="401955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9" name="Freeform: Shape 16">
            <a:extLst>
              <a:ext uri="{FF2B5EF4-FFF2-40B4-BE49-F238E27FC236}">
                <a16:creationId xmlns="" xmlns:a16="http://schemas.microsoft.com/office/drawing/2014/main" id="{2414BF92-E732-45D4-BB6F-B583B62F1231}"/>
              </a:ext>
            </a:extLst>
          </p:cNvPr>
          <p:cNvSpPr/>
          <p:nvPr/>
        </p:nvSpPr>
        <p:spPr>
          <a:xfrm>
            <a:off x="6262712" y="3131405"/>
            <a:ext cx="1129649" cy="466999"/>
          </a:xfrm>
          <a:custGeom>
            <a:avLst/>
            <a:gdLst>
              <a:gd name="connsiteX0" fmla="*/ 0 w 923924"/>
              <a:gd name="connsiteY0" fmla="*/ 381953 h 381952"/>
              <a:gd name="connsiteX1" fmla="*/ 438150 w 923924"/>
              <a:gd name="connsiteY1" fmla="*/ 0 h 381952"/>
              <a:gd name="connsiteX2" fmla="*/ 923925 w 923924"/>
              <a:gd name="connsiteY2" fmla="*/ 83820 h 381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3924" h="381952">
                <a:moveTo>
                  <a:pt x="0" y="381953"/>
                </a:moveTo>
                <a:lnTo>
                  <a:pt x="438150" y="0"/>
                </a:lnTo>
                <a:lnTo>
                  <a:pt x="923925" y="83820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0" name="Freeform: Shape 17">
            <a:extLst>
              <a:ext uri="{FF2B5EF4-FFF2-40B4-BE49-F238E27FC236}">
                <a16:creationId xmlns="" xmlns:a16="http://schemas.microsoft.com/office/drawing/2014/main" id="{0526AE8E-2E86-4CA5-AE6E-41AC08AED2FB}"/>
              </a:ext>
            </a:extLst>
          </p:cNvPr>
          <p:cNvSpPr/>
          <p:nvPr/>
        </p:nvSpPr>
        <p:spPr>
          <a:xfrm>
            <a:off x="6262712" y="3233889"/>
            <a:ext cx="1417303" cy="416922"/>
          </a:xfrm>
          <a:custGeom>
            <a:avLst/>
            <a:gdLst>
              <a:gd name="connsiteX0" fmla="*/ 923925 w 1159192"/>
              <a:gd name="connsiteY0" fmla="*/ 0 h 340995"/>
              <a:gd name="connsiteX1" fmla="*/ 942975 w 1159192"/>
              <a:gd name="connsiteY1" fmla="*/ 27623 h 340995"/>
              <a:gd name="connsiteX2" fmla="*/ 1159193 w 1159192"/>
              <a:gd name="connsiteY2" fmla="*/ 340995 h 340995"/>
              <a:gd name="connsiteX3" fmla="*/ 0 w 1159192"/>
              <a:gd name="connsiteY3" fmla="*/ 298133 h 340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9192" h="340995">
                <a:moveTo>
                  <a:pt x="923925" y="0"/>
                </a:moveTo>
                <a:lnTo>
                  <a:pt x="942975" y="27623"/>
                </a:lnTo>
                <a:lnTo>
                  <a:pt x="1159193" y="340995"/>
                </a:lnTo>
                <a:lnTo>
                  <a:pt x="0" y="298133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1" name="Freeform: Shape 18">
            <a:extLst>
              <a:ext uri="{FF2B5EF4-FFF2-40B4-BE49-F238E27FC236}">
                <a16:creationId xmlns="" xmlns:a16="http://schemas.microsoft.com/office/drawing/2014/main" id="{1427DC03-36AE-449A-9921-FAACCA8CDEEA}"/>
              </a:ext>
            </a:extLst>
          </p:cNvPr>
          <p:cNvSpPr/>
          <p:nvPr/>
        </p:nvSpPr>
        <p:spPr>
          <a:xfrm>
            <a:off x="7476213" y="3650812"/>
            <a:ext cx="435555" cy="835009"/>
          </a:xfrm>
          <a:custGeom>
            <a:avLst/>
            <a:gdLst>
              <a:gd name="connsiteX0" fmla="*/ 166688 w 356234"/>
              <a:gd name="connsiteY0" fmla="*/ 0 h 682942"/>
              <a:gd name="connsiteX1" fmla="*/ 356235 w 356234"/>
              <a:gd name="connsiteY1" fmla="*/ 204788 h 682942"/>
              <a:gd name="connsiteX2" fmla="*/ 0 w 356234"/>
              <a:gd name="connsiteY2" fmla="*/ 682943 h 682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6234" h="682942">
                <a:moveTo>
                  <a:pt x="166688" y="0"/>
                </a:moveTo>
                <a:lnTo>
                  <a:pt x="356235" y="204788"/>
                </a:lnTo>
                <a:lnTo>
                  <a:pt x="0" y="682943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2" name="Freeform: Shape 21">
            <a:extLst>
              <a:ext uri="{FF2B5EF4-FFF2-40B4-BE49-F238E27FC236}">
                <a16:creationId xmlns="" xmlns:a16="http://schemas.microsoft.com/office/drawing/2014/main" id="{577747AE-2B86-4660-A140-B2EB1B1E9DB3}"/>
              </a:ext>
            </a:extLst>
          </p:cNvPr>
          <p:cNvSpPr/>
          <p:nvPr/>
        </p:nvSpPr>
        <p:spPr>
          <a:xfrm>
            <a:off x="4820953" y="3158191"/>
            <a:ext cx="918860" cy="421580"/>
          </a:xfrm>
          <a:custGeom>
            <a:avLst/>
            <a:gdLst>
              <a:gd name="connsiteX0" fmla="*/ 57150 w 751522"/>
              <a:gd name="connsiteY0" fmla="*/ 0 h 344804"/>
              <a:gd name="connsiteX1" fmla="*/ 751522 w 751522"/>
              <a:gd name="connsiteY1" fmla="*/ 344805 h 344804"/>
              <a:gd name="connsiteX2" fmla="*/ 0 w 751522"/>
              <a:gd name="connsiteY2" fmla="*/ 260985 h 344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1522" h="344804">
                <a:moveTo>
                  <a:pt x="57150" y="0"/>
                </a:moveTo>
                <a:lnTo>
                  <a:pt x="751522" y="344805"/>
                </a:lnTo>
                <a:lnTo>
                  <a:pt x="0" y="260985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3" name="Freeform: Shape 22">
            <a:extLst>
              <a:ext uri="{FF2B5EF4-FFF2-40B4-BE49-F238E27FC236}">
                <a16:creationId xmlns="" xmlns:a16="http://schemas.microsoft.com/office/drawing/2014/main" id="{BE85CF02-CABE-407F-9401-203E91007C1A}"/>
              </a:ext>
            </a:extLst>
          </p:cNvPr>
          <p:cNvSpPr/>
          <p:nvPr/>
        </p:nvSpPr>
        <p:spPr>
          <a:xfrm>
            <a:off x="6416438" y="3650812"/>
            <a:ext cx="1263577" cy="770956"/>
          </a:xfrm>
          <a:custGeom>
            <a:avLst/>
            <a:gdLst>
              <a:gd name="connsiteX0" fmla="*/ 178117 w 1033462"/>
              <a:gd name="connsiteY0" fmla="*/ 630555 h 630554"/>
              <a:gd name="connsiteX1" fmla="*/ 1033463 w 1033462"/>
              <a:gd name="connsiteY1" fmla="*/ 0 h 630554"/>
              <a:gd name="connsiteX2" fmla="*/ 0 w 1033462"/>
              <a:gd name="connsiteY2" fmla="*/ 235267 h 630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33462" h="630554">
                <a:moveTo>
                  <a:pt x="178117" y="630555"/>
                </a:moveTo>
                <a:lnTo>
                  <a:pt x="1033463" y="0"/>
                </a:lnTo>
                <a:lnTo>
                  <a:pt x="0" y="235267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4" name="Freeform: Shape 24">
            <a:extLst>
              <a:ext uri="{FF2B5EF4-FFF2-40B4-BE49-F238E27FC236}">
                <a16:creationId xmlns="" xmlns:a16="http://schemas.microsoft.com/office/drawing/2014/main" id="{4543CA37-5C14-4940-A291-FD1E346E9422}"/>
              </a:ext>
            </a:extLst>
          </p:cNvPr>
          <p:cNvSpPr/>
          <p:nvPr/>
        </p:nvSpPr>
        <p:spPr>
          <a:xfrm>
            <a:off x="6159064" y="3598405"/>
            <a:ext cx="475152" cy="1109851"/>
          </a:xfrm>
          <a:custGeom>
            <a:avLst/>
            <a:gdLst>
              <a:gd name="connsiteX0" fmla="*/ 388620 w 388620"/>
              <a:gd name="connsiteY0" fmla="*/ 673418 h 907732"/>
              <a:gd name="connsiteX1" fmla="*/ 0 w 388620"/>
              <a:gd name="connsiteY1" fmla="*/ 907733 h 907732"/>
              <a:gd name="connsiteX2" fmla="*/ 84773 w 388620"/>
              <a:gd name="connsiteY2" fmla="*/ 0 h 907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8620" h="907732">
                <a:moveTo>
                  <a:pt x="388620" y="673418"/>
                </a:moveTo>
                <a:lnTo>
                  <a:pt x="0" y="907733"/>
                </a:lnTo>
                <a:lnTo>
                  <a:pt x="84773" y="0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5" name="Freeform: Shape 25">
            <a:extLst>
              <a:ext uri="{FF2B5EF4-FFF2-40B4-BE49-F238E27FC236}">
                <a16:creationId xmlns="" xmlns:a16="http://schemas.microsoft.com/office/drawing/2014/main" id="{91A339C2-A011-4A18-B213-BA51FFF444EB}"/>
              </a:ext>
            </a:extLst>
          </p:cNvPr>
          <p:cNvSpPr/>
          <p:nvPr/>
        </p:nvSpPr>
        <p:spPr>
          <a:xfrm>
            <a:off x="5614036" y="3598405"/>
            <a:ext cx="648675" cy="1109851"/>
          </a:xfrm>
          <a:custGeom>
            <a:avLst/>
            <a:gdLst>
              <a:gd name="connsiteX0" fmla="*/ 445770 w 530542"/>
              <a:gd name="connsiteY0" fmla="*/ 907733 h 907732"/>
              <a:gd name="connsiteX1" fmla="*/ 0 w 530542"/>
              <a:gd name="connsiteY1" fmla="*/ 693420 h 907732"/>
              <a:gd name="connsiteX2" fmla="*/ 530543 w 530542"/>
              <a:gd name="connsiteY2" fmla="*/ 0 h 907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0542" h="907732">
                <a:moveTo>
                  <a:pt x="445770" y="907733"/>
                </a:moveTo>
                <a:lnTo>
                  <a:pt x="0" y="693420"/>
                </a:lnTo>
                <a:lnTo>
                  <a:pt x="530543" y="0"/>
                </a:ln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6" name="Freeform: Shape 26">
            <a:extLst>
              <a:ext uri="{FF2B5EF4-FFF2-40B4-BE49-F238E27FC236}">
                <a16:creationId xmlns="" xmlns:a16="http://schemas.microsoft.com/office/drawing/2014/main" id="{F41DB9E7-3788-4B41-800A-74978BF38A7F}"/>
              </a:ext>
            </a:extLst>
          </p:cNvPr>
          <p:cNvSpPr/>
          <p:nvPr/>
        </p:nvSpPr>
        <p:spPr>
          <a:xfrm>
            <a:off x="5614036" y="3579771"/>
            <a:ext cx="648675" cy="866453"/>
          </a:xfrm>
          <a:custGeom>
            <a:avLst/>
            <a:gdLst>
              <a:gd name="connsiteX0" fmla="*/ 0 w 530542"/>
              <a:gd name="connsiteY0" fmla="*/ 708660 h 708660"/>
              <a:gd name="connsiteX1" fmla="*/ 102870 w 530542"/>
              <a:gd name="connsiteY1" fmla="*/ 0 h 708660"/>
              <a:gd name="connsiteX2" fmla="*/ 530543 w 530542"/>
              <a:gd name="connsiteY2" fmla="*/ 15240 h 708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0542" h="708660">
                <a:moveTo>
                  <a:pt x="0" y="708660"/>
                </a:moveTo>
                <a:lnTo>
                  <a:pt x="102870" y="0"/>
                </a:lnTo>
                <a:lnTo>
                  <a:pt x="530543" y="1524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7" name="Freeform: Shape 27">
            <a:extLst>
              <a:ext uri="{FF2B5EF4-FFF2-40B4-BE49-F238E27FC236}">
                <a16:creationId xmlns="" xmlns:a16="http://schemas.microsoft.com/office/drawing/2014/main" id="{2AE4438C-BA48-4DA4-9EED-C855007848F0}"/>
              </a:ext>
            </a:extLst>
          </p:cNvPr>
          <p:cNvSpPr/>
          <p:nvPr/>
        </p:nvSpPr>
        <p:spPr>
          <a:xfrm>
            <a:off x="5143543" y="3579771"/>
            <a:ext cx="596268" cy="943316"/>
          </a:xfrm>
          <a:custGeom>
            <a:avLst/>
            <a:gdLst>
              <a:gd name="connsiteX0" fmla="*/ 487680 w 487679"/>
              <a:gd name="connsiteY0" fmla="*/ 0 h 771525"/>
              <a:gd name="connsiteX1" fmla="*/ 384810 w 487679"/>
              <a:gd name="connsiteY1" fmla="*/ 708660 h 771525"/>
              <a:gd name="connsiteX2" fmla="*/ 8573 w 487679"/>
              <a:gd name="connsiteY2" fmla="*/ 770573 h 771525"/>
              <a:gd name="connsiteX3" fmla="*/ 0 w 487679"/>
              <a:gd name="connsiteY3" fmla="*/ 771525 h 771525"/>
              <a:gd name="connsiteX4" fmla="*/ 4763 w 487679"/>
              <a:gd name="connsiteY4" fmla="*/ 762953 h 771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7679" h="771525">
                <a:moveTo>
                  <a:pt x="487680" y="0"/>
                </a:moveTo>
                <a:lnTo>
                  <a:pt x="384810" y="708660"/>
                </a:lnTo>
                <a:lnTo>
                  <a:pt x="8573" y="770573"/>
                </a:lnTo>
                <a:lnTo>
                  <a:pt x="0" y="771525"/>
                </a:lnTo>
                <a:lnTo>
                  <a:pt x="4763" y="762953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8" name="Freeform: Shape 28">
            <a:extLst>
              <a:ext uri="{FF2B5EF4-FFF2-40B4-BE49-F238E27FC236}">
                <a16:creationId xmlns="" xmlns:a16="http://schemas.microsoft.com/office/drawing/2014/main" id="{ED74235C-1BBB-4FE0-91B7-9E8F2FFCC28C}"/>
              </a:ext>
            </a:extLst>
          </p:cNvPr>
          <p:cNvSpPr/>
          <p:nvPr/>
        </p:nvSpPr>
        <p:spPr>
          <a:xfrm>
            <a:off x="4725457" y="3759178"/>
            <a:ext cx="850148" cy="943316"/>
          </a:xfrm>
          <a:custGeom>
            <a:avLst/>
            <a:gdLst>
              <a:gd name="connsiteX0" fmla="*/ 695325 w 695324"/>
              <a:gd name="connsiteY0" fmla="*/ 0 h 771525"/>
              <a:gd name="connsiteX1" fmla="*/ 212407 w 695324"/>
              <a:gd name="connsiteY1" fmla="*/ 762953 h 771525"/>
              <a:gd name="connsiteX2" fmla="*/ 207645 w 695324"/>
              <a:gd name="connsiteY2" fmla="*/ 771525 h 771525"/>
              <a:gd name="connsiteX3" fmla="*/ 0 w 695324"/>
              <a:gd name="connsiteY3" fmla="*/ 564833 h 771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324" h="771525">
                <a:moveTo>
                  <a:pt x="695325" y="0"/>
                </a:moveTo>
                <a:lnTo>
                  <a:pt x="212407" y="762953"/>
                </a:lnTo>
                <a:lnTo>
                  <a:pt x="207645" y="771525"/>
                </a:lnTo>
                <a:lnTo>
                  <a:pt x="0" y="564833"/>
                </a:ln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9" name="Freeform: Shape 29">
            <a:extLst>
              <a:ext uri="{FF2B5EF4-FFF2-40B4-BE49-F238E27FC236}">
                <a16:creationId xmlns="" xmlns:a16="http://schemas.microsoft.com/office/drawing/2014/main" id="{BC46C166-7F99-4F2D-9C73-E02899D15C38}"/>
              </a:ext>
            </a:extLst>
          </p:cNvPr>
          <p:cNvSpPr/>
          <p:nvPr/>
        </p:nvSpPr>
        <p:spPr>
          <a:xfrm>
            <a:off x="4244482" y="2238167"/>
            <a:ext cx="11646" cy="11646"/>
          </a:xfrm>
          <a:custGeom>
            <a:avLst/>
            <a:gdLst/>
            <a:ahLst/>
            <a:cxnLst/>
            <a:rect l="l" t="t" r="r" b="b"/>
            <a:pathLst>
              <a:path w="9525" h="9525"/>
            </a:pathLst>
          </a:custGeom>
          <a:solidFill>
            <a:srgbClr val="00944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0" name="Freeform: Shape 30">
            <a:extLst>
              <a:ext uri="{FF2B5EF4-FFF2-40B4-BE49-F238E27FC236}">
                <a16:creationId xmlns="" xmlns:a16="http://schemas.microsoft.com/office/drawing/2014/main" id="{AF44E393-284F-4BB8-BA0F-9FE67D4D5DE6}"/>
              </a:ext>
            </a:extLst>
          </p:cNvPr>
          <p:cNvSpPr/>
          <p:nvPr/>
        </p:nvSpPr>
        <p:spPr>
          <a:xfrm>
            <a:off x="4363268" y="3579771"/>
            <a:ext cx="1376542" cy="690600"/>
          </a:xfrm>
          <a:custGeom>
            <a:avLst/>
            <a:gdLst>
              <a:gd name="connsiteX0" fmla="*/ 1125855 w 1125854"/>
              <a:gd name="connsiteY0" fmla="*/ 0 h 564832"/>
              <a:gd name="connsiteX1" fmla="*/ 430530 w 1125854"/>
              <a:gd name="connsiteY1" fmla="*/ 564833 h 564832"/>
              <a:gd name="connsiteX2" fmla="*/ 0 w 1125854"/>
              <a:gd name="connsiteY2" fmla="*/ 367665 h 564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5854" h="564832">
                <a:moveTo>
                  <a:pt x="1125855" y="0"/>
                </a:moveTo>
                <a:lnTo>
                  <a:pt x="430530" y="564833"/>
                </a:lnTo>
                <a:lnTo>
                  <a:pt x="0" y="36766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1" name="Freeform: Shape 31">
            <a:extLst>
              <a:ext uri="{FF2B5EF4-FFF2-40B4-BE49-F238E27FC236}">
                <a16:creationId xmlns="" xmlns:a16="http://schemas.microsoft.com/office/drawing/2014/main" id="{A40DDA11-5B73-49D1-8921-3DF1B73AF07A}"/>
              </a:ext>
            </a:extLst>
          </p:cNvPr>
          <p:cNvSpPr/>
          <p:nvPr/>
        </p:nvSpPr>
        <p:spPr>
          <a:xfrm>
            <a:off x="4363268" y="3477288"/>
            <a:ext cx="1376542" cy="552015"/>
          </a:xfrm>
          <a:custGeom>
            <a:avLst/>
            <a:gdLst>
              <a:gd name="connsiteX0" fmla="*/ 1125855 w 1125854"/>
              <a:gd name="connsiteY0" fmla="*/ 83820 h 451485"/>
              <a:gd name="connsiteX1" fmla="*/ 0 w 1125854"/>
              <a:gd name="connsiteY1" fmla="*/ 451485 h 451485"/>
              <a:gd name="connsiteX2" fmla="*/ 374333 w 1125854"/>
              <a:gd name="connsiteY2" fmla="*/ 0 h 451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5854" h="451485">
                <a:moveTo>
                  <a:pt x="1125855" y="83820"/>
                </a:moveTo>
                <a:lnTo>
                  <a:pt x="0" y="451485"/>
                </a:lnTo>
                <a:lnTo>
                  <a:pt x="374333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2" name="Freeform: Shape 32">
            <a:extLst>
              <a:ext uri="{FF2B5EF4-FFF2-40B4-BE49-F238E27FC236}">
                <a16:creationId xmlns="" xmlns:a16="http://schemas.microsoft.com/office/drawing/2014/main" id="{A96AD70E-22D8-4A62-873E-9754D6C06D45}"/>
              </a:ext>
            </a:extLst>
          </p:cNvPr>
          <p:cNvSpPr/>
          <p:nvPr/>
        </p:nvSpPr>
        <p:spPr>
          <a:xfrm>
            <a:off x="5739812" y="3131405"/>
            <a:ext cx="1058610" cy="466999"/>
          </a:xfrm>
          <a:custGeom>
            <a:avLst/>
            <a:gdLst>
              <a:gd name="connsiteX0" fmla="*/ 0 w 865822"/>
              <a:gd name="connsiteY0" fmla="*/ 366713 h 381952"/>
              <a:gd name="connsiteX1" fmla="*/ 865823 w 865822"/>
              <a:gd name="connsiteY1" fmla="*/ 0 h 381952"/>
              <a:gd name="connsiteX2" fmla="*/ 427673 w 865822"/>
              <a:gd name="connsiteY2" fmla="*/ 381953 h 381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65822" h="381952">
                <a:moveTo>
                  <a:pt x="0" y="366713"/>
                </a:moveTo>
                <a:lnTo>
                  <a:pt x="865823" y="0"/>
                </a:lnTo>
                <a:lnTo>
                  <a:pt x="427673" y="381953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3" name="Freeform: Shape 33">
            <a:extLst>
              <a:ext uri="{FF2B5EF4-FFF2-40B4-BE49-F238E27FC236}">
                <a16:creationId xmlns="" xmlns:a16="http://schemas.microsoft.com/office/drawing/2014/main" id="{C19833AC-29B7-41AB-8EEB-CDCF2E8DE487}"/>
              </a:ext>
            </a:extLst>
          </p:cNvPr>
          <p:cNvSpPr/>
          <p:nvPr/>
        </p:nvSpPr>
        <p:spPr>
          <a:xfrm>
            <a:off x="4152100" y="3472506"/>
            <a:ext cx="545026" cy="604420"/>
          </a:xfrm>
          <a:custGeom>
            <a:avLst/>
            <a:gdLst>
              <a:gd name="connsiteX0" fmla="*/ 71438 w 445769"/>
              <a:gd name="connsiteY0" fmla="*/ 494348 h 494347"/>
              <a:gd name="connsiteX1" fmla="*/ 445770 w 445769"/>
              <a:gd name="connsiteY1" fmla="*/ 42863 h 494347"/>
              <a:gd name="connsiteX2" fmla="*/ 0 w 445769"/>
              <a:gd name="connsiteY2" fmla="*/ 0 h 4943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5769" h="494347">
                <a:moveTo>
                  <a:pt x="71438" y="494348"/>
                </a:moveTo>
                <a:lnTo>
                  <a:pt x="445770" y="4286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4" name="Freeform: Shape 34">
            <a:extLst>
              <a:ext uri="{FF2B5EF4-FFF2-40B4-BE49-F238E27FC236}">
                <a16:creationId xmlns="" xmlns:a16="http://schemas.microsoft.com/office/drawing/2014/main" id="{4D3C41BF-27E5-4253-9060-8BDDA77D1BB5}"/>
              </a:ext>
            </a:extLst>
          </p:cNvPr>
          <p:cNvSpPr/>
          <p:nvPr/>
        </p:nvSpPr>
        <p:spPr>
          <a:xfrm>
            <a:off x="4275925" y="3158191"/>
            <a:ext cx="614901" cy="319097"/>
          </a:xfrm>
          <a:custGeom>
            <a:avLst/>
            <a:gdLst>
              <a:gd name="connsiteX0" fmla="*/ 0 w 502919"/>
              <a:gd name="connsiteY0" fmla="*/ 218123 h 260985"/>
              <a:gd name="connsiteX1" fmla="*/ 502920 w 502919"/>
              <a:gd name="connsiteY1" fmla="*/ 0 h 260985"/>
              <a:gd name="connsiteX2" fmla="*/ 445770 w 502919"/>
              <a:gd name="connsiteY2" fmla="*/ 260985 h 26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919" h="260985">
                <a:moveTo>
                  <a:pt x="0" y="218123"/>
                </a:moveTo>
                <a:lnTo>
                  <a:pt x="502920" y="0"/>
                </a:lnTo>
                <a:lnTo>
                  <a:pt x="445770" y="260985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5" name="Freeform: Shape 35">
            <a:extLst>
              <a:ext uri="{FF2B5EF4-FFF2-40B4-BE49-F238E27FC236}">
                <a16:creationId xmlns="" xmlns:a16="http://schemas.microsoft.com/office/drawing/2014/main" id="{E0AC0B7E-B9DC-4E67-9DE8-B24D236FD454}"/>
              </a:ext>
            </a:extLst>
          </p:cNvPr>
          <p:cNvSpPr/>
          <p:nvPr/>
        </p:nvSpPr>
        <p:spPr>
          <a:xfrm>
            <a:off x="6159064" y="4421769"/>
            <a:ext cx="699917" cy="379656"/>
          </a:xfrm>
          <a:custGeom>
            <a:avLst/>
            <a:gdLst>
              <a:gd name="connsiteX0" fmla="*/ 0 w 572452"/>
              <a:gd name="connsiteY0" fmla="*/ 234315 h 310515"/>
              <a:gd name="connsiteX1" fmla="*/ 572453 w 572452"/>
              <a:gd name="connsiteY1" fmla="*/ 310515 h 310515"/>
              <a:gd name="connsiteX2" fmla="*/ 388620 w 572452"/>
              <a:gd name="connsiteY2" fmla="*/ 0 h 310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2452" h="310515">
                <a:moveTo>
                  <a:pt x="0" y="234315"/>
                </a:moveTo>
                <a:lnTo>
                  <a:pt x="572453" y="310515"/>
                </a:lnTo>
                <a:lnTo>
                  <a:pt x="38862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6" name="Freeform: Shape 36">
            <a:extLst>
              <a:ext uri="{FF2B5EF4-FFF2-40B4-BE49-F238E27FC236}">
                <a16:creationId xmlns="" xmlns:a16="http://schemas.microsoft.com/office/drawing/2014/main" id="{205168A4-669D-4334-9ECB-9C88A65DD1F0}"/>
              </a:ext>
            </a:extLst>
          </p:cNvPr>
          <p:cNvSpPr/>
          <p:nvPr/>
        </p:nvSpPr>
        <p:spPr>
          <a:xfrm>
            <a:off x="6759882" y="4498276"/>
            <a:ext cx="841997" cy="379656"/>
          </a:xfrm>
          <a:custGeom>
            <a:avLst/>
            <a:gdLst>
              <a:gd name="connsiteX0" fmla="*/ 0 w 688657"/>
              <a:gd name="connsiteY0" fmla="*/ 0 h 310515"/>
              <a:gd name="connsiteX1" fmla="*/ 688658 w 688657"/>
              <a:gd name="connsiteY1" fmla="*/ 52388 h 310515"/>
              <a:gd name="connsiteX2" fmla="*/ 183833 w 688657"/>
              <a:gd name="connsiteY2" fmla="*/ 310515 h 310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8657" h="310515">
                <a:moveTo>
                  <a:pt x="0" y="0"/>
                </a:moveTo>
                <a:lnTo>
                  <a:pt x="688658" y="52388"/>
                </a:lnTo>
                <a:lnTo>
                  <a:pt x="183833" y="3105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7" name="Freeform: Shape 37">
            <a:extLst>
              <a:ext uri="{FF2B5EF4-FFF2-40B4-BE49-F238E27FC236}">
                <a16:creationId xmlns="" xmlns:a16="http://schemas.microsoft.com/office/drawing/2014/main" id="{1069BA96-B805-405B-B27D-9AB6838FCC2F}"/>
              </a:ext>
            </a:extLst>
          </p:cNvPr>
          <p:cNvSpPr/>
          <p:nvPr/>
        </p:nvSpPr>
        <p:spPr>
          <a:xfrm>
            <a:off x="6362867" y="2587543"/>
            <a:ext cx="521736" cy="543862"/>
          </a:xfrm>
          <a:custGeom>
            <a:avLst/>
            <a:gdLst>
              <a:gd name="connsiteX0" fmla="*/ 0 w 426720"/>
              <a:gd name="connsiteY0" fmla="*/ 42863 h 444817"/>
              <a:gd name="connsiteX1" fmla="*/ 426720 w 426720"/>
              <a:gd name="connsiteY1" fmla="*/ 0 h 444817"/>
              <a:gd name="connsiteX2" fmla="*/ 356235 w 426720"/>
              <a:gd name="connsiteY2" fmla="*/ 444817 h 444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6720" h="444817">
                <a:moveTo>
                  <a:pt x="0" y="42863"/>
                </a:moveTo>
                <a:lnTo>
                  <a:pt x="426720" y="0"/>
                </a:lnTo>
                <a:lnTo>
                  <a:pt x="356235" y="444817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8" name="Freeform: Shape 38">
            <a:extLst>
              <a:ext uri="{FF2B5EF4-FFF2-40B4-BE49-F238E27FC236}">
                <a16:creationId xmlns="" xmlns:a16="http://schemas.microsoft.com/office/drawing/2014/main" id="{CEAFA12A-18E5-4167-A029-421BA7C97FEE}"/>
              </a:ext>
            </a:extLst>
          </p:cNvPr>
          <p:cNvSpPr/>
          <p:nvPr/>
        </p:nvSpPr>
        <p:spPr>
          <a:xfrm>
            <a:off x="6798423" y="2587543"/>
            <a:ext cx="593938" cy="646345"/>
          </a:xfrm>
          <a:custGeom>
            <a:avLst/>
            <a:gdLst>
              <a:gd name="connsiteX0" fmla="*/ 70485 w 485774"/>
              <a:gd name="connsiteY0" fmla="*/ 0 h 528637"/>
              <a:gd name="connsiteX1" fmla="*/ 485775 w 485774"/>
              <a:gd name="connsiteY1" fmla="*/ 528638 h 528637"/>
              <a:gd name="connsiteX2" fmla="*/ 0 w 485774"/>
              <a:gd name="connsiteY2" fmla="*/ 444817 h 528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5774" h="528637">
                <a:moveTo>
                  <a:pt x="70485" y="0"/>
                </a:moveTo>
                <a:lnTo>
                  <a:pt x="485775" y="528638"/>
                </a:lnTo>
                <a:lnTo>
                  <a:pt x="0" y="44481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9" name="Freeform: Shape 39">
            <a:extLst>
              <a:ext uri="{FF2B5EF4-FFF2-40B4-BE49-F238E27FC236}">
                <a16:creationId xmlns="" xmlns:a16="http://schemas.microsoft.com/office/drawing/2014/main" id="{FED0D5EA-89D7-4618-9986-B1BC90C63198}"/>
              </a:ext>
            </a:extLst>
          </p:cNvPr>
          <p:cNvSpPr/>
          <p:nvPr/>
        </p:nvSpPr>
        <p:spPr>
          <a:xfrm>
            <a:off x="7544763" y="3335489"/>
            <a:ext cx="557837" cy="667308"/>
          </a:xfrm>
          <a:custGeom>
            <a:avLst/>
            <a:gdLst>
              <a:gd name="connsiteX0" fmla="*/ 0 w 456247"/>
              <a:gd name="connsiteY0" fmla="*/ 0 h 545782"/>
              <a:gd name="connsiteX1" fmla="*/ 456248 w 456247"/>
              <a:gd name="connsiteY1" fmla="*/ 102870 h 545782"/>
              <a:gd name="connsiteX2" fmla="*/ 424815 w 456247"/>
              <a:gd name="connsiteY2" fmla="*/ 545783 h 545782"/>
              <a:gd name="connsiteX3" fmla="*/ 235268 w 456247"/>
              <a:gd name="connsiteY3" fmla="*/ 340995 h 54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6247" h="545782">
                <a:moveTo>
                  <a:pt x="0" y="0"/>
                </a:moveTo>
                <a:lnTo>
                  <a:pt x="456248" y="102870"/>
                </a:lnTo>
                <a:lnTo>
                  <a:pt x="424815" y="545783"/>
                </a:lnTo>
                <a:lnTo>
                  <a:pt x="235268" y="34099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40" name="Freeform: Shape 42">
            <a:extLst>
              <a:ext uri="{FF2B5EF4-FFF2-40B4-BE49-F238E27FC236}">
                <a16:creationId xmlns="" xmlns:a16="http://schemas.microsoft.com/office/drawing/2014/main" id="{C8D6FB91-B41E-4AC2-8110-5D6F4C7AD470}"/>
              </a:ext>
            </a:extLst>
          </p:cNvPr>
          <p:cNvSpPr/>
          <p:nvPr/>
        </p:nvSpPr>
        <p:spPr>
          <a:xfrm>
            <a:off x="4825610" y="2600353"/>
            <a:ext cx="589281" cy="557837"/>
          </a:xfrm>
          <a:custGeom>
            <a:avLst/>
            <a:gdLst>
              <a:gd name="connsiteX0" fmla="*/ 481965 w 481964"/>
              <a:gd name="connsiteY0" fmla="*/ 200025 h 456247"/>
              <a:gd name="connsiteX1" fmla="*/ 0 w 481964"/>
              <a:gd name="connsiteY1" fmla="*/ 0 h 456247"/>
              <a:gd name="connsiteX2" fmla="*/ 53340 w 481964"/>
              <a:gd name="connsiteY2" fmla="*/ 456248 h 456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1964" h="456247">
                <a:moveTo>
                  <a:pt x="481965" y="200025"/>
                </a:moveTo>
                <a:lnTo>
                  <a:pt x="0" y="0"/>
                </a:lnTo>
                <a:lnTo>
                  <a:pt x="53340" y="456248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41" name="Freeform: Shape 43">
            <a:extLst>
              <a:ext uri="{FF2B5EF4-FFF2-40B4-BE49-F238E27FC236}">
                <a16:creationId xmlns="" xmlns:a16="http://schemas.microsoft.com/office/drawing/2014/main" id="{C78C9B30-8F73-4CE9-B5CA-B0408879D7EF}"/>
              </a:ext>
            </a:extLst>
          </p:cNvPr>
          <p:cNvSpPr/>
          <p:nvPr/>
        </p:nvSpPr>
        <p:spPr>
          <a:xfrm>
            <a:off x="4222600" y="2495578"/>
            <a:ext cx="572976" cy="557837"/>
          </a:xfrm>
          <a:custGeom>
            <a:avLst/>
            <a:gdLst>
              <a:gd name="connsiteX0" fmla="*/ 415290 w 468629"/>
              <a:gd name="connsiteY0" fmla="*/ 0 h 456247"/>
              <a:gd name="connsiteX1" fmla="*/ 0 w 468629"/>
              <a:gd name="connsiteY1" fmla="*/ 311468 h 456247"/>
              <a:gd name="connsiteX2" fmla="*/ 468630 w 468629"/>
              <a:gd name="connsiteY2" fmla="*/ 456248 h 456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8629" h="456247">
                <a:moveTo>
                  <a:pt x="415290" y="0"/>
                </a:moveTo>
                <a:lnTo>
                  <a:pt x="0" y="311468"/>
                </a:lnTo>
                <a:lnTo>
                  <a:pt x="468630" y="456248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42" name="Freeform: Shape 44">
            <a:extLst>
              <a:ext uri="{FF2B5EF4-FFF2-40B4-BE49-F238E27FC236}">
                <a16:creationId xmlns="" xmlns:a16="http://schemas.microsoft.com/office/drawing/2014/main" id="{E5E78DB3-87CC-43AE-BD01-69F419B86E20}"/>
              </a:ext>
            </a:extLst>
          </p:cNvPr>
          <p:cNvSpPr/>
          <p:nvPr/>
        </p:nvSpPr>
        <p:spPr>
          <a:xfrm>
            <a:off x="4275925" y="2981173"/>
            <a:ext cx="614901" cy="443708"/>
          </a:xfrm>
          <a:custGeom>
            <a:avLst/>
            <a:gdLst>
              <a:gd name="connsiteX0" fmla="*/ 34290 w 502919"/>
              <a:gd name="connsiteY0" fmla="*/ 0 h 362902"/>
              <a:gd name="connsiteX1" fmla="*/ 0 w 502919"/>
              <a:gd name="connsiteY1" fmla="*/ 362903 h 362902"/>
              <a:gd name="connsiteX2" fmla="*/ 502920 w 502919"/>
              <a:gd name="connsiteY2" fmla="*/ 144780 h 362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919" h="362902">
                <a:moveTo>
                  <a:pt x="34290" y="0"/>
                </a:moveTo>
                <a:lnTo>
                  <a:pt x="0" y="362903"/>
                </a:lnTo>
                <a:lnTo>
                  <a:pt x="502920" y="14478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43" name="Freeform: Shape 45">
            <a:extLst>
              <a:ext uri="{FF2B5EF4-FFF2-40B4-BE49-F238E27FC236}">
                <a16:creationId xmlns="" xmlns:a16="http://schemas.microsoft.com/office/drawing/2014/main" id="{D317B4B0-51D3-4245-8F3A-80D9594C877A}"/>
              </a:ext>
            </a:extLst>
          </p:cNvPr>
          <p:cNvSpPr/>
          <p:nvPr/>
        </p:nvSpPr>
        <p:spPr>
          <a:xfrm>
            <a:off x="7392363" y="2862385"/>
            <a:ext cx="557837" cy="497278"/>
          </a:xfrm>
          <a:custGeom>
            <a:avLst/>
            <a:gdLst>
              <a:gd name="connsiteX0" fmla="*/ 333375 w 456247"/>
              <a:gd name="connsiteY0" fmla="*/ 0 h 406717"/>
              <a:gd name="connsiteX1" fmla="*/ 0 w 456247"/>
              <a:gd name="connsiteY1" fmla="*/ 303848 h 406717"/>
              <a:gd name="connsiteX2" fmla="*/ 456248 w 456247"/>
              <a:gd name="connsiteY2" fmla="*/ 406718 h 406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6247" h="406717">
                <a:moveTo>
                  <a:pt x="333375" y="0"/>
                </a:moveTo>
                <a:lnTo>
                  <a:pt x="0" y="303848"/>
                </a:lnTo>
                <a:lnTo>
                  <a:pt x="456248" y="406718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44" name="Freeform: Shape 46">
            <a:extLst>
              <a:ext uri="{FF2B5EF4-FFF2-40B4-BE49-F238E27FC236}">
                <a16:creationId xmlns="" xmlns:a16="http://schemas.microsoft.com/office/drawing/2014/main" id="{3A4F30B6-B7B8-485C-9371-4C46303230C4}"/>
              </a:ext>
            </a:extLst>
          </p:cNvPr>
          <p:cNvSpPr/>
          <p:nvPr/>
        </p:nvSpPr>
        <p:spPr>
          <a:xfrm>
            <a:off x="6884603" y="2238167"/>
            <a:ext cx="915365" cy="646345"/>
          </a:xfrm>
          <a:custGeom>
            <a:avLst/>
            <a:gdLst>
              <a:gd name="connsiteX0" fmla="*/ 748665 w 748664"/>
              <a:gd name="connsiteY0" fmla="*/ 224790 h 528637"/>
              <a:gd name="connsiteX1" fmla="*/ 0 w 748664"/>
              <a:gd name="connsiteY1" fmla="*/ 0 h 528637"/>
              <a:gd name="connsiteX2" fmla="*/ 415290 w 748664"/>
              <a:gd name="connsiteY2" fmla="*/ 528638 h 528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8664" h="528637">
                <a:moveTo>
                  <a:pt x="748665" y="224790"/>
                </a:moveTo>
                <a:lnTo>
                  <a:pt x="0" y="0"/>
                </a:lnTo>
                <a:lnTo>
                  <a:pt x="415290" y="528638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45" name="Group 48">
            <a:extLst>
              <a:ext uri="{FF2B5EF4-FFF2-40B4-BE49-F238E27FC236}">
                <a16:creationId xmlns="" xmlns:a16="http://schemas.microsoft.com/office/drawing/2014/main" id="{A747FA1C-0C55-4588-AFD8-2217F577F2FD}"/>
              </a:ext>
            </a:extLst>
          </p:cNvPr>
          <p:cNvGrpSpPr/>
          <p:nvPr/>
        </p:nvGrpSpPr>
        <p:grpSpPr>
          <a:xfrm flipH="1">
            <a:off x="7371762" y="2197163"/>
            <a:ext cx="749579" cy="237758"/>
            <a:chOff x="3398226" y="2100505"/>
            <a:chExt cx="749579" cy="237758"/>
          </a:xfrm>
        </p:grpSpPr>
        <p:cxnSp>
          <p:nvCxnSpPr>
            <p:cNvPr id="46" name="Straight Connector 50">
              <a:extLst>
                <a:ext uri="{FF2B5EF4-FFF2-40B4-BE49-F238E27FC236}">
                  <a16:creationId xmlns="" xmlns:a16="http://schemas.microsoft.com/office/drawing/2014/main" id="{1951ED48-2230-428E-9F08-F9EC99D68AE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910047" y="2100505"/>
              <a:ext cx="237758" cy="237758"/>
            </a:xfrm>
            <a:prstGeom prst="line">
              <a:avLst/>
            </a:prstGeom>
            <a:ln w="28575">
              <a:solidFill>
                <a:schemeClr val="accent2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51">
              <a:extLst>
                <a:ext uri="{FF2B5EF4-FFF2-40B4-BE49-F238E27FC236}">
                  <a16:creationId xmlns="" xmlns:a16="http://schemas.microsoft.com/office/drawing/2014/main" id="{92807555-C615-4D7A-93AD-D8C8862C3CE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98226" y="2105266"/>
              <a:ext cx="519885" cy="0"/>
            </a:xfrm>
            <a:prstGeom prst="line">
              <a:avLst/>
            </a:prstGeom>
            <a:ln w="28575">
              <a:solidFill>
                <a:schemeClr val="accent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Group 52">
            <a:extLst>
              <a:ext uri="{FF2B5EF4-FFF2-40B4-BE49-F238E27FC236}">
                <a16:creationId xmlns="" xmlns:a16="http://schemas.microsoft.com/office/drawing/2014/main" id="{9756B351-8351-439A-8A7A-31982C7B152A}"/>
              </a:ext>
            </a:extLst>
          </p:cNvPr>
          <p:cNvGrpSpPr/>
          <p:nvPr/>
        </p:nvGrpSpPr>
        <p:grpSpPr>
          <a:xfrm flipV="1">
            <a:off x="3586270" y="3671666"/>
            <a:ext cx="672848" cy="279816"/>
            <a:chOff x="3517015" y="2100504"/>
            <a:chExt cx="672848" cy="279816"/>
          </a:xfrm>
        </p:grpSpPr>
        <p:cxnSp>
          <p:nvCxnSpPr>
            <p:cNvPr id="49" name="Straight Connector 53">
              <a:extLst>
                <a:ext uri="{FF2B5EF4-FFF2-40B4-BE49-F238E27FC236}">
                  <a16:creationId xmlns="" xmlns:a16="http://schemas.microsoft.com/office/drawing/2014/main" id="{4A24B850-D64A-43F6-8D84-117A2EE70F5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910050" y="2100504"/>
              <a:ext cx="279813" cy="279816"/>
            </a:xfrm>
            <a:prstGeom prst="line">
              <a:avLst/>
            </a:prstGeom>
            <a:ln w="28575">
              <a:solidFill>
                <a:schemeClr val="accent3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54">
              <a:extLst>
                <a:ext uri="{FF2B5EF4-FFF2-40B4-BE49-F238E27FC236}">
                  <a16:creationId xmlns="" xmlns:a16="http://schemas.microsoft.com/office/drawing/2014/main" id="{37C54DE3-6CBC-4A8E-9401-59F16122C50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517015" y="2102885"/>
              <a:ext cx="403478" cy="0"/>
            </a:xfrm>
            <a:prstGeom prst="line">
              <a:avLst/>
            </a:prstGeom>
            <a:ln w="28575"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oup 55">
            <a:extLst>
              <a:ext uri="{FF2B5EF4-FFF2-40B4-BE49-F238E27FC236}">
                <a16:creationId xmlns="" xmlns:a16="http://schemas.microsoft.com/office/drawing/2014/main" id="{E5EA3755-27FE-41C7-90C9-19B6E137697D}"/>
              </a:ext>
            </a:extLst>
          </p:cNvPr>
          <p:cNvGrpSpPr/>
          <p:nvPr/>
        </p:nvGrpSpPr>
        <p:grpSpPr>
          <a:xfrm>
            <a:off x="3604847" y="2391837"/>
            <a:ext cx="909420" cy="375356"/>
            <a:chOff x="3375983" y="2100505"/>
            <a:chExt cx="909420" cy="375356"/>
          </a:xfrm>
        </p:grpSpPr>
        <p:cxnSp>
          <p:nvCxnSpPr>
            <p:cNvPr id="52" name="Straight Connector 56">
              <a:extLst>
                <a:ext uri="{FF2B5EF4-FFF2-40B4-BE49-F238E27FC236}">
                  <a16:creationId xmlns="" xmlns:a16="http://schemas.microsoft.com/office/drawing/2014/main" id="{87FE15AB-3B46-4DB8-8C0D-C67492F4D9F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910047" y="2100505"/>
              <a:ext cx="375356" cy="375356"/>
            </a:xfrm>
            <a:prstGeom prst="line">
              <a:avLst/>
            </a:prstGeom>
            <a:ln w="28575">
              <a:solidFill>
                <a:schemeClr val="accent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7">
              <a:extLst>
                <a:ext uri="{FF2B5EF4-FFF2-40B4-BE49-F238E27FC236}">
                  <a16:creationId xmlns="" xmlns:a16="http://schemas.microsoft.com/office/drawing/2014/main" id="{5963465A-A070-4A5A-BFFD-F1DDD24C6C3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75983" y="2105266"/>
              <a:ext cx="542130" cy="0"/>
            </a:xfrm>
            <a:prstGeom prst="line">
              <a:avLst/>
            </a:prstGeom>
            <a:ln w="28575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Group 58">
            <a:extLst>
              <a:ext uri="{FF2B5EF4-FFF2-40B4-BE49-F238E27FC236}">
                <a16:creationId xmlns="" xmlns:a16="http://schemas.microsoft.com/office/drawing/2014/main" id="{46B916B6-A13E-4BF6-9834-280539449816}"/>
              </a:ext>
            </a:extLst>
          </p:cNvPr>
          <p:cNvGrpSpPr/>
          <p:nvPr/>
        </p:nvGrpSpPr>
        <p:grpSpPr>
          <a:xfrm flipH="1" flipV="1">
            <a:off x="7158706" y="4715642"/>
            <a:ext cx="766929" cy="239290"/>
            <a:chOff x="3382408" y="2100504"/>
            <a:chExt cx="766929" cy="239290"/>
          </a:xfrm>
        </p:grpSpPr>
        <p:cxnSp>
          <p:nvCxnSpPr>
            <p:cNvPr id="55" name="Straight Connector 59">
              <a:extLst>
                <a:ext uri="{FF2B5EF4-FFF2-40B4-BE49-F238E27FC236}">
                  <a16:creationId xmlns="" xmlns:a16="http://schemas.microsoft.com/office/drawing/2014/main" id="{DD67DA96-9999-4AE8-B02F-B3AE1E51A11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910048" y="2100504"/>
              <a:ext cx="239289" cy="239290"/>
            </a:xfrm>
            <a:prstGeom prst="line">
              <a:avLst/>
            </a:prstGeom>
            <a:ln w="28575">
              <a:solidFill>
                <a:schemeClr val="accent6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60">
              <a:extLst>
                <a:ext uri="{FF2B5EF4-FFF2-40B4-BE49-F238E27FC236}">
                  <a16:creationId xmlns="" xmlns:a16="http://schemas.microsoft.com/office/drawing/2014/main" id="{66A139CF-13F9-416F-89E4-FB2AF1EBB3E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382408" y="2105266"/>
              <a:ext cx="535703" cy="0"/>
            </a:xfrm>
            <a:prstGeom prst="line">
              <a:avLst/>
            </a:prstGeom>
            <a:ln w="28575">
              <a:solidFill>
                <a:schemeClr val="accent6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Group 61">
            <a:extLst>
              <a:ext uri="{FF2B5EF4-FFF2-40B4-BE49-F238E27FC236}">
                <a16:creationId xmlns="" xmlns:a16="http://schemas.microsoft.com/office/drawing/2014/main" id="{57A3FF92-F4DB-49FE-88C2-3354D6E7B9D2}"/>
              </a:ext>
            </a:extLst>
          </p:cNvPr>
          <p:cNvGrpSpPr/>
          <p:nvPr/>
        </p:nvGrpSpPr>
        <p:grpSpPr>
          <a:xfrm flipH="1">
            <a:off x="8042566" y="3371329"/>
            <a:ext cx="654390" cy="142569"/>
            <a:chOff x="3398226" y="2100505"/>
            <a:chExt cx="654390" cy="142569"/>
          </a:xfrm>
        </p:grpSpPr>
        <p:cxnSp>
          <p:nvCxnSpPr>
            <p:cNvPr id="58" name="Straight Connector 62">
              <a:extLst>
                <a:ext uri="{FF2B5EF4-FFF2-40B4-BE49-F238E27FC236}">
                  <a16:creationId xmlns="" xmlns:a16="http://schemas.microsoft.com/office/drawing/2014/main" id="{9E00161B-5BA3-4897-B10A-9BEE20C6068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910047" y="2100505"/>
              <a:ext cx="142569" cy="142569"/>
            </a:xfrm>
            <a:prstGeom prst="line">
              <a:avLst/>
            </a:prstGeom>
            <a:ln w="28575">
              <a:solidFill>
                <a:schemeClr val="accent3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63">
              <a:extLst>
                <a:ext uri="{FF2B5EF4-FFF2-40B4-BE49-F238E27FC236}">
                  <a16:creationId xmlns="" xmlns:a16="http://schemas.microsoft.com/office/drawing/2014/main" id="{A308D718-B8FC-4662-B1AB-520010E8CC8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98226" y="2105266"/>
              <a:ext cx="519885" cy="0"/>
            </a:xfrm>
            <a:prstGeom prst="line">
              <a:avLst/>
            </a:prstGeom>
            <a:ln w="28575"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oup 64">
            <a:extLst>
              <a:ext uri="{FF2B5EF4-FFF2-40B4-BE49-F238E27FC236}">
                <a16:creationId xmlns="" xmlns:a16="http://schemas.microsoft.com/office/drawing/2014/main" id="{A7EF5EE4-09C0-49DF-82DF-5FCF06FC0E1A}"/>
              </a:ext>
            </a:extLst>
          </p:cNvPr>
          <p:cNvGrpSpPr/>
          <p:nvPr/>
        </p:nvGrpSpPr>
        <p:grpSpPr>
          <a:xfrm flipV="1">
            <a:off x="3792518" y="4469531"/>
            <a:ext cx="1119970" cy="758667"/>
            <a:chOff x="3548737" y="2100504"/>
            <a:chExt cx="1119970" cy="758667"/>
          </a:xfrm>
        </p:grpSpPr>
        <p:cxnSp>
          <p:nvCxnSpPr>
            <p:cNvPr id="61" name="Straight Connector 65">
              <a:extLst>
                <a:ext uri="{FF2B5EF4-FFF2-40B4-BE49-F238E27FC236}">
                  <a16:creationId xmlns="" xmlns:a16="http://schemas.microsoft.com/office/drawing/2014/main" id="{8E8929CB-2935-465C-A07E-A0C2EDCD5CA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910053" y="2100504"/>
              <a:ext cx="758654" cy="758667"/>
            </a:xfrm>
            <a:prstGeom prst="line">
              <a:avLst/>
            </a:prstGeom>
            <a:ln w="28575">
              <a:solidFill>
                <a:schemeClr val="accent5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6">
              <a:extLst>
                <a:ext uri="{FF2B5EF4-FFF2-40B4-BE49-F238E27FC236}">
                  <a16:creationId xmlns="" xmlns:a16="http://schemas.microsoft.com/office/drawing/2014/main" id="{2151068A-65B5-41CF-852B-F5A57032971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548737" y="2102885"/>
              <a:ext cx="371756" cy="0"/>
            </a:xfrm>
            <a:prstGeom prst="line">
              <a:avLst/>
            </a:prstGeom>
            <a:ln w="28575">
              <a:solidFill>
                <a:schemeClr val="accent5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Oval 69">
            <a:extLst>
              <a:ext uri="{FF2B5EF4-FFF2-40B4-BE49-F238E27FC236}">
                <a16:creationId xmlns="" xmlns:a16="http://schemas.microsoft.com/office/drawing/2014/main" id="{1C726819-650D-48F0-BA60-619A000019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00143" y="1931092"/>
            <a:ext cx="938914" cy="938914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64" name="Oval 70">
            <a:extLst>
              <a:ext uri="{FF2B5EF4-FFF2-40B4-BE49-F238E27FC236}">
                <a16:creationId xmlns="" xmlns:a16="http://schemas.microsoft.com/office/drawing/2014/main" id="{75252638-B709-4751-BF0C-CD51B65BA3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6184" y="3453037"/>
            <a:ext cx="938914" cy="938914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65" name="Oval 71">
            <a:extLst>
              <a:ext uri="{FF2B5EF4-FFF2-40B4-BE49-F238E27FC236}">
                <a16:creationId xmlns="" xmlns:a16="http://schemas.microsoft.com/office/drawing/2014/main" id="{8D590EA5-BF6D-43D6-ABDF-18713D3078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7893" y="4751426"/>
            <a:ext cx="938914" cy="938914"/>
          </a:xfrm>
          <a:prstGeom prst="ellipse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66" name="Oval 74">
            <a:extLst>
              <a:ext uri="{FF2B5EF4-FFF2-40B4-BE49-F238E27FC236}">
                <a16:creationId xmlns="" xmlns:a16="http://schemas.microsoft.com/office/drawing/2014/main" id="{48948A1B-9098-4F54-85C4-D677BE1061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3961" y="1727706"/>
            <a:ext cx="938914" cy="938914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67" name="Oval 75">
            <a:extLst>
              <a:ext uri="{FF2B5EF4-FFF2-40B4-BE49-F238E27FC236}">
                <a16:creationId xmlns="" xmlns:a16="http://schemas.microsoft.com/office/drawing/2014/main" id="{01F7D08F-5AA0-4886-87E8-70632E9CA3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35366" y="2920809"/>
            <a:ext cx="938914" cy="938914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68" name="Oval 76">
            <a:extLst>
              <a:ext uri="{FF2B5EF4-FFF2-40B4-BE49-F238E27FC236}">
                <a16:creationId xmlns="" xmlns:a16="http://schemas.microsoft.com/office/drawing/2014/main" id="{C4FD17AF-02B4-402B-9613-5F8DFBB53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08365" y="4475340"/>
            <a:ext cx="938914" cy="938914"/>
          </a:xfrm>
          <a:prstGeom prst="ellipse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69" name="TextBox 77">
            <a:extLst>
              <a:ext uri="{FF2B5EF4-FFF2-40B4-BE49-F238E27FC236}">
                <a16:creationId xmlns="" xmlns:a16="http://schemas.microsoft.com/office/drawing/2014/main" id="{A3BEED17-5B7D-4BC0-A249-32F47280CE12}"/>
              </a:ext>
            </a:extLst>
          </p:cNvPr>
          <p:cNvSpPr txBox="1"/>
          <p:nvPr/>
        </p:nvSpPr>
        <p:spPr>
          <a:xfrm>
            <a:off x="8958459" y="1716761"/>
            <a:ext cx="12795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600" b="1">
                <a:latin typeface="+mj-lt"/>
              </a:rPr>
              <a:t>Description</a:t>
            </a:r>
            <a:endParaRPr lang="id-ID" sz="1600" b="1" dirty="0">
              <a:latin typeface="+mj-lt"/>
            </a:endParaRPr>
          </a:p>
        </p:txBody>
      </p:sp>
      <p:sp>
        <p:nvSpPr>
          <p:cNvPr id="70" name="TextBox 78">
            <a:extLst>
              <a:ext uri="{FF2B5EF4-FFF2-40B4-BE49-F238E27FC236}">
                <a16:creationId xmlns="" xmlns:a16="http://schemas.microsoft.com/office/drawing/2014/main" id="{5A2764CA-8D1F-47C6-BECF-85661E440BDF}"/>
              </a:ext>
            </a:extLst>
          </p:cNvPr>
          <p:cNvSpPr txBox="1"/>
          <p:nvPr/>
        </p:nvSpPr>
        <p:spPr>
          <a:xfrm>
            <a:off x="8958461" y="1998550"/>
            <a:ext cx="2049070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/>
              <a:t>sweet mornings of spring which I enjoy with my whole</a:t>
            </a:r>
            <a:endParaRPr lang="en-US" sz="1200" b="1" dirty="0"/>
          </a:p>
        </p:txBody>
      </p:sp>
      <p:sp>
        <p:nvSpPr>
          <p:cNvPr id="71" name="TextBox 79">
            <a:extLst>
              <a:ext uri="{FF2B5EF4-FFF2-40B4-BE49-F238E27FC236}">
                <a16:creationId xmlns="" xmlns:a16="http://schemas.microsoft.com/office/drawing/2014/main" id="{56276C9D-E7D6-4266-8EF2-819FE57E202C}"/>
              </a:ext>
            </a:extLst>
          </p:cNvPr>
          <p:cNvSpPr txBox="1"/>
          <p:nvPr/>
        </p:nvSpPr>
        <p:spPr>
          <a:xfrm>
            <a:off x="1497628" y="1921119"/>
            <a:ext cx="13131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ID" sz="1600" b="1">
                <a:latin typeface="+mj-lt"/>
              </a:rPr>
              <a:t>Description</a:t>
            </a:r>
            <a:endParaRPr lang="id-ID" sz="1600" b="1" dirty="0">
              <a:latin typeface="+mj-lt"/>
            </a:endParaRPr>
          </a:p>
        </p:txBody>
      </p:sp>
      <p:sp>
        <p:nvSpPr>
          <p:cNvPr id="72" name="TextBox 80">
            <a:extLst>
              <a:ext uri="{FF2B5EF4-FFF2-40B4-BE49-F238E27FC236}">
                <a16:creationId xmlns="" xmlns:a16="http://schemas.microsoft.com/office/drawing/2014/main" id="{286B018F-E9F6-499B-8201-0123A3707BFC}"/>
              </a:ext>
            </a:extLst>
          </p:cNvPr>
          <p:cNvSpPr txBox="1"/>
          <p:nvPr/>
        </p:nvSpPr>
        <p:spPr>
          <a:xfrm>
            <a:off x="761738" y="2202908"/>
            <a:ext cx="2049070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/>
              <a:t>sweet mornings of spring which I enjoy with my whole</a:t>
            </a:r>
            <a:endParaRPr lang="en-US" sz="1200" b="1" dirty="0"/>
          </a:p>
        </p:txBody>
      </p:sp>
      <p:sp>
        <p:nvSpPr>
          <p:cNvPr id="73" name="TextBox 82">
            <a:extLst>
              <a:ext uri="{FF2B5EF4-FFF2-40B4-BE49-F238E27FC236}">
                <a16:creationId xmlns="" xmlns:a16="http://schemas.microsoft.com/office/drawing/2014/main" id="{66729054-6FB7-4915-90A1-AAE5891F7A4D}"/>
              </a:ext>
            </a:extLst>
          </p:cNvPr>
          <p:cNvSpPr txBox="1"/>
          <p:nvPr/>
        </p:nvSpPr>
        <p:spPr>
          <a:xfrm>
            <a:off x="9579444" y="2880449"/>
            <a:ext cx="12795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600" b="1">
                <a:latin typeface="+mj-lt"/>
              </a:rPr>
              <a:t>Description</a:t>
            </a:r>
            <a:endParaRPr lang="id-ID" sz="1600" b="1" dirty="0">
              <a:latin typeface="+mj-lt"/>
            </a:endParaRPr>
          </a:p>
        </p:txBody>
      </p:sp>
      <p:sp>
        <p:nvSpPr>
          <p:cNvPr id="74" name="TextBox 83">
            <a:extLst>
              <a:ext uri="{FF2B5EF4-FFF2-40B4-BE49-F238E27FC236}">
                <a16:creationId xmlns="" xmlns:a16="http://schemas.microsoft.com/office/drawing/2014/main" id="{1318F6B6-45DC-404E-B8EC-E407C8475EC0}"/>
              </a:ext>
            </a:extLst>
          </p:cNvPr>
          <p:cNvSpPr txBox="1"/>
          <p:nvPr/>
        </p:nvSpPr>
        <p:spPr>
          <a:xfrm>
            <a:off x="9579446" y="3162238"/>
            <a:ext cx="2049070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/>
              <a:t>sweet mornings of spring which I enjoy with my whole</a:t>
            </a:r>
            <a:endParaRPr lang="en-US" sz="1200" b="1" dirty="0"/>
          </a:p>
        </p:txBody>
      </p:sp>
      <p:sp>
        <p:nvSpPr>
          <p:cNvPr id="75" name="TextBox 84">
            <a:extLst>
              <a:ext uri="{FF2B5EF4-FFF2-40B4-BE49-F238E27FC236}">
                <a16:creationId xmlns="" xmlns:a16="http://schemas.microsoft.com/office/drawing/2014/main" id="{70BC30B6-BA98-47BE-A20D-242758D8E340}"/>
              </a:ext>
            </a:extLst>
          </p:cNvPr>
          <p:cNvSpPr txBox="1"/>
          <p:nvPr/>
        </p:nvSpPr>
        <p:spPr>
          <a:xfrm>
            <a:off x="1635645" y="3445039"/>
            <a:ext cx="13131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ID" sz="1600" b="1">
                <a:latin typeface="+mj-lt"/>
              </a:rPr>
              <a:t>Description</a:t>
            </a:r>
            <a:endParaRPr lang="id-ID" sz="1600" b="1" dirty="0">
              <a:latin typeface="+mj-lt"/>
            </a:endParaRPr>
          </a:p>
        </p:txBody>
      </p:sp>
      <p:sp>
        <p:nvSpPr>
          <p:cNvPr id="76" name="TextBox 85">
            <a:extLst>
              <a:ext uri="{FF2B5EF4-FFF2-40B4-BE49-F238E27FC236}">
                <a16:creationId xmlns="" xmlns:a16="http://schemas.microsoft.com/office/drawing/2014/main" id="{3074634D-764E-4573-99C2-E6003F8C870A}"/>
              </a:ext>
            </a:extLst>
          </p:cNvPr>
          <p:cNvSpPr txBox="1"/>
          <p:nvPr/>
        </p:nvSpPr>
        <p:spPr>
          <a:xfrm>
            <a:off x="899755" y="3726828"/>
            <a:ext cx="2049070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/>
              <a:t>sweet mornings of spring which I enjoy with my whole</a:t>
            </a:r>
            <a:endParaRPr lang="en-US" sz="1200" b="1" dirty="0"/>
          </a:p>
        </p:txBody>
      </p:sp>
      <p:sp>
        <p:nvSpPr>
          <p:cNvPr id="77" name="TextBox 86">
            <a:extLst>
              <a:ext uri="{FF2B5EF4-FFF2-40B4-BE49-F238E27FC236}">
                <a16:creationId xmlns="" xmlns:a16="http://schemas.microsoft.com/office/drawing/2014/main" id="{0CA3501B-1E4F-4233-9C47-2611A2FC241D}"/>
              </a:ext>
            </a:extLst>
          </p:cNvPr>
          <p:cNvSpPr txBox="1"/>
          <p:nvPr/>
        </p:nvSpPr>
        <p:spPr>
          <a:xfrm>
            <a:off x="1590675" y="4759805"/>
            <a:ext cx="13131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ID" sz="1600" b="1">
                <a:latin typeface="+mj-lt"/>
              </a:rPr>
              <a:t>Description</a:t>
            </a:r>
            <a:endParaRPr lang="id-ID" sz="1600" b="1" dirty="0">
              <a:latin typeface="+mj-lt"/>
            </a:endParaRPr>
          </a:p>
        </p:txBody>
      </p:sp>
      <p:sp>
        <p:nvSpPr>
          <p:cNvPr id="78" name="TextBox 87">
            <a:extLst>
              <a:ext uri="{FF2B5EF4-FFF2-40B4-BE49-F238E27FC236}">
                <a16:creationId xmlns="" xmlns:a16="http://schemas.microsoft.com/office/drawing/2014/main" id="{C77DAED4-24C7-4F6E-B5B4-2833C105AF41}"/>
              </a:ext>
            </a:extLst>
          </p:cNvPr>
          <p:cNvSpPr txBox="1"/>
          <p:nvPr/>
        </p:nvSpPr>
        <p:spPr>
          <a:xfrm>
            <a:off x="854785" y="5041594"/>
            <a:ext cx="2049070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/>
              <a:t>sweet mornings of spring which I enjoy with my whole</a:t>
            </a:r>
            <a:endParaRPr lang="en-US" sz="1200" b="1" dirty="0"/>
          </a:p>
        </p:txBody>
      </p:sp>
      <p:sp>
        <p:nvSpPr>
          <p:cNvPr id="79" name="TextBox 89">
            <a:extLst>
              <a:ext uri="{FF2B5EF4-FFF2-40B4-BE49-F238E27FC236}">
                <a16:creationId xmlns="" xmlns:a16="http://schemas.microsoft.com/office/drawing/2014/main" id="{F8A60CFC-A0A5-4515-B095-A81009FC6FD7}"/>
              </a:ext>
            </a:extLst>
          </p:cNvPr>
          <p:cNvSpPr txBox="1"/>
          <p:nvPr/>
        </p:nvSpPr>
        <p:spPr>
          <a:xfrm>
            <a:off x="8755790" y="4513212"/>
            <a:ext cx="12795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600" b="1">
                <a:latin typeface="+mj-lt"/>
              </a:rPr>
              <a:t>Description</a:t>
            </a:r>
            <a:endParaRPr lang="id-ID" sz="1600" b="1" dirty="0">
              <a:latin typeface="+mj-lt"/>
            </a:endParaRPr>
          </a:p>
        </p:txBody>
      </p:sp>
      <p:sp>
        <p:nvSpPr>
          <p:cNvPr id="80" name="TextBox 90">
            <a:extLst>
              <a:ext uri="{FF2B5EF4-FFF2-40B4-BE49-F238E27FC236}">
                <a16:creationId xmlns="" xmlns:a16="http://schemas.microsoft.com/office/drawing/2014/main" id="{24A614EC-6DCA-4AC0-BCD8-183E040E5778}"/>
              </a:ext>
            </a:extLst>
          </p:cNvPr>
          <p:cNvSpPr txBox="1"/>
          <p:nvPr/>
        </p:nvSpPr>
        <p:spPr>
          <a:xfrm>
            <a:off x="8755792" y="4795001"/>
            <a:ext cx="2049070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/>
              <a:t>sweet mornings of spring which I enjoy with my whole</a:t>
            </a:r>
            <a:endParaRPr lang="en-US" sz="1200" b="1" dirty="0"/>
          </a:p>
        </p:txBody>
      </p:sp>
      <p:sp>
        <p:nvSpPr>
          <p:cNvPr id="81" name="TextBox 88">
            <a:extLst>
              <a:ext uri="{FF2B5EF4-FFF2-40B4-BE49-F238E27FC236}">
                <a16:creationId xmlns="" xmlns:a16="http://schemas.microsoft.com/office/drawing/2014/main" id="{3E6549AD-E22B-4135-9F05-C99BA8843AE6}"/>
              </a:ext>
            </a:extLst>
          </p:cNvPr>
          <p:cNvSpPr txBox="1"/>
          <p:nvPr/>
        </p:nvSpPr>
        <p:spPr>
          <a:xfrm>
            <a:off x="2963154" y="2169717"/>
            <a:ext cx="8128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solidFill>
                  <a:schemeClr val="bg2"/>
                </a:solidFill>
                <a:latin typeface="+mj-lt"/>
              </a:rPr>
              <a:t>20%</a:t>
            </a:r>
          </a:p>
        </p:txBody>
      </p:sp>
      <p:sp>
        <p:nvSpPr>
          <p:cNvPr id="82" name="TextBox 91">
            <a:extLst>
              <a:ext uri="{FF2B5EF4-FFF2-40B4-BE49-F238E27FC236}">
                <a16:creationId xmlns="" xmlns:a16="http://schemas.microsoft.com/office/drawing/2014/main" id="{82A44CA5-4201-47F3-96BE-A25333792FEB}"/>
              </a:ext>
            </a:extLst>
          </p:cNvPr>
          <p:cNvSpPr txBox="1"/>
          <p:nvPr/>
        </p:nvSpPr>
        <p:spPr>
          <a:xfrm>
            <a:off x="3029195" y="3691662"/>
            <a:ext cx="8128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solidFill>
                  <a:schemeClr val="bg2"/>
                </a:solidFill>
                <a:latin typeface="+mj-lt"/>
              </a:rPr>
              <a:t>15%</a:t>
            </a:r>
          </a:p>
        </p:txBody>
      </p:sp>
      <p:sp>
        <p:nvSpPr>
          <p:cNvPr id="83" name="TextBox 92">
            <a:extLst>
              <a:ext uri="{FF2B5EF4-FFF2-40B4-BE49-F238E27FC236}">
                <a16:creationId xmlns="" xmlns:a16="http://schemas.microsoft.com/office/drawing/2014/main" id="{17A5FD22-4D78-4C44-A38F-BCD3FE70E141}"/>
              </a:ext>
            </a:extLst>
          </p:cNvPr>
          <p:cNvSpPr txBox="1"/>
          <p:nvPr/>
        </p:nvSpPr>
        <p:spPr>
          <a:xfrm>
            <a:off x="3030904" y="4990051"/>
            <a:ext cx="8128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solidFill>
                  <a:schemeClr val="bg2"/>
                </a:solidFill>
                <a:latin typeface="+mj-lt"/>
              </a:rPr>
              <a:t>10%</a:t>
            </a:r>
          </a:p>
        </p:txBody>
      </p:sp>
      <p:sp>
        <p:nvSpPr>
          <p:cNvPr id="84" name="TextBox 93">
            <a:extLst>
              <a:ext uri="{FF2B5EF4-FFF2-40B4-BE49-F238E27FC236}">
                <a16:creationId xmlns="" xmlns:a16="http://schemas.microsoft.com/office/drawing/2014/main" id="{E79D83E4-7460-406E-91E6-47F1DF803A56}"/>
              </a:ext>
            </a:extLst>
          </p:cNvPr>
          <p:cNvSpPr txBox="1"/>
          <p:nvPr/>
        </p:nvSpPr>
        <p:spPr>
          <a:xfrm>
            <a:off x="7771376" y="4713965"/>
            <a:ext cx="8128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solidFill>
                  <a:schemeClr val="bg2"/>
                </a:solidFill>
                <a:latin typeface="+mj-lt"/>
              </a:rPr>
              <a:t>10%</a:t>
            </a:r>
          </a:p>
        </p:txBody>
      </p:sp>
      <p:sp>
        <p:nvSpPr>
          <p:cNvPr id="85" name="TextBox 94">
            <a:extLst>
              <a:ext uri="{FF2B5EF4-FFF2-40B4-BE49-F238E27FC236}">
                <a16:creationId xmlns="" xmlns:a16="http://schemas.microsoft.com/office/drawing/2014/main" id="{4632FFFB-A734-4148-B3EA-CD059C27518D}"/>
              </a:ext>
            </a:extLst>
          </p:cNvPr>
          <p:cNvSpPr txBox="1"/>
          <p:nvPr/>
        </p:nvSpPr>
        <p:spPr>
          <a:xfrm>
            <a:off x="8598377" y="3159434"/>
            <a:ext cx="8128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solidFill>
                  <a:schemeClr val="bg2"/>
                </a:solidFill>
                <a:latin typeface="+mj-lt"/>
              </a:rPr>
              <a:t>15%</a:t>
            </a:r>
          </a:p>
        </p:txBody>
      </p:sp>
      <p:sp>
        <p:nvSpPr>
          <p:cNvPr id="86" name="TextBox 95">
            <a:extLst>
              <a:ext uri="{FF2B5EF4-FFF2-40B4-BE49-F238E27FC236}">
                <a16:creationId xmlns="" xmlns:a16="http://schemas.microsoft.com/office/drawing/2014/main" id="{5CBF70F1-D7FD-4F34-BB3D-4F8512572453}"/>
              </a:ext>
            </a:extLst>
          </p:cNvPr>
          <p:cNvSpPr txBox="1"/>
          <p:nvPr/>
        </p:nvSpPr>
        <p:spPr>
          <a:xfrm>
            <a:off x="8036972" y="1966331"/>
            <a:ext cx="8128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solidFill>
                  <a:schemeClr val="bg2"/>
                </a:solidFill>
                <a:latin typeface="+mj-lt"/>
              </a:rPr>
              <a:t>30%</a:t>
            </a:r>
          </a:p>
        </p:txBody>
      </p:sp>
      <p:sp>
        <p:nvSpPr>
          <p:cNvPr id="87" name="Freeform: Shape 23">
            <a:extLst>
              <a:ext uri="{FF2B5EF4-FFF2-40B4-BE49-F238E27FC236}">
                <a16:creationId xmlns="" xmlns:a16="http://schemas.microsoft.com/office/drawing/2014/main" id="{B961D1CA-7978-471C-A32B-839A9A992D13}"/>
              </a:ext>
            </a:extLst>
          </p:cNvPr>
          <p:cNvSpPr/>
          <p:nvPr/>
        </p:nvSpPr>
        <p:spPr>
          <a:xfrm>
            <a:off x="6634215" y="3650812"/>
            <a:ext cx="1045800" cy="835009"/>
          </a:xfrm>
          <a:custGeom>
            <a:avLst/>
            <a:gdLst>
              <a:gd name="connsiteX0" fmla="*/ 0 w 855345"/>
              <a:gd name="connsiteY0" fmla="*/ 630555 h 682942"/>
              <a:gd name="connsiteX1" fmla="*/ 855345 w 855345"/>
              <a:gd name="connsiteY1" fmla="*/ 0 h 682942"/>
              <a:gd name="connsiteX2" fmla="*/ 688658 w 855345"/>
              <a:gd name="connsiteY2" fmla="*/ 682943 h 682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55345" h="682942">
                <a:moveTo>
                  <a:pt x="0" y="630555"/>
                </a:moveTo>
                <a:lnTo>
                  <a:pt x="855345" y="0"/>
                </a:lnTo>
                <a:lnTo>
                  <a:pt x="688658" y="682943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865132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5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0"/>
                            </p:stCondLst>
                            <p:childTnLst>
                              <p:par>
                                <p:cTn id="1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000"/>
                            </p:stCondLst>
                            <p:childTnLst>
                              <p:par>
                                <p:cTn id="1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6500"/>
                            </p:stCondLst>
                            <p:childTnLst>
                              <p:par>
                                <p:cTn id="1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7000"/>
                            </p:stCondLst>
                            <p:childTnLst>
                              <p:par>
                                <p:cTn id="1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7500"/>
                            </p:stCondLst>
                            <p:childTnLst>
                              <p:par>
                                <p:cTn id="1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8000"/>
                            </p:stCondLst>
                            <p:childTnLst>
                              <p:par>
                                <p:cTn id="1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8500"/>
                            </p:stCondLst>
                            <p:childTnLst>
                              <p:par>
                                <p:cTn id="1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9000"/>
                            </p:stCondLst>
                            <p:childTnLst>
                              <p:par>
                                <p:cTn id="1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9500"/>
                            </p:stCondLst>
                            <p:childTnLst>
                              <p:par>
                                <p:cTn id="1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1500"/>
                            </p:stCondLst>
                            <p:childTnLst>
                              <p:par>
                                <p:cTn id="2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12500"/>
                            </p:stCondLst>
                            <p:childTnLst>
                              <p:par>
                                <p:cTn id="2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99322" y="2095130"/>
            <a:ext cx="7227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9549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2047"/>
          <p:cNvSpPr/>
          <p:nvPr/>
        </p:nvSpPr>
        <p:spPr>
          <a:xfrm>
            <a:off x="4575766" y="4319623"/>
            <a:ext cx="412480" cy="412960"/>
          </a:xfrm>
          <a:prstGeom prst="ellipse">
            <a:avLst/>
          </a:prstGeom>
          <a:solidFill>
            <a:srgbClr val="ECECEC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/>
            <a:endParaRPr/>
          </a:p>
        </p:txBody>
      </p:sp>
      <p:sp>
        <p:nvSpPr>
          <p:cNvPr id="66" name="Shape 2047"/>
          <p:cNvSpPr/>
          <p:nvPr/>
        </p:nvSpPr>
        <p:spPr>
          <a:xfrm>
            <a:off x="5220700" y="3079521"/>
            <a:ext cx="412480" cy="412960"/>
          </a:xfrm>
          <a:prstGeom prst="ellipse">
            <a:avLst/>
          </a:prstGeom>
          <a:solidFill>
            <a:srgbClr val="ECECEC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/>
            <a:endParaRPr/>
          </a:p>
        </p:txBody>
      </p:sp>
      <p:sp>
        <p:nvSpPr>
          <p:cNvPr id="67" name="Shape 2047"/>
          <p:cNvSpPr/>
          <p:nvPr/>
        </p:nvSpPr>
        <p:spPr>
          <a:xfrm>
            <a:off x="5820920" y="2933055"/>
            <a:ext cx="412480" cy="412960"/>
          </a:xfrm>
          <a:prstGeom prst="ellipse">
            <a:avLst/>
          </a:prstGeom>
          <a:solidFill>
            <a:srgbClr val="ECECEC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/>
            <a:endParaRPr/>
          </a:p>
        </p:txBody>
      </p:sp>
      <p:sp>
        <p:nvSpPr>
          <p:cNvPr id="68" name="Shape 2047"/>
          <p:cNvSpPr/>
          <p:nvPr/>
        </p:nvSpPr>
        <p:spPr>
          <a:xfrm>
            <a:off x="6389532" y="3079222"/>
            <a:ext cx="412480" cy="412960"/>
          </a:xfrm>
          <a:prstGeom prst="ellipse">
            <a:avLst/>
          </a:prstGeom>
          <a:solidFill>
            <a:srgbClr val="ECECEC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/>
            <a:endParaRPr/>
          </a:p>
        </p:txBody>
      </p:sp>
      <p:sp>
        <p:nvSpPr>
          <p:cNvPr id="69" name="Shape 2047"/>
          <p:cNvSpPr/>
          <p:nvPr/>
        </p:nvSpPr>
        <p:spPr>
          <a:xfrm>
            <a:off x="6806868" y="3414286"/>
            <a:ext cx="412480" cy="412960"/>
          </a:xfrm>
          <a:prstGeom prst="ellipse">
            <a:avLst/>
          </a:prstGeom>
          <a:solidFill>
            <a:srgbClr val="ECECEC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/>
            <a:endParaRPr/>
          </a:p>
        </p:txBody>
      </p:sp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524000" y="481637"/>
            <a:ext cx="9144000" cy="756317"/>
          </a:xfrm>
        </p:spPr>
        <p:txBody>
          <a:bodyPr/>
          <a:lstStyle/>
          <a:p>
            <a:r>
              <a:rPr lang="id-ID" dirty="0"/>
              <a:t>5 MARKET SOLUTIONS</a:t>
            </a:r>
          </a:p>
        </p:txBody>
      </p:sp>
      <p:sp>
        <p:nvSpPr>
          <p:cNvPr id="15" name="Subtitle 1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write your relevant text here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1524000" y="3244911"/>
            <a:ext cx="2685143" cy="290763"/>
          </a:xfrm>
        </p:spPr>
        <p:txBody>
          <a:bodyPr/>
          <a:lstStyle/>
          <a:p>
            <a:r>
              <a:rPr lang="id-ID" dirty="0" smtClean="0"/>
              <a:t>Values</a:t>
            </a:r>
            <a:endParaRPr lang="id-ID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1"/>
          </p:nvPr>
        </p:nvSpPr>
        <p:spPr>
          <a:xfrm>
            <a:off x="1524000" y="3623843"/>
            <a:ext cx="2685143" cy="597318"/>
          </a:xfrm>
        </p:spPr>
        <p:txBody>
          <a:bodyPr>
            <a:normAutofit fontScale="92500"/>
          </a:bodyPr>
          <a:lstStyle/>
          <a:p>
            <a:pPr algn="r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 is simply dummy text of the printing and typesetting industry. Lorem Ipsum has been</a:t>
            </a:r>
          </a:p>
        </p:txBody>
      </p:sp>
      <p:sp>
        <p:nvSpPr>
          <p:cNvPr id="25" name="Freeform 5"/>
          <p:cNvSpPr>
            <a:spLocks/>
          </p:cNvSpPr>
          <p:nvPr/>
        </p:nvSpPr>
        <p:spPr bwMode="auto">
          <a:xfrm>
            <a:off x="5009471" y="3395662"/>
            <a:ext cx="1871663" cy="2547938"/>
          </a:xfrm>
          <a:custGeom>
            <a:avLst/>
            <a:gdLst>
              <a:gd name="T0" fmla="*/ 369 w 496"/>
              <a:gd name="T1" fmla="*/ 468 h 676"/>
              <a:gd name="T2" fmla="*/ 409 w 496"/>
              <a:gd name="T3" fmla="*/ 296 h 676"/>
              <a:gd name="T4" fmla="*/ 453 w 496"/>
              <a:gd name="T5" fmla="*/ 196 h 676"/>
              <a:gd name="T6" fmla="*/ 490 w 496"/>
              <a:gd name="T7" fmla="*/ 115 h 676"/>
              <a:gd name="T8" fmla="*/ 421 w 496"/>
              <a:gd name="T9" fmla="*/ 182 h 676"/>
              <a:gd name="T10" fmla="*/ 367 w 496"/>
              <a:gd name="T11" fmla="*/ 230 h 676"/>
              <a:gd name="T12" fmla="*/ 388 w 496"/>
              <a:gd name="T13" fmla="*/ 139 h 676"/>
              <a:gd name="T14" fmla="*/ 397 w 496"/>
              <a:gd name="T15" fmla="*/ 33 h 676"/>
              <a:gd name="T16" fmla="*/ 343 w 496"/>
              <a:gd name="T17" fmla="*/ 145 h 676"/>
              <a:gd name="T18" fmla="*/ 304 w 496"/>
              <a:gd name="T19" fmla="*/ 202 h 676"/>
              <a:gd name="T20" fmla="*/ 293 w 496"/>
              <a:gd name="T21" fmla="*/ 110 h 676"/>
              <a:gd name="T22" fmla="*/ 276 w 496"/>
              <a:gd name="T23" fmla="*/ 1 h 676"/>
              <a:gd name="T24" fmla="*/ 248 w 496"/>
              <a:gd name="T25" fmla="*/ 103 h 676"/>
              <a:gd name="T26" fmla="*/ 247 w 496"/>
              <a:gd name="T27" fmla="*/ 199 h 676"/>
              <a:gd name="T28" fmla="*/ 200 w 496"/>
              <a:gd name="T29" fmla="*/ 105 h 676"/>
              <a:gd name="T30" fmla="*/ 144 w 496"/>
              <a:gd name="T31" fmla="*/ 30 h 676"/>
              <a:gd name="T32" fmla="*/ 172 w 496"/>
              <a:gd name="T33" fmla="*/ 181 h 676"/>
              <a:gd name="T34" fmla="*/ 180 w 496"/>
              <a:gd name="T35" fmla="*/ 291 h 676"/>
              <a:gd name="T36" fmla="*/ 98 w 496"/>
              <a:gd name="T37" fmla="*/ 277 h 676"/>
              <a:gd name="T38" fmla="*/ 16 w 496"/>
              <a:gd name="T39" fmla="*/ 273 h 676"/>
              <a:gd name="T40" fmla="*/ 17 w 496"/>
              <a:gd name="T41" fmla="*/ 305 h 676"/>
              <a:gd name="T42" fmla="*/ 66 w 496"/>
              <a:gd name="T43" fmla="*/ 324 h 676"/>
              <a:gd name="T44" fmla="*/ 149 w 496"/>
              <a:gd name="T45" fmla="*/ 395 h 676"/>
              <a:gd name="T46" fmla="*/ 214 w 496"/>
              <a:gd name="T47" fmla="*/ 463 h 676"/>
              <a:gd name="T48" fmla="*/ 224 w 496"/>
              <a:gd name="T49" fmla="*/ 581 h 676"/>
              <a:gd name="T50" fmla="*/ 223 w 496"/>
              <a:gd name="T51" fmla="*/ 676 h 676"/>
              <a:gd name="T52" fmla="*/ 358 w 496"/>
              <a:gd name="T53" fmla="*/ 676 h 676"/>
              <a:gd name="T54" fmla="*/ 369 w 496"/>
              <a:gd name="T55" fmla="*/ 468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96" h="676">
                <a:moveTo>
                  <a:pt x="369" y="468"/>
                </a:moveTo>
                <a:cubicBezTo>
                  <a:pt x="407" y="390"/>
                  <a:pt x="401" y="339"/>
                  <a:pt x="409" y="296"/>
                </a:cubicBezTo>
                <a:cubicBezTo>
                  <a:pt x="417" y="253"/>
                  <a:pt x="441" y="214"/>
                  <a:pt x="453" y="196"/>
                </a:cubicBezTo>
                <a:cubicBezTo>
                  <a:pt x="468" y="175"/>
                  <a:pt x="496" y="129"/>
                  <a:pt x="490" y="115"/>
                </a:cubicBezTo>
                <a:cubicBezTo>
                  <a:pt x="479" y="89"/>
                  <a:pt x="445" y="150"/>
                  <a:pt x="421" y="182"/>
                </a:cubicBezTo>
                <a:cubicBezTo>
                  <a:pt x="397" y="215"/>
                  <a:pt x="374" y="232"/>
                  <a:pt x="367" y="230"/>
                </a:cubicBezTo>
                <a:cubicBezTo>
                  <a:pt x="359" y="228"/>
                  <a:pt x="375" y="182"/>
                  <a:pt x="388" y="139"/>
                </a:cubicBezTo>
                <a:cubicBezTo>
                  <a:pt x="408" y="69"/>
                  <a:pt x="420" y="38"/>
                  <a:pt x="397" y="33"/>
                </a:cubicBezTo>
                <a:cubicBezTo>
                  <a:pt x="370" y="27"/>
                  <a:pt x="358" y="104"/>
                  <a:pt x="343" y="145"/>
                </a:cubicBezTo>
                <a:cubicBezTo>
                  <a:pt x="329" y="184"/>
                  <a:pt x="319" y="204"/>
                  <a:pt x="304" y="202"/>
                </a:cubicBezTo>
                <a:cubicBezTo>
                  <a:pt x="298" y="202"/>
                  <a:pt x="294" y="172"/>
                  <a:pt x="293" y="110"/>
                </a:cubicBezTo>
                <a:cubicBezTo>
                  <a:pt x="291" y="20"/>
                  <a:pt x="289" y="0"/>
                  <a:pt x="276" y="1"/>
                </a:cubicBezTo>
                <a:cubicBezTo>
                  <a:pt x="243" y="2"/>
                  <a:pt x="249" y="56"/>
                  <a:pt x="248" y="103"/>
                </a:cubicBezTo>
                <a:cubicBezTo>
                  <a:pt x="246" y="149"/>
                  <a:pt x="251" y="197"/>
                  <a:pt x="247" y="199"/>
                </a:cubicBezTo>
                <a:cubicBezTo>
                  <a:pt x="230" y="207"/>
                  <a:pt x="217" y="148"/>
                  <a:pt x="200" y="105"/>
                </a:cubicBezTo>
                <a:cubicBezTo>
                  <a:pt x="183" y="62"/>
                  <a:pt x="171" y="2"/>
                  <a:pt x="144" y="30"/>
                </a:cubicBezTo>
                <a:cubicBezTo>
                  <a:pt x="125" y="50"/>
                  <a:pt x="152" y="131"/>
                  <a:pt x="172" y="181"/>
                </a:cubicBezTo>
                <a:cubicBezTo>
                  <a:pt x="192" y="231"/>
                  <a:pt x="201" y="271"/>
                  <a:pt x="180" y="291"/>
                </a:cubicBezTo>
                <a:cubicBezTo>
                  <a:pt x="151" y="319"/>
                  <a:pt x="132" y="298"/>
                  <a:pt x="98" y="277"/>
                </a:cubicBezTo>
                <a:cubicBezTo>
                  <a:pt x="64" y="256"/>
                  <a:pt x="32" y="255"/>
                  <a:pt x="16" y="273"/>
                </a:cubicBezTo>
                <a:cubicBezTo>
                  <a:pt x="0" y="291"/>
                  <a:pt x="8" y="309"/>
                  <a:pt x="17" y="305"/>
                </a:cubicBezTo>
                <a:cubicBezTo>
                  <a:pt x="26" y="302"/>
                  <a:pt x="38" y="306"/>
                  <a:pt x="66" y="324"/>
                </a:cubicBezTo>
                <a:cubicBezTo>
                  <a:pt x="93" y="342"/>
                  <a:pt x="107" y="371"/>
                  <a:pt x="149" y="395"/>
                </a:cubicBezTo>
                <a:cubicBezTo>
                  <a:pt x="190" y="419"/>
                  <a:pt x="202" y="434"/>
                  <a:pt x="214" y="463"/>
                </a:cubicBezTo>
                <a:cubicBezTo>
                  <a:pt x="225" y="492"/>
                  <a:pt x="224" y="581"/>
                  <a:pt x="224" y="581"/>
                </a:cubicBezTo>
                <a:cubicBezTo>
                  <a:pt x="224" y="613"/>
                  <a:pt x="224" y="644"/>
                  <a:pt x="223" y="676"/>
                </a:cubicBezTo>
                <a:cubicBezTo>
                  <a:pt x="358" y="676"/>
                  <a:pt x="358" y="676"/>
                  <a:pt x="358" y="676"/>
                </a:cubicBezTo>
                <a:cubicBezTo>
                  <a:pt x="363" y="550"/>
                  <a:pt x="369" y="468"/>
                  <a:pt x="369" y="468"/>
                </a:cubicBezTo>
                <a:close/>
              </a:path>
            </a:pathLst>
          </a:custGeom>
          <a:solidFill>
            <a:srgbClr val="944F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1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4580224" y="4324386"/>
            <a:ext cx="411955" cy="408745"/>
          </a:xfrm>
        </p:spPr>
        <p:txBody>
          <a:bodyPr anchor="ctr">
            <a:normAutofit/>
          </a:bodyPr>
          <a:lstStyle/>
          <a:p>
            <a:pPr algn="ctr"/>
            <a:r>
              <a:rPr lang="id-ID" sz="1400" dirty="0" smtClean="0"/>
              <a:t>01</a:t>
            </a:r>
            <a:endParaRPr lang="id-ID" sz="1400" dirty="0"/>
          </a:p>
        </p:txBody>
      </p:sp>
      <p:sp>
        <p:nvSpPr>
          <p:cNvPr id="53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5215541" y="3076763"/>
            <a:ext cx="411955" cy="408745"/>
          </a:xfrm>
        </p:spPr>
        <p:txBody>
          <a:bodyPr anchor="ctr">
            <a:normAutofit/>
          </a:bodyPr>
          <a:lstStyle/>
          <a:p>
            <a:pPr algn="ctr"/>
            <a:r>
              <a:rPr lang="id-ID" sz="1400" dirty="0" smtClean="0"/>
              <a:t>02</a:t>
            </a:r>
            <a:endParaRPr lang="id-ID" sz="1400" dirty="0"/>
          </a:p>
        </p:txBody>
      </p:sp>
      <p:sp>
        <p:nvSpPr>
          <p:cNvPr id="54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5824040" y="2936112"/>
            <a:ext cx="411955" cy="408745"/>
          </a:xfrm>
        </p:spPr>
        <p:txBody>
          <a:bodyPr anchor="ctr">
            <a:normAutofit/>
          </a:bodyPr>
          <a:lstStyle/>
          <a:p>
            <a:pPr algn="ctr"/>
            <a:r>
              <a:rPr lang="id-ID" sz="1400" dirty="0" smtClean="0"/>
              <a:t>03</a:t>
            </a:r>
            <a:endParaRPr lang="id-ID" sz="1400" dirty="0"/>
          </a:p>
        </p:txBody>
      </p:sp>
      <p:sp>
        <p:nvSpPr>
          <p:cNvPr id="55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6387670" y="3088200"/>
            <a:ext cx="411955" cy="408745"/>
          </a:xfrm>
        </p:spPr>
        <p:txBody>
          <a:bodyPr anchor="ctr">
            <a:normAutofit/>
          </a:bodyPr>
          <a:lstStyle/>
          <a:p>
            <a:pPr algn="ctr"/>
            <a:r>
              <a:rPr lang="id-ID" sz="1400" dirty="0" smtClean="0"/>
              <a:t>04</a:t>
            </a:r>
            <a:endParaRPr lang="id-ID" sz="1400" dirty="0"/>
          </a:p>
        </p:txBody>
      </p:sp>
      <p:sp>
        <p:nvSpPr>
          <p:cNvPr id="56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6812542" y="3425504"/>
            <a:ext cx="411955" cy="408745"/>
          </a:xfrm>
        </p:spPr>
        <p:txBody>
          <a:bodyPr anchor="ctr">
            <a:normAutofit/>
          </a:bodyPr>
          <a:lstStyle/>
          <a:p>
            <a:pPr algn="ctr"/>
            <a:r>
              <a:rPr lang="id-ID" sz="1400" dirty="0" smtClean="0"/>
              <a:t>05</a:t>
            </a:r>
            <a:endParaRPr lang="id-ID" sz="1400" dirty="0"/>
          </a:p>
        </p:txBody>
      </p:sp>
      <p:sp>
        <p:nvSpPr>
          <p:cNvPr id="57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1524000" y="4817540"/>
            <a:ext cx="2685143" cy="290763"/>
          </a:xfrm>
        </p:spPr>
        <p:txBody>
          <a:bodyPr/>
          <a:lstStyle/>
          <a:p>
            <a:r>
              <a:rPr lang="id-ID" dirty="0" smtClean="0"/>
              <a:t>Exchange</a:t>
            </a:r>
            <a:endParaRPr lang="id-ID" dirty="0"/>
          </a:p>
        </p:txBody>
      </p:sp>
      <p:sp>
        <p:nvSpPr>
          <p:cNvPr id="58" name="Text Placeholder 16"/>
          <p:cNvSpPr>
            <a:spLocks noGrp="1"/>
          </p:cNvSpPr>
          <p:nvPr>
            <p:ph type="body" sz="quarter" idx="11"/>
          </p:nvPr>
        </p:nvSpPr>
        <p:spPr>
          <a:xfrm>
            <a:off x="1524000" y="5196472"/>
            <a:ext cx="2685143" cy="597318"/>
          </a:xfrm>
        </p:spPr>
        <p:txBody>
          <a:bodyPr>
            <a:normAutofit fontScale="92500"/>
          </a:bodyPr>
          <a:lstStyle/>
          <a:p>
            <a:pPr algn="r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 is simply dummy text of the printing and typesetting industry. Lorem Ipsum has been</a:t>
            </a:r>
          </a:p>
        </p:txBody>
      </p:sp>
      <p:sp>
        <p:nvSpPr>
          <p:cNvPr id="59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4419599" y="1988025"/>
            <a:ext cx="3352802" cy="290763"/>
          </a:xfrm>
        </p:spPr>
        <p:txBody>
          <a:bodyPr>
            <a:normAutofit/>
          </a:bodyPr>
          <a:lstStyle/>
          <a:p>
            <a:pPr algn="ctr"/>
            <a:r>
              <a:rPr lang="id-ID" dirty="0" smtClean="0"/>
              <a:t>Product Service</a:t>
            </a:r>
            <a:endParaRPr lang="id-ID" dirty="0"/>
          </a:p>
        </p:txBody>
      </p:sp>
      <p:sp>
        <p:nvSpPr>
          <p:cNvPr id="60" name="Text Placeholder 16"/>
          <p:cNvSpPr>
            <a:spLocks noGrp="1"/>
          </p:cNvSpPr>
          <p:nvPr>
            <p:ph type="body" sz="quarter" idx="11"/>
          </p:nvPr>
        </p:nvSpPr>
        <p:spPr>
          <a:xfrm>
            <a:off x="4753428" y="2366957"/>
            <a:ext cx="2685143" cy="367425"/>
          </a:xfrm>
        </p:spPr>
        <p:txBody>
          <a:bodyPr/>
          <a:lstStyle/>
          <a:p>
            <a:pPr algn="ctr"/>
            <a:r>
              <a:rPr lang="id-ID" dirty="0"/>
              <a:t>Sed ut perspiciatis unde omnis iste natus error sit voluptatem accusantium </a:t>
            </a:r>
            <a:r>
              <a:rPr lang="id-ID" dirty="0" smtClean="0"/>
              <a:t>persp</a:t>
            </a:r>
            <a:endParaRPr lang="id-ID" dirty="0"/>
          </a:p>
        </p:txBody>
      </p:sp>
      <p:sp>
        <p:nvSpPr>
          <p:cNvPr id="61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7982856" y="3244911"/>
            <a:ext cx="2685143" cy="290763"/>
          </a:xfrm>
        </p:spPr>
        <p:txBody>
          <a:bodyPr/>
          <a:lstStyle/>
          <a:p>
            <a:r>
              <a:rPr lang="id-ID" dirty="0" smtClean="0"/>
              <a:t>Communication</a:t>
            </a:r>
            <a:endParaRPr lang="id-ID" dirty="0"/>
          </a:p>
        </p:txBody>
      </p:sp>
      <p:sp>
        <p:nvSpPr>
          <p:cNvPr id="62" name="Text Placeholder 16"/>
          <p:cNvSpPr>
            <a:spLocks noGrp="1"/>
          </p:cNvSpPr>
          <p:nvPr>
            <p:ph type="body" sz="quarter" idx="11"/>
          </p:nvPr>
        </p:nvSpPr>
        <p:spPr>
          <a:xfrm>
            <a:off x="7982856" y="3623843"/>
            <a:ext cx="2685143" cy="597318"/>
          </a:xfrm>
        </p:spPr>
        <p:txBody>
          <a:bodyPr>
            <a:normAutofit fontScale="92500"/>
          </a:bodyPr>
          <a:lstStyle/>
          <a:p>
            <a:pPr algn="r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 is simply dummy text of the printing and typesetting industry. Lorem Ipsum has been</a:t>
            </a:r>
          </a:p>
        </p:txBody>
      </p:sp>
      <p:sp>
        <p:nvSpPr>
          <p:cNvPr id="63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7982856" y="4817540"/>
            <a:ext cx="2685143" cy="290763"/>
          </a:xfrm>
        </p:spPr>
        <p:txBody>
          <a:bodyPr/>
          <a:lstStyle/>
          <a:p>
            <a:r>
              <a:rPr lang="id-ID" dirty="0" smtClean="0"/>
              <a:t>Satisfaction</a:t>
            </a:r>
            <a:endParaRPr lang="id-ID" dirty="0"/>
          </a:p>
        </p:txBody>
      </p:sp>
      <p:sp>
        <p:nvSpPr>
          <p:cNvPr id="64" name="Text Placeholder 16"/>
          <p:cNvSpPr>
            <a:spLocks noGrp="1"/>
          </p:cNvSpPr>
          <p:nvPr>
            <p:ph type="body" sz="quarter" idx="11"/>
          </p:nvPr>
        </p:nvSpPr>
        <p:spPr>
          <a:xfrm>
            <a:off x="7982856" y="5196472"/>
            <a:ext cx="2685143" cy="597318"/>
          </a:xfrm>
        </p:spPr>
        <p:txBody>
          <a:bodyPr>
            <a:normAutofit fontScale="92500"/>
          </a:bodyPr>
          <a:lstStyle/>
          <a:p>
            <a:pPr algn="r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 is simply dummy text of the printing and typesetting industry. Lorem Ipsum has been</a:t>
            </a:r>
          </a:p>
        </p:txBody>
      </p:sp>
    </p:spTree>
    <p:extLst>
      <p:ext uri="{BB962C8B-B14F-4D97-AF65-F5344CB8AC3E}">
        <p14:creationId xmlns:p14="http://schemas.microsoft.com/office/powerpoint/2010/main" val="10265273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2000">
        <p15:prstTrans prst="peelOff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6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1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  <p:bldP spid="68" grpId="0" animBg="1"/>
      <p:bldP spid="69" grpId="0" animBg="1"/>
      <p:bldP spid="14" grpId="0"/>
      <p:bldP spid="15" grpId="0" build="p"/>
      <p:bldP spid="16" grpId="0" build="p"/>
      <p:bldP spid="17" grpId="0" build="p"/>
      <p:bldP spid="25" grpId="0" animBg="1"/>
      <p:bldP spid="51" grpId="0" build="p"/>
      <p:bldP spid="53" grpId="0" build="p"/>
      <p:bldP spid="54" grpId="0" build="p"/>
      <p:bldP spid="55" grpId="0" build="p"/>
      <p:bldP spid="56" grpId="0" build="p"/>
      <p:bldP spid="57" grpId="0" build="p"/>
      <p:bldP spid="58" grpId="0" build="p"/>
      <p:bldP spid="59" grpId="0" build="p"/>
      <p:bldP spid="60" grpId="0" build="p"/>
      <p:bldP spid="61" grpId="0" build="p"/>
      <p:bldP spid="62" grpId="0" build="p"/>
      <p:bldP spid="63" grpId="0" build="p"/>
      <p:bldP spid="6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524000" y="530881"/>
            <a:ext cx="9144000" cy="707073"/>
          </a:xfrm>
        </p:spPr>
        <p:txBody>
          <a:bodyPr>
            <a:normAutofit/>
          </a:bodyPr>
          <a:lstStyle/>
          <a:p>
            <a:r>
              <a:rPr lang="en-GB" dirty="0"/>
              <a:t>TREE INFOGRAPHICS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write your relevant text here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417527" y="2076316"/>
            <a:ext cx="1728370" cy="204372"/>
          </a:xfrm>
        </p:spPr>
        <p:txBody>
          <a:bodyPr>
            <a:normAutofit fontScale="92500" lnSpcReduction="20000"/>
          </a:bodyPr>
          <a:lstStyle/>
          <a:p>
            <a:r>
              <a:rPr lang="en-GB" dirty="0"/>
              <a:t>Main Service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8429602" y="2379275"/>
            <a:ext cx="2242267" cy="75073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 is simply dummy text of the printing and typesetting industry. Lorem Ipsum has been</a:t>
            </a:r>
          </a:p>
        </p:txBody>
      </p:sp>
      <p:sp>
        <p:nvSpPr>
          <p:cNvPr id="30" name="Shape 2410"/>
          <p:cNvSpPr/>
          <p:nvPr/>
        </p:nvSpPr>
        <p:spPr>
          <a:xfrm>
            <a:off x="5410776" y="3604708"/>
            <a:ext cx="1098024" cy="21686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233" extrusionOk="0">
                <a:moveTo>
                  <a:pt x="18888" y="1342"/>
                </a:moveTo>
                <a:cubicBezTo>
                  <a:pt x="17357" y="2323"/>
                  <a:pt x="15980" y="3551"/>
                  <a:pt x="15190" y="5053"/>
                </a:cubicBezTo>
                <a:cubicBezTo>
                  <a:pt x="15190" y="5053"/>
                  <a:pt x="11881" y="1601"/>
                  <a:pt x="3746" y="0"/>
                </a:cubicBezTo>
                <a:cubicBezTo>
                  <a:pt x="4160" y="206"/>
                  <a:pt x="4539" y="435"/>
                  <a:pt x="4861" y="691"/>
                </a:cubicBezTo>
                <a:cubicBezTo>
                  <a:pt x="5120" y="897"/>
                  <a:pt x="5323" y="1114"/>
                  <a:pt x="5495" y="1334"/>
                </a:cubicBezTo>
                <a:cubicBezTo>
                  <a:pt x="7893" y="2663"/>
                  <a:pt x="10167" y="4819"/>
                  <a:pt x="9604" y="8114"/>
                </a:cubicBezTo>
                <a:cubicBezTo>
                  <a:pt x="9604" y="8114"/>
                  <a:pt x="6838" y="6371"/>
                  <a:pt x="0" y="7292"/>
                </a:cubicBezTo>
                <a:cubicBezTo>
                  <a:pt x="0" y="7292"/>
                  <a:pt x="15106" y="7260"/>
                  <a:pt x="7500" y="20907"/>
                </a:cubicBezTo>
                <a:cubicBezTo>
                  <a:pt x="7500" y="20907"/>
                  <a:pt x="13473" y="21600"/>
                  <a:pt x="19030" y="20967"/>
                </a:cubicBezTo>
                <a:cubicBezTo>
                  <a:pt x="19030" y="20967"/>
                  <a:pt x="12279" y="8657"/>
                  <a:pt x="21600" y="1065"/>
                </a:cubicBezTo>
                <a:cubicBezTo>
                  <a:pt x="20647" y="1227"/>
                  <a:pt x="19694" y="1307"/>
                  <a:pt x="18888" y="1342"/>
                </a:cubicBezTo>
                <a:close/>
              </a:path>
            </a:pathLst>
          </a:custGeom>
          <a:solidFill>
            <a:srgbClr val="944F00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/>
            <a:endParaRPr/>
          </a:p>
        </p:txBody>
      </p:sp>
      <p:grpSp>
        <p:nvGrpSpPr>
          <p:cNvPr id="11" name="Group 10"/>
          <p:cNvGrpSpPr/>
          <p:nvPr/>
        </p:nvGrpSpPr>
        <p:grpSpPr>
          <a:xfrm>
            <a:off x="3606286" y="1982488"/>
            <a:ext cx="2185809" cy="2225677"/>
            <a:chOff x="-1540009" y="1969788"/>
            <a:chExt cx="2185809" cy="2225677"/>
          </a:xfrm>
        </p:grpSpPr>
        <p:sp>
          <p:nvSpPr>
            <p:cNvPr id="77" name="Shape 2424"/>
            <p:cNvSpPr/>
            <p:nvPr/>
          </p:nvSpPr>
          <p:spPr>
            <a:xfrm>
              <a:off x="-334491" y="1969788"/>
              <a:ext cx="421770" cy="421770"/>
            </a:xfrm>
            <a:prstGeom prst="ellipse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/>
              <a:endParaRPr/>
            </a:p>
          </p:txBody>
        </p:sp>
        <p:sp>
          <p:nvSpPr>
            <p:cNvPr id="78" name="Shape 2425"/>
            <p:cNvSpPr/>
            <p:nvPr/>
          </p:nvSpPr>
          <p:spPr>
            <a:xfrm>
              <a:off x="-174910" y="2078443"/>
              <a:ext cx="98842" cy="1779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3757"/>
                  </a:moveTo>
                  <a:lnTo>
                    <a:pt x="15430" y="3757"/>
                  </a:lnTo>
                  <a:cubicBezTo>
                    <a:pt x="14702" y="3757"/>
                    <a:pt x="13885" y="4288"/>
                    <a:pt x="13885" y="5002"/>
                  </a:cubicBezTo>
                  <a:lnTo>
                    <a:pt x="13885" y="7478"/>
                  </a:lnTo>
                  <a:lnTo>
                    <a:pt x="21600" y="7478"/>
                  </a:lnTo>
                  <a:lnTo>
                    <a:pt x="21600" y="11004"/>
                  </a:lnTo>
                  <a:lnTo>
                    <a:pt x="13885" y="11004"/>
                  </a:lnTo>
                  <a:lnTo>
                    <a:pt x="13885" y="21600"/>
                  </a:lnTo>
                  <a:lnTo>
                    <a:pt x="6602" y="21600"/>
                  </a:lnTo>
                  <a:lnTo>
                    <a:pt x="6602" y="11004"/>
                  </a:lnTo>
                  <a:lnTo>
                    <a:pt x="0" y="11004"/>
                  </a:lnTo>
                  <a:lnTo>
                    <a:pt x="0" y="7478"/>
                  </a:lnTo>
                  <a:lnTo>
                    <a:pt x="6602" y="7478"/>
                  </a:lnTo>
                  <a:lnTo>
                    <a:pt x="6602" y="5401"/>
                  </a:lnTo>
                  <a:cubicBezTo>
                    <a:pt x="6602" y="2424"/>
                    <a:pt x="10324" y="0"/>
                    <a:pt x="15430" y="0"/>
                  </a:cubicBezTo>
                  <a:lnTo>
                    <a:pt x="21600" y="0"/>
                  </a:lnTo>
                  <a:cubicBezTo>
                    <a:pt x="21600" y="0"/>
                    <a:pt x="21600" y="3757"/>
                    <a:pt x="21600" y="375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/>
              <a:endParaRPr/>
            </a:p>
          </p:txBody>
        </p:sp>
        <p:sp>
          <p:nvSpPr>
            <p:cNvPr id="75" name="Shape 2427"/>
            <p:cNvSpPr/>
            <p:nvPr/>
          </p:nvSpPr>
          <p:spPr>
            <a:xfrm>
              <a:off x="214226" y="2440204"/>
              <a:ext cx="421770" cy="421770"/>
            </a:xfrm>
            <a:prstGeom prst="ellipse">
              <a:avLst/>
            </a:prstGeom>
            <a:solidFill>
              <a:srgbClr val="944F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/>
              <a:endParaRPr/>
            </a:p>
          </p:txBody>
        </p:sp>
        <p:sp>
          <p:nvSpPr>
            <p:cNvPr id="76" name="Shape 2428"/>
            <p:cNvSpPr/>
            <p:nvPr/>
          </p:nvSpPr>
          <p:spPr>
            <a:xfrm>
              <a:off x="323685" y="2564662"/>
              <a:ext cx="202851" cy="164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557"/>
                  </a:moveTo>
                  <a:cubicBezTo>
                    <a:pt x="20804" y="2992"/>
                    <a:pt x="19950" y="3284"/>
                    <a:pt x="19054" y="3416"/>
                  </a:cubicBezTo>
                  <a:cubicBezTo>
                    <a:pt x="19970" y="2741"/>
                    <a:pt x="20673" y="1673"/>
                    <a:pt x="21003" y="400"/>
                  </a:cubicBezTo>
                  <a:cubicBezTo>
                    <a:pt x="20147" y="1023"/>
                    <a:pt x="19198" y="1478"/>
                    <a:pt x="18189" y="1722"/>
                  </a:cubicBezTo>
                  <a:cubicBezTo>
                    <a:pt x="17381" y="661"/>
                    <a:pt x="16229" y="0"/>
                    <a:pt x="14955" y="0"/>
                  </a:cubicBezTo>
                  <a:cubicBezTo>
                    <a:pt x="12507" y="0"/>
                    <a:pt x="10524" y="2442"/>
                    <a:pt x="10524" y="5451"/>
                  </a:cubicBezTo>
                  <a:cubicBezTo>
                    <a:pt x="10524" y="5879"/>
                    <a:pt x="10562" y="6297"/>
                    <a:pt x="10638" y="6697"/>
                  </a:cubicBezTo>
                  <a:cubicBezTo>
                    <a:pt x="6956" y="6467"/>
                    <a:pt x="3689" y="4296"/>
                    <a:pt x="1504" y="998"/>
                  </a:cubicBezTo>
                  <a:cubicBezTo>
                    <a:pt x="1122" y="1802"/>
                    <a:pt x="903" y="2741"/>
                    <a:pt x="903" y="3740"/>
                  </a:cubicBezTo>
                  <a:cubicBezTo>
                    <a:pt x="903" y="5632"/>
                    <a:pt x="1686" y="7299"/>
                    <a:pt x="2875" y="8280"/>
                  </a:cubicBezTo>
                  <a:cubicBezTo>
                    <a:pt x="2150" y="8248"/>
                    <a:pt x="1466" y="8005"/>
                    <a:pt x="868" y="7598"/>
                  </a:cubicBezTo>
                  <a:cubicBezTo>
                    <a:pt x="868" y="7619"/>
                    <a:pt x="868" y="7643"/>
                    <a:pt x="868" y="7664"/>
                  </a:cubicBezTo>
                  <a:cubicBezTo>
                    <a:pt x="868" y="10308"/>
                    <a:pt x="2396" y="12510"/>
                    <a:pt x="4423" y="13011"/>
                  </a:cubicBezTo>
                  <a:cubicBezTo>
                    <a:pt x="4051" y="13136"/>
                    <a:pt x="3660" y="13202"/>
                    <a:pt x="3255" y="13202"/>
                  </a:cubicBezTo>
                  <a:cubicBezTo>
                    <a:pt x="2970" y="13202"/>
                    <a:pt x="2693" y="13167"/>
                    <a:pt x="2421" y="13105"/>
                  </a:cubicBezTo>
                  <a:cubicBezTo>
                    <a:pt x="2985" y="15272"/>
                    <a:pt x="4622" y="16848"/>
                    <a:pt x="6560" y="16893"/>
                  </a:cubicBezTo>
                  <a:cubicBezTo>
                    <a:pt x="5043" y="18354"/>
                    <a:pt x="3134" y="19227"/>
                    <a:pt x="1057" y="19227"/>
                  </a:cubicBezTo>
                  <a:cubicBezTo>
                    <a:pt x="700" y="19227"/>
                    <a:pt x="348" y="19200"/>
                    <a:pt x="0" y="19151"/>
                  </a:cubicBezTo>
                  <a:cubicBezTo>
                    <a:pt x="1961" y="20699"/>
                    <a:pt x="4290" y="21600"/>
                    <a:pt x="6793" y="21600"/>
                  </a:cubicBezTo>
                  <a:cubicBezTo>
                    <a:pt x="14944" y="21600"/>
                    <a:pt x="19402" y="13293"/>
                    <a:pt x="19402" y="6084"/>
                  </a:cubicBezTo>
                  <a:cubicBezTo>
                    <a:pt x="19402" y="5848"/>
                    <a:pt x="19398" y="5615"/>
                    <a:pt x="19389" y="5378"/>
                  </a:cubicBezTo>
                  <a:cubicBezTo>
                    <a:pt x="20254" y="4609"/>
                    <a:pt x="21005" y="3649"/>
                    <a:pt x="21600" y="255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/>
              <a:endParaRPr/>
            </a:p>
          </p:txBody>
        </p:sp>
        <p:sp>
          <p:nvSpPr>
            <p:cNvPr id="73" name="Shape 2430"/>
            <p:cNvSpPr/>
            <p:nvPr/>
          </p:nvSpPr>
          <p:spPr>
            <a:xfrm>
              <a:off x="-1540009" y="2535700"/>
              <a:ext cx="421770" cy="421770"/>
            </a:xfrm>
            <a:prstGeom prst="ellipse">
              <a:avLst/>
            </a:prstGeom>
            <a:solidFill>
              <a:srgbClr val="A5A5A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/>
              <a:endParaRPr/>
            </a:p>
          </p:txBody>
        </p:sp>
        <p:sp>
          <p:nvSpPr>
            <p:cNvPr id="74" name="Shape 2431"/>
            <p:cNvSpPr/>
            <p:nvPr/>
          </p:nvSpPr>
          <p:spPr>
            <a:xfrm>
              <a:off x="-1423828" y="2653629"/>
              <a:ext cx="185447" cy="1648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54" h="18517" extrusionOk="0">
                  <a:moveTo>
                    <a:pt x="20452" y="4444"/>
                  </a:moveTo>
                  <a:cubicBezTo>
                    <a:pt x="19302" y="11125"/>
                    <a:pt x="12887" y="16782"/>
                    <a:pt x="10956" y="18073"/>
                  </a:cubicBezTo>
                  <a:cubicBezTo>
                    <a:pt x="9026" y="19366"/>
                    <a:pt x="7266" y="17557"/>
                    <a:pt x="6626" y="16189"/>
                  </a:cubicBezTo>
                  <a:cubicBezTo>
                    <a:pt x="5895" y="14628"/>
                    <a:pt x="3704" y="6169"/>
                    <a:pt x="3131" y="5470"/>
                  </a:cubicBezTo>
                  <a:cubicBezTo>
                    <a:pt x="2556" y="4767"/>
                    <a:pt x="835" y="6169"/>
                    <a:pt x="835" y="6169"/>
                  </a:cubicBezTo>
                  <a:lnTo>
                    <a:pt x="0" y="5040"/>
                  </a:lnTo>
                  <a:cubicBezTo>
                    <a:pt x="0" y="5040"/>
                    <a:pt x="3495" y="729"/>
                    <a:pt x="6156" y="191"/>
                  </a:cubicBezTo>
                  <a:cubicBezTo>
                    <a:pt x="8977" y="-381"/>
                    <a:pt x="8973" y="4661"/>
                    <a:pt x="9651" y="7462"/>
                  </a:cubicBezTo>
                  <a:cubicBezTo>
                    <a:pt x="10307" y="10169"/>
                    <a:pt x="10748" y="11718"/>
                    <a:pt x="11320" y="11718"/>
                  </a:cubicBezTo>
                  <a:cubicBezTo>
                    <a:pt x="11895" y="11718"/>
                    <a:pt x="12990" y="10210"/>
                    <a:pt x="14190" y="7894"/>
                  </a:cubicBezTo>
                  <a:cubicBezTo>
                    <a:pt x="15392" y="5575"/>
                    <a:pt x="14139" y="3530"/>
                    <a:pt x="11791" y="4985"/>
                  </a:cubicBezTo>
                  <a:cubicBezTo>
                    <a:pt x="12730" y="-835"/>
                    <a:pt x="21600" y="-2234"/>
                    <a:pt x="20452" y="444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/>
              <a:endParaRPr/>
            </a:p>
          </p:txBody>
        </p:sp>
        <p:sp>
          <p:nvSpPr>
            <p:cNvPr id="71" name="Shape 2433"/>
            <p:cNvSpPr/>
            <p:nvPr/>
          </p:nvSpPr>
          <p:spPr>
            <a:xfrm>
              <a:off x="-1013122" y="1982095"/>
              <a:ext cx="421770" cy="421770"/>
            </a:xfrm>
            <a:prstGeom prst="ellipse">
              <a:avLst/>
            </a:prstGeom>
            <a:solidFill>
              <a:srgbClr val="83C44E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/>
              <a:endParaRPr/>
            </a:p>
          </p:txBody>
        </p:sp>
        <p:sp>
          <p:nvSpPr>
            <p:cNvPr id="72" name="Shape 2434"/>
            <p:cNvSpPr/>
            <p:nvPr/>
          </p:nvSpPr>
          <p:spPr>
            <a:xfrm>
              <a:off x="-903700" y="2133934"/>
              <a:ext cx="215030" cy="1180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89" h="21600" extrusionOk="0">
                  <a:moveTo>
                    <a:pt x="7105" y="6341"/>
                  </a:moveTo>
                  <a:cubicBezTo>
                    <a:pt x="11563" y="3963"/>
                    <a:pt x="15229" y="9116"/>
                    <a:pt x="15229" y="9116"/>
                  </a:cubicBezTo>
                  <a:cubicBezTo>
                    <a:pt x="12158" y="10701"/>
                    <a:pt x="12158" y="10701"/>
                    <a:pt x="12158" y="10701"/>
                  </a:cubicBezTo>
                  <a:cubicBezTo>
                    <a:pt x="11365" y="7530"/>
                    <a:pt x="11365" y="7530"/>
                    <a:pt x="11365" y="7530"/>
                  </a:cubicBezTo>
                  <a:cubicBezTo>
                    <a:pt x="10473" y="7134"/>
                    <a:pt x="9582" y="7134"/>
                    <a:pt x="8591" y="7332"/>
                  </a:cubicBezTo>
                  <a:cubicBezTo>
                    <a:pt x="10672" y="15853"/>
                    <a:pt x="10672" y="15853"/>
                    <a:pt x="10672" y="15853"/>
                  </a:cubicBezTo>
                  <a:cubicBezTo>
                    <a:pt x="19589" y="10701"/>
                    <a:pt x="19589" y="10701"/>
                    <a:pt x="19589" y="10701"/>
                  </a:cubicBezTo>
                  <a:cubicBezTo>
                    <a:pt x="19589" y="10701"/>
                    <a:pt x="16319" y="396"/>
                    <a:pt x="6609" y="3765"/>
                  </a:cubicBezTo>
                  <a:cubicBezTo>
                    <a:pt x="6609" y="3765"/>
                    <a:pt x="6510" y="3765"/>
                    <a:pt x="6510" y="3765"/>
                  </a:cubicBezTo>
                  <a:cubicBezTo>
                    <a:pt x="5519" y="0"/>
                    <a:pt x="5519" y="0"/>
                    <a:pt x="5519" y="0"/>
                  </a:cubicBezTo>
                  <a:cubicBezTo>
                    <a:pt x="2745" y="594"/>
                    <a:pt x="2745" y="594"/>
                    <a:pt x="2745" y="594"/>
                  </a:cubicBezTo>
                  <a:cubicBezTo>
                    <a:pt x="3835" y="5350"/>
                    <a:pt x="3835" y="5350"/>
                    <a:pt x="3835" y="5350"/>
                  </a:cubicBezTo>
                  <a:cubicBezTo>
                    <a:pt x="-2011" y="10106"/>
                    <a:pt x="565" y="21600"/>
                    <a:pt x="565" y="21600"/>
                  </a:cubicBezTo>
                  <a:cubicBezTo>
                    <a:pt x="9582" y="16448"/>
                    <a:pt x="9582" y="16448"/>
                    <a:pt x="9582" y="16448"/>
                  </a:cubicBezTo>
                  <a:lnTo>
                    <a:pt x="7105" y="6341"/>
                  </a:lnTo>
                  <a:close/>
                  <a:moveTo>
                    <a:pt x="3042" y="15655"/>
                  </a:moveTo>
                  <a:cubicBezTo>
                    <a:pt x="3042" y="15655"/>
                    <a:pt x="2150" y="11890"/>
                    <a:pt x="4628" y="8521"/>
                  </a:cubicBezTo>
                  <a:cubicBezTo>
                    <a:pt x="6015" y="14070"/>
                    <a:pt x="6015" y="14070"/>
                    <a:pt x="6015" y="14070"/>
                  </a:cubicBezTo>
                  <a:lnTo>
                    <a:pt x="3042" y="1565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  <p:sp>
          <p:nvSpPr>
            <p:cNvPr id="66" name="Shape 2436"/>
            <p:cNvSpPr/>
            <p:nvPr/>
          </p:nvSpPr>
          <p:spPr>
            <a:xfrm>
              <a:off x="-957817" y="3773695"/>
              <a:ext cx="421770" cy="421770"/>
            </a:xfrm>
            <a:prstGeom prst="ellipse">
              <a:avLst/>
            </a:prstGeom>
            <a:solidFill>
              <a:srgbClr val="FF9B28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/>
              <a:endParaRPr/>
            </a:p>
          </p:txBody>
        </p:sp>
        <p:grpSp>
          <p:nvGrpSpPr>
            <p:cNvPr id="67" name="Group 2440"/>
            <p:cNvGrpSpPr/>
            <p:nvPr/>
          </p:nvGrpSpPr>
          <p:grpSpPr>
            <a:xfrm>
              <a:off x="-844675" y="3911385"/>
              <a:ext cx="196268" cy="125031"/>
              <a:chOff x="0" y="0"/>
              <a:chExt cx="392399" cy="249975"/>
            </a:xfrm>
          </p:grpSpPr>
          <p:sp>
            <p:nvSpPr>
              <p:cNvPr id="68" name="Shape 2437"/>
              <p:cNvSpPr/>
              <p:nvPr/>
            </p:nvSpPr>
            <p:spPr>
              <a:xfrm>
                <a:off x="0" y="0"/>
                <a:ext cx="203936" cy="2435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96" h="21426" extrusionOk="0">
                    <a:moveTo>
                      <a:pt x="16457" y="9755"/>
                    </a:moveTo>
                    <a:cubicBezTo>
                      <a:pt x="16457" y="9755"/>
                      <a:pt x="20366" y="9581"/>
                      <a:pt x="20366" y="5748"/>
                    </a:cubicBezTo>
                    <a:cubicBezTo>
                      <a:pt x="20366" y="1742"/>
                      <a:pt x="17074" y="0"/>
                      <a:pt x="13166" y="0"/>
                    </a:cubicBezTo>
                    <a:cubicBezTo>
                      <a:pt x="5760" y="0"/>
                      <a:pt x="5760" y="0"/>
                      <a:pt x="5760" y="0"/>
                    </a:cubicBezTo>
                    <a:cubicBezTo>
                      <a:pt x="5554" y="0"/>
                      <a:pt x="5554" y="0"/>
                      <a:pt x="555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1426"/>
                      <a:pt x="0" y="21426"/>
                      <a:pt x="0" y="21426"/>
                    </a:cubicBezTo>
                    <a:cubicBezTo>
                      <a:pt x="5554" y="21426"/>
                      <a:pt x="5554" y="21426"/>
                      <a:pt x="5554" y="21426"/>
                    </a:cubicBezTo>
                    <a:cubicBezTo>
                      <a:pt x="5760" y="21426"/>
                      <a:pt x="5760" y="21426"/>
                      <a:pt x="5760" y="21426"/>
                    </a:cubicBezTo>
                    <a:cubicBezTo>
                      <a:pt x="13166" y="21426"/>
                      <a:pt x="13166" y="21426"/>
                      <a:pt x="13166" y="21426"/>
                    </a:cubicBezTo>
                    <a:cubicBezTo>
                      <a:pt x="13166" y="21426"/>
                      <a:pt x="21189" y="21600"/>
                      <a:pt x="21189" y="15155"/>
                    </a:cubicBezTo>
                    <a:cubicBezTo>
                      <a:pt x="21189" y="15155"/>
                      <a:pt x="21600" y="9755"/>
                      <a:pt x="16457" y="9755"/>
                    </a:cubicBezTo>
                    <a:close/>
                    <a:moveTo>
                      <a:pt x="5760" y="3832"/>
                    </a:moveTo>
                    <a:cubicBezTo>
                      <a:pt x="12137" y="3832"/>
                      <a:pt x="12137" y="3832"/>
                      <a:pt x="12137" y="3832"/>
                    </a:cubicBezTo>
                    <a:cubicBezTo>
                      <a:pt x="13166" y="3832"/>
                      <a:pt x="13166" y="3832"/>
                      <a:pt x="13166" y="3832"/>
                    </a:cubicBezTo>
                    <a:cubicBezTo>
                      <a:pt x="13166" y="3832"/>
                      <a:pt x="15017" y="3832"/>
                      <a:pt x="15017" y="5923"/>
                    </a:cubicBezTo>
                    <a:cubicBezTo>
                      <a:pt x="15017" y="8187"/>
                      <a:pt x="13783" y="8535"/>
                      <a:pt x="12754" y="8535"/>
                    </a:cubicBezTo>
                    <a:cubicBezTo>
                      <a:pt x="5760" y="8535"/>
                      <a:pt x="5760" y="8535"/>
                      <a:pt x="5760" y="8535"/>
                    </a:cubicBezTo>
                    <a:lnTo>
                      <a:pt x="5760" y="3832"/>
                    </a:lnTo>
                    <a:close/>
                    <a:moveTo>
                      <a:pt x="12754" y="17594"/>
                    </a:moveTo>
                    <a:cubicBezTo>
                      <a:pt x="12549" y="17594"/>
                      <a:pt x="12343" y="17594"/>
                      <a:pt x="12343" y="17594"/>
                    </a:cubicBezTo>
                    <a:cubicBezTo>
                      <a:pt x="5760" y="17594"/>
                      <a:pt x="5760" y="17594"/>
                      <a:pt x="5760" y="17594"/>
                    </a:cubicBezTo>
                    <a:cubicBezTo>
                      <a:pt x="5760" y="11845"/>
                      <a:pt x="5760" y="11845"/>
                      <a:pt x="5760" y="11845"/>
                    </a:cubicBezTo>
                    <a:cubicBezTo>
                      <a:pt x="13166" y="11845"/>
                      <a:pt x="13166" y="11845"/>
                      <a:pt x="13166" y="11845"/>
                    </a:cubicBezTo>
                    <a:cubicBezTo>
                      <a:pt x="13166" y="11845"/>
                      <a:pt x="15840" y="11845"/>
                      <a:pt x="15840" y="14806"/>
                    </a:cubicBezTo>
                    <a:cubicBezTo>
                      <a:pt x="15840" y="17245"/>
                      <a:pt x="13783" y="17594"/>
                      <a:pt x="12754" y="1759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/>
              </a:p>
            </p:txBody>
          </p:sp>
          <p:sp>
            <p:nvSpPr>
              <p:cNvPr id="69" name="Shape 2438"/>
              <p:cNvSpPr/>
              <p:nvPr/>
            </p:nvSpPr>
            <p:spPr>
              <a:xfrm>
                <a:off x="213683" y="61172"/>
                <a:ext cx="178717" cy="1888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520" h="21159" extrusionOk="0">
                    <a:moveTo>
                      <a:pt x="10159" y="0"/>
                    </a:moveTo>
                    <a:cubicBezTo>
                      <a:pt x="7" y="0"/>
                      <a:pt x="7" y="10466"/>
                      <a:pt x="7" y="10466"/>
                    </a:cubicBezTo>
                    <a:cubicBezTo>
                      <a:pt x="7" y="10466"/>
                      <a:pt x="-641" y="21155"/>
                      <a:pt x="10159" y="21155"/>
                    </a:cubicBezTo>
                    <a:cubicBezTo>
                      <a:pt x="10159" y="21155"/>
                      <a:pt x="19231" y="21600"/>
                      <a:pt x="19231" y="13806"/>
                    </a:cubicBezTo>
                    <a:cubicBezTo>
                      <a:pt x="14695" y="13806"/>
                      <a:pt x="14695" y="13806"/>
                      <a:pt x="14695" y="13806"/>
                    </a:cubicBezTo>
                    <a:cubicBezTo>
                      <a:pt x="14695" y="13806"/>
                      <a:pt x="14695" y="16701"/>
                      <a:pt x="10375" y="16701"/>
                    </a:cubicBezTo>
                    <a:cubicBezTo>
                      <a:pt x="10375" y="16701"/>
                      <a:pt x="5623" y="16924"/>
                      <a:pt x="5623" y="12025"/>
                    </a:cubicBezTo>
                    <a:cubicBezTo>
                      <a:pt x="19447" y="12025"/>
                      <a:pt x="19447" y="12025"/>
                      <a:pt x="19447" y="12025"/>
                    </a:cubicBezTo>
                    <a:cubicBezTo>
                      <a:pt x="19447" y="12025"/>
                      <a:pt x="20959" y="0"/>
                      <a:pt x="10159" y="0"/>
                    </a:cubicBezTo>
                    <a:close/>
                    <a:moveTo>
                      <a:pt x="5623" y="8239"/>
                    </a:moveTo>
                    <a:cubicBezTo>
                      <a:pt x="5623" y="8239"/>
                      <a:pt x="6271" y="4008"/>
                      <a:pt x="10375" y="4008"/>
                    </a:cubicBezTo>
                    <a:cubicBezTo>
                      <a:pt x="14479" y="4008"/>
                      <a:pt x="14479" y="8239"/>
                      <a:pt x="14479" y="8239"/>
                    </a:cubicBezTo>
                    <a:lnTo>
                      <a:pt x="5623" y="8239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/>
              </a:p>
            </p:txBody>
          </p:sp>
          <p:sp>
            <p:nvSpPr>
              <p:cNvPr id="70" name="Shape 2439"/>
              <p:cNvSpPr/>
              <p:nvPr/>
            </p:nvSpPr>
            <p:spPr>
              <a:xfrm>
                <a:off x="255583" y="14245"/>
                <a:ext cx="120786" cy="29330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t">
                <a:noAutofit/>
              </a:bodyPr>
              <a:lstStyle/>
              <a:p>
                <a:pPr lvl="0"/>
                <a:endParaRPr/>
              </a:p>
            </p:txBody>
          </p:sp>
        </p:grpSp>
        <p:sp>
          <p:nvSpPr>
            <p:cNvPr id="64" name="Shape 2442"/>
            <p:cNvSpPr/>
            <p:nvPr/>
          </p:nvSpPr>
          <p:spPr>
            <a:xfrm>
              <a:off x="224030" y="3196315"/>
              <a:ext cx="421770" cy="421770"/>
            </a:xfrm>
            <a:prstGeom prst="ellipse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/>
              <a:endParaRPr/>
            </a:p>
          </p:txBody>
        </p:sp>
        <p:sp>
          <p:nvSpPr>
            <p:cNvPr id="65" name="Shape 2443"/>
            <p:cNvSpPr/>
            <p:nvPr/>
          </p:nvSpPr>
          <p:spPr>
            <a:xfrm>
              <a:off x="327579" y="3358453"/>
              <a:ext cx="219411" cy="974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91" y="21600"/>
                  </a:moveTo>
                  <a:cubicBezTo>
                    <a:pt x="14290" y="21600"/>
                    <a:pt x="12180" y="16774"/>
                    <a:pt x="12180" y="10803"/>
                  </a:cubicBezTo>
                  <a:cubicBezTo>
                    <a:pt x="12180" y="4833"/>
                    <a:pt x="14290" y="0"/>
                    <a:pt x="16891" y="0"/>
                  </a:cubicBezTo>
                  <a:cubicBezTo>
                    <a:pt x="19490" y="0"/>
                    <a:pt x="21600" y="4833"/>
                    <a:pt x="21600" y="10803"/>
                  </a:cubicBezTo>
                  <a:cubicBezTo>
                    <a:pt x="21600" y="16774"/>
                    <a:pt x="19490" y="21600"/>
                    <a:pt x="16891" y="21600"/>
                  </a:cubicBezTo>
                  <a:close/>
                  <a:moveTo>
                    <a:pt x="4708" y="21600"/>
                  </a:moveTo>
                  <a:cubicBezTo>
                    <a:pt x="2107" y="21600"/>
                    <a:pt x="0" y="16774"/>
                    <a:pt x="0" y="10803"/>
                  </a:cubicBezTo>
                  <a:cubicBezTo>
                    <a:pt x="0" y="4833"/>
                    <a:pt x="2107" y="0"/>
                    <a:pt x="4708" y="0"/>
                  </a:cubicBezTo>
                  <a:cubicBezTo>
                    <a:pt x="7307" y="0"/>
                    <a:pt x="9417" y="4833"/>
                    <a:pt x="9417" y="10803"/>
                  </a:cubicBezTo>
                  <a:cubicBezTo>
                    <a:pt x="9417" y="16774"/>
                    <a:pt x="7307" y="21600"/>
                    <a:pt x="4708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/>
              <a:endParaRPr/>
            </a:p>
          </p:txBody>
        </p:sp>
        <p:sp>
          <p:nvSpPr>
            <p:cNvPr id="62" name="Shape 2445"/>
            <p:cNvSpPr/>
            <p:nvPr/>
          </p:nvSpPr>
          <p:spPr>
            <a:xfrm>
              <a:off x="-1503001" y="3230839"/>
              <a:ext cx="421770" cy="421770"/>
            </a:xfrm>
            <a:prstGeom prst="ellipse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/>
              <a:endParaRPr/>
            </a:p>
          </p:txBody>
        </p:sp>
        <p:sp>
          <p:nvSpPr>
            <p:cNvPr id="63" name="Shape 2446"/>
            <p:cNvSpPr/>
            <p:nvPr/>
          </p:nvSpPr>
          <p:spPr>
            <a:xfrm>
              <a:off x="-1392132" y="3343590"/>
              <a:ext cx="196268" cy="1962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82" y="8618"/>
                  </a:moveTo>
                  <a:cubicBezTo>
                    <a:pt x="21273" y="7964"/>
                    <a:pt x="21055" y="7309"/>
                    <a:pt x="20727" y="6655"/>
                  </a:cubicBezTo>
                  <a:cubicBezTo>
                    <a:pt x="20509" y="6000"/>
                    <a:pt x="20182" y="5345"/>
                    <a:pt x="19745" y="4800"/>
                  </a:cubicBezTo>
                  <a:cubicBezTo>
                    <a:pt x="19418" y="4255"/>
                    <a:pt x="18982" y="3709"/>
                    <a:pt x="18436" y="3164"/>
                  </a:cubicBezTo>
                  <a:cubicBezTo>
                    <a:pt x="18000" y="2727"/>
                    <a:pt x="17455" y="2291"/>
                    <a:pt x="16800" y="1855"/>
                  </a:cubicBezTo>
                  <a:cubicBezTo>
                    <a:pt x="16255" y="1527"/>
                    <a:pt x="15709" y="1091"/>
                    <a:pt x="15055" y="873"/>
                  </a:cubicBezTo>
                  <a:cubicBezTo>
                    <a:pt x="14400" y="545"/>
                    <a:pt x="13636" y="436"/>
                    <a:pt x="12982" y="218"/>
                  </a:cubicBezTo>
                  <a:cubicBezTo>
                    <a:pt x="12327" y="109"/>
                    <a:pt x="11564" y="0"/>
                    <a:pt x="10800" y="0"/>
                  </a:cubicBezTo>
                  <a:cubicBezTo>
                    <a:pt x="10036" y="0"/>
                    <a:pt x="9382" y="109"/>
                    <a:pt x="8618" y="218"/>
                  </a:cubicBezTo>
                  <a:cubicBezTo>
                    <a:pt x="7964" y="436"/>
                    <a:pt x="7309" y="545"/>
                    <a:pt x="6655" y="873"/>
                  </a:cubicBezTo>
                  <a:cubicBezTo>
                    <a:pt x="6000" y="1091"/>
                    <a:pt x="5345" y="1527"/>
                    <a:pt x="4800" y="1855"/>
                  </a:cubicBezTo>
                  <a:cubicBezTo>
                    <a:pt x="4255" y="2291"/>
                    <a:pt x="3709" y="2727"/>
                    <a:pt x="3164" y="3164"/>
                  </a:cubicBezTo>
                  <a:cubicBezTo>
                    <a:pt x="2727" y="3709"/>
                    <a:pt x="2291" y="4255"/>
                    <a:pt x="1855" y="4800"/>
                  </a:cubicBezTo>
                  <a:cubicBezTo>
                    <a:pt x="1527" y="5345"/>
                    <a:pt x="1200" y="6000"/>
                    <a:pt x="873" y="6655"/>
                  </a:cubicBezTo>
                  <a:cubicBezTo>
                    <a:pt x="655" y="7309"/>
                    <a:pt x="436" y="7964"/>
                    <a:pt x="218" y="8618"/>
                  </a:cubicBezTo>
                  <a:cubicBezTo>
                    <a:pt x="109" y="9382"/>
                    <a:pt x="0" y="10036"/>
                    <a:pt x="0" y="10800"/>
                  </a:cubicBezTo>
                  <a:cubicBezTo>
                    <a:pt x="0" y="11564"/>
                    <a:pt x="109" y="12327"/>
                    <a:pt x="218" y="12982"/>
                  </a:cubicBezTo>
                  <a:cubicBezTo>
                    <a:pt x="436" y="13636"/>
                    <a:pt x="655" y="14400"/>
                    <a:pt x="873" y="15055"/>
                  </a:cubicBezTo>
                  <a:cubicBezTo>
                    <a:pt x="1200" y="15600"/>
                    <a:pt x="1527" y="16255"/>
                    <a:pt x="1855" y="16800"/>
                  </a:cubicBezTo>
                  <a:cubicBezTo>
                    <a:pt x="2291" y="17455"/>
                    <a:pt x="2727" y="18000"/>
                    <a:pt x="3164" y="18436"/>
                  </a:cubicBezTo>
                  <a:cubicBezTo>
                    <a:pt x="3709" y="18982"/>
                    <a:pt x="4255" y="19418"/>
                    <a:pt x="4800" y="19745"/>
                  </a:cubicBezTo>
                  <a:cubicBezTo>
                    <a:pt x="5345" y="20182"/>
                    <a:pt x="6000" y="20509"/>
                    <a:pt x="6655" y="20727"/>
                  </a:cubicBezTo>
                  <a:cubicBezTo>
                    <a:pt x="7309" y="21055"/>
                    <a:pt x="7964" y="21273"/>
                    <a:pt x="8618" y="21382"/>
                  </a:cubicBezTo>
                  <a:cubicBezTo>
                    <a:pt x="9382" y="21491"/>
                    <a:pt x="10036" y="21600"/>
                    <a:pt x="10800" y="21600"/>
                  </a:cubicBezTo>
                  <a:cubicBezTo>
                    <a:pt x="11564" y="21600"/>
                    <a:pt x="12327" y="21491"/>
                    <a:pt x="12982" y="21382"/>
                  </a:cubicBezTo>
                  <a:cubicBezTo>
                    <a:pt x="13636" y="21273"/>
                    <a:pt x="14400" y="21055"/>
                    <a:pt x="15055" y="20727"/>
                  </a:cubicBezTo>
                  <a:cubicBezTo>
                    <a:pt x="15709" y="20509"/>
                    <a:pt x="16255" y="20182"/>
                    <a:pt x="16800" y="19745"/>
                  </a:cubicBezTo>
                  <a:cubicBezTo>
                    <a:pt x="17455" y="19418"/>
                    <a:pt x="18000" y="18982"/>
                    <a:pt x="18436" y="18436"/>
                  </a:cubicBezTo>
                  <a:cubicBezTo>
                    <a:pt x="18982" y="18000"/>
                    <a:pt x="19418" y="17455"/>
                    <a:pt x="19745" y="16800"/>
                  </a:cubicBezTo>
                  <a:cubicBezTo>
                    <a:pt x="20182" y="16255"/>
                    <a:pt x="20509" y="15600"/>
                    <a:pt x="20727" y="15055"/>
                  </a:cubicBezTo>
                  <a:cubicBezTo>
                    <a:pt x="21055" y="14400"/>
                    <a:pt x="21273" y="13636"/>
                    <a:pt x="21382" y="12982"/>
                  </a:cubicBezTo>
                  <a:cubicBezTo>
                    <a:pt x="21491" y="12327"/>
                    <a:pt x="21600" y="11564"/>
                    <a:pt x="21600" y="10800"/>
                  </a:cubicBezTo>
                  <a:cubicBezTo>
                    <a:pt x="21600" y="10036"/>
                    <a:pt x="21491" y="9382"/>
                    <a:pt x="21382" y="8618"/>
                  </a:cubicBezTo>
                  <a:close/>
                  <a:moveTo>
                    <a:pt x="20073" y="10691"/>
                  </a:moveTo>
                  <a:cubicBezTo>
                    <a:pt x="19855" y="10691"/>
                    <a:pt x="16800" y="10036"/>
                    <a:pt x="13636" y="10473"/>
                  </a:cubicBezTo>
                  <a:cubicBezTo>
                    <a:pt x="13527" y="10255"/>
                    <a:pt x="13527" y="10145"/>
                    <a:pt x="13418" y="9927"/>
                  </a:cubicBezTo>
                  <a:cubicBezTo>
                    <a:pt x="13200" y="9491"/>
                    <a:pt x="12982" y="9055"/>
                    <a:pt x="12764" y="8618"/>
                  </a:cubicBezTo>
                  <a:cubicBezTo>
                    <a:pt x="16473" y="7091"/>
                    <a:pt x="17891" y="5018"/>
                    <a:pt x="17891" y="4909"/>
                  </a:cubicBezTo>
                  <a:cubicBezTo>
                    <a:pt x="19200" y="6545"/>
                    <a:pt x="19964" y="8509"/>
                    <a:pt x="20073" y="10691"/>
                  </a:cubicBezTo>
                  <a:close/>
                  <a:moveTo>
                    <a:pt x="16909" y="3927"/>
                  </a:moveTo>
                  <a:cubicBezTo>
                    <a:pt x="16909" y="3927"/>
                    <a:pt x="15600" y="5891"/>
                    <a:pt x="12109" y="7200"/>
                  </a:cubicBezTo>
                  <a:cubicBezTo>
                    <a:pt x="10473" y="4364"/>
                    <a:pt x="8836" y="2073"/>
                    <a:pt x="8618" y="1855"/>
                  </a:cubicBezTo>
                  <a:cubicBezTo>
                    <a:pt x="9382" y="1745"/>
                    <a:pt x="10036" y="1636"/>
                    <a:pt x="10800" y="1636"/>
                  </a:cubicBezTo>
                  <a:cubicBezTo>
                    <a:pt x="13200" y="1636"/>
                    <a:pt x="15273" y="2509"/>
                    <a:pt x="16909" y="3927"/>
                  </a:cubicBezTo>
                  <a:close/>
                  <a:moveTo>
                    <a:pt x="8618" y="1855"/>
                  </a:moveTo>
                  <a:cubicBezTo>
                    <a:pt x="8618" y="1855"/>
                    <a:pt x="8618" y="1855"/>
                    <a:pt x="8618" y="1855"/>
                  </a:cubicBezTo>
                  <a:cubicBezTo>
                    <a:pt x="8618" y="1855"/>
                    <a:pt x="8618" y="1855"/>
                    <a:pt x="8618" y="1855"/>
                  </a:cubicBezTo>
                  <a:cubicBezTo>
                    <a:pt x="8618" y="1855"/>
                    <a:pt x="8618" y="1855"/>
                    <a:pt x="8618" y="1855"/>
                  </a:cubicBezTo>
                  <a:close/>
                  <a:moveTo>
                    <a:pt x="6873" y="2509"/>
                  </a:moveTo>
                  <a:cubicBezTo>
                    <a:pt x="6982" y="2618"/>
                    <a:pt x="8727" y="4909"/>
                    <a:pt x="10255" y="7745"/>
                  </a:cubicBezTo>
                  <a:cubicBezTo>
                    <a:pt x="5891" y="8945"/>
                    <a:pt x="2073" y="8945"/>
                    <a:pt x="1855" y="8945"/>
                  </a:cubicBezTo>
                  <a:cubicBezTo>
                    <a:pt x="2400" y="6109"/>
                    <a:pt x="4364" y="3709"/>
                    <a:pt x="6873" y="2509"/>
                  </a:cubicBezTo>
                  <a:close/>
                  <a:moveTo>
                    <a:pt x="1636" y="10800"/>
                  </a:moveTo>
                  <a:cubicBezTo>
                    <a:pt x="1636" y="10691"/>
                    <a:pt x="1636" y="10582"/>
                    <a:pt x="1636" y="10473"/>
                  </a:cubicBezTo>
                  <a:cubicBezTo>
                    <a:pt x="1745" y="10473"/>
                    <a:pt x="6327" y="10582"/>
                    <a:pt x="11018" y="9164"/>
                  </a:cubicBezTo>
                  <a:cubicBezTo>
                    <a:pt x="11345" y="9709"/>
                    <a:pt x="11564" y="10255"/>
                    <a:pt x="11782" y="10800"/>
                  </a:cubicBezTo>
                  <a:cubicBezTo>
                    <a:pt x="11673" y="10800"/>
                    <a:pt x="11564" y="10800"/>
                    <a:pt x="11455" y="10909"/>
                  </a:cubicBezTo>
                  <a:cubicBezTo>
                    <a:pt x="6436" y="12545"/>
                    <a:pt x="3927" y="17018"/>
                    <a:pt x="3927" y="17018"/>
                  </a:cubicBezTo>
                  <a:cubicBezTo>
                    <a:pt x="3927" y="17018"/>
                    <a:pt x="3927" y="17018"/>
                    <a:pt x="3927" y="17018"/>
                  </a:cubicBezTo>
                  <a:cubicBezTo>
                    <a:pt x="2509" y="15382"/>
                    <a:pt x="1636" y="13200"/>
                    <a:pt x="1636" y="10800"/>
                  </a:cubicBezTo>
                  <a:close/>
                  <a:moveTo>
                    <a:pt x="10800" y="20073"/>
                  </a:moveTo>
                  <a:cubicBezTo>
                    <a:pt x="8618" y="20073"/>
                    <a:pt x="6545" y="19200"/>
                    <a:pt x="4909" y="17891"/>
                  </a:cubicBezTo>
                  <a:cubicBezTo>
                    <a:pt x="5018" y="18000"/>
                    <a:pt x="5127" y="18109"/>
                    <a:pt x="5127" y="18109"/>
                  </a:cubicBezTo>
                  <a:cubicBezTo>
                    <a:pt x="5127" y="18109"/>
                    <a:pt x="6873" y="14182"/>
                    <a:pt x="12436" y="12327"/>
                  </a:cubicBezTo>
                  <a:cubicBezTo>
                    <a:pt x="12436" y="12327"/>
                    <a:pt x="12436" y="12327"/>
                    <a:pt x="12436" y="12327"/>
                  </a:cubicBezTo>
                  <a:cubicBezTo>
                    <a:pt x="13745" y="15709"/>
                    <a:pt x="14291" y="18436"/>
                    <a:pt x="14400" y="19309"/>
                  </a:cubicBezTo>
                  <a:cubicBezTo>
                    <a:pt x="13309" y="19745"/>
                    <a:pt x="12109" y="20073"/>
                    <a:pt x="10800" y="20073"/>
                  </a:cubicBezTo>
                  <a:close/>
                  <a:moveTo>
                    <a:pt x="15927" y="18436"/>
                  </a:moveTo>
                  <a:cubicBezTo>
                    <a:pt x="15818" y="17891"/>
                    <a:pt x="15382" y="15164"/>
                    <a:pt x="14182" y="11891"/>
                  </a:cubicBezTo>
                  <a:cubicBezTo>
                    <a:pt x="17127" y="11345"/>
                    <a:pt x="19745" y="12218"/>
                    <a:pt x="19964" y="12327"/>
                  </a:cubicBezTo>
                  <a:cubicBezTo>
                    <a:pt x="19527" y="14836"/>
                    <a:pt x="18000" y="17018"/>
                    <a:pt x="15927" y="1843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  <p:sp>
          <p:nvSpPr>
            <p:cNvPr id="51" name="Shape 2448"/>
            <p:cNvSpPr/>
            <p:nvPr/>
          </p:nvSpPr>
          <p:spPr>
            <a:xfrm>
              <a:off x="-230955" y="3721662"/>
              <a:ext cx="421770" cy="421770"/>
            </a:xfrm>
            <a:prstGeom prst="ellipse">
              <a:avLst/>
            </a:prstGeom>
            <a:solidFill>
              <a:srgbClr val="828282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/>
              <a:endParaRPr/>
            </a:p>
          </p:txBody>
        </p:sp>
        <p:grpSp>
          <p:nvGrpSpPr>
            <p:cNvPr id="55" name="Group 2451"/>
            <p:cNvGrpSpPr/>
            <p:nvPr/>
          </p:nvGrpSpPr>
          <p:grpSpPr>
            <a:xfrm>
              <a:off x="-99922" y="3851346"/>
              <a:ext cx="156721" cy="154396"/>
              <a:chOff x="0" y="0"/>
              <a:chExt cx="313333" cy="308684"/>
            </a:xfrm>
          </p:grpSpPr>
          <p:sp>
            <p:nvSpPr>
              <p:cNvPr id="60" name="Shape 2449"/>
              <p:cNvSpPr/>
              <p:nvPr/>
            </p:nvSpPr>
            <p:spPr>
              <a:xfrm>
                <a:off x="0" y="0"/>
                <a:ext cx="70899" cy="3086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36" y="21600"/>
                    </a:moveTo>
                    <a:lnTo>
                      <a:pt x="536" y="6534"/>
                    </a:lnTo>
                    <a:lnTo>
                      <a:pt x="20930" y="6534"/>
                    </a:lnTo>
                    <a:lnTo>
                      <a:pt x="20930" y="21600"/>
                    </a:lnTo>
                    <a:cubicBezTo>
                      <a:pt x="20930" y="21600"/>
                      <a:pt x="536" y="21600"/>
                      <a:pt x="536" y="21600"/>
                    </a:cubicBezTo>
                    <a:close/>
                    <a:moveTo>
                      <a:pt x="21600" y="2342"/>
                    </a:moveTo>
                    <a:cubicBezTo>
                      <a:pt x="21600" y="3638"/>
                      <a:pt x="17440" y="4684"/>
                      <a:pt x="10599" y="4684"/>
                    </a:cubicBezTo>
                    <a:cubicBezTo>
                      <a:pt x="4160" y="4684"/>
                      <a:pt x="0" y="3638"/>
                      <a:pt x="0" y="2342"/>
                    </a:cubicBezTo>
                    <a:cubicBezTo>
                      <a:pt x="0" y="1017"/>
                      <a:pt x="4294" y="0"/>
                      <a:pt x="10867" y="0"/>
                    </a:cubicBezTo>
                    <a:cubicBezTo>
                      <a:pt x="17440" y="0"/>
                      <a:pt x="21466" y="1017"/>
                      <a:pt x="21600" y="234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/>
                <a:endParaRPr/>
              </a:p>
            </p:txBody>
          </p:sp>
          <p:sp>
            <p:nvSpPr>
              <p:cNvPr id="61" name="Shape 2450"/>
              <p:cNvSpPr/>
              <p:nvPr/>
            </p:nvSpPr>
            <p:spPr>
              <a:xfrm>
                <a:off x="107237" y="85789"/>
                <a:ext cx="206097" cy="2201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4" y="7216"/>
                    </a:moveTo>
                    <a:cubicBezTo>
                      <a:pt x="184" y="4582"/>
                      <a:pt x="92" y="2375"/>
                      <a:pt x="0" y="477"/>
                    </a:cubicBezTo>
                    <a:lnTo>
                      <a:pt x="6091" y="477"/>
                    </a:lnTo>
                    <a:lnTo>
                      <a:pt x="6414" y="3415"/>
                    </a:lnTo>
                    <a:lnTo>
                      <a:pt x="6552" y="3415"/>
                    </a:lnTo>
                    <a:cubicBezTo>
                      <a:pt x="7477" y="2030"/>
                      <a:pt x="9738" y="0"/>
                      <a:pt x="13522" y="0"/>
                    </a:cubicBezTo>
                    <a:cubicBezTo>
                      <a:pt x="18138" y="0"/>
                      <a:pt x="21600" y="2897"/>
                      <a:pt x="21600" y="9115"/>
                    </a:cubicBezTo>
                    <a:lnTo>
                      <a:pt x="21600" y="21600"/>
                    </a:lnTo>
                    <a:lnTo>
                      <a:pt x="14584" y="21600"/>
                    </a:lnTo>
                    <a:lnTo>
                      <a:pt x="14584" y="9896"/>
                    </a:lnTo>
                    <a:cubicBezTo>
                      <a:pt x="14584" y="7171"/>
                      <a:pt x="13568" y="5314"/>
                      <a:pt x="11028" y="5314"/>
                    </a:cubicBezTo>
                    <a:cubicBezTo>
                      <a:pt x="9092" y="5314"/>
                      <a:pt x="7938" y="6567"/>
                      <a:pt x="7430" y="7775"/>
                    </a:cubicBezTo>
                    <a:cubicBezTo>
                      <a:pt x="7246" y="8207"/>
                      <a:pt x="7200" y="8815"/>
                      <a:pt x="7200" y="9419"/>
                    </a:cubicBezTo>
                    <a:lnTo>
                      <a:pt x="7200" y="21600"/>
                    </a:lnTo>
                    <a:lnTo>
                      <a:pt x="184" y="21600"/>
                    </a:lnTo>
                    <a:cubicBezTo>
                      <a:pt x="184" y="21600"/>
                      <a:pt x="184" y="7216"/>
                      <a:pt x="184" y="72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/>
                <a:endParaRPr/>
              </a:p>
            </p:txBody>
          </p:sp>
        </p:grpSp>
        <p:sp>
          <p:nvSpPr>
            <p:cNvPr id="79" name="Shape 2415"/>
            <p:cNvSpPr/>
            <p:nvPr/>
          </p:nvSpPr>
          <p:spPr>
            <a:xfrm rot="448198">
              <a:off x="-765372" y="2409262"/>
              <a:ext cx="318934" cy="4456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570" h="21600" extrusionOk="0">
                  <a:moveTo>
                    <a:pt x="2229" y="14409"/>
                  </a:moveTo>
                  <a:cubicBezTo>
                    <a:pt x="6464" y="20374"/>
                    <a:pt x="16465" y="21600"/>
                    <a:pt x="16465" y="21600"/>
                  </a:cubicBezTo>
                  <a:cubicBezTo>
                    <a:pt x="16465" y="21600"/>
                    <a:pt x="19585" y="13156"/>
                    <a:pt x="15342" y="7192"/>
                  </a:cubicBezTo>
                  <a:cubicBezTo>
                    <a:pt x="11107" y="1234"/>
                    <a:pt x="1105" y="0"/>
                    <a:pt x="1105" y="0"/>
                  </a:cubicBezTo>
                  <a:cubicBezTo>
                    <a:pt x="1105" y="0"/>
                    <a:pt x="-2015" y="8448"/>
                    <a:pt x="2229" y="14409"/>
                  </a:cubicBezTo>
                  <a:close/>
                </a:path>
              </a:pathLst>
            </a:custGeom>
            <a:solidFill>
              <a:srgbClr val="ECECE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/>
              <a:endParaRPr/>
            </a:p>
          </p:txBody>
        </p:sp>
        <p:sp>
          <p:nvSpPr>
            <p:cNvPr id="80" name="Shape 2416"/>
            <p:cNvSpPr/>
            <p:nvPr/>
          </p:nvSpPr>
          <p:spPr>
            <a:xfrm rot="448198">
              <a:off x="-401671" y="2390504"/>
              <a:ext cx="285564" cy="5120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215" h="21600" extrusionOk="0">
                  <a:moveTo>
                    <a:pt x="17834" y="12126"/>
                  </a:moveTo>
                  <a:cubicBezTo>
                    <a:pt x="19904" y="6165"/>
                    <a:pt x="12875" y="0"/>
                    <a:pt x="12875" y="0"/>
                  </a:cubicBezTo>
                  <a:cubicBezTo>
                    <a:pt x="12875" y="0"/>
                    <a:pt x="2469" y="3506"/>
                    <a:pt x="384" y="9471"/>
                  </a:cubicBezTo>
                  <a:cubicBezTo>
                    <a:pt x="-1696" y="15437"/>
                    <a:pt x="5348" y="21600"/>
                    <a:pt x="5348" y="21600"/>
                  </a:cubicBezTo>
                  <a:cubicBezTo>
                    <a:pt x="5348" y="21600"/>
                    <a:pt x="15752" y="18094"/>
                    <a:pt x="17834" y="12126"/>
                  </a:cubicBezTo>
                  <a:close/>
                </a:path>
              </a:pathLst>
            </a:custGeom>
            <a:solidFill>
              <a:srgbClr val="ECECE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/>
              <a:endParaRPr/>
            </a:p>
          </p:txBody>
        </p:sp>
        <p:sp>
          <p:nvSpPr>
            <p:cNvPr id="81" name="Shape 2417"/>
            <p:cNvSpPr/>
            <p:nvPr/>
          </p:nvSpPr>
          <p:spPr>
            <a:xfrm rot="448198">
              <a:off x="-217115" y="2725559"/>
              <a:ext cx="445531" cy="3188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570" extrusionOk="0">
                  <a:moveTo>
                    <a:pt x="14408" y="15343"/>
                  </a:moveTo>
                  <a:cubicBezTo>
                    <a:pt x="20375" y="11102"/>
                    <a:pt x="21600" y="1109"/>
                    <a:pt x="21600" y="1109"/>
                  </a:cubicBezTo>
                  <a:cubicBezTo>
                    <a:pt x="21600" y="1109"/>
                    <a:pt x="13160" y="-2016"/>
                    <a:pt x="7191" y="2225"/>
                  </a:cubicBezTo>
                  <a:cubicBezTo>
                    <a:pt x="1233" y="6468"/>
                    <a:pt x="0" y="16463"/>
                    <a:pt x="0" y="16463"/>
                  </a:cubicBezTo>
                  <a:cubicBezTo>
                    <a:pt x="0" y="16463"/>
                    <a:pt x="8448" y="19584"/>
                    <a:pt x="14408" y="15343"/>
                  </a:cubicBezTo>
                  <a:close/>
                </a:path>
              </a:pathLst>
            </a:custGeom>
            <a:solidFill>
              <a:srgbClr val="ECECE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/>
              <a:endParaRPr/>
            </a:p>
          </p:txBody>
        </p:sp>
        <p:sp>
          <p:nvSpPr>
            <p:cNvPr id="82" name="Shape 2418"/>
            <p:cNvSpPr/>
            <p:nvPr/>
          </p:nvSpPr>
          <p:spPr>
            <a:xfrm rot="448198">
              <a:off x="-262377" y="3089590"/>
              <a:ext cx="512234" cy="2855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213" extrusionOk="0">
                  <a:moveTo>
                    <a:pt x="9472" y="17828"/>
                  </a:moveTo>
                  <a:cubicBezTo>
                    <a:pt x="15435" y="19910"/>
                    <a:pt x="21600" y="12871"/>
                    <a:pt x="21600" y="12871"/>
                  </a:cubicBezTo>
                  <a:cubicBezTo>
                    <a:pt x="21600" y="12871"/>
                    <a:pt x="18089" y="2466"/>
                    <a:pt x="12128" y="382"/>
                  </a:cubicBezTo>
                  <a:cubicBezTo>
                    <a:pt x="6165" y="-1690"/>
                    <a:pt x="0" y="5343"/>
                    <a:pt x="0" y="5343"/>
                  </a:cubicBezTo>
                  <a:cubicBezTo>
                    <a:pt x="0" y="5343"/>
                    <a:pt x="3509" y="15756"/>
                    <a:pt x="9472" y="17828"/>
                  </a:cubicBezTo>
                  <a:close/>
                </a:path>
              </a:pathLst>
            </a:custGeom>
            <a:solidFill>
              <a:srgbClr val="ECECE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/>
              <a:endParaRPr/>
            </a:p>
          </p:txBody>
        </p:sp>
        <p:sp>
          <p:nvSpPr>
            <p:cNvPr id="83" name="Shape 2419"/>
            <p:cNvSpPr/>
            <p:nvPr/>
          </p:nvSpPr>
          <p:spPr>
            <a:xfrm rot="448198">
              <a:off x="-405445" y="3273969"/>
              <a:ext cx="318727" cy="4456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572" h="21600" extrusionOk="0">
                  <a:moveTo>
                    <a:pt x="15352" y="7194"/>
                  </a:moveTo>
                  <a:cubicBezTo>
                    <a:pt x="11105" y="1226"/>
                    <a:pt x="1105" y="0"/>
                    <a:pt x="1105" y="0"/>
                  </a:cubicBezTo>
                  <a:cubicBezTo>
                    <a:pt x="1105" y="0"/>
                    <a:pt x="-2014" y="8444"/>
                    <a:pt x="2229" y="14408"/>
                  </a:cubicBezTo>
                  <a:cubicBezTo>
                    <a:pt x="6471" y="20371"/>
                    <a:pt x="16463" y="21600"/>
                    <a:pt x="16463" y="21600"/>
                  </a:cubicBezTo>
                  <a:cubicBezTo>
                    <a:pt x="16463" y="21600"/>
                    <a:pt x="19586" y="13156"/>
                    <a:pt x="15352" y="7194"/>
                  </a:cubicBezTo>
                  <a:close/>
                </a:path>
              </a:pathLst>
            </a:custGeom>
            <a:solidFill>
              <a:srgbClr val="ECECE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/>
              <a:endParaRPr/>
            </a:p>
          </p:txBody>
        </p:sp>
        <p:sp>
          <p:nvSpPr>
            <p:cNvPr id="84" name="Shape 2420"/>
            <p:cNvSpPr/>
            <p:nvPr/>
          </p:nvSpPr>
          <p:spPr>
            <a:xfrm rot="448198">
              <a:off x="-750802" y="3248314"/>
              <a:ext cx="285608" cy="5120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213" h="21600" extrusionOk="0">
                  <a:moveTo>
                    <a:pt x="17829" y="12133"/>
                  </a:moveTo>
                  <a:cubicBezTo>
                    <a:pt x="19905" y="6167"/>
                    <a:pt x="12871" y="0"/>
                    <a:pt x="12871" y="0"/>
                  </a:cubicBezTo>
                  <a:cubicBezTo>
                    <a:pt x="12871" y="0"/>
                    <a:pt x="2461" y="3505"/>
                    <a:pt x="385" y="9472"/>
                  </a:cubicBezTo>
                  <a:cubicBezTo>
                    <a:pt x="-1695" y="15439"/>
                    <a:pt x="5337" y="21600"/>
                    <a:pt x="5337" y="21600"/>
                  </a:cubicBezTo>
                  <a:cubicBezTo>
                    <a:pt x="5337" y="21600"/>
                    <a:pt x="15750" y="18098"/>
                    <a:pt x="17829" y="12133"/>
                  </a:cubicBezTo>
                  <a:close/>
                </a:path>
              </a:pathLst>
            </a:custGeom>
            <a:solidFill>
              <a:srgbClr val="ECECE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/>
              <a:endParaRPr/>
            </a:p>
          </p:txBody>
        </p:sp>
        <p:sp>
          <p:nvSpPr>
            <p:cNvPr id="85" name="Shape 2421"/>
            <p:cNvSpPr/>
            <p:nvPr/>
          </p:nvSpPr>
          <p:spPr>
            <a:xfrm rot="448198">
              <a:off x="-1081838" y="3085480"/>
              <a:ext cx="445501" cy="3188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568" extrusionOk="0">
                  <a:moveTo>
                    <a:pt x="14406" y="15344"/>
                  </a:moveTo>
                  <a:cubicBezTo>
                    <a:pt x="20373" y="11098"/>
                    <a:pt x="21600" y="1105"/>
                    <a:pt x="21600" y="1105"/>
                  </a:cubicBezTo>
                  <a:cubicBezTo>
                    <a:pt x="21600" y="1105"/>
                    <a:pt x="13153" y="-2015"/>
                    <a:pt x="7197" y="2230"/>
                  </a:cubicBezTo>
                  <a:cubicBezTo>
                    <a:pt x="1226" y="6465"/>
                    <a:pt x="0" y="16457"/>
                    <a:pt x="0" y="16457"/>
                  </a:cubicBezTo>
                  <a:cubicBezTo>
                    <a:pt x="0" y="16457"/>
                    <a:pt x="8439" y="19585"/>
                    <a:pt x="14406" y="15344"/>
                  </a:cubicBezTo>
                  <a:close/>
                </a:path>
              </a:pathLst>
            </a:custGeom>
            <a:solidFill>
              <a:srgbClr val="ECECE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/>
              <a:endParaRPr/>
            </a:p>
          </p:txBody>
        </p:sp>
        <p:sp>
          <p:nvSpPr>
            <p:cNvPr id="86" name="Shape 2422"/>
            <p:cNvSpPr/>
            <p:nvPr/>
          </p:nvSpPr>
          <p:spPr>
            <a:xfrm rot="448198">
              <a:off x="-1120191" y="2740454"/>
              <a:ext cx="512129" cy="2856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211" extrusionOk="0">
                  <a:moveTo>
                    <a:pt x="21600" y="12869"/>
                  </a:moveTo>
                  <a:cubicBezTo>
                    <a:pt x="21600" y="12869"/>
                    <a:pt x="18095" y="2468"/>
                    <a:pt x="12130" y="384"/>
                  </a:cubicBezTo>
                  <a:cubicBezTo>
                    <a:pt x="6162" y="-1695"/>
                    <a:pt x="0" y="5346"/>
                    <a:pt x="0" y="5346"/>
                  </a:cubicBezTo>
                  <a:cubicBezTo>
                    <a:pt x="0" y="5346"/>
                    <a:pt x="3506" y="15752"/>
                    <a:pt x="9470" y="17828"/>
                  </a:cubicBezTo>
                  <a:cubicBezTo>
                    <a:pt x="15434" y="19905"/>
                    <a:pt x="21600" y="12869"/>
                    <a:pt x="21600" y="12869"/>
                  </a:cubicBezTo>
                  <a:close/>
                </a:path>
              </a:pathLst>
            </a:custGeom>
            <a:solidFill>
              <a:srgbClr val="ECECE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/>
              <a:endParaRPr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979547" y="1809330"/>
            <a:ext cx="2183355" cy="2178155"/>
            <a:chOff x="10172052" y="3069304"/>
            <a:chExt cx="2183355" cy="2178155"/>
          </a:xfrm>
        </p:grpSpPr>
        <p:sp>
          <p:nvSpPr>
            <p:cNvPr id="116" name="Shape 2455"/>
            <p:cNvSpPr/>
            <p:nvPr/>
          </p:nvSpPr>
          <p:spPr>
            <a:xfrm rot="448198">
              <a:off x="10933772" y="3497201"/>
              <a:ext cx="318934" cy="4456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570" h="21600" extrusionOk="0">
                  <a:moveTo>
                    <a:pt x="2229" y="14409"/>
                  </a:moveTo>
                  <a:cubicBezTo>
                    <a:pt x="6464" y="20374"/>
                    <a:pt x="16465" y="21600"/>
                    <a:pt x="16465" y="21600"/>
                  </a:cubicBezTo>
                  <a:cubicBezTo>
                    <a:pt x="16465" y="21600"/>
                    <a:pt x="19585" y="13156"/>
                    <a:pt x="15342" y="7192"/>
                  </a:cubicBezTo>
                  <a:cubicBezTo>
                    <a:pt x="11107" y="1234"/>
                    <a:pt x="1105" y="0"/>
                    <a:pt x="1105" y="0"/>
                  </a:cubicBezTo>
                  <a:cubicBezTo>
                    <a:pt x="1105" y="0"/>
                    <a:pt x="-2015" y="8448"/>
                    <a:pt x="2229" y="14409"/>
                  </a:cubicBezTo>
                  <a:close/>
                </a:path>
              </a:pathLst>
            </a:custGeom>
            <a:solidFill>
              <a:srgbClr val="ECECE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/>
              <a:endParaRPr/>
            </a:p>
          </p:txBody>
        </p:sp>
        <p:sp>
          <p:nvSpPr>
            <p:cNvPr id="117" name="Shape 2456"/>
            <p:cNvSpPr/>
            <p:nvPr/>
          </p:nvSpPr>
          <p:spPr>
            <a:xfrm rot="448198">
              <a:off x="11297472" y="3478443"/>
              <a:ext cx="285564" cy="5120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215" h="21600" extrusionOk="0">
                  <a:moveTo>
                    <a:pt x="17834" y="12126"/>
                  </a:moveTo>
                  <a:cubicBezTo>
                    <a:pt x="19904" y="6165"/>
                    <a:pt x="12875" y="0"/>
                    <a:pt x="12875" y="0"/>
                  </a:cubicBezTo>
                  <a:cubicBezTo>
                    <a:pt x="12875" y="0"/>
                    <a:pt x="2469" y="3506"/>
                    <a:pt x="384" y="9471"/>
                  </a:cubicBezTo>
                  <a:cubicBezTo>
                    <a:pt x="-1696" y="15437"/>
                    <a:pt x="5348" y="21600"/>
                    <a:pt x="5348" y="21600"/>
                  </a:cubicBezTo>
                  <a:cubicBezTo>
                    <a:pt x="5348" y="21600"/>
                    <a:pt x="15752" y="18094"/>
                    <a:pt x="17834" y="12126"/>
                  </a:cubicBezTo>
                  <a:close/>
                </a:path>
              </a:pathLst>
            </a:custGeom>
            <a:solidFill>
              <a:srgbClr val="ECECE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/>
              <a:endParaRPr/>
            </a:p>
          </p:txBody>
        </p:sp>
        <p:sp>
          <p:nvSpPr>
            <p:cNvPr id="118" name="Shape 2457"/>
            <p:cNvSpPr/>
            <p:nvPr/>
          </p:nvSpPr>
          <p:spPr>
            <a:xfrm rot="448198">
              <a:off x="11482028" y="3813498"/>
              <a:ext cx="445531" cy="3188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570" extrusionOk="0">
                  <a:moveTo>
                    <a:pt x="14408" y="15343"/>
                  </a:moveTo>
                  <a:cubicBezTo>
                    <a:pt x="20375" y="11102"/>
                    <a:pt x="21600" y="1109"/>
                    <a:pt x="21600" y="1109"/>
                  </a:cubicBezTo>
                  <a:cubicBezTo>
                    <a:pt x="21600" y="1109"/>
                    <a:pt x="13160" y="-2016"/>
                    <a:pt x="7191" y="2225"/>
                  </a:cubicBezTo>
                  <a:cubicBezTo>
                    <a:pt x="1233" y="6468"/>
                    <a:pt x="0" y="16463"/>
                    <a:pt x="0" y="16463"/>
                  </a:cubicBezTo>
                  <a:cubicBezTo>
                    <a:pt x="0" y="16463"/>
                    <a:pt x="8448" y="19584"/>
                    <a:pt x="14408" y="15343"/>
                  </a:cubicBezTo>
                  <a:close/>
                </a:path>
              </a:pathLst>
            </a:custGeom>
            <a:solidFill>
              <a:srgbClr val="ECECE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/>
              <a:endParaRPr/>
            </a:p>
          </p:txBody>
        </p:sp>
        <p:sp>
          <p:nvSpPr>
            <p:cNvPr id="119" name="Shape 2458"/>
            <p:cNvSpPr/>
            <p:nvPr/>
          </p:nvSpPr>
          <p:spPr>
            <a:xfrm rot="448198">
              <a:off x="11436766" y="4177529"/>
              <a:ext cx="512234" cy="2855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213" extrusionOk="0">
                  <a:moveTo>
                    <a:pt x="9472" y="17828"/>
                  </a:moveTo>
                  <a:cubicBezTo>
                    <a:pt x="15435" y="19910"/>
                    <a:pt x="21600" y="12871"/>
                    <a:pt x="21600" y="12871"/>
                  </a:cubicBezTo>
                  <a:cubicBezTo>
                    <a:pt x="21600" y="12871"/>
                    <a:pt x="18089" y="2466"/>
                    <a:pt x="12128" y="382"/>
                  </a:cubicBezTo>
                  <a:cubicBezTo>
                    <a:pt x="6165" y="-1690"/>
                    <a:pt x="0" y="5343"/>
                    <a:pt x="0" y="5343"/>
                  </a:cubicBezTo>
                  <a:cubicBezTo>
                    <a:pt x="0" y="5343"/>
                    <a:pt x="3509" y="15756"/>
                    <a:pt x="9472" y="17828"/>
                  </a:cubicBezTo>
                  <a:close/>
                </a:path>
              </a:pathLst>
            </a:custGeom>
            <a:solidFill>
              <a:srgbClr val="ECECE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/>
              <a:endParaRPr/>
            </a:p>
          </p:txBody>
        </p:sp>
        <p:sp>
          <p:nvSpPr>
            <p:cNvPr id="120" name="Shape 2459"/>
            <p:cNvSpPr/>
            <p:nvPr/>
          </p:nvSpPr>
          <p:spPr>
            <a:xfrm rot="448198">
              <a:off x="11293698" y="4361908"/>
              <a:ext cx="318727" cy="4456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572" h="21600" extrusionOk="0">
                  <a:moveTo>
                    <a:pt x="15352" y="7194"/>
                  </a:moveTo>
                  <a:cubicBezTo>
                    <a:pt x="11105" y="1226"/>
                    <a:pt x="1105" y="0"/>
                    <a:pt x="1105" y="0"/>
                  </a:cubicBezTo>
                  <a:cubicBezTo>
                    <a:pt x="1105" y="0"/>
                    <a:pt x="-2014" y="8444"/>
                    <a:pt x="2229" y="14408"/>
                  </a:cubicBezTo>
                  <a:cubicBezTo>
                    <a:pt x="6471" y="20371"/>
                    <a:pt x="16463" y="21600"/>
                    <a:pt x="16463" y="21600"/>
                  </a:cubicBezTo>
                  <a:cubicBezTo>
                    <a:pt x="16463" y="21600"/>
                    <a:pt x="19586" y="13156"/>
                    <a:pt x="15352" y="7194"/>
                  </a:cubicBezTo>
                  <a:close/>
                </a:path>
              </a:pathLst>
            </a:custGeom>
            <a:solidFill>
              <a:srgbClr val="ECECE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/>
              <a:endParaRPr/>
            </a:p>
          </p:txBody>
        </p:sp>
        <p:sp>
          <p:nvSpPr>
            <p:cNvPr id="121" name="Shape 2460"/>
            <p:cNvSpPr/>
            <p:nvPr/>
          </p:nvSpPr>
          <p:spPr>
            <a:xfrm rot="448198">
              <a:off x="10948342" y="4336253"/>
              <a:ext cx="285608" cy="5120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213" h="21600" extrusionOk="0">
                  <a:moveTo>
                    <a:pt x="17829" y="12133"/>
                  </a:moveTo>
                  <a:cubicBezTo>
                    <a:pt x="19905" y="6167"/>
                    <a:pt x="12871" y="0"/>
                    <a:pt x="12871" y="0"/>
                  </a:cubicBezTo>
                  <a:cubicBezTo>
                    <a:pt x="12871" y="0"/>
                    <a:pt x="2461" y="3505"/>
                    <a:pt x="385" y="9472"/>
                  </a:cubicBezTo>
                  <a:cubicBezTo>
                    <a:pt x="-1695" y="15439"/>
                    <a:pt x="5337" y="21600"/>
                    <a:pt x="5337" y="21600"/>
                  </a:cubicBezTo>
                  <a:cubicBezTo>
                    <a:pt x="5337" y="21600"/>
                    <a:pt x="15750" y="18098"/>
                    <a:pt x="17829" y="12133"/>
                  </a:cubicBezTo>
                  <a:close/>
                </a:path>
              </a:pathLst>
            </a:custGeom>
            <a:solidFill>
              <a:srgbClr val="ECECE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/>
              <a:endParaRPr/>
            </a:p>
          </p:txBody>
        </p:sp>
        <p:sp>
          <p:nvSpPr>
            <p:cNvPr id="122" name="Shape 2461"/>
            <p:cNvSpPr/>
            <p:nvPr/>
          </p:nvSpPr>
          <p:spPr>
            <a:xfrm rot="448198">
              <a:off x="10617305" y="4173419"/>
              <a:ext cx="445501" cy="3188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568" extrusionOk="0">
                  <a:moveTo>
                    <a:pt x="14406" y="15344"/>
                  </a:moveTo>
                  <a:cubicBezTo>
                    <a:pt x="20373" y="11098"/>
                    <a:pt x="21600" y="1105"/>
                    <a:pt x="21600" y="1105"/>
                  </a:cubicBezTo>
                  <a:cubicBezTo>
                    <a:pt x="21600" y="1105"/>
                    <a:pt x="13153" y="-2015"/>
                    <a:pt x="7197" y="2230"/>
                  </a:cubicBezTo>
                  <a:cubicBezTo>
                    <a:pt x="1226" y="6465"/>
                    <a:pt x="0" y="16457"/>
                    <a:pt x="0" y="16457"/>
                  </a:cubicBezTo>
                  <a:cubicBezTo>
                    <a:pt x="0" y="16457"/>
                    <a:pt x="8439" y="19585"/>
                    <a:pt x="14406" y="15344"/>
                  </a:cubicBezTo>
                  <a:close/>
                </a:path>
              </a:pathLst>
            </a:custGeom>
            <a:solidFill>
              <a:srgbClr val="ECECE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/>
              <a:endParaRPr/>
            </a:p>
          </p:txBody>
        </p:sp>
        <p:sp>
          <p:nvSpPr>
            <p:cNvPr id="123" name="Shape 2462"/>
            <p:cNvSpPr/>
            <p:nvPr/>
          </p:nvSpPr>
          <p:spPr>
            <a:xfrm rot="448198">
              <a:off x="10578952" y="3828393"/>
              <a:ext cx="512129" cy="2856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211" extrusionOk="0">
                  <a:moveTo>
                    <a:pt x="21600" y="12869"/>
                  </a:moveTo>
                  <a:cubicBezTo>
                    <a:pt x="21600" y="12869"/>
                    <a:pt x="18095" y="2468"/>
                    <a:pt x="12130" y="384"/>
                  </a:cubicBezTo>
                  <a:cubicBezTo>
                    <a:pt x="6162" y="-1695"/>
                    <a:pt x="0" y="5346"/>
                    <a:pt x="0" y="5346"/>
                  </a:cubicBezTo>
                  <a:cubicBezTo>
                    <a:pt x="0" y="5346"/>
                    <a:pt x="3506" y="15752"/>
                    <a:pt x="9470" y="17828"/>
                  </a:cubicBezTo>
                  <a:cubicBezTo>
                    <a:pt x="15434" y="19905"/>
                    <a:pt x="21600" y="12869"/>
                    <a:pt x="21600" y="12869"/>
                  </a:cubicBezTo>
                  <a:close/>
                </a:path>
              </a:pathLst>
            </a:custGeom>
            <a:solidFill>
              <a:srgbClr val="ECECE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/>
              <a:endParaRPr/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0172052" y="3069304"/>
              <a:ext cx="2183355" cy="2178155"/>
              <a:chOff x="10172052" y="3069304"/>
              <a:chExt cx="2183355" cy="2178155"/>
            </a:xfrm>
          </p:grpSpPr>
          <p:sp>
            <p:nvSpPr>
              <p:cNvPr id="114" name="Shape 2464"/>
              <p:cNvSpPr/>
              <p:nvPr/>
            </p:nvSpPr>
            <p:spPr>
              <a:xfrm>
                <a:off x="11398338" y="4825689"/>
                <a:ext cx="421770" cy="421770"/>
              </a:xfrm>
              <a:prstGeom prst="ellipse">
                <a:avLst/>
              </a:prstGeom>
              <a:solidFill>
                <a:srgbClr val="83C44E">
                  <a:alpha val="75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/>
                <a:endParaRPr/>
              </a:p>
            </p:txBody>
          </p:sp>
          <p:sp>
            <p:nvSpPr>
              <p:cNvPr id="115" name="Shape 2465"/>
              <p:cNvSpPr/>
              <p:nvPr/>
            </p:nvSpPr>
            <p:spPr>
              <a:xfrm>
                <a:off x="11524452" y="4951803"/>
                <a:ext cx="169542" cy="1695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896" y="15577"/>
                    </a:moveTo>
                    <a:cubicBezTo>
                      <a:pt x="12144" y="16865"/>
                      <a:pt x="9844" y="18851"/>
                      <a:pt x="8177" y="21278"/>
                    </a:cubicBezTo>
                    <a:cubicBezTo>
                      <a:pt x="9017" y="21487"/>
                      <a:pt x="9895" y="21600"/>
                      <a:pt x="10801" y="21600"/>
                    </a:cubicBezTo>
                    <a:cubicBezTo>
                      <a:pt x="12429" y="21600"/>
                      <a:pt x="13973" y="21237"/>
                      <a:pt x="15358" y="20591"/>
                    </a:cubicBezTo>
                    <a:cubicBezTo>
                      <a:pt x="15580" y="19502"/>
                      <a:pt x="15699" y="18376"/>
                      <a:pt x="15699" y="17222"/>
                    </a:cubicBezTo>
                    <a:cubicBezTo>
                      <a:pt x="15699" y="16807"/>
                      <a:pt x="15679" y="16394"/>
                      <a:pt x="15648" y="15986"/>
                    </a:cubicBezTo>
                    <a:cubicBezTo>
                      <a:pt x="15371" y="15896"/>
                      <a:pt x="15116" y="15757"/>
                      <a:pt x="14896" y="15577"/>
                    </a:cubicBezTo>
                    <a:close/>
                    <a:moveTo>
                      <a:pt x="18049" y="2796"/>
                    </a:moveTo>
                    <a:cubicBezTo>
                      <a:pt x="16319" y="2963"/>
                      <a:pt x="14667" y="3397"/>
                      <a:pt x="13127" y="4050"/>
                    </a:cubicBezTo>
                    <a:cubicBezTo>
                      <a:pt x="13136" y="4125"/>
                      <a:pt x="13139" y="4202"/>
                      <a:pt x="13139" y="4280"/>
                    </a:cubicBezTo>
                    <a:cubicBezTo>
                      <a:pt x="13139" y="4642"/>
                      <a:pt x="13052" y="4984"/>
                      <a:pt x="12904" y="5289"/>
                    </a:cubicBezTo>
                    <a:cubicBezTo>
                      <a:pt x="14441" y="7094"/>
                      <a:pt x="15635" y="9198"/>
                      <a:pt x="16388" y="11500"/>
                    </a:cubicBezTo>
                    <a:cubicBezTo>
                      <a:pt x="17323" y="11517"/>
                      <a:pt x="18121" y="12090"/>
                      <a:pt x="18465" y="12903"/>
                    </a:cubicBezTo>
                    <a:cubicBezTo>
                      <a:pt x="19505" y="12797"/>
                      <a:pt x="20517" y="12599"/>
                      <a:pt x="21493" y="12312"/>
                    </a:cubicBezTo>
                    <a:cubicBezTo>
                      <a:pt x="21562" y="11817"/>
                      <a:pt x="21600" y="11314"/>
                      <a:pt x="21600" y="10799"/>
                    </a:cubicBezTo>
                    <a:cubicBezTo>
                      <a:pt x="21600" y="7626"/>
                      <a:pt x="20230" y="4772"/>
                      <a:pt x="18049" y="2796"/>
                    </a:cubicBezTo>
                    <a:close/>
                    <a:moveTo>
                      <a:pt x="13739" y="14349"/>
                    </a:moveTo>
                    <a:cubicBezTo>
                      <a:pt x="11074" y="13908"/>
                      <a:pt x="8601" y="12890"/>
                      <a:pt x="6450" y="11433"/>
                    </a:cubicBezTo>
                    <a:cubicBezTo>
                      <a:pt x="6101" y="11646"/>
                      <a:pt x="5691" y="11773"/>
                      <a:pt x="5251" y="11773"/>
                    </a:cubicBezTo>
                    <a:cubicBezTo>
                      <a:pt x="5090" y="11773"/>
                      <a:pt x="4933" y="11755"/>
                      <a:pt x="4781" y="11724"/>
                    </a:cubicBezTo>
                    <a:cubicBezTo>
                      <a:pt x="3750" y="13677"/>
                      <a:pt x="3093" y="15854"/>
                      <a:pt x="2903" y="18164"/>
                    </a:cubicBezTo>
                    <a:cubicBezTo>
                      <a:pt x="3931" y="19266"/>
                      <a:pt x="5186" y="20154"/>
                      <a:pt x="6595" y="20750"/>
                    </a:cubicBezTo>
                    <a:cubicBezTo>
                      <a:pt x="8345" y="18059"/>
                      <a:pt x="10792" y="15833"/>
                      <a:pt x="13739" y="14349"/>
                    </a:cubicBezTo>
                    <a:close/>
                    <a:moveTo>
                      <a:pt x="17258" y="15906"/>
                    </a:moveTo>
                    <a:cubicBezTo>
                      <a:pt x="17290" y="16340"/>
                      <a:pt x="17306" y="16780"/>
                      <a:pt x="17306" y="17222"/>
                    </a:cubicBezTo>
                    <a:cubicBezTo>
                      <a:pt x="17306" y="18003"/>
                      <a:pt x="17256" y="18770"/>
                      <a:pt x="17163" y="19525"/>
                    </a:cubicBezTo>
                    <a:cubicBezTo>
                      <a:pt x="18993" y="18186"/>
                      <a:pt x="20389" y="16288"/>
                      <a:pt x="21091" y="14080"/>
                    </a:cubicBezTo>
                    <a:cubicBezTo>
                      <a:pt x="20259" y="14281"/>
                      <a:pt x="19403" y="14425"/>
                      <a:pt x="18531" y="14508"/>
                    </a:cubicBezTo>
                    <a:cubicBezTo>
                      <a:pt x="18326" y="15137"/>
                      <a:pt x="17860" y="15646"/>
                      <a:pt x="17258" y="15906"/>
                    </a:cubicBezTo>
                    <a:close/>
                    <a:moveTo>
                      <a:pt x="14278" y="12804"/>
                    </a:moveTo>
                    <a:cubicBezTo>
                      <a:pt x="14421" y="12507"/>
                      <a:pt x="14624" y="12244"/>
                      <a:pt x="14874" y="12035"/>
                    </a:cubicBezTo>
                    <a:cubicBezTo>
                      <a:pt x="14196" y="9947"/>
                      <a:pt x="13122" y="8037"/>
                      <a:pt x="11738" y="6396"/>
                    </a:cubicBezTo>
                    <a:cubicBezTo>
                      <a:pt x="11462" y="6512"/>
                      <a:pt x="11160" y="6577"/>
                      <a:pt x="10842" y="6577"/>
                    </a:cubicBezTo>
                    <a:cubicBezTo>
                      <a:pt x="10343" y="6577"/>
                      <a:pt x="9883" y="6417"/>
                      <a:pt x="9507" y="6147"/>
                    </a:cubicBezTo>
                    <a:cubicBezTo>
                      <a:pt x="8673" y="6781"/>
                      <a:pt x="7903" y="7490"/>
                      <a:pt x="7202" y="8265"/>
                    </a:cubicBezTo>
                    <a:cubicBezTo>
                      <a:pt x="7421" y="8615"/>
                      <a:pt x="7550" y="9030"/>
                      <a:pt x="7550" y="9475"/>
                    </a:cubicBezTo>
                    <a:cubicBezTo>
                      <a:pt x="7550" y="9715"/>
                      <a:pt x="7513" y="9946"/>
                      <a:pt x="7444" y="10163"/>
                    </a:cubicBezTo>
                    <a:cubicBezTo>
                      <a:pt x="9459" y="11510"/>
                      <a:pt x="11779" y="12433"/>
                      <a:pt x="14278" y="12804"/>
                    </a:cubicBezTo>
                    <a:close/>
                    <a:moveTo>
                      <a:pt x="10842" y="1982"/>
                    </a:moveTo>
                    <a:cubicBezTo>
                      <a:pt x="11448" y="1982"/>
                      <a:pt x="11999" y="2219"/>
                      <a:pt x="12409" y="2604"/>
                    </a:cubicBezTo>
                    <a:cubicBezTo>
                      <a:pt x="13608" y="2088"/>
                      <a:pt x="14870" y="1692"/>
                      <a:pt x="16183" y="1439"/>
                    </a:cubicBezTo>
                    <a:cubicBezTo>
                      <a:pt x="14599" y="526"/>
                      <a:pt x="12761" y="0"/>
                      <a:pt x="10801" y="0"/>
                    </a:cubicBezTo>
                    <a:cubicBezTo>
                      <a:pt x="9464" y="0"/>
                      <a:pt x="8183" y="245"/>
                      <a:pt x="7001" y="690"/>
                    </a:cubicBezTo>
                    <a:cubicBezTo>
                      <a:pt x="7940" y="1152"/>
                      <a:pt x="8833" y="1693"/>
                      <a:pt x="9674" y="2303"/>
                    </a:cubicBezTo>
                    <a:cubicBezTo>
                      <a:pt x="10018" y="2100"/>
                      <a:pt x="10415" y="1982"/>
                      <a:pt x="10842" y="1982"/>
                    </a:cubicBezTo>
                    <a:close/>
                    <a:moveTo>
                      <a:pt x="2954" y="9475"/>
                    </a:moveTo>
                    <a:cubicBezTo>
                      <a:pt x="2954" y="9153"/>
                      <a:pt x="3021" y="8844"/>
                      <a:pt x="3141" y="8566"/>
                    </a:cubicBezTo>
                    <a:cubicBezTo>
                      <a:pt x="2404" y="7757"/>
                      <a:pt x="1736" y="6884"/>
                      <a:pt x="1151" y="5952"/>
                    </a:cubicBezTo>
                    <a:cubicBezTo>
                      <a:pt x="417" y="7410"/>
                      <a:pt x="0" y="9056"/>
                      <a:pt x="0" y="10799"/>
                    </a:cubicBezTo>
                    <a:cubicBezTo>
                      <a:pt x="0" y="12819"/>
                      <a:pt x="556" y="14708"/>
                      <a:pt x="1521" y="16325"/>
                    </a:cubicBezTo>
                    <a:cubicBezTo>
                      <a:pt x="1866" y="14381"/>
                      <a:pt x="2520" y="12545"/>
                      <a:pt x="3424" y="10861"/>
                    </a:cubicBezTo>
                    <a:cubicBezTo>
                      <a:pt x="3130" y="10477"/>
                      <a:pt x="2954" y="9996"/>
                      <a:pt x="2954" y="9475"/>
                    </a:cubicBezTo>
                    <a:close/>
                    <a:moveTo>
                      <a:pt x="5251" y="7176"/>
                    </a:moveTo>
                    <a:cubicBezTo>
                      <a:pt x="5487" y="7176"/>
                      <a:pt x="5715" y="7213"/>
                      <a:pt x="5930" y="7278"/>
                    </a:cubicBezTo>
                    <a:cubicBezTo>
                      <a:pt x="6738" y="6372"/>
                      <a:pt x="7636" y="5547"/>
                      <a:pt x="8608" y="4813"/>
                    </a:cubicBezTo>
                    <a:cubicBezTo>
                      <a:pt x="8567" y="4642"/>
                      <a:pt x="8543" y="4464"/>
                      <a:pt x="8543" y="4280"/>
                    </a:cubicBezTo>
                    <a:cubicBezTo>
                      <a:pt x="8543" y="4026"/>
                      <a:pt x="8587" y="3781"/>
                      <a:pt x="8663" y="3552"/>
                    </a:cubicBezTo>
                    <a:cubicBezTo>
                      <a:pt x="7575" y="2770"/>
                      <a:pt x="6391" y="2115"/>
                      <a:pt x="5131" y="1609"/>
                    </a:cubicBezTo>
                    <a:cubicBezTo>
                      <a:pt x="3949" y="2338"/>
                      <a:pt x="2920" y="3289"/>
                      <a:pt x="2099" y="4405"/>
                    </a:cubicBezTo>
                    <a:cubicBezTo>
                      <a:pt x="2708" y="5484"/>
                      <a:pt x="3433" y="6491"/>
                      <a:pt x="4256" y="7407"/>
                    </a:cubicBezTo>
                    <a:cubicBezTo>
                      <a:pt x="4557" y="7261"/>
                      <a:pt x="4895" y="7176"/>
                      <a:pt x="5251" y="71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/>
                <a:endParaRPr/>
              </a:p>
            </p:txBody>
          </p:sp>
          <p:sp>
            <p:nvSpPr>
              <p:cNvPr id="112" name="Shape 2467"/>
              <p:cNvSpPr/>
              <p:nvPr/>
            </p:nvSpPr>
            <p:spPr>
              <a:xfrm>
                <a:off x="10668000" y="3094683"/>
                <a:ext cx="421770" cy="421770"/>
              </a:xfrm>
              <a:prstGeom prst="ellipse">
                <a:avLst/>
              </a:prstGeom>
              <a:solidFill>
                <a:srgbClr val="83C44E">
                  <a:alpha val="75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/>
                <a:endParaRPr/>
              </a:p>
            </p:txBody>
          </p:sp>
          <p:sp>
            <p:nvSpPr>
              <p:cNvPr id="113" name="Shape 2468"/>
              <p:cNvSpPr/>
              <p:nvPr/>
            </p:nvSpPr>
            <p:spPr>
              <a:xfrm>
                <a:off x="10803511" y="3220797"/>
                <a:ext cx="162005" cy="1695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81" h="20933" extrusionOk="0">
                    <a:moveTo>
                      <a:pt x="18450" y="13962"/>
                    </a:moveTo>
                    <a:cubicBezTo>
                      <a:pt x="18104" y="14098"/>
                      <a:pt x="15778" y="12331"/>
                      <a:pt x="14291" y="9001"/>
                    </a:cubicBezTo>
                    <a:cubicBezTo>
                      <a:pt x="12804" y="5669"/>
                      <a:pt x="12992" y="2625"/>
                      <a:pt x="13337" y="2491"/>
                    </a:cubicBezTo>
                    <a:cubicBezTo>
                      <a:pt x="13683" y="2355"/>
                      <a:pt x="15952" y="4486"/>
                      <a:pt x="17438" y="7816"/>
                    </a:cubicBezTo>
                    <a:cubicBezTo>
                      <a:pt x="18925" y="11146"/>
                      <a:pt x="18797" y="13826"/>
                      <a:pt x="18450" y="13962"/>
                    </a:cubicBezTo>
                    <a:close/>
                    <a:moveTo>
                      <a:pt x="19117" y="7012"/>
                    </a:moveTo>
                    <a:cubicBezTo>
                      <a:pt x="17204" y="2727"/>
                      <a:pt x="14125" y="-537"/>
                      <a:pt x="12567" y="74"/>
                    </a:cubicBezTo>
                    <a:cubicBezTo>
                      <a:pt x="9922" y="1108"/>
                      <a:pt x="14143" y="6078"/>
                      <a:pt x="1154" y="11160"/>
                    </a:cubicBezTo>
                    <a:cubicBezTo>
                      <a:pt x="32" y="11600"/>
                      <a:pt x="-253" y="13356"/>
                      <a:pt x="217" y="14406"/>
                    </a:cubicBezTo>
                    <a:cubicBezTo>
                      <a:pt x="685" y="15456"/>
                      <a:pt x="2220" y="16502"/>
                      <a:pt x="3342" y="16062"/>
                    </a:cubicBezTo>
                    <a:cubicBezTo>
                      <a:pt x="3537" y="15987"/>
                      <a:pt x="4250" y="15766"/>
                      <a:pt x="4250" y="15766"/>
                    </a:cubicBezTo>
                    <a:cubicBezTo>
                      <a:pt x="5051" y="16802"/>
                      <a:pt x="5889" y="16187"/>
                      <a:pt x="6186" y="16845"/>
                    </a:cubicBezTo>
                    <a:cubicBezTo>
                      <a:pt x="6544" y="17635"/>
                      <a:pt x="7322" y="19353"/>
                      <a:pt x="7586" y="19939"/>
                    </a:cubicBezTo>
                    <a:cubicBezTo>
                      <a:pt x="7850" y="20522"/>
                      <a:pt x="8450" y="21063"/>
                      <a:pt x="8885" y="20905"/>
                    </a:cubicBezTo>
                    <a:cubicBezTo>
                      <a:pt x="9318" y="20745"/>
                      <a:pt x="10797" y="20203"/>
                      <a:pt x="11362" y="19997"/>
                    </a:cubicBezTo>
                    <a:cubicBezTo>
                      <a:pt x="11927" y="19790"/>
                      <a:pt x="12062" y="19306"/>
                      <a:pt x="11889" y="18922"/>
                    </a:cubicBezTo>
                    <a:cubicBezTo>
                      <a:pt x="11703" y="18510"/>
                      <a:pt x="10939" y="18390"/>
                      <a:pt x="10721" y="17908"/>
                    </a:cubicBezTo>
                    <a:cubicBezTo>
                      <a:pt x="10503" y="17428"/>
                      <a:pt x="9791" y="15886"/>
                      <a:pt x="9586" y="15400"/>
                    </a:cubicBezTo>
                    <a:cubicBezTo>
                      <a:pt x="9308" y="14739"/>
                      <a:pt x="9899" y="14201"/>
                      <a:pt x="10759" y="14116"/>
                    </a:cubicBezTo>
                    <a:cubicBezTo>
                      <a:pt x="16671" y="13522"/>
                      <a:pt x="17775" y="17037"/>
                      <a:pt x="19789" y="16249"/>
                    </a:cubicBezTo>
                    <a:cubicBezTo>
                      <a:pt x="21347" y="15640"/>
                      <a:pt x="21030" y="11296"/>
                      <a:pt x="19117" y="70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/>
                <a:endParaRPr/>
              </a:p>
            </p:txBody>
          </p:sp>
          <p:sp>
            <p:nvSpPr>
              <p:cNvPr id="110" name="Shape 2470"/>
              <p:cNvSpPr/>
              <p:nvPr/>
            </p:nvSpPr>
            <p:spPr>
              <a:xfrm>
                <a:off x="10695952" y="4820673"/>
                <a:ext cx="421770" cy="421770"/>
              </a:xfrm>
              <a:prstGeom prst="ellipse">
                <a:avLst/>
              </a:prstGeom>
              <a:solidFill>
                <a:srgbClr val="828282">
                  <a:alpha val="75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/>
                <a:endParaRPr/>
              </a:p>
            </p:txBody>
          </p:sp>
          <p:sp>
            <p:nvSpPr>
              <p:cNvPr id="111" name="Shape 2471"/>
              <p:cNvSpPr/>
              <p:nvPr/>
            </p:nvSpPr>
            <p:spPr>
              <a:xfrm>
                <a:off x="10856435" y="4953876"/>
                <a:ext cx="100803" cy="1633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648" h="21126" extrusionOk="0">
                    <a:moveTo>
                      <a:pt x="11560" y="0"/>
                    </a:moveTo>
                    <a:lnTo>
                      <a:pt x="9120" y="0"/>
                    </a:lnTo>
                    <a:lnTo>
                      <a:pt x="9120" y="14690"/>
                    </a:lnTo>
                    <a:cubicBezTo>
                      <a:pt x="7770" y="14305"/>
                      <a:pt x="6024" y="14300"/>
                      <a:pt x="4302" y="14763"/>
                    </a:cubicBezTo>
                    <a:cubicBezTo>
                      <a:pt x="1215" y="15592"/>
                      <a:pt x="-624" y="17611"/>
                      <a:pt x="195" y="19269"/>
                    </a:cubicBezTo>
                    <a:cubicBezTo>
                      <a:pt x="1012" y="20929"/>
                      <a:pt x="4176" y="21600"/>
                      <a:pt x="7262" y="20771"/>
                    </a:cubicBezTo>
                    <a:cubicBezTo>
                      <a:pt x="9884" y="20067"/>
                      <a:pt x="11598" y="18505"/>
                      <a:pt x="11556" y="17035"/>
                    </a:cubicBezTo>
                    <a:lnTo>
                      <a:pt x="11560" y="5021"/>
                    </a:lnTo>
                    <a:cubicBezTo>
                      <a:pt x="15816" y="5517"/>
                      <a:pt x="16107" y="9491"/>
                      <a:pt x="15598" y="10604"/>
                    </a:cubicBezTo>
                    <a:cubicBezTo>
                      <a:pt x="15403" y="11027"/>
                      <a:pt x="15744" y="11343"/>
                      <a:pt x="16387" y="10604"/>
                    </a:cubicBezTo>
                    <a:cubicBezTo>
                      <a:pt x="20976" y="5333"/>
                      <a:pt x="11560" y="3007"/>
                      <a:pt x="1156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/>
                <a:endParaRPr/>
              </a:p>
            </p:txBody>
          </p:sp>
          <p:sp>
            <p:nvSpPr>
              <p:cNvPr id="108" name="Shape 2473"/>
              <p:cNvSpPr/>
              <p:nvPr/>
            </p:nvSpPr>
            <p:spPr>
              <a:xfrm>
                <a:off x="10175234" y="4333591"/>
                <a:ext cx="421770" cy="421770"/>
              </a:xfrm>
              <a:prstGeom prst="ellipse">
                <a:avLst/>
              </a:prstGeom>
              <a:solidFill>
                <a:srgbClr val="FF9B28">
                  <a:alpha val="75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/>
                <a:endParaRPr/>
              </a:p>
            </p:txBody>
          </p:sp>
          <p:sp>
            <p:nvSpPr>
              <p:cNvPr id="109" name="Shape 2474"/>
              <p:cNvSpPr/>
              <p:nvPr/>
            </p:nvSpPr>
            <p:spPr>
              <a:xfrm>
                <a:off x="10310406" y="4468989"/>
                <a:ext cx="150975" cy="1509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5" h="21474" extrusionOk="0">
                    <a:moveTo>
                      <a:pt x="2578" y="8409"/>
                    </a:moveTo>
                    <a:cubicBezTo>
                      <a:pt x="2578" y="5193"/>
                      <a:pt x="5174" y="2587"/>
                      <a:pt x="8376" y="2587"/>
                    </a:cubicBezTo>
                    <a:cubicBezTo>
                      <a:pt x="11580" y="2587"/>
                      <a:pt x="14435" y="5451"/>
                      <a:pt x="14435" y="8666"/>
                    </a:cubicBezTo>
                    <a:cubicBezTo>
                      <a:pt x="14435" y="11882"/>
                      <a:pt x="11838" y="14488"/>
                      <a:pt x="8635" y="14488"/>
                    </a:cubicBezTo>
                    <a:cubicBezTo>
                      <a:pt x="5431" y="14488"/>
                      <a:pt x="2578" y="11624"/>
                      <a:pt x="2578" y="8409"/>
                    </a:cubicBezTo>
                    <a:close/>
                    <a:moveTo>
                      <a:pt x="20914" y="18167"/>
                    </a:moveTo>
                    <a:lnTo>
                      <a:pt x="15797" y="13032"/>
                    </a:lnTo>
                    <a:cubicBezTo>
                      <a:pt x="16568" y="11759"/>
                      <a:pt x="17013" y="10265"/>
                      <a:pt x="17013" y="8666"/>
                    </a:cubicBezTo>
                    <a:cubicBezTo>
                      <a:pt x="17013" y="4023"/>
                      <a:pt x="13004" y="0"/>
                      <a:pt x="8376" y="0"/>
                    </a:cubicBezTo>
                    <a:cubicBezTo>
                      <a:pt x="3750" y="0"/>
                      <a:pt x="0" y="3765"/>
                      <a:pt x="0" y="8409"/>
                    </a:cubicBezTo>
                    <a:cubicBezTo>
                      <a:pt x="0" y="13052"/>
                      <a:pt x="4008" y="17075"/>
                      <a:pt x="8635" y="17075"/>
                    </a:cubicBezTo>
                    <a:cubicBezTo>
                      <a:pt x="10173" y="17075"/>
                      <a:pt x="11614" y="16657"/>
                      <a:pt x="12852" y="15931"/>
                    </a:cubicBezTo>
                    <a:lnTo>
                      <a:pt x="17996" y="21094"/>
                    </a:lnTo>
                    <a:cubicBezTo>
                      <a:pt x="18500" y="21600"/>
                      <a:pt x="19317" y="21600"/>
                      <a:pt x="19819" y="21094"/>
                    </a:cubicBezTo>
                    <a:lnTo>
                      <a:pt x="21096" y="19815"/>
                    </a:lnTo>
                    <a:cubicBezTo>
                      <a:pt x="21600" y="19309"/>
                      <a:pt x="21417" y="18672"/>
                      <a:pt x="20914" y="181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/>
                <a:endParaRPr/>
              </a:p>
            </p:txBody>
          </p:sp>
          <p:sp>
            <p:nvSpPr>
              <p:cNvPr id="104" name="Shape 2476"/>
              <p:cNvSpPr/>
              <p:nvPr/>
            </p:nvSpPr>
            <p:spPr>
              <a:xfrm>
                <a:off x="11378822" y="3069304"/>
                <a:ext cx="421770" cy="421770"/>
              </a:xfrm>
              <a:prstGeom prst="ellipse">
                <a:avLst/>
              </a:prstGeom>
              <a:solidFill>
                <a:srgbClr val="009E4F">
                  <a:alpha val="75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/>
                <a:endParaRPr/>
              </a:p>
            </p:txBody>
          </p:sp>
          <p:grpSp>
            <p:nvGrpSpPr>
              <p:cNvPr id="105" name="Group 2479"/>
              <p:cNvGrpSpPr/>
              <p:nvPr/>
            </p:nvGrpSpPr>
            <p:grpSpPr>
              <a:xfrm>
                <a:off x="11513518" y="3209261"/>
                <a:ext cx="162005" cy="141054"/>
                <a:chOff x="0" y="0"/>
                <a:chExt cx="323898" cy="282009"/>
              </a:xfrm>
            </p:grpSpPr>
            <p:sp>
              <p:nvSpPr>
                <p:cNvPr id="106" name="Shape 2477"/>
                <p:cNvSpPr/>
                <p:nvPr/>
              </p:nvSpPr>
              <p:spPr>
                <a:xfrm>
                  <a:off x="14388" y="0"/>
                  <a:ext cx="294755" cy="8263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38" h="21600" extrusionOk="0">
                      <a:moveTo>
                        <a:pt x="499" y="21600"/>
                      </a:moveTo>
                      <a:lnTo>
                        <a:pt x="20739" y="21600"/>
                      </a:lnTo>
                      <a:cubicBezTo>
                        <a:pt x="21419" y="21600"/>
                        <a:pt x="21309" y="18973"/>
                        <a:pt x="20970" y="18547"/>
                      </a:cubicBezTo>
                      <a:cubicBezTo>
                        <a:pt x="20632" y="18117"/>
                        <a:pt x="16870" y="12960"/>
                        <a:pt x="16216" y="12960"/>
                      </a:cubicBezTo>
                      <a:lnTo>
                        <a:pt x="15143" y="12960"/>
                      </a:lnTo>
                      <a:lnTo>
                        <a:pt x="15143" y="0"/>
                      </a:lnTo>
                      <a:lnTo>
                        <a:pt x="6095" y="0"/>
                      </a:lnTo>
                      <a:lnTo>
                        <a:pt x="6095" y="12960"/>
                      </a:lnTo>
                      <a:lnTo>
                        <a:pt x="5022" y="12960"/>
                      </a:lnTo>
                      <a:cubicBezTo>
                        <a:pt x="4367" y="12960"/>
                        <a:pt x="606" y="18117"/>
                        <a:pt x="268" y="18547"/>
                      </a:cubicBezTo>
                      <a:cubicBezTo>
                        <a:pt x="-71" y="18973"/>
                        <a:pt x="-181" y="21600"/>
                        <a:pt x="499" y="216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107" name="Shape 2478"/>
                <p:cNvSpPr/>
                <p:nvPr/>
              </p:nvSpPr>
              <p:spPr>
                <a:xfrm>
                  <a:off x="0" y="101883"/>
                  <a:ext cx="323899" cy="18012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388" y="0"/>
                      </a:moveTo>
                      <a:lnTo>
                        <a:pt x="1212" y="0"/>
                      </a:lnTo>
                      <a:cubicBezTo>
                        <a:pt x="606" y="0"/>
                        <a:pt x="0" y="1289"/>
                        <a:pt x="0" y="2378"/>
                      </a:cubicBezTo>
                      <a:lnTo>
                        <a:pt x="0" y="9313"/>
                      </a:lnTo>
                      <a:cubicBezTo>
                        <a:pt x="0" y="10404"/>
                        <a:pt x="606" y="11691"/>
                        <a:pt x="1212" y="11691"/>
                      </a:cubicBezTo>
                      <a:lnTo>
                        <a:pt x="3397" y="11691"/>
                      </a:lnTo>
                      <a:lnTo>
                        <a:pt x="2424" y="21600"/>
                      </a:lnTo>
                      <a:lnTo>
                        <a:pt x="19176" y="21600"/>
                      </a:lnTo>
                      <a:lnTo>
                        <a:pt x="18203" y="11691"/>
                      </a:lnTo>
                      <a:lnTo>
                        <a:pt x="20388" y="11691"/>
                      </a:lnTo>
                      <a:cubicBezTo>
                        <a:pt x="20994" y="11691"/>
                        <a:pt x="21600" y="10404"/>
                        <a:pt x="21600" y="9313"/>
                      </a:cubicBezTo>
                      <a:lnTo>
                        <a:pt x="21600" y="2378"/>
                      </a:lnTo>
                      <a:cubicBezTo>
                        <a:pt x="21600" y="1289"/>
                        <a:pt x="20994" y="0"/>
                        <a:pt x="2038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lvl="0"/>
                  <a:endParaRPr/>
                </a:p>
              </p:txBody>
            </p:sp>
          </p:grpSp>
          <p:sp>
            <p:nvSpPr>
              <p:cNvPr id="102" name="Shape 2481"/>
              <p:cNvSpPr/>
              <p:nvPr/>
            </p:nvSpPr>
            <p:spPr>
              <a:xfrm>
                <a:off x="11933637" y="3575005"/>
                <a:ext cx="421770" cy="421770"/>
              </a:xfrm>
              <a:prstGeom prst="ellipse">
                <a:avLst/>
              </a:prstGeom>
              <a:solidFill>
                <a:srgbClr val="83C44E">
                  <a:alpha val="75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/>
                <a:endParaRPr/>
              </a:p>
            </p:txBody>
          </p:sp>
          <p:sp>
            <p:nvSpPr>
              <p:cNvPr id="103" name="Shape 2482"/>
              <p:cNvSpPr/>
              <p:nvPr/>
            </p:nvSpPr>
            <p:spPr>
              <a:xfrm>
                <a:off x="12091089" y="3704205"/>
                <a:ext cx="114359" cy="1633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57" h="21276" extrusionOk="0">
                    <a:moveTo>
                      <a:pt x="1877" y="21023"/>
                    </a:moveTo>
                    <a:cubicBezTo>
                      <a:pt x="2335" y="19958"/>
                      <a:pt x="3030" y="18458"/>
                      <a:pt x="3960" y="16288"/>
                    </a:cubicBezTo>
                    <a:cubicBezTo>
                      <a:pt x="8011" y="15823"/>
                      <a:pt x="9689" y="16658"/>
                      <a:pt x="12261" y="13325"/>
                    </a:cubicBezTo>
                    <a:cubicBezTo>
                      <a:pt x="10172" y="13789"/>
                      <a:pt x="7654" y="12465"/>
                      <a:pt x="7789" y="11892"/>
                    </a:cubicBezTo>
                    <a:cubicBezTo>
                      <a:pt x="7924" y="11318"/>
                      <a:pt x="13647" y="12306"/>
                      <a:pt x="17393" y="8447"/>
                    </a:cubicBezTo>
                    <a:cubicBezTo>
                      <a:pt x="12670" y="9202"/>
                      <a:pt x="11160" y="7540"/>
                      <a:pt x="11769" y="7289"/>
                    </a:cubicBezTo>
                    <a:cubicBezTo>
                      <a:pt x="13175" y="6708"/>
                      <a:pt x="17348" y="7048"/>
                      <a:pt x="19572" y="5477"/>
                    </a:cubicBezTo>
                    <a:cubicBezTo>
                      <a:pt x="20719" y="4669"/>
                      <a:pt x="21256" y="2702"/>
                      <a:pt x="20789" y="2000"/>
                    </a:cubicBezTo>
                    <a:cubicBezTo>
                      <a:pt x="20229" y="1153"/>
                      <a:pt x="16813" y="-111"/>
                      <a:pt x="14931" y="7"/>
                    </a:cubicBezTo>
                    <a:cubicBezTo>
                      <a:pt x="13047" y="126"/>
                      <a:pt x="10093" y="5208"/>
                      <a:pt x="9217" y="5168"/>
                    </a:cubicBezTo>
                    <a:cubicBezTo>
                      <a:pt x="8341" y="5128"/>
                      <a:pt x="8166" y="2892"/>
                      <a:pt x="9694" y="813"/>
                    </a:cubicBezTo>
                    <a:cubicBezTo>
                      <a:pt x="8081" y="1330"/>
                      <a:pt x="5127" y="2940"/>
                      <a:pt x="4200" y="4315"/>
                    </a:cubicBezTo>
                    <a:cubicBezTo>
                      <a:pt x="2475" y="6874"/>
                      <a:pt x="4362" y="12744"/>
                      <a:pt x="3757" y="12953"/>
                    </a:cubicBezTo>
                    <a:cubicBezTo>
                      <a:pt x="3151" y="13163"/>
                      <a:pt x="1114" y="10259"/>
                      <a:pt x="505" y="8944"/>
                    </a:cubicBezTo>
                    <a:cubicBezTo>
                      <a:pt x="-324" y="10961"/>
                      <a:pt x="-344" y="12982"/>
                      <a:pt x="2082" y="15667"/>
                    </a:cubicBezTo>
                    <a:cubicBezTo>
                      <a:pt x="1167" y="17429"/>
                      <a:pt x="667" y="19457"/>
                      <a:pt x="592" y="20487"/>
                    </a:cubicBezTo>
                    <a:cubicBezTo>
                      <a:pt x="557" y="21312"/>
                      <a:pt x="1675" y="21489"/>
                      <a:pt x="1877" y="2102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/>
                <a:endParaRPr/>
              </a:p>
            </p:txBody>
          </p:sp>
          <p:sp>
            <p:nvSpPr>
              <p:cNvPr id="100" name="Shape 2484"/>
              <p:cNvSpPr/>
              <p:nvPr/>
            </p:nvSpPr>
            <p:spPr>
              <a:xfrm>
                <a:off x="10172052" y="3605401"/>
                <a:ext cx="421770" cy="421770"/>
              </a:xfrm>
              <a:prstGeom prst="ellipse">
                <a:avLst/>
              </a:prstGeom>
              <a:solidFill>
                <a:schemeClr val="accent1">
                  <a:alpha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/>
                <a:endParaRPr/>
              </a:p>
            </p:txBody>
          </p:sp>
          <p:sp>
            <p:nvSpPr>
              <p:cNvPr id="101" name="Shape 2485"/>
              <p:cNvSpPr/>
              <p:nvPr/>
            </p:nvSpPr>
            <p:spPr>
              <a:xfrm>
                <a:off x="10307070" y="3765688"/>
                <a:ext cx="155692" cy="1011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81" y="13211"/>
                    </a:moveTo>
                    <a:cubicBezTo>
                      <a:pt x="11747" y="14381"/>
                      <a:pt x="9458" y="18011"/>
                      <a:pt x="9360" y="18165"/>
                    </a:cubicBezTo>
                    <a:cubicBezTo>
                      <a:pt x="9249" y="18377"/>
                      <a:pt x="8939" y="18735"/>
                      <a:pt x="8644" y="18441"/>
                    </a:cubicBezTo>
                    <a:cubicBezTo>
                      <a:pt x="8559" y="18357"/>
                      <a:pt x="8459" y="18187"/>
                      <a:pt x="8459" y="17853"/>
                    </a:cubicBezTo>
                    <a:cubicBezTo>
                      <a:pt x="8459" y="17530"/>
                      <a:pt x="8554" y="17204"/>
                      <a:pt x="8565" y="17168"/>
                    </a:cubicBezTo>
                    <a:lnTo>
                      <a:pt x="9680" y="13369"/>
                    </a:lnTo>
                    <a:cubicBezTo>
                      <a:pt x="9471" y="13239"/>
                      <a:pt x="9111" y="13015"/>
                      <a:pt x="8832" y="12829"/>
                    </a:cubicBezTo>
                    <a:lnTo>
                      <a:pt x="8758" y="12781"/>
                    </a:lnTo>
                    <a:cubicBezTo>
                      <a:pt x="8476" y="12597"/>
                      <a:pt x="8124" y="12367"/>
                      <a:pt x="8124" y="11770"/>
                    </a:cubicBezTo>
                    <a:cubicBezTo>
                      <a:pt x="8124" y="11484"/>
                      <a:pt x="8211" y="11152"/>
                      <a:pt x="8393" y="10758"/>
                    </a:cubicBezTo>
                    <a:cubicBezTo>
                      <a:pt x="8927" y="9588"/>
                      <a:pt x="11216" y="5958"/>
                      <a:pt x="11314" y="5804"/>
                    </a:cubicBezTo>
                    <a:cubicBezTo>
                      <a:pt x="11426" y="5592"/>
                      <a:pt x="11735" y="5234"/>
                      <a:pt x="12030" y="5528"/>
                    </a:cubicBezTo>
                    <a:cubicBezTo>
                      <a:pt x="12115" y="5612"/>
                      <a:pt x="12215" y="5782"/>
                      <a:pt x="12215" y="6116"/>
                    </a:cubicBezTo>
                    <a:cubicBezTo>
                      <a:pt x="12215" y="6438"/>
                      <a:pt x="12120" y="6765"/>
                      <a:pt x="12110" y="6801"/>
                    </a:cubicBezTo>
                    <a:lnTo>
                      <a:pt x="10992" y="10600"/>
                    </a:lnTo>
                    <a:cubicBezTo>
                      <a:pt x="11203" y="10730"/>
                      <a:pt x="11563" y="10954"/>
                      <a:pt x="11842" y="11140"/>
                    </a:cubicBezTo>
                    <a:lnTo>
                      <a:pt x="11916" y="11188"/>
                    </a:lnTo>
                    <a:cubicBezTo>
                      <a:pt x="12198" y="11372"/>
                      <a:pt x="12550" y="11602"/>
                      <a:pt x="12550" y="12201"/>
                    </a:cubicBezTo>
                    <a:cubicBezTo>
                      <a:pt x="12550" y="12485"/>
                      <a:pt x="12462" y="12817"/>
                      <a:pt x="12281" y="13211"/>
                    </a:cubicBezTo>
                    <a:close/>
                    <a:moveTo>
                      <a:pt x="16430" y="6048"/>
                    </a:moveTo>
                    <a:cubicBezTo>
                      <a:pt x="16132" y="6048"/>
                      <a:pt x="15840" y="6088"/>
                      <a:pt x="15557" y="6162"/>
                    </a:cubicBezTo>
                    <a:cubicBezTo>
                      <a:pt x="14848" y="2597"/>
                      <a:pt x="12653" y="0"/>
                      <a:pt x="10054" y="0"/>
                    </a:cubicBezTo>
                    <a:cubicBezTo>
                      <a:pt x="6881" y="0"/>
                      <a:pt x="4310" y="3869"/>
                      <a:pt x="4310" y="8641"/>
                    </a:cubicBezTo>
                    <a:cubicBezTo>
                      <a:pt x="4310" y="9067"/>
                      <a:pt x="4330" y="9486"/>
                      <a:pt x="4369" y="9896"/>
                    </a:cubicBezTo>
                    <a:cubicBezTo>
                      <a:pt x="4217" y="9868"/>
                      <a:pt x="4064" y="9850"/>
                      <a:pt x="3906" y="9850"/>
                    </a:cubicBezTo>
                    <a:cubicBezTo>
                      <a:pt x="1749" y="9850"/>
                      <a:pt x="0" y="12481"/>
                      <a:pt x="0" y="15726"/>
                    </a:cubicBezTo>
                    <a:cubicBezTo>
                      <a:pt x="0" y="18969"/>
                      <a:pt x="1749" y="21600"/>
                      <a:pt x="3906" y="21600"/>
                    </a:cubicBezTo>
                    <a:lnTo>
                      <a:pt x="16430" y="21600"/>
                    </a:lnTo>
                    <a:cubicBezTo>
                      <a:pt x="19285" y="21600"/>
                      <a:pt x="21600" y="18119"/>
                      <a:pt x="21600" y="13823"/>
                    </a:cubicBezTo>
                    <a:cubicBezTo>
                      <a:pt x="21600" y="9530"/>
                      <a:pt x="19285" y="6048"/>
                      <a:pt x="16430" y="60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/>
                <a:endParaRPr/>
              </a:p>
            </p:txBody>
          </p:sp>
          <p:sp>
            <p:nvSpPr>
              <p:cNvPr id="98" name="Shape 2487"/>
              <p:cNvSpPr/>
              <p:nvPr/>
            </p:nvSpPr>
            <p:spPr>
              <a:xfrm>
                <a:off x="11895456" y="4315402"/>
                <a:ext cx="421770" cy="421770"/>
              </a:xfrm>
              <a:prstGeom prst="ellipse">
                <a:avLst/>
              </a:prstGeom>
              <a:solidFill>
                <a:srgbClr val="944F00">
                  <a:alpha val="75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/>
                <a:endParaRPr/>
              </a:p>
            </p:txBody>
          </p:sp>
          <p:sp>
            <p:nvSpPr>
              <p:cNvPr id="99" name="Shape 2488"/>
              <p:cNvSpPr/>
              <p:nvPr/>
            </p:nvSpPr>
            <p:spPr>
              <a:xfrm>
                <a:off x="12047063" y="4451651"/>
                <a:ext cx="118809" cy="1492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15" h="21072" extrusionOk="0">
                    <a:moveTo>
                      <a:pt x="17468" y="6506"/>
                    </a:moveTo>
                    <a:cubicBezTo>
                      <a:pt x="16410" y="7763"/>
                      <a:pt x="15333" y="6878"/>
                      <a:pt x="13824" y="5996"/>
                    </a:cubicBezTo>
                    <a:cubicBezTo>
                      <a:pt x="12317" y="5116"/>
                      <a:pt x="10950" y="4575"/>
                      <a:pt x="12006" y="3318"/>
                    </a:cubicBezTo>
                    <a:cubicBezTo>
                      <a:pt x="13062" y="2059"/>
                      <a:pt x="15140" y="1754"/>
                      <a:pt x="16648" y="2634"/>
                    </a:cubicBezTo>
                    <a:cubicBezTo>
                      <a:pt x="18155" y="3515"/>
                      <a:pt x="18522" y="5248"/>
                      <a:pt x="17468" y="6506"/>
                    </a:cubicBezTo>
                    <a:close/>
                    <a:moveTo>
                      <a:pt x="20868" y="4865"/>
                    </a:moveTo>
                    <a:cubicBezTo>
                      <a:pt x="20191" y="1663"/>
                      <a:pt x="16530" y="-474"/>
                      <a:pt x="12691" y="90"/>
                    </a:cubicBezTo>
                    <a:cubicBezTo>
                      <a:pt x="8853" y="655"/>
                      <a:pt x="5613" y="3118"/>
                      <a:pt x="6290" y="6320"/>
                    </a:cubicBezTo>
                    <a:cubicBezTo>
                      <a:pt x="6436" y="7009"/>
                      <a:pt x="6840" y="8088"/>
                      <a:pt x="7318" y="8862"/>
                    </a:cubicBezTo>
                    <a:lnTo>
                      <a:pt x="346" y="17166"/>
                    </a:lnTo>
                    <a:cubicBezTo>
                      <a:pt x="90" y="17473"/>
                      <a:pt x="-56" y="18024"/>
                      <a:pt x="20" y="18392"/>
                    </a:cubicBezTo>
                    <a:lnTo>
                      <a:pt x="470" y="20511"/>
                    </a:lnTo>
                    <a:cubicBezTo>
                      <a:pt x="547" y="20879"/>
                      <a:pt x="971" y="21126"/>
                      <a:pt x="1412" y="21061"/>
                    </a:cubicBezTo>
                    <a:lnTo>
                      <a:pt x="3454" y="20761"/>
                    </a:lnTo>
                    <a:cubicBezTo>
                      <a:pt x="3895" y="20696"/>
                      <a:pt x="4457" y="20387"/>
                      <a:pt x="4700" y="20072"/>
                    </a:cubicBezTo>
                    <a:lnTo>
                      <a:pt x="7456" y="16513"/>
                    </a:lnTo>
                    <a:lnTo>
                      <a:pt x="7480" y="16490"/>
                    </a:lnTo>
                    <a:lnTo>
                      <a:pt x="9346" y="16216"/>
                    </a:lnTo>
                    <a:lnTo>
                      <a:pt x="12566" y="12046"/>
                    </a:lnTo>
                    <a:cubicBezTo>
                      <a:pt x="13623" y="12195"/>
                      <a:pt x="15142" y="12146"/>
                      <a:pt x="16039" y="12013"/>
                    </a:cubicBezTo>
                    <a:cubicBezTo>
                      <a:pt x="19878" y="11449"/>
                      <a:pt x="21544" y="8068"/>
                      <a:pt x="20868" y="486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/>
                <a:endParaRPr/>
              </a:p>
            </p:txBody>
          </p:sp>
        </p:grpSp>
      </p:grpSp>
      <p:sp>
        <p:nvSpPr>
          <p:cNvPr id="124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521736" y="4446980"/>
            <a:ext cx="2230885" cy="204372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en-GB" dirty="0"/>
              <a:t>Main Media</a:t>
            </a:r>
          </a:p>
        </p:txBody>
      </p:sp>
      <p:sp>
        <p:nvSpPr>
          <p:cNvPr id="12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241654" y="4749939"/>
            <a:ext cx="2534425" cy="750730"/>
          </a:xfrm>
        </p:spPr>
        <p:txBody>
          <a:bodyPr/>
          <a:lstStyle/>
          <a:p>
            <a:pPr algn="r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 is simply dummy text of the printing and typesetting industry. Lorem Ipsum has been</a:t>
            </a:r>
          </a:p>
        </p:txBody>
      </p:sp>
      <p:sp>
        <p:nvSpPr>
          <p:cNvPr id="128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55047" y="4801203"/>
            <a:ext cx="1728370" cy="204372"/>
          </a:xfrm>
        </p:spPr>
        <p:txBody>
          <a:bodyPr>
            <a:normAutofit fontScale="92500" lnSpcReduction="20000"/>
          </a:bodyPr>
          <a:lstStyle/>
          <a:p>
            <a:r>
              <a:rPr lang="en-GB" dirty="0"/>
              <a:t>Main Principle</a:t>
            </a:r>
          </a:p>
        </p:txBody>
      </p:sp>
      <p:sp>
        <p:nvSpPr>
          <p:cNvPr id="12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6867122" y="5104162"/>
            <a:ext cx="2242267" cy="546358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 is simply dummy text of the printing and typesetting industry. Lorem Ipsum has been</a:t>
            </a:r>
          </a:p>
        </p:txBody>
      </p:sp>
    </p:spTree>
    <p:extLst>
      <p:ext uri="{BB962C8B-B14F-4D97-AF65-F5344CB8AC3E}">
        <p14:creationId xmlns:p14="http://schemas.microsoft.com/office/powerpoint/2010/main" val="4633998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2000">
        <p15:prstTrans prst="peelOff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  <p:bldP spid="2" grpId="0" build="p"/>
      <p:bldP spid="9" grpId="0" build="p"/>
      <p:bldP spid="30" grpId="0" animBg="1"/>
      <p:bldP spid="124" grpId="0" build="p"/>
      <p:bldP spid="125" grpId="0" build="p"/>
      <p:bldP spid="128" grpId="0" build="p"/>
      <p:bldP spid="12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d-ID" dirty="0"/>
              <a:t>TREE </a:t>
            </a:r>
            <a:r>
              <a:rPr lang="id-ID" dirty="0" smtClean="0"/>
              <a:t>INFOGRAPHICS 2</a:t>
            </a:r>
            <a:endParaRPr lang="id-ID" dirty="0"/>
          </a:p>
        </p:txBody>
      </p:sp>
      <p:sp>
        <p:nvSpPr>
          <p:cNvPr id="18" name="Subtitle 1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write your relevant text here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5918414" y="2113338"/>
            <a:ext cx="1523571" cy="306317"/>
          </a:xfrm>
        </p:spPr>
        <p:txBody>
          <a:bodyPr>
            <a:normAutofit/>
          </a:bodyPr>
          <a:lstStyle/>
          <a:p>
            <a:r>
              <a:rPr lang="id-ID" dirty="0" smtClean="0"/>
              <a:t>Desaign Graphic</a:t>
            </a:r>
            <a:endParaRPr lang="id-ID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1"/>
          </p:nvPr>
        </p:nvSpPr>
        <p:spPr>
          <a:xfrm>
            <a:off x="5918414" y="2421459"/>
            <a:ext cx="2232058" cy="374129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 is simply dummy text of the printing and typesetting industry. Lorem Ipsum has 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been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7" name="Freeform 7"/>
          <p:cNvSpPr>
            <a:spLocks/>
          </p:cNvSpPr>
          <p:nvPr/>
        </p:nvSpPr>
        <p:spPr bwMode="auto">
          <a:xfrm>
            <a:off x="2025674" y="2532347"/>
            <a:ext cx="2802632" cy="3450790"/>
          </a:xfrm>
          <a:custGeom>
            <a:avLst/>
            <a:gdLst>
              <a:gd name="T0" fmla="*/ 401 w 1218"/>
              <a:gd name="T1" fmla="*/ 1586 h 1586"/>
              <a:gd name="T2" fmla="*/ 665 w 1218"/>
              <a:gd name="T3" fmla="*/ 1586 h 1586"/>
              <a:gd name="T4" fmla="*/ 647 w 1218"/>
              <a:gd name="T5" fmla="*/ 1268 h 1586"/>
              <a:gd name="T6" fmla="*/ 765 w 1218"/>
              <a:gd name="T7" fmla="*/ 746 h 1586"/>
              <a:gd name="T8" fmla="*/ 1178 w 1218"/>
              <a:gd name="T9" fmla="*/ 746 h 1586"/>
              <a:gd name="T10" fmla="*/ 775 w 1218"/>
              <a:gd name="T11" fmla="*/ 674 h 1586"/>
              <a:gd name="T12" fmla="*/ 1218 w 1218"/>
              <a:gd name="T13" fmla="*/ 459 h 1586"/>
              <a:gd name="T14" fmla="*/ 945 w 1218"/>
              <a:gd name="T15" fmla="*/ 448 h 1586"/>
              <a:gd name="T16" fmla="*/ 952 w 1218"/>
              <a:gd name="T17" fmla="*/ 198 h 1586"/>
              <a:gd name="T18" fmla="*/ 821 w 1218"/>
              <a:gd name="T19" fmla="*/ 523 h 1586"/>
              <a:gd name="T20" fmla="*/ 632 w 1218"/>
              <a:gd name="T21" fmla="*/ 746 h 1586"/>
              <a:gd name="T22" fmla="*/ 821 w 1218"/>
              <a:gd name="T23" fmla="*/ 208 h 1586"/>
              <a:gd name="T24" fmla="*/ 608 w 1218"/>
              <a:gd name="T25" fmla="*/ 360 h 1586"/>
              <a:gd name="T26" fmla="*/ 313 w 1218"/>
              <a:gd name="T27" fmla="*/ 26 h 1586"/>
              <a:gd name="T28" fmla="*/ 541 w 1218"/>
              <a:gd name="T29" fmla="*/ 318 h 1586"/>
              <a:gd name="T30" fmla="*/ 321 w 1218"/>
              <a:gd name="T31" fmla="*/ 217 h 1586"/>
              <a:gd name="T32" fmla="*/ 113 w 1218"/>
              <a:gd name="T33" fmla="*/ 107 h 1586"/>
              <a:gd name="T34" fmla="*/ 321 w 1218"/>
              <a:gd name="T35" fmla="*/ 240 h 1586"/>
              <a:gd name="T36" fmla="*/ 557 w 1218"/>
              <a:gd name="T37" fmla="*/ 448 h 1586"/>
              <a:gd name="T38" fmla="*/ 577 w 1218"/>
              <a:gd name="T39" fmla="*/ 904 h 1586"/>
              <a:gd name="T40" fmla="*/ 377 w 1218"/>
              <a:gd name="T41" fmla="*/ 693 h 1586"/>
              <a:gd name="T42" fmla="*/ 299 w 1218"/>
              <a:gd name="T43" fmla="*/ 407 h 1586"/>
              <a:gd name="T44" fmla="*/ 275 w 1218"/>
              <a:gd name="T45" fmla="*/ 648 h 1586"/>
              <a:gd name="T46" fmla="*/ 0 w 1218"/>
              <a:gd name="T47" fmla="*/ 662 h 1586"/>
              <a:gd name="T48" fmla="*/ 321 w 1218"/>
              <a:gd name="T49" fmla="*/ 710 h 1586"/>
              <a:gd name="T50" fmla="*/ 513 w 1218"/>
              <a:gd name="T51" fmla="*/ 980 h 1586"/>
              <a:gd name="T52" fmla="*/ 125 w 1218"/>
              <a:gd name="T53" fmla="*/ 1038 h 1586"/>
              <a:gd name="T54" fmla="*/ 501 w 1218"/>
              <a:gd name="T55" fmla="*/ 1050 h 1586"/>
              <a:gd name="T56" fmla="*/ 401 w 1218"/>
              <a:gd name="T57" fmla="*/ 1586 h 1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218" h="1586">
                <a:moveTo>
                  <a:pt x="401" y="1586"/>
                </a:moveTo>
                <a:cubicBezTo>
                  <a:pt x="665" y="1586"/>
                  <a:pt x="665" y="1586"/>
                  <a:pt x="665" y="1586"/>
                </a:cubicBezTo>
                <a:cubicBezTo>
                  <a:pt x="665" y="1586"/>
                  <a:pt x="659" y="1456"/>
                  <a:pt x="647" y="1268"/>
                </a:cubicBezTo>
                <a:cubicBezTo>
                  <a:pt x="635" y="1080"/>
                  <a:pt x="629" y="840"/>
                  <a:pt x="765" y="746"/>
                </a:cubicBezTo>
                <a:cubicBezTo>
                  <a:pt x="901" y="652"/>
                  <a:pt x="1096" y="648"/>
                  <a:pt x="1178" y="746"/>
                </a:cubicBezTo>
                <a:cubicBezTo>
                  <a:pt x="1178" y="746"/>
                  <a:pt x="1017" y="568"/>
                  <a:pt x="775" y="674"/>
                </a:cubicBezTo>
                <a:cubicBezTo>
                  <a:pt x="775" y="674"/>
                  <a:pt x="912" y="370"/>
                  <a:pt x="1218" y="459"/>
                </a:cubicBezTo>
                <a:cubicBezTo>
                  <a:pt x="1218" y="459"/>
                  <a:pt x="1081" y="404"/>
                  <a:pt x="945" y="448"/>
                </a:cubicBezTo>
                <a:cubicBezTo>
                  <a:pt x="945" y="448"/>
                  <a:pt x="1022" y="359"/>
                  <a:pt x="952" y="198"/>
                </a:cubicBezTo>
                <a:cubicBezTo>
                  <a:pt x="952" y="198"/>
                  <a:pt x="1027" y="402"/>
                  <a:pt x="821" y="523"/>
                </a:cubicBezTo>
                <a:cubicBezTo>
                  <a:pt x="714" y="586"/>
                  <a:pt x="632" y="746"/>
                  <a:pt x="632" y="746"/>
                </a:cubicBezTo>
                <a:cubicBezTo>
                  <a:pt x="632" y="746"/>
                  <a:pt x="551" y="236"/>
                  <a:pt x="821" y="208"/>
                </a:cubicBezTo>
                <a:cubicBezTo>
                  <a:pt x="821" y="208"/>
                  <a:pt x="668" y="205"/>
                  <a:pt x="608" y="360"/>
                </a:cubicBezTo>
                <a:cubicBezTo>
                  <a:pt x="608" y="360"/>
                  <a:pt x="557" y="0"/>
                  <a:pt x="313" y="26"/>
                </a:cubicBezTo>
                <a:cubicBezTo>
                  <a:pt x="313" y="26"/>
                  <a:pt x="521" y="8"/>
                  <a:pt x="541" y="318"/>
                </a:cubicBezTo>
                <a:cubicBezTo>
                  <a:pt x="541" y="318"/>
                  <a:pt x="482" y="198"/>
                  <a:pt x="321" y="217"/>
                </a:cubicBezTo>
                <a:cubicBezTo>
                  <a:pt x="161" y="236"/>
                  <a:pt x="113" y="107"/>
                  <a:pt x="113" y="107"/>
                </a:cubicBezTo>
                <a:cubicBezTo>
                  <a:pt x="113" y="107"/>
                  <a:pt x="154" y="229"/>
                  <a:pt x="321" y="240"/>
                </a:cubicBezTo>
                <a:cubicBezTo>
                  <a:pt x="489" y="252"/>
                  <a:pt x="555" y="378"/>
                  <a:pt x="557" y="448"/>
                </a:cubicBezTo>
                <a:cubicBezTo>
                  <a:pt x="559" y="518"/>
                  <a:pt x="577" y="904"/>
                  <a:pt x="577" y="904"/>
                </a:cubicBezTo>
                <a:cubicBezTo>
                  <a:pt x="577" y="904"/>
                  <a:pt x="485" y="767"/>
                  <a:pt x="377" y="693"/>
                </a:cubicBezTo>
                <a:cubicBezTo>
                  <a:pt x="269" y="618"/>
                  <a:pt x="229" y="510"/>
                  <a:pt x="299" y="407"/>
                </a:cubicBezTo>
                <a:cubicBezTo>
                  <a:pt x="299" y="407"/>
                  <a:pt x="213" y="494"/>
                  <a:pt x="275" y="648"/>
                </a:cubicBezTo>
                <a:cubicBezTo>
                  <a:pt x="275" y="648"/>
                  <a:pt x="135" y="592"/>
                  <a:pt x="0" y="662"/>
                </a:cubicBezTo>
                <a:cubicBezTo>
                  <a:pt x="0" y="662"/>
                  <a:pt x="192" y="586"/>
                  <a:pt x="321" y="710"/>
                </a:cubicBezTo>
                <a:cubicBezTo>
                  <a:pt x="451" y="834"/>
                  <a:pt x="513" y="980"/>
                  <a:pt x="513" y="980"/>
                </a:cubicBezTo>
                <a:cubicBezTo>
                  <a:pt x="513" y="980"/>
                  <a:pt x="297" y="886"/>
                  <a:pt x="125" y="1038"/>
                </a:cubicBezTo>
                <a:cubicBezTo>
                  <a:pt x="125" y="1038"/>
                  <a:pt x="431" y="886"/>
                  <a:pt x="501" y="1050"/>
                </a:cubicBezTo>
                <a:cubicBezTo>
                  <a:pt x="571" y="1214"/>
                  <a:pt x="551" y="1440"/>
                  <a:pt x="401" y="1586"/>
                </a:cubicBezTo>
                <a:close/>
              </a:path>
            </a:pathLst>
          </a:custGeom>
          <a:solidFill>
            <a:srgbClr val="944F00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1805301" y="2726795"/>
            <a:ext cx="1002051" cy="711676"/>
            <a:chOff x="4567551" y="2687258"/>
            <a:chExt cx="1002051" cy="711676"/>
          </a:xfrm>
        </p:grpSpPr>
        <p:sp>
          <p:nvSpPr>
            <p:cNvPr id="90" name="Cloud 89"/>
            <p:cNvSpPr/>
            <p:nvPr/>
          </p:nvSpPr>
          <p:spPr bwMode="auto">
            <a:xfrm>
              <a:off x="4567551" y="2687258"/>
              <a:ext cx="1002051" cy="711676"/>
            </a:xfrm>
            <a:prstGeom prst="cloud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/>
            </a:p>
          </p:txBody>
        </p:sp>
        <p:sp>
          <p:nvSpPr>
            <p:cNvPr id="96" name="Shape 2431"/>
            <p:cNvSpPr/>
            <p:nvPr/>
          </p:nvSpPr>
          <p:spPr>
            <a:xfrm>
              <a:off x="4906163" y="2930386"/>
              <a:ext cx="267817" cy="2380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54" h="18517" extrusionOk="0">
                  <a:moveTo>
                    <a:pt x="20452" y="4444"/>
                  </a:moveTo>
                  <a:cubicBezTo>
                    <a:pt x="19302" y="11125"/>
                    <a:pt x="12887" y="16782"/>
                    <a:pt x="10956" y="18073"/>
                  </a:cubicBezTo>
                  <a:cubicBezTo>
                    <a:pt x="9026" y="19366"/>
                    <a:pt x="7266" y="17557"/>
                    <a:pt x="6626" y="16189"/>
                  </a:cubicBezTo>
                  <a:cubicBezTo>
                    <a:pt x="5895" y="14628"/>
                    <a:pt x="3704" y="6169"/>
                    <a:pt x="3131" y="5470"/>
                  </a:cubicBezTo>
                  <a:cubicBezTo>
                    <a:pt x="2556" y="4767"/>
                    <a:pt x="835" y="6169"/>
                    <a:pt x="835" y="6169"/>
                  </a:cubicBezTo>
                  <a:lnTo>
                    <a:pt x="0" y="5040"/>
                  </a:lnTo>
                  <a:cubicBezTo>
                    <a:pt x="0" y="5040"/>
                    <a:pt x="3495" y="729"/>
                    <a:pt x="6156" y="191"/>
                  </a:cubicBezTo>
                  <a:cubicBezTo>
                    <a:pt x="8977" y="-381"/>
                    <a:pt x="8973" y="4661"/>
                    <a:pt x="9651" y="7462"/>
                  </a:cubicBezTo>
                  <a:cubicBezTo>
                    <a:pt x="10307" y="10169"/>
                    <a:pt x="10748" y="11718"/>
                    <a:pt x="11320" y="11718"/>
                  </a:cubicBezTo>
                  <a:cubicBezTo>
                    <a:pt x="11895" y="11718"/>
                    <a:pt x="12990" y="10210"/>
                    <a:pt x="14190" y="7894"/>
                  </a:cubicBezTo>
                  <a:cubicBezTo>
                    <a:pt x="15392" y="5575"/>
                    <a:pt x="14139" y="3530"/>
                    <a:pt x="11791" y="4985"/>
                  </a:cubicBezTo>
                  <a:cubicBezTo>
                    <a:pt x="12730" y="-835"/>
                    <a:pt x="21600" y="-2234"/>
                    <a:pt x="20452" y="444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/>
              <a:endParaRPr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593460" y="2108452"/>
            <a:ext cx="1541318" cy="779086"/>
            <a:chOff x="5355710" y="2068915"/>
            <a:chExt cx="1541318" cy="779086"/>
          </a:xfrm>
        </p:grpSpPr>
        <p:sp>
          <p:nvSpPr>
            <p:cNvPr id="88" name="Cloud 87"/>
            <p:cNvSpPr>
              <a:spLocks noChangeAspect="1"/>
            </p:cNvSpPr>
            <p:nvPr/>
          </p:nvSpPr>
          <p:spPr>
            <a:xfrm>
              <a:off x="5355710" y="2068915"/>
              <a:ext cx="1541318" cy="779086"/>
            </a:xfrm>
            <a:prstGeom prst="cloud">
              <a:avLst/>
            </a:prstGeom>
            <a:solidFill>
              <a:srgbClr val="83C44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/>
            </a:p>
          </p:txBody>
        </p:sp>
        <p:sp>
          <p:nvSpPr>
            <p:cNvPr id="97" name="Shape 2425"/>
            <p:cNvSpPr/>
            <p:nvPr/>
          </p:nvSpPr>
          <p:spPr>
            <a:xfrm>
              <a:off x="6026704" y="2272418"/>
              <a:ext cx="184150" cy="331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3757"/>
                  </a:moveTo>
                  <a:lnTo>
                    <a:pt x="15430" y="3757"/>
                  </a:lnTo>
                  <a:cubicBezTo>
                    <a:pt x="14702" y="3757"/>
                    <a:pt x="13885" y="4288"/>
                    <a:pt x="13885" y="5002"/>
                  </a:cubicBezTo>
                  <a:lnTo>
                    <a:pt x="13885" y="7478"/>
                  </a:lnTo>
                  <a:lnTo>
                    <a:pt x="21600" y="7478"/>
                  </a:lnTo>
                  <a:lnTo>
                    <a:pt x="21600" y="11004"/>
                  </a:lnTo>
                  <a:lnTo>
                    <a:pt x="13885" y="11004"/>
                  </a:lnTo>
                  <a:lnTo>
                    <a:pt x="13885" y="21600"/>
                  </a:lnTo>
                  <a:lnTo>
                    <a:pt x="6602" y="21600"/>
                  </a:lnTo>
                  <a:lnTo>
                    <a:pt x="6602" y="11004"/>
                  </a:lnTo>
                  <a:lnTo>
                    <a:pt x="0" y="11004"/>
                  </a:lnTo>
                  <a:lnTo>
                    <a:pt x="0" y="7478"/>
                  </a:lnTo>
                  <a:lnTo>
                    <a:pt x="6602" y="7478"/>
                  </a:lnTo>
                  <a:lnTo>
                    <a:pt x="6602" y="5401"/>
                  </a:lnTo>
                  <a:cubicBezTo>
                    <a:pt x="6602" y="2424"/>
                    <a:pt x="10324" y="0"/>
                    <a:pt x="15430" y="0"/>
                  </a:cubicBezTo>
                  <a:lnTo>
                    <a:pt x="21600" y="0"/>
                  </a:lnTo>
                  <a:cubicBezTo>
                    <a:pt x="21600" y="0"/>
                    <a:pt x="21600" y="3757"/>
                    <a:pt x="21600" y="375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/>
              <a:endParaRPr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804218" y="2529755"/>
            <a:ext cx="1002051" cy="712973"/>
            <a:chOff x="6566468" y="2490218"/>
            <a:chExt cx="1002051" cy="712973"/>
          </a:xfrm>
        </p:grpSpPr>
        <p:sp>
          <p:nvSpPr>
            <p:cNvPr id="91" name="Cloud 90"/>
            <p:cNvSpPr/>
            <p:nvPr/>
          </p:nvSpPr>
          <p:spPr bwMode="auto">
            <a:xfrm>
              <a:off x="6566468" y="2490218"/>
              <a:ext cx="1002051" cy="712973"/>
            </a:xfrm>
            <a:prstGeom prst="cloud">
              <a:avLst/>
            </a:prstGeom>
            <a:solidFill>
              <a:srgbClr val="A5A5A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/>
            </a:p>
          </p:txBody>
        </p:sp>
        <p:sp>
          <p:nvSpPr>
            <p:cNvPr id="127" name="Shape 2428"/>
            <p:cNvSpPr/>
            <p:nvPr/>
          </p:nvSpPr>
          <p:spPr>
            <a:xfrm>
              <a:off x="6934451" y="2711726"/>
              <a:ext cx="332196" cy="2699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557"/>
                  </a:moveTo>
                  <a:cubicBezTo>
                    <a:pt x="20804" y="2992"/>
                    <a:pt x="19950" y="3284"/>
                    <a:pt x="19054" y="3416"/>
                  </a:cubicBezTo>
                  <a:cubicBezTo>
                    <a:pt x="19970" y="2741"/>
                    <a:pt x="20673" y="1673"/>
                    <a:pt x="21003" y="400"/>
                  </a:cubicBezTo>
                  <a:cubicBezTo>
                    <a:pt x="20147" y="1023"/>
                    <a:pt x="19198" y="1478"/>
                    <a:pt x="18189" y="1722"/>
                  </a:cubicBezTo>
                  <a:cubicBezTo>
                    <a:pt x="17381" y="661"/>
                    <a:pt x="16229" y="0"/>
                    <a:pt x="14955" y="0"/>
                  </a:cubicBezTo>
                  <a:cubicBezTo>
                    <a:pt x="12507" y="0"/>
                    <a:pt x="10524" y="2442"/>
                    <a:pt x="10524" y="5451"/>
                  </a:cubicBezTo>
                  <a:cubicBezTo>
                    <a:pt x="10524" y="5879"/>
                    <a:pt x="10562" y="6297"/>
                    <a:pt x="10638" y="6697"/>
                  </a:cubicBezTo>
                  <a:cubicBezTo>
                    <a:pt x="6956" y="6467"/>
                    <a:pt x="3689" y="4296"/>
                    <a:pt x="1504" y="998"/>
                  </a:cubicBezTo>
                  <a:cubicBezTo>
                    <a:pt x="1122" y="1802"/>
                    <a:pt x="903" y="2741"/>
                    <a:pt x="903" y="3740"/>
                  </a:cubicBezTo>
                  <a:cubicBezTo>
                    <a:pt x="903" y="5632"/>
                    <a:pt x="1686" y="7299"/>
                    <a:pt x="2875" y="8280"/>
                  </a:cubicBezTo>
                  <a:cubicBezTo>
                    <a:pt x="2150" y="8248"/>
                    <a:pt x="1466" y="8005"/>
                    <a:pt x="868" y="7598"/>
                  </a:cubicBezTo>
                  <a:cubicBezTo>
                    <a:pt x="868" y="7619"/>
                    <a:pt x="868" y="7643"/>
                    <a:pt x="868" y="7664"/>
                  </a:cubicBezTo>
                  <a:cubicBezTo>
                    <a:pt x="868" y="10308"/>
                    <a:pt x="2396" y="12510"/>
                    <a:pt x="4423" y="13011"/>
                  </a:cubicBezTo>
                  <a:cubicBezTo>
                    <a:pt x="4051" y="13136"/>
                    <a:pt x="3660" y="13202"/>
                    <a:pt x="3255" y="13202"/>
                  </a:cubicBezTo>
                  <a:cubicBezTo>
                    <a:pt x="2970" y="13202"/>
                    <a:pt x="2693" y="13167"/>
                    <a:pt x="2421" y="13105"/>
                  </a:cubicBezTo>
                  <a:cubicBezTo>
                    <a:pt x="2985" y="15272"/>
                    <a:pt x="4622" y="16848"/>
                    <a:pt x="6560" y="16893"/>
                  </a:cubicBezTo>
                  <a:cubicBezTo>
                    <a:pt x="5043" y="18354"/>
                    <a:pt x="3134" y="19227"/>
                    <a:pt x="1057" y="19227"/>
                  </a:cubicBezTo>
                  <a:cubicBezTo>
                    <a:pt x="700" y="19227"/>
                    <a:pt x="348" y="19200"/>
                    <a:pt x="0" y="19151"/>
                  </a:cubicBezTo>
                  <a:cubicBezTo>
                    <a:pt x="1961" y="20699"/>
                    <a:pt x="4290" y="21600"/>
                    <a:pt x="6793" y="21600"/>
                  </a:cubicBezTo>
                  <a:cubicBezTo>
                    <a:pt x="14944" y="21600"/>
                    <a:pt x="19402" y="13293"/>
                    <a:pt x="19402" y="6084"/>
                  </a:cubicBezTo>
                  <a:cubicBezTo>
                    <a:pt x="19402" y="5848"/>
                    <a:pt x="19398" y="5615"/>
                    <a:pt x="19389" y="5378"/>
                  </a:cubicBezTo>
                  <a:cubicBezTo>
                    <a:pt x="20254" y="4609"/>
                    <a:pt x="21005" y="3649"/>
                    <a:pt x="21600" y="255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/>
              <a:endParaRPr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513088" y="3170134"/>
            <a:ext cx="1503725" cy="1068163"/>
            <a:chOff x="5275338" y="3130597"/>
            <a:chExt cx="1503725" cy="1068163"/>
          </a:xfrm>
        </p:grpSpPr>
        <p:sp>
          <p:nvSpPr>
            <p:cNvPr id="95" name="Cloud 94"/>
            <p:cNvSpPr>
              <a:spLocks noChangeAspect="1"/>
            </p:cNvSpPr>
            <p:nvPr/>
          </p:nvSpPr>
          <p:spPr bwMode="auto">
            <a:xfrm>
              <a:off x="5275338" y="3130597"/>
              <a:ext cx="1503725" cy="1068163"/>
            </a:xfrm>
            <a:prstGeom prst="cloud">
              <a:avLst/>
            </a:prstGeom>
            <a:solidFill>
              <a:srgbClr val="009E4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/>
            </a:p>
          </p:txBody>
        </p:sp>
        <p:sp>
          <p:nvSpPr>
            <p:cNvPr id="130" name="Shape 2482"/>
            <p:cNvSpPr/>
            <p:nvPr/>
          </p:nvSpPr>
          <p:spPr>
            <a:xfrm>
              <a:off x="5914412" y="3398934"/>
              <a:ext cx="301561" cy="430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/>
              <a:endParaRPr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4338299" y="3116985"/>
            <a:ext cx="1002051" cy="711677"/>
            <a:chOff x="7100549" y="3077448"/>
            <a:chExt cx="1002051" cy="711677"/>
          </a:xfrm>
        </p:grpSpPr>
        <p:sp>
          <p:nvSpPr>
            <p:cNvPr id="93" name="Cloud 92"/>
            <p:cNvSpPr/>
            <p:nvPr/>
          </p:nvSpPr>
          <p:spPr bwMode="auto">
            <a:xfrm>
              <a:off x="7100549" y="3077448"/>
              <a:ext cx="1002051" cy="711677"/>
            </a:xfrm>
            <a:prstGeom prst="cloud">
              <a:avLst/>
            </a:prstGeom>
            <a:solidFill>
              <a:srgbClr val="82828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/>
            </a:p>
          </p:txBody>
        </p:sp>
        <p:sp>
          <p:nvSpPr>
            <p:cNvPr id="131" name="Shape 2465"/>
            <p:cNvSpPr/>
            <p:nvPr/>
          </p:nvSpPr>
          <p:spPr>
            <a:xfrm>
              <a:off x="7481365" y="3286609"/>
              <a:ext cx="236877" cy="236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6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0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/>
              <a:endParaRPr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809403" y="3837736"/>
            <a:ext cx="1274277" cy="906124"/>
            <a:chOff x="6571653" y="3798199"/>
            <a:chExt cx="1274277" cy="906124"/>
          </a:xfrm>
        </p:grpSpPr>
        <p:sp>
          <p:nvSpPr>
            <p:cNvPr id="92" name="Cloud 91"/>
            <p:cNvSpPr>
              <a:spLocks noChangeAspect="1"/>
            </p:cNvSpPr>
            <p:nvPr/>
          </p:nvSpPr>
          <p:spPr bwMode="auto">
            <a:xfrm>
              <a:off x="6571653" y="3798199"/>
              <a:ext cx="1274277" cy="906124"/>
            </a:xfrm>
            <a:prstGeom prst="cloud">
              <a:avLst/>
            </a:prstGeom>
            <a:solidFill>
              <a:srgbClr val="83C44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/>
            </a:p>
          </p:txBody>
        </p:sp>
        <p:sp>
          <p:nvSpPr>
            <p:cNvPr id="132" name="Shape 2488"/>
            <p:cNvSpPr/>
            <p:nvPr/>
          </p:nvSpPr>
          <p:spPr>
            <a:xfrm>
              <a:off x="7096392" y="4052276"/>
              <a:ext cx="255882" cy="321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5" h="21072" extrusionOk="0">
                  <a:moveTo>
                    <a:pt x="17468" y="6506"/>
                  </a:moveTo>
                  <a:cubicBezTo>
                    <a:pt x="16410" y="7763"/>
                    <a:pt x="15333" y="6878"/>
                    <a:pt x="13824" y="5996"/>
                  </a:cubicBezTo>
                  <a:cubicBezTo>
                    <a:pt x="12317" y="5116"/>
                    <a:pt x="10950" y="4575"/>
                    <a:pt x="12006" y="3318"/>
                  </a:cubicBezTo>
                  <a:cubicBezTo>
                    <a:pt x="13062" y="2059"/>
                    <a:pt x="15140" y="1754"/>
                    <a:pt x="16648" y="2634"/>
                  </a:cubicBezTo>
                  <a:cubicBezTo>
                    <a:pt x="18155" y="3515"/>
                    <a:pt x="18522" y="5248"/>
                    <a:pt x="17468" y="6506"/>
                  </a:cubicBezTo>
                  <a:close/>
                  <a:moveTo>
                    <a:pt x="20868" y="4865"/>
                  </a:moveTo>
                  <a:cubicBezTo>
                    <a:pt x="20191" y="1663"/>
                    <a:pt x="16530" y="-474"/>
                    <a:pt x="12691" y="90"/>
                  </a:cubicBezTo>
                  <a:cubicBezTo>
                    <a:pt x="8853" y="655"/>
                    <a:pt x="5613" y="3118"/>
                    <a:pt x="6290" y="6320"/>
                  </a:cubicBezTo>
                  <a:cubicBezTo>
                    <a:pt x="6436" y="7009"/>
                    <a:pt x="6840" y="8088"/>
                    <a:pt x="7318" y="8862"/>
                  </a:cubicBezTo>
                  <a:lnTo>
                    <a:pt x="346" y="17166"/>
                  </a:lnTo>
                  <a:cubicBezTo>
                    <a:pt x="90" y="17473"/>
                    <a:pt x="-56" y="18024"/>
                    <a:pt x="20" y="18392"/>
                  </a:cubicBezTo>
                  <a:lnTo>
                    <a:pt x="470" y="20511"/>
                  </a:lnTo>
                  <a:cubicBezTo>
                    <a:pt x="547" y="20879"/>
                    <a:pt x="971" y="21126"/>
                    <a:pt x="1412" y="21061"/>
                  </a:cubicBezTo>
                  <a:lnTo>
                    <a:pt x="3454" y="20761"/>
                  </a:lnTo>
                  <a:cubicBezTo>
                    <a:pt x="3895" y="20696"/>
                    <a:pt x="4457" y="20387"/>
                    <a:pt x="4700" y="20072"/>
                  </a:cubicBezTo>
                  <a:lnTo>
                    <a:pt x="7456" y="16513"/>
                  </a:lnTo>
                  <a:lnTo>
                    <a:pt x="7480" y="16490"/>
                  </a:lnTo>
                  <a:lnTo>
                    <a:pt x="9346" y="16216"/>
                  </a:lnTo>
                  <a:lnTo>
                    <a:pt x="12566" y="12046"/>
                  </a:lnTo>
                  <a:cubicBezTo>
                    <a:pt x="13623" y="12195"/>
                    <a:pt x="15142" y="12146"/>
                    <a:pt x="16039" y="12013"/>
                  </a:cubicBezTo>
                  <a:cubicBezTo>
                    <a:pt x="19878" y="11449"/>
                    <a:pt x="21544" y="8068"/>
                    <a:pt x="20868" y="486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/>
              <a:endParaRPr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524000" y="3643289"/>
            <a:ext cx="1003347" cy="712973"/>
            <a:chOff x="4286250" y="3603752"/>
            <a:chExt cx="1003347" cy="712973"/>
          </a:xfrm>
        </p:grpSpPr>
        <p:sp>
          <p:nvSpPr>
            <p:cNvPr id="94" name="Cloud 93"/>
            <p:cNvSpPr/>
            <p:nvPr/>
          </p:nvSpPr>
          <p:spPr bwMode="auto">
            <a:xfrm>
              <a:off x="4286250" y="3603752"/>
              <a:ext cx="1003347" cy="712973"/>
            </a:xfrm>
            <a:prstGeom prst="cloud">
              <a:avLst/>
            </a:prstGeom>
            <a:solidFill>
              <a:srgbClr val="FF9B28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/>
            </a:p>
          </p:txBody>
        </p:sp>
        <p:sp>
          <p:nvSpPr>
            <p:cNvPr id="133" name="Shape 2474"/>
            <p:cNvSpPr/>
            <p:nvPr/>
          </p:nvSpPr>
          <p:spPr>
            <a:xfrm>
              <a:off x="4675567" y="3829738"/>
              <a:ext cx="224711" cy="224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/>
              <a:endParaRPr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071045" y="4555894"/>
            <a:ext cx="637787" cy="453710"/>
            <a:chOff x="4833295" y="4516357"/>
            <a:chExt cx="637787" cy="453710"/>
          </a:xfrm>
        </p:grpSpPr>
        <p:sp>
          <p:nvSpPr>
            <p:cNvPr id="89" name="Cloud 88"/>
            <p:cNvSpPr>
              <a:spLocks noChangeAspect="1"/>
            </p:cNvSpPr>
            <p:nvPr/>
          </p:nvSpPr>
          <p:spPr>
            <a:xfrm rot="1734068">
              <a:off x="4833295" y="4516357"/>
              <a:ext cx="637787" cy="453710"/>
            </a:xfrm>
            <a:prstGeom prst="cloud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/>
            </a:p>
          </p:txBody>
        </p:sp>
        <p:sp>
          <p:nvSpPr>
            <p:cNvPr id="134" name="Shape 2485"/>
            <p:cNvSpPr/>
            <p:nvPr/>
          </p:nvSpPr>
          <p:spPr>
            <a:xfrm>
              <a:off x="5044104" y="4664960"/>
              <a:ext cx="231234" cy="1502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81" y="13211"/>
                  </a:moveTo>
                  <a:cubicBezTo>
                    <a:pt x="11747" y="14381"/>
                    <a:pt x="9458" y="18011"/>
                    <a:pt x="9360" y="18165"/>
                  </a:cubicBezTo>
                  <a:cubicBezTo>
                    <a:pt x="9249" y="18377"/>
                    <a:pt x="8939" y="18735"/>
                    <a:pt x="8644" y="18441"/>
                  </a:cubicBezTo>
                  <a:cubicBezTo>
                    <a:pt x="8559" y="18357"/>
                    <a:pt x="8459" y="18187"/>
                    <a:pt x="8459" y="17853"/>
                  </a:cubicBezTo>
                  <a:cubicBezTo>
                    <a:pt x="8459" y="17530"/>
                    <a:pt x="8554" y="17204"/>
                    <a:pt x="8565" y="17168"/>
                  </a:cubicBezTo>
                  <a:lnTo>
                    <a:pt x="9680" y="13369"/>
                  </a:lnTo>
                  <a:cubicBezTo>
                    <a:pt x="9471" y="13239"/>
                    <a:pt x="9111" y="13015"/>
                    <a:pt x="8832" y="12829"/>
                  </a:cubicBezTo>
                  <a:lnTo>
                    <a:pt x="8758" y="12781"/>
                  </a:lnTo>
                  <a:cubicBezTo>
                    <a:pt x="8476" y="12597"/>
                    <a:pt x="8124" y="12367"/>
                    <a:pt x="8124" y="11770"/>
                  </a:cubicBezTo>
                  <a:cubicBezTo>
                    <a:pt x="8124" y="11484"/>
                    <a:pt x="8211" y="11152"/>
                    <a:pt x="8393" y="10758"/>
                  </a:cubicBezTo>
                  <a:cubicBezTo>
                    <a:pt x="8927" y="9588"/>
                    <a:pt x="11216" y="5958"/>
                    <a:pt x="11314" y="5804"/>
                  </a:cubicBezTo>
                  <a:cubicBezTo>
                    <a:pt x="11426" y="5592"/>
                    <a:pt x="11735" y="5234"/>
                    <a:pt x="12030" y="5528"/>
                  </a:cubicBezTo>
                  <a:cubicBezTo>
                    <a:pt x="12115" y="5612"/>
                    <a:pt x="12215" y="5782"/>
                    <a:pt x="12215" y="6116"/>
                  </a:cubicBezTo>
                  <a:cubicBezTo>
                    <a:pt x="12215" y="6438"/>
                    <a:pt x="12120" y="6765"/>
                    <a:pt x="12110" y="6801"/>
                  </a:cubicBezTo>
                  <a:lnTo>
                    <a:pt x="10992" y="10600"/>
                  </a:lnTo>
                  <a:cubicBezTo>
                    <a:pt x="11203" y="10730"/>
                    <a:pt x="11563" y="10954"/>
                    <a:pt x="11842" y="11140"/>
                  </a:cubicBezTo>
                  <a:lnTo>
                    <a:pt x="11916" y="11188"/>
                  </a:lnTo>
                  <a:cubicBezTo>
                    <a:pt x="12198" y="11372"/>
                    <a:pt x="12550" y="11602"/>
                    <a:pt x="12550" y="12201"/>
                  </a:cubicBezTo>
                  <a:cubicBezTo>
                    <a:pt x="12550" y="12485"/>
                    <a:pt x="12462" y="12817"/>
                    <a:pt x="12281" y="13211"/>
                  </a:cubicBezTo>
                  <a:close/>
                  <a:moveTo>
                    <a:pt x="16430" y="6048"/>
                  </a:moveTo>
                  <a:cubicBezTo>
                    <a:pt x="16132" y="6048"/>
                    <a:pt x="15840" y="6088"/>
                    <a:pt x="15557" y="6162"/>
                  </a:cubicBezTo>
                  <a:cubicBezTo>
                    <a:pt x="14848" y="2597"/>
                    <a:pt x="12653" y="0"/>
                    <a:pt x="10054" y="0"/>
                  </a:cubicBezTo>
                  <a:cubicBezTo>
                    <a:pt x="6881" y="0"/>
                    <a:pt x="4310" y="3869"/>
                    <a:pt x="4310" y="8641"/>
                  </a:cubicBezTo>
                  <a:cubicBezTo>
                    <a:pt x="4310" y="9067"/>
                    <a:pt x="4330" y="9486"/>
                    <a:pt x="4369" y="9896"/>
                  </a:cubicBezTo>
                  <a:cubicBezTo>
                    <a:pt x="4217" y="9868"/>
                    <a:pt x="4064" y="9850"/>
                    <a:pt x="3906" y="9850"/>
                  </a:cubicBezTo>
                  <a:cubicBezTo>
                    <a:pt x="1749" y="9850"/>
                    <a:pt x="0" y="12481"/>
                    <a:pt x="0" y="15726"/>
                  </a:cubicBezTo>
                  <a:cubicBezTo>
                    <a:pt x="0" y="18969"/>
                    <a:pt x="1749" y="21600"/>
                    <a:pt x="3906" y="21600"/>
                  </a:cubicBezTo>
                  <a:lnTo>
                    <a:pt x="16430" y="21600"/>
                  </a:lnTo>
                  <a:cubicBezTo>
                    <a:pt x="19285" y="21600"/>
                    <a:pt x="21600" y="18119"/>
                    <a:pt x="21600" y="13823"/>
                  </a:cubicBezTo>
                  <a:cubicBezTo>
                    <a:pt x="21600" y="9530"/>
                    <a:pt x="19285" y="6048"/>
                    <a:pt x="16430" y="604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/>
              <a:endParaRPr/>
            </a:p>
          </p:txBody>
        </p:sp>
      </p:grpSp>
      <p:sp>
        <p:nvSpPr>
          <p:cNvPr id="135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5918414" y="3067837"/>
            <a:ext cx="1523571" cy="306317"/>
          </a:xfrm>
        </p:spPr>
        <p:txBody>
          <a:bodyPr>
            <a:normAutofit/>
          </a:bodyPr>
          <a:lstStyle/>
          <a:p>
            <a:r>
              <a:rPr lang="id-ID" dirty="0" smtClean="0"/>
              <a:t>Account Media</a:t>
            </a:r>
            <a:endParaRPr lang="id-ID" dirty="0"/>
          </a:p>
        </p:txBody>
      </p:sp>
      <p:sp>
        <p:nvSpPr>
          <p:cNvPr id="136" name="Text Placeholder 19"/>
          <p:cNvSpPr>
            <a:spLocks noGrp="1"/>
          </p:cNvSpPr>
          <p:nvPr>
            <p:ph type="body" sz="quarter" idx="11"/>
          </p:nvPr>
        </p:nvSpPr>
        <p:spPr>
          <a:xfrm>
            <a:off x="5918414" y="3375958"/>
            <a:ext cx="2232058" cy="374129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 is simply dummy text of the printing and typesetting industry. Lorem Ipsum has been</a:t>
            </a:r>
          </a:p>
        </p:txBody>
      </p:sp>
      <p:sp>
        <p:nvSpPr>
          <p:cNvPr id="137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5918414" y="4095400"/>
            <a:ext cx="1523571" cy="306317"/>
          </a:xfrm>
        </p:spPr>
        <p:txBody>
          <a:bodyPr>
            <a:normAutofit/>
          </a:bodyPr>
          <a:lstStyle/>
          <a:p>
            <a:r>
              <a:rPr lang="id-ID" dirty="0"/>
              <a:t>Search Media</a:t>
            </a:r>
          </a:p>
        </p:txBody>
      </p:sp>
      <p:sp>
        <p:nvSpPr>
          <p:cNvPr id="138" name="Text Placeholder 19"/>
          <p:cNvSpPr>
            <a:spLocks noGrp="1"/>
          </p:cNvSpPr>
          <p:nvPr>
            <p:ph type="body" sz="quarter" idx="11"/>
          </p:nvPr>
        </p:nvSpPr>
        <p:spPr>
          <a:xfrm>
            <a:off x="5918414" y="4403521"/>
            <a:ext cx="2232058" cy="374129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 is simply dummy text of the printing and typesetting industry. Lorem Ipsum has been</a:t>
            </a:r>
          </a:p>
        </p:txBody>
      </p:sp>
      <p:sp>
        <p:nvSpPr>
          <p:cNvPr id="139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5918414" y="5122963"/>
            <a:ext cx="1523571" cy="306317"/>
          </a:xfrm>
        </p:spPr>
        <p:txBody>
          <a:bodyPr>
            <a:normAutofit/>
          </a:bodyPr>
          <a:lstStyle/>
          <a:p>
            <a:r>
              <a:rPr lang="id-ID" dirty="0" smtClean="0"/>
              <a:t>Main Media</a:t>
            </a:r>
            <a:endParaRPr lang="id-ID" dirty="0"/>
          </a:p>
        </p:txBody>
      </p:sp>
      <p:sp>
        <p:nvSpPr>
          <p:cNvPr id="140" name="Text Placeholder 19"/>
          <p:cNvSpPr>
            <a:spLocks noGrp="1"/>
          </p:cNvSpPr>
          <p:nvPr>
            <p:ph type="body" sz="quarter" idx="11"/>
          </p:nvPr>
        </p:nvSpPr>
        <p:spPr>
          <a:xfrm>
            <a:off x="5918414" y="5431084"/>
            <a:ext cx="2232058" cy="374129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 is simply dummy text of the printing and typesetting industry. Lorem Ipsum has been</a:t>
            </a:r>
          </a:p>
        </p:txBody>
      </p:sp>
      <p:sp>
        <p:nvSpPr>
          <p:cNvPr id="141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8566106" y="2113338"/>
            <a:ext cx="1523571" cy="306317"/>
          </a:xfrm>
        </p:spPr>
        <p:txBody>
          <a:bodyPr>
            <a:normAutofit/>
          </a:bodyPr>
          <a:lstStyle/>
          <a:p>
            <a:r>
              <a:rPr lang="id-ID" dirty="0"/>
              <a:t>Facebook</a:t>
            </a:r>
          </a:p>
        </p:txBody>
      </p:sp>
      <p:sp>
        <p:nvSpPr>
          <p:cNvPr id="142" name="Text Placeholder 19"/>
          <p:cNvSpPr>
            <a:spLocks noGrp="1"/>
          </p:cNvSpPr>
          <p:nvPr>
            <p:ph type="body" sz="quarter" idx="11"/>
          </p:nvPr>
        </p:nvSpPr>
        <p:spPr>
          <a:xfrm>
            <a:off x="8566106" y="2421459"/>
            <a:ext cx="2232058" cy="374129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 is simply dummy text of the printing and typesetting industry. Lorem Ipsum has been</a:t>
            </a:r>
          </a:p>
        </p:txBody>
      </p:sp>
      <p:sp>
        <p:nvSpPr>
          <p:cNvPr id="143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8566106" y="3067837"/>
            <a:ext cx="1523571" cy="306317"/>
          </a:xfrm>
        </p:spPr>
        <p:txBody>
          <a:bodyPr>
            <a:normAutofit/>
          </a:bodyPr>
          <a:lstStyle/>
          <a:p>
            <a:r>
              <a:rPr lang="id-ID" dirty="0" smtClean="0"/>
              <a:t>Twitter</a:t>
            </a:r>
            <a:endParaRPr lang="id-ID" dirty="0"/>
          </a:p>
        </p:txBody>
      </p:sp>
      <p:sp>
        <p:nvSpPr>
          <p:cNvPr id="144" name="Text Placeholder 19"/>
          <p:cNvSpPr>
            <a:spLocks noGrp="1"/>
          </p:cNvSpPr>
          <p:nvPr>
            <p:ph type="body" sz="quarter" idx="11"/>
          </p:nvPr>
        </p:nvSpPr>
        <p:spPr>
          <a:xfrm>
            <a:off x="8566106" y="3375958"/>
            <a:ext cx="2232058" cy="374129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 is simply dummy text of the printing and typesetting industry. Lorem Ipsum has been</a:t>
            </a:r>
          </a:p>
        </p:txBody>
      </p:sp>
      <p:sp>
        <p:nvSpPr>
          <p:cNvPr id="145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8566106" y="4095400"/>
            <a:ext cx="1523571" cy="306317"/>
          </a:xfrm>
        </p:spPr>
        <p:txBody>
          <a:bodyPr>
            <a:normAutofit/>
          </a:bodyPr>
          <a:lstStyle/>
          <a:p>
            <a:r>
              <a:rPr lang="id-ID" dirty="0" smtClean="0"/>
              <a:t>Globe</a:t>
            </a:r>
            <a:endParaRPr lang="id-ID" dirty="0"/>
          </a:p>
        </p:txBody>
      </p:sp>
      <p:sp>
        <p:nvSpPr>
          <p:cNvPr id="146" name="Text Placeholder 19"/>
          <p:cNvSpPr>
            <a:spLocks noGrp="1"/>
          </p:cNvSpPr>
          <p:nvPr>
            <p:ph type="body" sz="quarter" idx="11"/>
          </p:nvPr>
        </p:nvSpPr>
        <p:spPr>
          <a:xfrm>
            <a:off x="8566106" y="4403521"/>
            <a:ext cx="2232058" cy="374129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 is simply dummy text of the printing and typesetting industry. Lorem Ipsum has been</a:t>
            </a:r>
          </a:p>
        </p:txBody>
      </p:sp>
      <p:sp>
        <p:nvSpPr>
          <p:cNvPr id="147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8566106" y="5122963"/>
            <a:ext cx="1523571" cy="306317"/>
          </a:xfrm>
        </p:spPr>
        <p:txBody>
          <a:bodyPr>
            <a:normAutofit/>
          </a:bodyPr>
          <a:lstStyle/>
          <a:p>
            <a:r>
              <a:rPr lang="id-ID" dirty="0" smtClean="0"/>
              <a:t>Security</a:t>
            </a:r>
            <a:endParaRPr lang="id-ID" dirty="0"/>
          </a:p>
        </p:txBody>
      </p:sp>
      <p:sp>
        <p:nvSpPr>
          <p:cNvPr id="148" name="Text Placeholder 19"/>
          <p:cNvSpPr>
            <a:spLocks noGrp="1"/>
          </p:cNvSpPr>
          <p:nvPr>
            <p:ph type="body" sz="quarter" idx="11"/>
          </p:nvPr>
        </p:nvSpPr>
        <p:spPr>
          <a:xfrm>
            <a:off x="8566106" y="5431084"/>
            <a:ext cx="2232058" cy="374129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 is simply dummy text of the printing and typesetting industry. Lorem Ipsum has been</a:t>
            </a:r>
          </a:p>
        </p:txBody>
      </p:sp>
    </p:spTree>
    <p:extLst>
      <p:ext uri="{BB962C8B-B14F-4D97-AF65-F5344CB8AC3E}">
        <p14:creationId xmlns:p14="http://schemas.microsoft.com/office/powerpoint/2010/main" val="18506138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Tm="2000">
        <p15:prstTrans prst="peelOff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0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build="p"/>
      <p:bldP spid="19" grpId="0" build="p"/>
      <p:bldP spid="20" grpId="0" build="p"/>
      <p:bldP spid="87" grpId="0" animBg="1"/>
      <p:bldP spid="135" grpId="0" build="p"/>
      <p:bldP spid="136" grpId="0" build="p"/>
      <p:bldP spid="137" grpId="0" build="p"/>
      <p:bldP spid="138" grpId="0" build="p"/>
      <p:bldP spid="139" grpId="0" build="p"/>
      <p:bldP spid="140" grpId="0" build="p"/>
      <p:bldP spid="141" grpId="0" build="p"/>
      <p:bldP spid="142" grpId="0" build="p"/>
      <p:bldP spid="143" grpId="0" build="p"/>
      <p:bldP spid="144" grpId="0" build="p"/>
      <p:bldP spid="145" grpId="0" build="p"/>
      <p:bldP spid="146" grpId="0" build="p"/>
      <p:bldP spid="147" grpId="0" build="p"/>
      <p:bldP spid="14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FEE6BB8-C220-4A10-8AC8-0528FB4EF1D8}"/>
              </a:ext>
            </a:extLst>
          </p:cNvPr>
          <p:cNvSpPr txBox="1">
            <a:spLocks/>
          </p:cNvSpPr>
          <p:nvPr/>
        </p:nvSpPr>
        <p:spPr>
          <a:xfrm>
            <a:off x="2043113" y="304800"/>
            <a:ext cx="8105775" cy="110580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ID"/>
              <a:t>Tree Infographic</a:t>
            </a:r>
          </a:p>
        </p:txBody>
      </p:sp>
      <p:sp>
        <p:nvSpPr>
          <p:cNvPr id="3" name="Freeform: Shape 2">
            <a:extLst>
              <a:ext uri="{FF2B5EF4-FFF2-40B4-BE49-F238E27FC236}">
                <a16:creationId xmlns="" xmlns:a16="http://schemas.microsoft.com/office/drawing/2014/main" id="{7290BF6B-7DFF-4A4E-8802-D1DD384EB586}"/>
              </a:ext>
            </a:extLst>
          </p:cNvPr>
          <p:cNvSpPr/>
          <p:nvPr/>
        </p:nvSpPr>
        <p:spPr>
          <a:xfrm>
            <a:off x="5609962" y="4090178"/>
            <a:ext cx="935194" cy="2780522"/>
          </a:xfrm>
          <a:custGeom>
            <a:avLst/>
            <a:gdLst>
              <a:gd name="connsiteX0" fmla="*/ 156754 w 675426"/>
              <a:gd name="connsiteY0" fmla="*/ 1999770 h 2290225"/>
              <a:gd name="connsiteX1" fmla="*/ 141770 w 675426"/>
              <a:gd name="connsiteY1" fmla="*/ 2098893 h 2290225"/>
              <a:gd name="connsiteX2" fmla="*/ 99124 w 675426"/>
              <a:gd name="connsiteY2" fmla="*/ 2183033 h 2290225"/>
              <a:gd name="connsiteX3" fmla="*/ 0 w 675426"/>
              <a:gd name="connsiteY3" fmla="*/ 2290225 h 2290225"/>
              <a:gd name="connsiteX4" fmla="*/ 167128 w 675426"/>
              <a:gd name="connsiteY4" fmla="*/ 2286768 h 2290225"/>
              <a:gd name="connsiteX5" fmla="*/ 179806 w 675426"/>
              <a:gd name="connsiteY5" fmla="*/ 2285615 h 2290225"/>
              <a:gd name="connsiteX6" fmla="*/ 185569 w 675426"/>
              <a:gd name="connsiteY6" fmla="*/ 2285615 h 2290225"/>
              <a:gd name="connsiteX7" fmla="*/ 208622 w 675426"/>
              <a:gd name="connsiteY7" fmla="*/ 2285615 h 2290225"/>
              <a:gd name="connsiteX8" fmla="*/ 237437 w 675426"/>
              <a:gd name="connsiteY8" fmla="*/ 2285615 h 2290225"/>
              <a:gd name="connsiteX9" fmla="*/ 268557 w 675426"/>
              <a:gd name="connsiteY9" fmla="*/ 2285615 h 2290225"/>
              <a:gd name="connsiteX10" fmla="*/ 341171 w 675426"/>
              <a:gd name="connsiteY10" fmla="*/ 2285615 h 2290225"/>
              <a:gd name="connsiteX11" fmla="*/ 344629 w 675426"/>
              <a:gd name="connsiteY11" fmla="*/ 2285615 h 2290225"/>
              <a:gd name="connsiteX12" fmla="*/ 447211 w 675426"/>
              <a:gd name="connsiteY12" fmla="*/ 2285615 h 2290225"/>
              <a:gd name="connsiteX13" fmla="*/ 478331 w 675426"/>
              <a:gd name="connsiteY13" fmla="*/ 2285615 h 2290225"/>
              <a:gd name="connsiteX14" fmla="*/ 495620 w 675426"/>
              <a:gd name="connsiteY14" fmla="*/ 2285615 h 2290225"/>
              <a:gd name="connsiteX15" fmla="*/ 508299 w 675426"/>
              <a:gd name="connsiteY15" fmla="*/ 2286768 h 2290225"/>
              <a:gd name="connsiteX16" fmla="*/ 675427 w 675426"/>
              <a:gd name="connsiteY16" fmla="*/ 2290225 h 2290225"/>
              <a:gd name="connsiteX17" fmla="*/ 582066 w 675426"/>
              <a:gd name="connsiteY17" fmla="*/ 2174965 h 2290225"/>
              <a:gd name="connsiteX18" fmla="*/ 531351 w 675426"/>
              <a:gd name="connsiteY18" fmla="*/ 1995159 h 2290225"/>
              <a:gd name="connsiteX19" fmla="*/ 530198 w 675426"/>
              <a:gd name="connsiteY19" fmla="*/ 1773859 h 2290225"/>
              <a:gd name="connsiteX20" fmla="*/ 497925 w 675426"/>
              <a:gd name="connsiteY20" fmla="*/ 0 h 2290225"/>
              <a:gd name="connsiteX21" fmla="*/ 152144 w 675426"/>
              <a:gd name="connsiteY21" fmla="*/ 0 h 2290225"/>
              <a:gd name="connsiteX22" fmla="*/ 156754 w 675426"/>
              <a:gd name="connsiteY22" fmla="*/ 1999770 h 2290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675426" h="2290225">
                <a:moveTo>
                  <a:pt x="156754" y="1999770"/>
                </a:moveTo>
                <a:cubicBezTo>
                  <a:pt x="153296" y="2044721"/>
                  <a:pt x="148686" y="2081604"/>
                  <a:pt x="141770" y="2098893"/>
                </a:cubicBezTo>
                <a:cubicBezTo>
                  <a:pt x="130244" y="2131166"/>
                  <a:pt x="115261" y="2158829"/>
                  <a:pt x="99124" y="2183033"/>
                </a:cubicBezTo>
                <a:cubicBezTo>
                  <a:pt x="69156" y="2227985"/>
                  <a:pt x="36883" y="2268326"/>
                  <a:pt x="0" y="2290225"/>
                </a:cubicBezTo>
                <a:cubicBezTo>
                  <a:pt x="55325" y="2284462"/>
                  <a:pt x="110650" y="2283310"/>
                  <a:pt x="167128" y="2286768"/>
                </a:cubicBezTo>
                <a:cubicBezTo>
                  <a:pt x="171738" y="2286768"/>
                  <a:pt x="176348" y="2286768"/>
                  <a:pt x="179806" y="2285615"/>
                </a:cubicBezTo>
                <a:lnTo>
                  <a:pt x="185569" y="2285615"/>
                </a:lnTo>
                <a:lnTo>
                  <a:pt x="208622" y="2285615"/>
                </a:lnTo>
                <a:lnTo>
                  <a:pt x="237437" y="2285615"/>
                </a:lnTo>
                <a:lnTo>
                  <a:pt x="268557" y="2285615"/>
                </a:lnTo>
                <a:lnTo>
                  <a:pt x="341171" y="2285615"/>
                </a:lnTo>
                <a:lnTo>
                  <a:pt x="344629" y="2285615"/>
                </a:lnTo>
                <a:lnTo>
                  <a:pt x="447211" y="2285615"/>
                </a:lnTo>
                <a:lnTo>
                  <a:pt x="478331" y="2285615"/>
                </a:lnTo>
                <a:lnTo>
                  <a:pt x="495620" y="2285615"/>
                </a:lnTo>
                <a:cubicBezTo>
                  <a:pt x="500231" y="2286768"/>
                  <a:pt x="504841" y="2286768"/>
                  <a:pt x="508299" y="2286768"/>
                </a:cubicBezTo>
                <a:cubicBezTo>
                  <a:pt x="563624" y="2283310"/>
                  <a:pt x="620101" y="2285615"/>
                  <a:pt x="675427" y="2290225"/>
                </a:cubicBezTo>
                <a:cubicBezTo>
                  <a:pt x="655832" y="2278699"/>
                  <a:pt x="615491" y="2223375"/>
                  <a:pt x="582066" y="2174965"/>
                </a:cubicBezTo>
                <a:cubicBezTo>
                  <a:pt x="549792" y="2127708"/>
                  <a:pt x="531351" y="2062010"/>
                  <a:pt x="531351" y="1995159"/>
                </a:cubicBezTo>
                <a:cubicBezTo>
                  <a:pt x="530198" y="1901798"/>
                  <a:pt x="530198" y="1777316"/>
                  <a:pt x="530198" y="1773859"/>
                </a:cubicBezTo>
                <a:cubicBezTo>
                  <a:pt x="526740" y="1539880"/>
                  <a:pt x="508299" y="701936"/>
                  <a:pt x="497925" y="0"/>
                </a:cubicBezTo>
                <a:lnTo>
                  <a:pt x="152144" y="0"/>
                </a:lnTo>
                <a:cubicBezTo>
                  <a:pt x="154449" y="610881"/>
                  <a:pt x="156754" y="1527201"/>
                  <a:pt x="156754" y="1999770"/>
                </a:cubicBezTo>
                <a:close/>
              </a:path>
            </a:pathLst>
          </a:custGeom>
          <a:solidFill>
            <a:srgbClr val="7A5330"/>
          </a:solidFill>
          <a:ln w="11516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4" name="Freeform: Shape 3">
            <a:extLst>
              <a:ext uri="{FF2B5EF4-FFF2-40B4-BE49-F238E27FC236}">
                <a16:creationId xmlns="" xmlns:a16="http://schemas.microsoft.com/office/drawing/2014/main" id="{7CFF8DD8-0B37-4031-8B95-400D8D634414}"/>
              </a:ext>
            </a:extLst>
          </p:cNvPr>
          <p:cNvSpPr/>
          <p:nvPr/>
        </p:nvSpPr>
        <p:spPr>
          <a:xfrm>
            <a:off x="4217616" y="4796854"/>
            <a:ext cx="3719883" cy="930572"/>
          </a:xfrm>
          <a:custGeom>
            <a:avLst/>
            <a:gdLst>
              <a:gd name="connsiteX0" fmla="*/ 1641309 w 1641309"/>
              <a:gd name="connsiteY0" fmla="*/ 766482 h 766482"/>
              <a:gd name="connsiteX1" fmla="*/ 0 w 1641309"/>
              <a:gd name="connsiteY1" fmla="*/ 766482 h 766482"/>
              <a:gd name="connsiteX2" fmla="*/ 0 w 1641309"/>
              <a:gd name="connsiteY2" fmla="*/ 766482 h 766482"/>
              <a:gd name="connsiteX3" fmla="*/ 163670 w 1641309"/>
              <a:gd name="connsiteY3" fmla="*/ 153297 h 766482"/>
              <a:gd name="connsiteX4" fmla="*/ 164822 w 1641309"/>
              <a:gd name="connsiteY4" fmla="*/ 152144 h 766482"/>
              <a:gd name="connsiteX5" fmla="*/ 205164 w 1641309"/>
              <a:gd name="connsiteY5" fmla="*/ 0 h 766482"/>
              <a:gd name="connsiteX6" fmla="*/ 1437298 w 1641309"/>
              <a:gd name="connsiteY6" fmla="*/ 0 h 766482"/>
              <a:gd name="connsiteX7" fmla="*/ 1477639 w 1641309"/>
              <a:gd name="connsiteY7" fmla="*/ 152144 h 766482"/>
              <a:gd name="connsiteX8" fmla="*/ 1477639 w 1641309"/>
              <a:gd name="connsiteY8" fmla="*/ 153297 h 766482"/>
              <a:gd name="connsiteX9" fmla="*/ 1641309 w 1641309"/>
              <a:gd name="connsiteY9" fmla="*/ 766482 h 766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41309" h="766482">
                <a:moveTo>
                  <a:pt x="1641309" y="766482"/>
                </a:moveTo>
                <a:lnTo>
                  <a:pt x="0" y="766482"/>
                </a:lnTo>
                <a:lnTo>
                  <a:pt x="0" y="766482"/>
                </a:lnTo>
                <a:lnTo>
                  <a:pt x="163670" y="153297"/>
                </a:lnTo>
                <a:lnTo>
                  <a:pt x="164822" y="152144"/>
                </a:lnTo>
                <a:lnTo>
                  <a:pt x="205164" y="0"/>
                </a:lnTo>
                <a:lnTo>
                  <a:pt x="1437298" y="0"/>
                </a:lnTo>
                <a:lnTo>
                  <a:pt x="1477639" y="152144"/>
                </a:lnTo>
                <a:lnTo>
                  <a:pt x="1477639" y="153297"/>
                </a:lnTo>
                <a:lnTo>
                  <a:pt x="1641309" y="766482"/>
                </a:lnTo>
                <a:close/>
              </a:path>
            </a:pathLst>
          </a:custGeom>
          <a:solidFill>
            <a:schemeClr val="accent4"/>
          </a:solidFill>
          <a:ln w="11516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" name="Freeform: Shape 4">
            <a:extLst>
              <a:ext uri="{FF2B5EF4-FFF2-40B4-BE49-F238E27FC236}">
                <a16:creationId xmlns="" xmlns:a16="http://schemas.microsoft.com/office/drawing/2014/main" id="{A544B107-C209-4251-BCBA-F59027A452B8}"/>
              </a:ext>
            </a:extLst>
          </p:cNvPr>
          <p:cNvSpPr/>
          <p:nvPr/>
        </p:nvSpPr>
        <p:spPr>
          <a:xfrm>
            <a:off x="4682600" y="3866282"/>
            <a:ext cx="2792523" cy="930572"/>
          </a:xfrm>
          <a:custGeom>
            <a:avLst/>
            <a:gdLst>
              <a:gd name="connsiteX0" fmla="*/ 1232135 w 1232134"/>
              <a:gd name="connsiteY0" fmla="*/ 766482 h 766482"/>
              <a:gd name="connsiteX1" fmla="*/ 0 w 1232134"/>
              <a:gd name="connsiteY1" fmla="*/ 766482 h 766482"/>
              <a:gd name="connsiteX2" fmla="*/ 123329 w 1232134"/>
              <a:gd name="connsiteY2" fmla="*/ 305440 h 766482"/>
              <a:gd name="connsiteX3" fmla="*/ 123329 w 1232134"/>
              <a:gd name="connsiteY3" fmla="*/ 305440 h 766482"/>
              <a:gd name="connsiteX4" fmla="*/ 204011 w 1232134"/>
              <a:gd name="connsiteY4" fmla="*/ 0 h 766482"/>
              <a:gd name="connsiteX5" fmla="*/ 1026971 w 1232134"/>
              <a:gd name="connsiteY5" fmla="*/ 0 h 766482"/>
              <a:gd name="connsiteX6" fmla="*/ 1108806 w 1232134"/>
              <a:gd name="connsiteY6" fmla="*/ 305440 h 766482"/>
              <a:gd name="connsiteX7" fmla="*/ 1108806 w 1232134"/>
              <a:gd name="connsiteY7" fmla="*/ 305440 h 766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2134" h="766482">
                <a:moveTo>
                  <a:pt x="1232135" y="766482"/>
                </a:moveTo>
                <a:lnTo>
                  <a:pt x="0" y="766482"/>
                </a:lnTo>
                <a:lnTo>
                  <a:pt x="123329" y="305440"/>
                </a:lnTo>
                <a:lnTo>
                  <a:pt x="123329" y="305440"/>
                </a:lnTo>
                <a:lnTo>
                  <a:pt x="204011" y="0"/>
                </a:lnTo>
                <a:lnTo>
                  <a:pt x="1026971" y="0"/>
                </a:lnTo>
                <a:lnTo>
                  <a:pt x="1108806" y="305440"/>
                </a:lnTo>
                <a:lnTo>
                  <a:pt x="1108806" y="305440"/>
                </a:lnTo>
                <a:close/>
              </a:path>
            </a:pathLst>
          </a:custGeom>
          <a:solidFill>
            <a:schemeClr val="accent3"/>
          </a:solidFill>
          <a:ln w="11516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" name="Freeform: Shape 5">
            <a:extLst>
              <a:ext uri="{FF2B5EF4-FFF2-40B4-BE49-F238E27FC236}">
                <a16:creationId xmlns="" xmlns:a16="http://schemas.microsoft.com/office/drawing/2014/main" id="{0C04A17B-569C-4BD6-80EB-6E2CA0AED864}"/>
              </a:ext>
            </a:extLst>
          </p:cNvPr>
          <p:cNvSpPr/>
          <p:nvPr/>
        </p:nvSpPr>
        <p:spPr>
          <a:xfrm>
            <a:off x="5144974" y="2935708"/>
            <a:ext cx="1865165" cy="930572"/>
          </a:xfrm>
          <a:custGeom>
            <a:avLst/>
            <a:gdLst>
              <a:gd name="connsiteX0" fmla="*/ 822960 w 822959"/>
              <a:gd name="connsiteY0" fmla="*/ 766482 h 766482"/>
              <a:gd name="connsiteX1" fmla="*/ 0 w 822959"/>
              <a:gd name="connsiteY1" fmla="*/ 766482 h 766482"/>
              <a:gd name="connsiteX2" fmla="*/ 82987 w 822959"/>
              <a:gd name="connsiteY2" fmla="*/ 458737 h 766482"/>
              <a:gd name="connsiteX3" fmla="*/ 82987 w 822959"/>
              <a:gd name="connsiteY3" fmla="*/ 457584 h 766482"/>
              <a:gd name="connsiteX4" fmla="*/ 205164 w 822959"/>
              <a:gd name="connsiteY4" fmla="*/ 0 h 766482"/>
              <a:gd name="connsiteX5" fmla="*/ 617796 w 822959"/>
              <a:gd name="connsiteY5" fmla="*/ 0 h 766482"/>
              <a:gd name="connsiteX6" fmla="*/ 739972 w 822959"/>
              <a:gd name="connsiteY6" fmla="*/ 457584 h 766482"/>
              <a:gd name="connsiteX7" fmla="*/ 741125 w 822959"/>
              <a:gd name="connsiteY7" fmla="*/ 458737 h 766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2959" h="766482">
                <a:moveTo>
                  <a:pt x="822960" y="766482"/>
                </a:moveTo>
                <a:lnTo>
                  <a:pt x="0" y="766482"/>
                </a:lnTo>
                <a:lnTo>
                  <a:pt x="82987" y="458737"/>
                </a:lnTo>
                <a:lnTo>
                  <a:pt x="82987" y="457584"/>
                </a:lnTo>
                <a:lnTo>
                  <a:pt x="205164" y="0"/>
                </a:lnTo>
                <a:lnTo>
                  <a:pt x="617796" y="0"/>
                </a:lnTo>
                <a:lnTo>
                  <a:pt x="739972" y="457584"/>
                </a:lnTo>
                <a:lnTo>
                  <a:pt x="741125" y="458737"/>
                </a:lnTo>
                <a:close/>
              </a:path>
            </a:pathLst>
          </a:custGeom>
          <a:solidFill>
            <a:schemeClr val="accent2"/>
          </a:solidFill>
          <a:ln w="11516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" name="Freeform: Shape 6">
            <a:extLst>
              <a:ext uri="{FF2B5EF4-FFF2-40B4-BE49-F238E27FC236}">
                <a16:creationId xmlns="" xmlns:a16="http://schemas.microsoft.com/office/drawing/2014/main" id="{369E3566-01A2-4E32-86F9-4D93717CE2B6}"/>
              </a:ext>
            </a:extLst>
          </p:cNvPr>
          <p:cNvSpPr/>
          <p:nvPr/>
        </p:nvSpPr>
        <p:spPr>
          <a:xfrm>
            <a:off x="5609960" y="2005136"/>
            <a:ext cx="935195" cy="930572"/>
          </a:xfrm>
          <a:custGeom>
            <a:avLst/>
            <a:gdLst>
              <a:gd name="connsiteX0" fmla="*/ 412632 w 412632"/>
              <a:gd name="connsiteY0" fmla="*/ 766482 h 766482"/>
              <a:gd name="connsiteX1" fmla="*/ 0 w 412632"/>
              <a:gd name="connsiteY1" fmla="*/ 766482 h 766482"/>
              <a:gd name="connsiteX2" fmla="*/ 41494 w 412632"/>
              <a:gd name="connsiteY2" fmla="*/ 610881 h 766482"/>
              <a:gd name="connsiteX3" fmla="*/ 41494 w 412632"/>
              <a:gd name="connsiteY3" fmla="*/ 610881 h 766482"/>
              <a:gd name="connsiteX4" fmla="*/ 205164 w 412632"/>
              <a:gd name="connsiteY4" fmla="*/ 0 h 766482"/>
              <a:gd name="connsiteX5" fmla="*/ 208622 w 412632"/>
              <a:gd name="connsiteY5" fmla="*/ 0 h 766482"/>
              <a:gd name="connsiteX6" fmla="*/ 371139 w 412632"/>
              <a:gd name="connsiteY6" fmla="*/ 610881 h 766482"/>
              <a:gd name="connsiteX7" fmla="*/ 371139 w 412632"/>
              <a:gd name="connsiteY7" fmla="*/ 610881 h 766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2632" h="766482">
                <a:moveTo>
                  <a:pt x="412632" y="766482"/>
                </a:moveTo>
                <a:lnTo>
                  <a:pt x="0" y="766482"/>
                </a:lnTo>
                <a:lnTo>
                  <a:pt x="41494" y="610881"/>
                </a:lnTo>
                <a:lnTo>
                  <a:pt x="41494" y="610881"/>
                </a:lnTo>
                <a:lnTo>
                  <a:pt x="205164" y="0"/>
                </a:lnTo>
                <a:lnTo>
                  <a:pt x="208622" y="0"/>
                </a:lnTo>
                <a:lnTo>
                  <a:pt x="371139" y="610881"/>
                </a:lnTo>
                <a:lnTo>
                  <a:pt x="371139" y="610881"/>
                </a:lnTo>
                <a:close/>
              </a:path>
            </a:pathLst>
          </a:custGeom>
          <a:solidFill>
            <a:schemeClr val="accent1"/>
          </a:solidFill>
          <a:ln w="11516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8" name="Group 17">
            <a:extLst>
              <a:ext uri="{FF2B5EF4-FFF2-40B4-BE49-F238E27FC236}">
                <a16:creationId xmlns="" xmlns:a16="http://schemas.microsoft.com/office/drawing/2014/main" id="{D1557439-A98C-499D-B11A-8C79253D1965}"/>
              </a:ext>
            </a:extLst>
          </p:cNvPr>
          <p:cNvGrpSpPr/>
          <p:nvPr/>
        </p:nvGrpSpPr>
        <p:grpSpPr>
          <a:xfrm flipH="1">
            <a:off x="6209562" y="2148339"/>
            <a:ext cx="724638" cy="257001"/>
            <a:chOff x="3442415" y="2100510"/>
            <a:chExt cx="724638" cy="257001"/>
          </a:xfrm>
        </p:grpSpPr>
        <p:cxnSp>
          <p:nvCxnSpPr>
            <p:cNvPr id="9" name="Straight Connector 18">
              <a:extLst>
                <a:ext uri="{FF2B5EF4-FFF2-40B4-BE49-F238E27FC236}">
                  <a16:creationId xmlns="" xmlns:a16="http://schemas.microsoft.com/office/drawing/2014/main" id="{B01D6650-80C0-4AE4-ABBC-9F3979326E5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910047" y="2100510"/>
              <a:ext cx="257006" cy="257001"/>
            </a:xfrm>
            <a:prstGeom prst="line">
              <a:avLst/>
            </a:prstGeom>
            <a:ln w="28575">
              <a:solidFill>
                <a:schemeClr val="accent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9">
              <a:extLst>
                <a:ext uri="{FF2B5EF4-FFF2-40B4-BE49-F238E27FC236}">
                  <a16:creationId xmlns="" xmlns:a16="http://schemas.microsoft.com/office/drawing/2014/main" id="{A1683DEC-147E-47AE-BBFE-4CFDCF883FC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42415" y="2105266"/>
              <a:ext cx="475696" cy="0"/>
            </a:xfrm>
            <a:prstGeom prst="line">
              <a:avLst/>
            </a:prstGeom>
            <a:ln w="28575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20">
            <a:extLst>
              <a:ext uri="{FF2B5EF4-FFF2-40B4-BE49-F238E27FC236}">
                <a16:creationId xmlns="" xmlns:a16="http://schemas.microsoft.com/office/drawing/2014/main" id="{784F0F5D-2170-41D5-A2D4-52612DDB536A}"/>
              </a:ext>
            </a:extLst>
          </p:cNvPr>
          <p:cNvGrpSpPr/>
          <p:nvPr/>
        </p:nvGrpSpPr>
        <p:grpSpPr>
          <a:xfrm>
            <a:off x="4528531" y="2952494"/>
            <a:ext cx="1111609" cy="280181"/>
            <a:chOff x="3078620" y="2100506"/>
            <a:chExt cx="1111609" cy="280181"/>
          </a:xfrm>
        </p:grpSpPr>
        <p:cxnSp>
          <p:nvCxnSpPr>
            <p:cNvPr id="12" name="Straight Connector 21">
              <a:extLst>
                <a:ext uri="{FF2B5EF4-FFF2-40B4-BE49-F238E27FC236}">
                  <a16:creationId xmlns="" xmlns:a16="http://schemas.microsoft.com/office/drawing/2014/main" id="{881DAC37-F82A-4E7F-B97D-21E7028F67F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910048" y="2100506"/>
              <a:ext cx="280181" cy="280181"/>
            </a:xfrm>
            <a:prstGeom prst="line">
              <a:avLst/>
            </a:prstGeom>
            <a:ln w="28575">
              <a:solidFill>
                <a:schemeClr val="accent2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22">
              <a:extLst>
                <a:ext uri="{FF2B5EF4-FFF2-40B4-BE49-F238E27FC236}">
                  <a16:creationId xmlns="" xmlns:a16="http://schemas.microsoft.com/office/drawing/2014/main" id="{5B6EEE45-E306-4AF5-BD40-BEDF29D1797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78620" y="2105266"/>
              <a:ext cx="839494" cy="0"/>
            </a:xfrm>
            <a:prstGeom prst="line">
              <a:avLst/>
            </a:prstGeom>
            <a:ln w="28575">
              <a:solidFill>
                <a:schemeClr val="accent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23">
            <a:extLst>
              <a:ext uri="{FF2B5EF4-FFF2-40B4-BE49-F238E27FC236}">
                <a16:creationId xmlns="" xmlns:a16="http://schemas.microsoft.com/office/drawing/2014/main" id="{401E3B55-8776-406E-ADAE-96A91911099E}"/>
              </a:ext>
            </a:extLst>
          </p:cNvPr>
          <p:cNvSpPr txBox="1"/>
          <p:nvPr/>
        </p:nvSpPr>
        <p:spPr>
          <a:xfrm>
            <a:off x="1202070" y="2873780"/>
            <a:ext cx="2251643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/>
              <a:t>A wonderful serenity </a:t>
            </a:r>
            <a:r>
              <a:rPr lang="en-US" sz="1200"/>
              <a:t>has taken has this </a:t>
            </a:r>
            <a:r>
              <a:rPr lang="en-US" sz="1200" dirty="0"/>
              <a:t>possession of </a:t>
            </a:r>
            <a:r>
              <a:rPr lang="en-US" sz="1200"/>
              <a:t>my entire</a:t>
            </a:r>
            <a:endParaRPr lang="en-US" sz="1200" dirty="0"/>
          </a:p>
        </p:txBody>
      </p:sp>
      <p:sp>
        <p:nvSpPr>
          <p:cNvPr id="15" name="TextBox 24">
            <a:extLst>
              <a:ext uri="{FF2B5EF4-FFF2-40B4-BE49-F238E27FC236}">
                <a16:creationId xmlns="" xmlns:a16="http://schemas.microsoft.com/office/drawing/2014/main" id="{F63B5C93-F999-4862-B69D-101311C46998}"/>
              </a:ext>
            </a:extLst>
          </p:cNvPr>
          <p:cNvSpPr txBox="1"/>
          <p:nvPr/>
        </p:nvSpPr>
        <p:spPr>
          <a:xfrm>
            <a:off x="1305691" y="2611644"/>
            <a:ext cx="214802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>
                <a:latin typeface="+mj-lt"/>
              </a:rPr>
              <a:t>Description</a:t>
            </a:r>
          </a:p>
        </p:txBody>
      </p:sp>
      <p:sp>
        <p:nvSpPr>
          <p:cNvPr id="16" name="TextBox 25">
            <a:extLst>
              <a:ext uri="{FF2B5EF4-FFF2-40B4-BE49-F238E27FC236}">
                <a16:creationId xmlns="" xmlns:a16="http://schemas.microsoft.com/office/drawing/2014/main" id="{37C5A87A-7FC8-4CBC-90DF-1C9E17D4FB32}"/>
              </a:ext>
            </a:extLst>
          </p:cNvPr>
          <p:cNvSpPr txBox="1"/>
          <p:nvPr/>
        </p:nvSpPr>
        <p:spPr>
          <a:xfrm>
            <a:off x="3494757" y="2685486"/>
            <a:ext cx="10290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>
                <a:solidFill>
                  <a:schemeClr val="accent2"/>
                </a:solidFill>
                <a:latin typeface="+mj-lt"/>
              </a:rPr>
              <a:t>350K</a:t>
            </a:r>
          </a:p>
        </p:txBody>
      </p:sp>
      <p:sp>
        <p:nvSpPr>
          <p:cNvPr id="17" name="TextBox 26">
            <a:extLst>
              <a:ext uri="{FF2B5EF4-FFF2-40B4-BE49-F238E27FC236}">
                <a16:creationId xmlns="" xmlns:a16="http://schemas.microsoft.com/office/drawing/2014/main" id="{4128BE4D-BD08-4F85-A390-799877729434}"/>
              </a:ext>
            </a:extLst>
          </p:cNvPr>
          <p:cNvSpPr txBox="1"/>
          <p:nvPr/>
        </p:nvSpPr>
        <p:spPr>
          <a:xfrm>
            <a:off x="8015065" y="2072175"/>
            <a:ext cx="2261988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</a:t>
            </a:r>
            <a:r>
              <a:rPr lang="en-US" sz="1200"/>
              <a:t>has taken has this </a:t>
            </a:r>
            <a:r>
              <a:rPr lang="en-US" sz="1200" dirty="0"/>
              <a:t>possession of </a:t>
            </a:r>
            <a:r>
              <a:rPr lang="en-US" sz="1200"/>
              <a:t>my entire</a:t>
            </a:r>
            <a:endParaRPr lang="en-US" sz="1200" dirty="0"/>
          </a:p>
        </p:txBody>
      </p:sp>
      <p:sp>
        <p:nvSpPr>
          <p:cNvPr id="18" name="TextBox 27">
            <a:extLst>
              <a:ext uri="{FF2B5EF4-FFF2-40B4-BE49-F238E27FC236}">
                <a16:creationId xmlns="" xmlns:a16="http://schemas.microsoft.com/office/drawing/2014/main" id="{E0A571E7-1A96-4925-AEEF-37A325F711BC}"/>
              </a:ext>
            </a:extLst>
          </p:cNvPr>
          <p:cNvSpPr txBox="1"/>
          <p:nvPr/>
        </p:nvSpPr>
        <p:spPr>
          <a:xfrm>
            <a:off x="8015065" y="1819943"/>
            <a:ext cx="214802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>
                <a:latin typeface="+mj-lt"/>
              </a:rPr>
              <a:t>Description</a:t>
            </a:r>
          </a:p>
        </p:txBody>
      </p:sp>
      <p:sp>
        <p:nvSpPr>
          <p:cNvPr id="19" name="TextBox 28">
            <a:extLst>
              <a:ext uri="{FF2B5EF4-FFF2-40B4-BE49-F238E27FC236}">
                <a16:creationId xmlns="" xmlns:a16="http://schemas.microsoft.com/office/drawing/2014/main" id="{CE93B728-43CE-444C-B124-7A0CA573E023}"/>
              </a:ext>
            </a:extLst>
          </p:cNvPr>
          <p:cNvSpPr txBox="1"/>
          <p:nvPr/>
        </p:nvSpPr>
        <p:spPr>
          <a:xfrm>
            <a:off x="6985967" y="1896887"/>
            <a:ext cx="10290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>
                <a:solidFill>
                  <a:schemeClr val="accent1"/>
                </a:solidFill>
                <a:latin typeface="+mj-lt"/>
              </a:rPr>
              <a:t>435K</a:t>
            </a:r>
          </a:p>
        </p:txBody>
      </p:sp>
      <p:grpSp>
        <p:nvGrpSpPr>
          <p:cNvPr id="20" name="Group 29">
            <a:extLst>
              <a:ext uri="{FF2B5EF4-FFF2-40B4-BE49-F238E27FC236}">
                <a16:creationId xmlns="" xmlns:a16="http://schemas.microsoft.com/office/drawing/2014/main" id="{6C740659-8583-4D83-BD6B-1BE75EE44AA6}"/>
              </a:ext>
            </a:extLst>
          </p:cNvPr>
          <p:cNvGrpSpPr/>
          <p:nvPr/>
        </p:nvGrpSpPr>
        <p:grpSpPr>
          <a:xfrm flipH="1">
            <a:off x="7074643" y="3863782"/>
            <a:ext cx="720986" cy="257001"/>
            <a:chOff x="3446067" y="2100510"/>
            <a:chExt cx="720986" cy="257001"/>
          </a:xfrm>
        </p:grpSpPr>
        <p:cxnSp>
          <p:nvCxnSpPr>
            <p:cNvPr id="21" name="Straight Connector 30">
              <a:extLst>
                <a:ext uri="{FF2B5EF4-FFF2-40B4-BE49-F238E27FC236}">
                  <a16:creationId xmlns="" xmlns:a16="http://schemas.microsoft.com/office/drawing/2014/main" id="{B6C49B67-2020-415D-9FE1-28BF9D37113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910047" y="2100510"/>
              <a:ext cx="257006" cy="257001"/>
            </a:xfrm>
            <a:prstGeom prst="line">
              <a:avLst/>
            </a:prstGeom>
            <a:ln w="28575">
              <a:solidFill>
                <a:schemeClr val="accent3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31">
              <a:extLst>
                <a:ext uri="{FF2B5EF4-FFF2-40B4-BE49-F238E27FC236}">
                  <a16:creationId xmlns="" xmlns:a16="http://schemas.microsoft.com/office/drawing/2014/main" id="{DA2627E9-765C-41AA-A3E9-2C9A904C622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46067" y="2105266"/>
              <a:ext cx="472044" cy="0"/>
            </a:xfrm>
            <a:prstGeom prst="line">
              <a:avLst/>
            </a:prstGeom>
            <a:ln w="28575"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32">
            <a:extLst>
              <a:ext uri="{FF2B5EF4-FFF2-40B4-BE49-F238E27FC236}">
                <a16:creationId xmlns="" xmlns:a16="http://schemas.microsoft.com/office/drawing/2014/main" id="{AD179541-A65B-42DF-A763-99733FAB891C}"/>
              </a:ext>
            </a:extLst>
          </p:cNvPr>
          <p:cNvSpPr txBox="1"/>
          <p:nvPr/>
        </p:nvSpPr>
        <p:spPr>
          <a:xfrm>
            <a:off x="8880146" y="3787618"/>
            <a:ext cx="2261988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has taken has this possession of my entire</a:t>
            </a:r>
          </a:p>
        </p:txBody>
      </p:sp>
      <p:sp>
        <p:nvSpPr>
          <p:cNvPr id="24" name="TextBox 33">
            <a:extLst>
              <a:ext uri="{FF2B5EF4-FFF2-40B4-BE49-F238E27FC236}">
                <a16:creationId xmlns="" xmlns:a16="http://schemas.microsoft.com/office/drawing/2014/main" id="{C7CED8BA-549A-4C96-A8E4-E6ED642DBCDF}"/>
              </a:ext>
            </a:extLst>
          </p:cNvPr>
          <p:cNvSpPr txBox="1"/>
          <p:nvPr/>
        </p:nvSpPr>
        <p:spPr>
          <a:xfrm>
            <a:off x="8880146" y="3535386"/>
            <a:ext cx="214802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>
                <a:latin typeface="+mj-lt"/>
              </a:rPr>
              <a:t>Description</a:t>
            </a:r>
          </a:p>
        </p:txBody>
      </p:sp>
      <p:sp>
        <p:nvSpPr>
          <p:cNvPr id="25" name="TextBox 34">
            <a:extLst>
              <a:ext uri="{FF2B5EF4-FFF2-40B4-BE49-F238E27FC236}">
                <a16:creationId xmlns="" xmlns:a16="http://schemas.microsoft.com/office/drawing/2014/main" id="{E9E1D8B1-4675-436B-AED8-4C916F96FE1D}"/>
              </a:ext>
            </a:extLst>
          </p:cNvPr>
          <p:cNvSpPr txBox="1"/>
          <p:nvPr/>
        </p:nvSpPr>
        <p:spPr>
          <a:xfrm>
            <a:off x="7820592" y="3612330"/>
            <a:ext cx="10290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>
                <a:solidFill>
                  <a:schemeClr val="accent3"/>
                </a:solidFill>
                <a:latin typeface="+mj-lt"/>
              </a:rPr>
              <a:t>323K</a:t>
            </a:r>
          </a:p>
        </p:txBody>
      </p:sp>
      <p:grpSp>
        <p:nvGrpSpPr>
          <p:cNvPr id="26" name="Group 35">
            <a:extLst>
              <a:ext uri="{FF2B5EF4-FFF2-40B4-BE49-F238E27FC236}">
                <a16:creationId xmlns="" xmlns:a16="http://schemas.microsoft.com/office/drawing/2014/main" id="{7ABA4EC2-CA68-4A92-986A-7D23A1727E3C}"/>
              </a:ext>
            </a:extLst>
          </p:cNvPr>
          <p:cNvGrpSpPr/>
          <p:nvPr/>
        </p:nvGrpSpPr>
        <p:grpSpPr>
          <a:xfrm>
            <a:off x="3931920" y="4725261"/>
            <a:ext cx="759558" cy="280181"/>
            <a:chOff x="3430671" y="2100506"/>
            <a:chExt cx="759558" cy="280181"/>
          </a:xfrm>
        </p:grpSpPr>
        <p:cxnSp>
          <p:nvCxnSpPr>
            <p:cNvPr id="27" name="Straight Connector 36">
              <a:extLst>
                <a:ext uri="{FF2B5EF4-FFF2-40B4-BE49-F238E27FC236}">
                  <a16:creationId xmlns="" xmlns:a16="http://schemas.microsoft.com/office/drawing/2014/main" id="{40A84362-6C9C-459E-8729-74049B4935F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910048" y="2100506"/>
              <a:ext cx="280181" cy="280181"/>
            </a:xfrm>
            <a:prstGeom prst="line">
              <a:avLst/>
            </a:prstGeom>
            <a:ln w="28575">
              <a:solidFill>
                <a:schemeClr val="accent4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37">
              <a:extLst>
                <a:ext uri="{FF2B5EF4-FFF2-40B4-BE49-F238E27FC236}">
                  <a16:creationId xmlns="" xmlns:a16="http://schemas.microsoft.com/office/drawing/2014/main" id="{43A8FB70-C302-480B-96A8-5DDD21D00D2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30671" y="2105266"/>
              <a:ext cx="487443" cy="0"/>
            </a:xfrm>
            <a:prstGeom prst="line">
              <a:avLst/>
            </a:prstGeom>
            <a:ln w="28575">
              <a:solidFill>
                <a:schemeClr val="accent4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extBox 38">
            <a:extLst>
              <a:ext uri="{FF2B5EF4-FFF2-40B4-BE49-F238E27FC236}">
                <a16:creationId xmlns="" xmlns:a16="http://schemas.microsoft.com/office/drawing/2014/main" id="{FA7EB977-6472-4683-BB3C-30E9D793AC5A}"/>
              </a:ext>
            </a:extLst>
          </p:cNvPr>
          <p:cNvSpPr txBox="1"/>
          <p:nvPr/>
        </p:nvSpPr>
        <p:spPr>
          <a:xfrm>
            <a:off x="622448" y="4659565"/>
            <a:ext cx="2251643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/>
              <a:t>A wonderful serenity </a:t>
            </a:r>
            <a:r>
              <a:rPr lang="en-US" sz="1200"/>
              <a:t>has taken has this </a:t>
            </a:r>
            <a:r>
              <a:rPr lang="en-US" sz="1200" dirty="0"/>
              <a:t>possession of </a:t>
            </a:r>
            <a:r>
              <a:rPr lang="en-US" sz="1200"/>
              <a:t>my entire</a:t>
            </a:r>
            <a:endParaRPr lang="en-US" sz="1200" dirty="0"/>
          </a:p>
        </p:txBody>
      </p:sp>
      <p:sp>
        <p:nvSpPr>
          <p:cNvPr id="30" name="TextBox 39">
            <a:extLst>
              <a:ext uri="{FF2B5EF4-FFF2-40B4-BE49-F238E27FC236}">
                <a16:creationId xmlns="" xmlns:a16="http://schemas.microsoft.com/office/drawing/2014/main" id="{CB51D9A7-44C2-4627-9008-BFA23819BC41}"/>
              </a:ext>
            </a:extLst>
          </p:cNvPr>
          <p:cNvSpPr txBox="1"/>
          <p:nvPr/>
        </p:nvSpPr>
        <p:spPr>
          <a:xfrm>
            <a:off x="726069" y="4397429"/>
            <a:ext cx="214802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>
                <a:latin typeface="+mj-lt"/>
              </a:rPr>
              <a:t>Description</a:t>
            </a:r>
          </a:p>
        </p:txBody>
      </p:sp>
      <p:sp>
        <p:nvSpPr>
          <p:cNvPr id="31" name="TextBox 40">
            <a:extLst>
              <a:ext uri="{FF2B5EF4-FFF2-40B4-BE49-F238E27FC236}">
                <a16:creationId xmlns="" xmlns:a16="http://schemas.microsoft.com/office/drawing/2014/main" id="{6A8872E1-F967-4A9C-BD12-2BA537B8B092}"/>
              </a:ext>
            </a:extLst>
          </p:cNvPr>
          <p:cNvSpPr txBox="1"/>
          <p:nvPr/>
        </p:nvSpPr>
        <p:spPr>
          <a:xfrm>
            <a:off x="2776150" y="4471271"/>
            <a:ext cx="11557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>
                <a:solidFill>
                  <a:schemeClr val="accent4"/>
                </a:solidFill>
                <a:latin typeface="+mj-lt"/>
              </a:rPr>
              <a:t>240K</a:t>
            </a:r>
          </a:p>
        </p:txBody>
      </p:sp>
      <p:grpSp>
        <p:nvGrpSpPr>
          <p:cNvPr id="32" name="Graphic 1">
            <a:extLst>
              <a:ext uri="{FF2B5EF4-FFF2-40B4-BE49-F238E27FC236}">
                <a16:creationId xmlns="" xmlns:a16="http://schemas.microsoft.com/office/drawing/2014/main" id="{09D07485-E268-4A12-9AD7-BA7242454A37}"/>
              </a:ext>
            </a:extLst>
          </p:cNvPr>
          <p:cNvGrpSpPr/>
          <p:nvPr/>
        </p:nvGrpSpPr>
        <p:grpSpPr>
          <a:xfrm>
            <a:off x="5906078" y="2568198"/>
            <a:ext cx="345566" cy="208722"/>
            <a:chOff x="1347787" y="2615565"/>
            <a:chExt cx="952500" cy="575309"/>
          </a:xfrm>
          <a:solidFill>
            <a:schemeClr val="bg2"/>
          </a:solidFill>
        </p:grpSpPr>
        <p:sp>
          <p:nvSpPr>
            <p:cNvPr id="33" name="Freeform: Shape 45">
              <a:extLst>
                <a:ext uri="{FF2B5EF4-FFF2-40B4-BE49-F238E27FC236}">
                  <a16:creationId xmlns="" xmlns:a16="http://schemas.microsoft.com/office/drawing/2014/main" id="{3A0E0DD2-F140-482B-8254-E64229CEF037}"/>
                </a:ext>
              </a:extLst>
            </p:cNvPr>
            <p:cNvSpPr/>
            <p:nvPr/>
          </p:nvSpPr>
          <p:spPr>
            <a:xfrm>
              <a:off x="2062162" y="2812732"/>
              <a:ext cx="238125" cy="378142"/>
            </a:xfrm>
            <a:custGeom>
              <a:avLst/>
              <a:gdLst>
                <a:gd name="connsiteX0" fmla="*/ 43815 w 238125"/>
                <a:gd name="connsiteY0" fmla="*/ 0 h 378142"/>
                <a:gd name="connsiteX1" fmla="*/ 0 w 238125"/>
                <a:gd name="connsiteY1" fmla="*/ 0 h 378142"/>
                <a:gd name="connsiteX2" fmla="*/ 0 w 238125"/>
                <a:gd name="connsiteY2" fmla="*/ 378142 h 378142"/>
                <a:gd name="connsiteX3" fmla="*/ 238125 w 238125"/>
                <a:gd name="connsiteY3" fmla="*/ 378142 h 378142"/>
                <a:gd name="connsiteX4" fmla="*/ 238125 w 238125"/>
                <a:gd name="connsiteY4" fmla="*/ 195263 h 378142"/>
                <a:gd name="connsiteX5" fmla="*/ 43815 w 238125"/>
                <a:gd name="connsiteY5" fmla="*/ 0 h 37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8125" h="378142">
                  <a:moveTo>
                    <a:pt x="43815" y="0"/>
                  </a:moveTo>
                  <a:lnTo>
                    <a:pt x="0" y="0"/>
                  </a:lnTo>
                  <a:lnTo>
                    <a:pt x="0" y="378142"/>
                  </a:lnTo>
                  <a:lnTo>
                    <a:pt x="238125" y="378142"/>
                  </a:lnTo>
                  <a:lnTo>
                    <a:pt x="238125" y="195263"/>
                  </a:lnTo>
                  <a:cubicBezTo>
                    <a:pt x="238125" y="87630"/>
                    <a:pt x="150495" y="0"/>
                    <a:pt x="4381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" name="Freeform: Shape 46">
              <a:extLst>
                <a:ext uri="{FF2B5EF4-FFF2-40B4-BE49-F238E27FC236}">
                  <a16:creationId xmlns="" xmlns:a16="http://schemas.microsoft.com/office/drawing/2014/main" id="{30AC4DF0-65A5-49A7-A8EE-25B49422B74E}"/>
                </a:ext>
              </a:extLst>
            </p:cNvPr>
            <p:cNvSpPr/>
            <p:nvPr/>
          </p:nvSpPr>
          <p:spPr>
            <a:xfrm>
              <a:off x="1347787" y="2714625"/>
              <a:ext cx="139065" cy="476250"/>
            </a:xfrm>
            <a:custGeom>
              <a:avLst/>
              <a:gdLst>
                <a:gd name="connsiteX0" fmla="*/ 0 w 139065"/>
                <a:gd name="connsiteY0" fmla="*/ 0 h 476250"/>
                <a:gd name="connsiteX1" fmla="*/ 139065 w 139065"/>
                <a:gd name="connsiteY1" fmla="*/ 0 h 476250"/>
                <a:gd name="connsiteX2" fmla="*/ 139065 w 139065"/>
                <a:gd name="connsiteY2" fmla="*/ 476250 h 476250"/>
                <a:gd name="connsiteX3" fmla="*/ 0 w 139065"/>
                <a:gd name="connsiteY3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065" h="476250">
                  <a:moveTo>
                    <a:pt x="0" y="0"/>
                  </a:moveTo>
                  <a:lnTo>
                    <a:pt x="139065" y="0"/>
                  </a:lnTo>
                  <a:lnTo>
                    <a:pt x="139065" y="476250"/>
                  </a:lnTo>
                  <a:lnTo>
                    <a:pt x="0" y="4762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" name="Freeform: Shape 47">
              <a:extLst>
                <a:ext uri="{FF2B5EF4-FFF2-40B4-BE49-F238E27FC236}">
                  <a16:creationId xmlns="" xmlns:a16="http://schemas.microsoft.com/office/drawing/2014/main" id="{B6670F9E-18C3-499B-8280-7BC91B1500FE}"/>
                </a:ext>
              </a:extLst>
            </p:cNvPr>
            <p:cNvSpPr/>
            <p:nvPr/>
          </p:nvSpPr>
          <p:spPr>
            <a:xfrm>
              <a:off x="1522094" y="2615565"/>
              <a:ext cx="540067" cy="435292"/>
            </a:xfrm>
            <a:custGeom>
              <a:avLst/>
              <a:gdLst>
                <a:gd name="connsiteX0" fmla="*/ 344805 w 540067"/>
                <a:gd name="connsiteY0" fmla="*/ 99060 h 435292"/>
                <a:gd name="connsiteX1" fmla="*/ 540068 w 540067"/>
                <a:gd name="connsiteY1" fmla="*/ 99060 h 435292"/>
                <a:gd name="connsiteX2" fmla="*/ 540068 w 540067"/>
                <a:gd name="connsiteY2" fmla="*/ 0 h 435292"/>
                <a:gd name="connsiteX3" fmla="*/ 344805 w 540067"/>
                <a:gd name="connsiteY3" fmla="*/ 0 h 435292"/>
                <a:gd name="connsiteX4" fmla="*/ 259080 w 540067"/>
                <a:gd name="connsiteY4" fmla="*/ 0 h 435292"/>
                <a:gd name="connsiteX5" fmla="*/ 63818 w 540067"/>
                <a:gd name="connsiteY5" fmla="*/ 0 h 435292"/>
                <a:gd name="connsiteX6" fmla="*/ 63818 w 540067"/>
                <a:gd name="connsiteY6" fmla="*/ 99060 h 435292"/>
                <a:gd name="connsiteX7" fmla="*/ 259080 w 540067"/>
                <a:gd name="connsiteY7" fmla="*/ 99060 h 435292"/>
                <a:gd name="connsiteX8" fmla="*/ 259080 w 540067"/>
                <a:gd name="connsiteY8" fmla="*/ 197167 h 435292"/>
                <a:gd name="connsiteX9" fmla="*/ 0 w 540067"/>
                <a:gd name="connsiteY9" fmla="*/ 197167 h 435292"/>
                <a:gd name="connsiteX10" fmla="*/ 0 w 540067"/>
                <a:gd name="connsiteY10" fmla="*/ 435292 h 435292"/>
                <a:gd name="connsiteX11" fmla="*/ 505778 w 540067"/>
                <a:gd name="connsiteY11" fmla="*/ 435292 h 435292"/>
                <a:gd name="connsiteX12" fmla="*/ 505778 w 540067"/>
                <a:gd name="connsiteY12" fmla="*/ 197167 h 435292"/>
                <a:gd name="connsiteX13" fmla="*/ 344805 w 540067"/>
                <a:gd name="connsiteY13" fmla="*/ 197167 h 43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0067" h="435292">
                  <a:moveTo>
                    <a:pt x="344805" y="99060"/>
                  </a:moveTo>
                  <a:lnTo>
                    <a:pt x="540068" y="99060"/>
                  </a:lnTo>
                  <a:lnTo>
                    <a:pt x="540068" y="0"/>
                  </a:lnTo>
                  <a:lnTo>
                    <a:pt x="344805" y="0"/>
                  </a:lnTo>
                  <a:lnTo>
                    <a:pt x="259080" y="0"/>
                  </a:lnTo>
                  <a:lnTo>
                    <a:pt x="63818" y="0"/>
                  </a:lnTo>
                  <a:lnTo>
                    <a:pt x="63818" y="99060"/>
                  </a:lnTo>
                  <a:lnTo>
                    <a:pt x="259080" y="99060"/>
                  </a:lnTo>
                  <a:lnTo>
                    <a:pt x="259080" y="197167"/>
                  </a:lnTo>
                  <a:lnTo>
                    <a:pt x="0" y="197167"/>
                  </a:lnTo>
                  <a:lnTo>
                    <a:pt x="0" y="435292"/>
                  </a:lnTo>
                  <a:lnTo>
                    <a:pt x="505778" y="435292"/>
                  </a:lnTo>
                  <a:lnTo>
                    <a:pt x="505778" y="197167"/>
                  </a:lnTo>
                  <a:lnTo>
                    <a:pt x="344805" y="19716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36" name="Graphic 1">
            <a:extLst>
              <a:ext uri="{FF2B5EF4-FFF2-40B4-BE49-F238E27FC236}">
                <a16:creationId xmlns="" xmlns:a16="http://schemas.microsoft.com/office/drawing/2014/main" id="{84C107ED-7F98-446D-8DD2-A44BD05059CA}"/>
              </a:ext>
            </a:extLst>
          </p:cNvPr>
          <p:cNvGrpSpPr/>
          <p:nvPr/>
        </p:nvGrpSpPr>
        <p:grpSpPr>
          <a:xfrm>
            <a:off x="5929751" y="3279354"/>
            <a:ext cx="298220" cy="297874"/>
            <a:chOff x="3634739" y="2474595"/>
            <a:chExt cx="822007" cy="821054"/>
          </a:xfrm>
          <a:solidFill>
            <a:schemeClr val="bg2"/>
          </a:solidFill>
        </p:grpSpPr>
        <p:sp>
          <p:nvSpPr>
            <p:cNvPr id="37" name="Freeform: Shape 49">
              <a:extLst>
                <a:ext uri="{FF2B5EF4-FFF2-40B4-BE49-F238E27FC236}">
                  <a16:creationId xmlns="" xmlns:a16="http://schemas.microsoft.com/office/drawing/2014/main" id="{B0F8D03D-D847-42F5-BB49-652007C6300C}"/>
                </a:ext>
              </a:extLst>
            </p:cNvPr>
            <p:cNvSpPr/>
            <p:nvPr/>
          </p:nvSpPr>
          <p:spPr>
            <a:xfrm>
              <a:off x="3672702" y="2474595"/>
              <a:ext cx="784044" cy="784044"/>
            </a:xfrm>
            <a:custGeom>
              <a:avLst/>
              <a:gdLst>
                <a:gd name="connsiteX0" fmla="*/ 784045 w 784044"/>
                <a:gd name="connsiteY0" fmla="*/ 0 h 784044"/>
                <a:gd name="connsiteX1" fmla="*/ 584020 w 784044"/>
                <a:gd name="connsiteY1" fmla="*/ 683895 h 784044"/>
                <a:gd name="connsiteX2" fmla="*/ 115390 w 784044"/>
                <a:gd name="connsiteY2" fmla="*/ 698183 h 784044"/>
                <a:gd name="connsiteX3" fmla="*/ 180160 w 784044"/>
                <a:gd name="connsiteY3" fmla="*/ 633413 h 784044"/>
                <a:gd name="connsiteX4" fmla="*/ 387805 w 784044"/>
                <a:gd name="connsiteY4" fmla="*/ 609600 h 784044"/>
                <a:gd name="connsiteX5" fmla="*/ 383042 w 784044"/>
                <a:gd name="connsiteY5" fmla="*/ 568643 h 784044"/>
                <a:gd name="connsiteX6" fmla="*/ 226832 w 784044"/>
                <a:gd name="connsiteY6" fmla="*/ 586740 h 784044"/>
                <a:gd name="connsiteX7" fmla="*/ 302080 w 784044"/>
                <a:gd name="connsiteY7" fmla="*/ 511492 h 784044"/>
                <a:gd name="connsiteX8" fmla="*/ 509725 w 784044"/>
                <a:gd name="connsiteY8" fmla="*/ 487680 h 784044"/>
                <a:gd name="connsiteX9" fmla="*/ 504962 w 784044"/>
                <a:gd name="connsiteY9" fmla="*/ 446722 h 784044"/>
                <a:gd name="connsiteX10" fmla="*/ 348752 w 784044"/>
                <a:gd name="connsiteY10" fmla="*/ 464820 h 784044"/>
                <a:gd name="connsiteX11" fmla="*/ 504962 w 784044"/>
                <a:gd name="connsiteY11" fmla="*/ 308610 h 784044"/>
                <a:gd name="connsiteX12" fmla="*/ 475435 w 784044"/>
                <a:gd name="connsiteY12" fmla="*/ 279083 h 784044"/>
                <a:gd name="connsiteX13" fmla="*/ 323035 w 784044"/>
                <a:gd name="connsiteY13" fmla="*/ 431483 h 784044"/>
                <a:gd name="connsiteX14" fmla="*/ 344942 w 784044"/>
                <a:gd name="connsiteY14" fmla="*/ 293370 h 784044"/>
                <a:gd name="connsiteX15" fmla="*/ 303985 w 784044"/>
                <a:gd name="connsiteY15" fmla="*/ 286702 h 784044"/>
                <a:gd name="connsiteX16" fmla="*/ 273505 w 784044"/>
                <a:gd name="connsiteY16" fmla="*/ 481013 h 784044"/>
                <a:gd name="connsiteX17" fmla="*/ 201115 w 784044"/>
                <a:gd name="connsiteY17" fmla="*/ 553402 h 784044"/>
                <a:gd name="connsiteX18" fmla="*/ 223022 w 784044"/>
                <a:gd name="connsiteY18" fmla="*/ 415290 h 784044"/>
                <a:gd name="connsiteX19" fmla="*/ 182065 w 784044"/>
                <a:gd name="connsiteY19" fmla="*/ 408622 h 784044"/>
                <a:gd name="connsiteX20" fmla="*/ 151585 w 784044"/>
                <a:gd name="connsiteY20" fmla="*/ 602933 h 784044"/>
                <a:gd name="connsiteX21" fmla="*/ 85862 w 784044"/>
                <a:gd name="connsiteY21" fmla="*/ 668655 h 784044"/>
                <a:gd name="connsiteX22" fmla="*/ 100150 w 784044"/>
                <a:gd name="connsiteY22" fmla="*/ 200025 h 784044"/>
                <a:gd name="connsiteX23" fmla="*/ 784045 w 784044"/>
                <a:gd name="connsiteY23" fmla="*/ 0 h 784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84044" h="784044">
                  <a:moveTo>
                    <a:pt x="784045" y="0"/>
                  </a:moveTo>
                  <a:cubicBezTo>
                    <a:pt x="784045" y="0"/>
                    <a:pt x="717370" y="549593"/>
                    <a:pt x="584020" y="683895"/>
                  </a:cubicBezTo>
                  <a:cubicBezTo>
                    <a:pt x="455432" y="812483"/>
                    <a:pt x="249692" y="817245"/>
                    <a:pt x="115390" y="698183"/>
                  </a:cubicBezTo>
                  <a:lnTo>
                    <a:pt x="180160" y="633413"/>
                  </a:lnTo>
                  <a:lnTo>
                    <a:pt x="387805" y="609600"/>
                  </a:lnTo>
                  <a:lnTo>
                    <a:pt x="383042" y="568643"/>
                  </a:lnTo>
                  <a:lnTo>
                    <a:pt x="226832" y="586740"/>
                  </a:lnTo>
                  <a:lnTo>
                    <a:pt x="302080" y="511492"/>
                  </a:lnTo>
                  <a:lnTo>
                    <a:pt x="509725" y="487680"/>
                  </a:lnTo>
                  <a:lnTo>
                    <a:pt x="504962" y="446722"/>
                  </a:lnTo>
                  <a:lnTo>
                    <a:pt x="348752" y="464820"/>
                  </a:lnTo>
                  <a:lnTo>
                    <a:pt x="504962" y="308610"/>
                  </a:lnTo>
                  <a:lnTo>
                    <a:pt x="475435" y="279083"/>
                  </a:lnTo>
                  <a:lnTo>
                    <a:pt x="323035" y="431483"/>
                  </a:lnTo>
                  <a:lnTo>
                    <a:pt x="344942" y="293370"/>
                  </a:lnTo>
                  <a:lnTo>
                    <a:pt x="303985" y="286702"/>
                  </a:lnTo>
                  <a:lnTo>
                    <a:pt x="273505" y="481013"/>
                  </a:lnTo>
                  <a:lnTo>
                    <a:pt x="201115" y="553402"/>
                  </a:lnTo>
                  <a:lnTo>
                    <a:pt x="223022" y="415290"/>
                  </a:lnTo>
                  <a:lnTo>
                    <a:pt x="182065" y="408622"/>
                  </a:lnTo>
                  <a:lnTo>
                    <a:pt x="151585" y="602933"/>
                  </a:lnTo>
                  <a:lnTo>
                    <a:pt x="85862" y="668655"/>
                  </a:lnTo>
                  <a:cubicBezTo>
                    <a:pt x="-33200" y="534352"/>
                    <a:pt x="-28438" y="328613"/>
                    <a:pt x="100150" y="200025"/>
                  </a:cubicBezTo>
                  <a:cubicBezTo>
                    <a:pt x="233500" y="66675"/>
                    <a:pt x="784045" y="0"/>
                    <a:pt x="78404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" name="Freeform: Shape 50">
              <a:extLst>
                <a:ext uri="{FF2B5EF4-FFF2-40B4-BE49-F238E27FC236}">
                  <a16:creationId xmlns="" xmlns:a16="http://schemas.microsoft.com/office/drawing/2014/main" id="{AF0A445D-D41C-4910-851D-76741E48E35B}"/>
                </a:ext>
              </a:extLst>
            </p:cNvPr>
            <p:cNvSpPr/>
            <p:nvPr/>
          </p:nvSpPr>
          <p:spPr>
            <a:xfrm>
              <a:off x="3634739" y="3143250"/>
              <a:ext cx="153352" cy="152400"/>
            </a:xfrm>
            <a:custGeom>
              <a:avLst/>
              <a:gdLst>
                <a:gd name="connsiteX0" fmla="*/ 153353 w 153352"/>
                <a:gd name="connsiteY0" fmla="*/ 29528 h 152400"/>
                <a:gd name="connsiteX1" fmla="*/ 29527 w 153352"/>
                <a:gd name="connsiteY1" fmla="*/ 152400 h 152400"/>
                <a:gd name="connsiteX2" fmla="*/ 0 w 153352"/>
                <a:gd name="connsiteY2" fmla="*/ 122872 h 152400"/>
                <a:gd name="connsiteX3" fmla="*/ 122872 w 153352"/>
                <a:gd name="connsiteY3" fmla="*/ 0 h 152400"/>
                <a:gd name="connsiteX4" fmla="*/ 137160 w 153352"/>
                <a:gd name="connsiteY4" fmla="*/ 15240 h 152400"/>
                <a:gd name="connsiteX5" fmla="*/ 153353 w 153352"/>
                <a:gd name="connsiteY5" fmla="*/ 29528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3352" h="152400">
                  <a:moveTo>
                    <a:pt x="153353" y="29528"/>
                  </a:moveTo>
                  <a:lnTo>
                    <a:pt x="29527" y="152400"/>
                  </a:lnTo>
                  <a:lnTo>
                    <a:pt x="0" y="122872"/>
                  </a:lnTo>
                  <a:lnTo>
                    <a:pt x="122872" y="0"/>
                  </a:lnTo>
                  <a:cubicBezTo>
                    <a:pt x="127635" y="4763"/>
                    <a:pt x="132397" y="10478"/>
                    <a:pt x="137160" y="15240"/>
                  </a:cubicBezTo>
                  <a:cubicBezTo>
                    <a:pt x="142875" y="20003"/>
                    <a:pt x="147638" y="24765"/>
                    <a:pt x="153353" y="295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39" name="Graphic 1">
            <a:extLst>
              <a:ext uri="{FF2B5EF4-FFF2-40B4-BE49-F238E27FC236}">
                <a16:creationId xmlns="" xmlns:a16="http://schemas.microsoft.com/office/drawing/2014/main" id="{01401446-BE5C-4A08-A385-98C5989B742E}"/>
              </a:ext>
            </a:extLst>
          </p:cNvPr>
          <p:cNvGrpSpPr/>
          <p:nvPr/>
        </p:nvGrpSpPr>
        <p:grpSpPr>
          <a:xfrm>
            <a:off x="5882753" y="4136040"/>
            <a:ext cx="392216" cy="314810"/>
            <a:chOff x="6348412" y="2426970"/>
            <a:chExt cx="1081087" cy="867727"/>
          </a:xfrm>
          <a:solidFill>
            <a:schemeClr val="bg2"/>
          </a:solidFill>
        </p:grpSpPr>
        <p:grpSp>
          <p:nvGrpSpPr>
            <p:cNvPr id="40" name="Graphic 1">
              <a:extLst>
                <a:ext uri="{FF2B5EF4-FFF2-40B4-BE49-F238E27FC236}">
                  <a16:creationId xmlns="" xmlns:a16="http://schemas.microsoft.com/office/drawing/2014/main" id="{394C0762-91F0-424E-8A92-3D04019CDD74}"/>
                </a:ext>
              </a:extLst>
            </p:cNvPr>
            <p:cNvGrpSpPr/>
            <p:nvPr/>
          </p:nvGrpSpPr>
          <p:grpSpPr>
            <a:xfrm>
              <a:off x="6348412" y="2426970"/>
              <a:ext cx="1081087" cy="529589"/>
              <a:chOff x="6348412" y="2426970"/>
              <a:chExt cx="1081087" cy="529589"/>
            </a:xfrm>
            <a:grpFill/>
          </p:grpSpPr>
          <p:sp>
            <p:nvSpPr>
              <p:cNvPr id="42" name="Freeform: Shape 54">
                <a:extLst>
                  <a:ext uri="{FF2B5EF4-FFF2-40B4-BE49-F238E27FC236}">
                    <a16:creationId xmlns="" xmlns:a16="http://schemas.microsoft.com/office/drawing/2014/main" id="{E1DEA49F-3859-45F6-855F-4754EE5082C1}"/>
                  </a:ext>
                </a:extLst>
              </p:cNvPr>
              <p:cNvSpPr/>
              <p:nvPr/>
            </p:nvSpPr>
            <p:spPr>
              <a:xfrm>
                <a:off x="6348412" y="2426970"/>
                <a:ext cx="463867" cy="333375"/>
              </a:xfrm>
              <a:custGeom>
                <a:avLst/>
                <a:gdLst>
                  <a:gd name="connsiteX0" fmla="*/ 442913 w 463867"/>
                  <a:gd name="connsiteY0" fmla="*/ 189547 h 333375"/>
                  <a:gd name="connsiteX1" fmla="*/ 462915 w 463867"/>
                  <a:gd name="connsiteY1" fmla="*/ 194310 h 333375"/>
                  <a:gd name="connsiteX2" fmla="*/ 299085 w 463867"/>
                  <a:gd name="connsiteY2" fmla="*/ 333375 h 333375"/>
                  <a:gd name="connsiteX3" fmla="*/ 22860 w 463867"/>
                  <a:gd name="connsiteY3" fmla="*/ 184785 h 333375"/>
                  <a:gd name="connsiteX4" fmla="*/ 0 w 463867"/>
                  <a:gd name="connsiteY4" fmla="*/ 166688 h 333375"/>
                  <a:gd name="connsiteX5" fmla="*/ 22860 w 463867"/>
                  <a:gd name="connsiteY5" fmla="*/ 148590 h 333375"/>
                  <a:gd name="connsiteX6" fmla="*/ 299085 w 463867"/>
                  <a:gd name="connsiteY6" fmla="*/ 0 h 333375"/>
                  <a:gd name="connsiteX7" fmla="*/ 463868 w 463867"/>
                  <a:gd name="connsiteY7" fmla="*/ 146685 h 333375"/>
                  <a:gd name="connsiteX8" fmla="*/ 442913 w 463867"/>
                  <a:gd name="connsiteY8" fmla="*/ 143827 h 333375"/>
                  <a:gd name="connsiteX9" fmla="*/ 293370 w 463867"/>
                  <a:gd name="connsiteY9" fmla="*/ 143827 h 333375"/>
                  <a:gd name="connsiteX10" fmla="*/ 293370 w 463867"/>
                  <a:gd name="connsiteY10" fmla="*/ 189547 h 333375"/>
                  <a:gd name="connsiteX11" fmla="*/ 442913 w 463867"/>
                  <a:gd name="connsiteY11" fmla="*/ 189547 h 33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63867" h="333375">
                    <a:moveTo>
                      <a:pt x="442913" y="189547"/>
                    </a:moveTo>
                    <a:cubicBezTo>
                      <a:pt x="450532" y="189547"/>
                      <a:pt x="457200" y="191452"/>
                      <a:pt x="462915" y="194310"/>
                    </a:cubicBezTo>
                    <a:cubicBezTo>
                      <a:pt x="449580" y="273367"/>
                      <a:pt x="381000" y="333375"/>
                      <a:pt x="299085" y="333375"/>
                    </a:cubicBezTo>
                    <a:cubicBezTo>
                      <a:pt x="214313" y="333375"/>
                      <a:pt x="41910" y="200025"/>
                      <a:pt x="22860" y="184785"/>
                    </a:cubicBezTo>
                    <a:lnTo>
                      <a:pt x="0" y="166688"/>
                    </a:lnTo>
                    <a:lnTo>
                      <a:pt x="22860" y="148590"/>
                    </a:lnTo>
                    <a:cubicBezTo>
                      <a:pt x="41910" y="133350"/>
                      <a:pt x="215265" y="0"/>
                      <a:pt x="299085" y="0"/>
                    </a:cubicBezTo>
                    <a:cubicBezTo>
                      <a:pt x="383857" y="0"/>
                      <a:pt x="454343" y="63817"/>
                      <a:pt x="463868" y="146685"/>
                    </a:cubicBezTo>
                    <a:cubicBezTo>
                      <a:pt x="457200" y="144780"/>
                      <a:pt x="449580" y="143827"/>
                      <a:pt x="442913" y="143827"/>
                    </a:cubicBezTo>
                    <a:lnTo>
                      <a:pt x="293370" y="143827"/>
                    </a:lnTo>
                    <a:lnTo>
                      <a:pt x="293370" y="189547"/>
                    </a:lnTo>
                    <a:lnTo>
                      <a:pt x="442913" y="1895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3" name="Freeform: Shape 55">
                <a:extLst>
                  <a:ext uri="{FF2B5EF4-FFF2-40B4-BE49-F238E27FC236}">
                    <a16:creationId xmlns="" xmlns:a16="http://schemas.microsoft.com/office/drawing/2014/main" id="{C5AD238E-D528-4199-B642-81DA3C80CC37}"/>
                  </a:ext>
                </a:extLst>
              </p:cNvPr>
              <p:cNvSpPr/>
              <p:nvPr/>
            </p:nvSpPr>
            <p:spPr>
              <a:xfrm>
                <a:off x="7052309" y="2685097"/>
                <a:ext cx="377189" cy="271462"/>
              </a:xfrm>
              <a:custGeom>
                <a:avLst/>
                <a:gdLst>
                  <a:gd name="connsiteX0" fmla="*/ 377190 w 377189"/>
                  <a:gd name="connsiteY0" fmla="*/ 135255 h 271462"/>
                  <a:gd name="connsiteX1" fmla="*/ 354330 w 377189"/>
                  <a:gd name="connsiteY1" fmla="*/ 153353 h 271462"/>
                  <a:gd name="connsiteX2" fmla="*/ 133350 w 377189"/>
                  <a:gd name="connsiteY2" fmla="*/ 271463 h 271462"/>
                  <a:gd name="connsiteX3" fmla="*/ 0 w 377189"/>
                  <a:gd name="connsiteY3" fmla="*/ 160973 h 271462"/>
                  <a:gd name="connsiteX4" fmla="*/ 28575 w 377189"/>
                  <a:gd name="connsiteY4" fmla="*/ 158115 h 271462"/>
                  <a:gd name="connsiteX5" fmla="*/ 155257 w 377189"/>
                  <a:gd name="connsiteY5" fmla="*/ 158115 h 271462"/>
                  <a:gd name="connsiteX6" fmla="*/ 155257 w 377189"/>
                  <a:gd name="connsiteY6" fmla="*/ 112395 h 271462"/>
                  <a:gd name="connsiteX7" fmla="*/ 29527 w 377189"/>
                  <a:gd name="connsiteY7" fmla="*/ 112395 h 271462"/>
                  <a:gd name="connsiteX8" fmla="*/ 0 w 377189"/>
                  <a:gd name="connsiteY8" fmla="*/ 115253 h 271462"/>
                  <a:gd name="connsiteX9" fmla="*/ 134302 w 377189"/>
                  <a:gd name="connsiteY9" fmla="*/ 0 h 271462"/>
                  <a:gd name="connsiteX10" fmla="*/ 355282 w 377189"/>
                  <a:gd name="connsiteY10" fmla="*/ 118110 h 271462"/>
                  <a:gd name="connsiteX11" fmla="*/ 377190 w 377189"/>
                  <a:gd name="connsiteY11" fmla="*/ 135255 h 271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77189" h="271462">
                    <a:moveTo>
                      <a:pt x="377190" y="135255"/>
                    </a:moveTo>
                    <a:lnTo>
                      <a:pt x="354330" y="153353"/>
                    </a:lnTo>
                    <a:cubicBezTo>
                      <a:pt x="339090" y="165735"/>
                      <a:pt x="201930" y="271463"/>
                      <a:pt x="133350" y="271463"/>
                    </a:cubicBezTo>
                    <a:cubicBezTo>
                      <a:pt x="67627" y="271463"/>
                      <a:pt x="12382" y="223838"/>
                      <a:pt x="0" y="160973"/>
                    </a:cubicBezTo>
                    <a:cubicBezTo>
                      <a:pt x="8572" y="159068"/>
                      <a:pt x="18097" y="158115"/>
                      <a:pt x="28575" y="158115"/>
                    </a:cubicBezTo>
                    <a:lnTo>
                      <a:pt x="155257" y="158115"/>
                    </a:lnTo>
                    <a:lnTo>
                      <a:pt x="155257" y="112395"/>
                    </a:lnTo>
                    <a:lnTo>
                      <a:pt x="29527" y="112395"/>
                    </a:lnTo>
                    <a:cubicBezTo>
                      <a:pt x="19050" y="112395"/>
                      <a:pt x="9525" y="113348"/>
                      <a:pt x="0" y="115253"/>
                    </a:cubicBezTo>
                    <a:cubicBezTo>
                      <a:pt x="9525" y="49530"/>
                      <a:pt x="66675" y="0"/>
                      <a:pt x="134302" y="0"/>
                    </a:cubicBezTo>
                    <a:cubicBezTo>
                      <a:pt x="202882" y="0"/>
                      <a:pt x="340042" y="105728"/>
                      <a:pt x="355282" y="118110"/>
                    </a:cubicBezTo>
                    <a:lnTo>
                      <a:pt x="377190" y="13525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41" name="Freeform: Shape 53">
              <a:extLst>
                <a:ext uri="{FF2B5EF4-FFF2-40B4-BE49-F238E27FC236}">
                  <a16:creationId xmlns="" xmlns:a16="http://schemas.microsoft.com/office/drawing/2014/main" id="{2FB195CF-AA50-49CE-8BD2-649AEEC8D51A}"/>
                </a:ext>
              </a:extLst>
            </p:cNvPr>
            <p:cNvSpPr/>
            <p:nvPr/>
          </p:nvSpPr>
          <p:spPr>
            <a:xfrm>
              <a:off x="6679881" y="2572702"/>
              <a:ext cx="498157" cy="721994"/>
            </a:xfrm>
            <a:custGeom>
              <a:avLst/>
              <a:gdLst>
                <a:gd name="connsiteX0" fmla="*/ 272415 w 498157"/>
                <a:gd name="connsiteY0" fmla="*/ 452438 h 721994"/>
                <a:gd name="connsiteX1" fmla="*/ 324803 w 498157"/>
                <a:gd name="connsiteY1" fmla="*/ 300990 h 721994"/>
                <a:gd name="connsiteX2" fmla="*/ 373380 w 498157"/>
                <a:gd name="connsiteY2" fmla="*/ 273367 h 721994"/>
                <a:gd name="connsiteX3" fmla="*/ 370523 w 498157"/>
                <a:gd name="connsiteY3" fmla="*/ 247650 h 721994"/>
                <a:gd name="connsiteX4" fmla="*/ 372428 w 498157"/>
                <a:gd name="connsiteY4" fmla="*/ 227647 h 721994"/>
                <a:gd name="connsiteX5" fmla="*/ 292418 w 498157"/>
                <a:gd name="connsiteY5" fmla="*/ 269557 h 721994"/>
                <a:gd name="connsiteX6" fmla="*/ 265748 w 498157"/>
                <a:gd name="connsiteY6" fmla="*/ 304800 h 721994"/>
                <a:gd name="connsiteX7" fmla="*/ 181928 w 498157"/>
                <a:gd name="connsiteY7" fmla="*/ 29527 h 721994"/>
                <a:gd name="connsiteX8" fmla="*/ 132398 w 498157"/>
                <a:gd name="connsiteY8" fmla="*/ 0 h 721994"/>
                <a:gd name="connsiteX9" fmla="*/ 133350 w 498157"/>
                <a:gd name="connsiteY9" fmla="*/ 20002 h 721994"/>
                <a:gd name="connsiteX10" fmla="*/ 131445 w 498157"/>
                <a:gd name="connsiteY10" fmla="*/ 47625 h 721994"/>
                <a:gd name="connsiteX11" fmla="*/ 149543 w 498157"/>
                <a:gd name="connsiteY11" fmla="*/ 60960 h 721994"/>
                <a:gd name="connsiteX12" fmla="*/ 226695 w 498157"/>
                <a:gd name="connsiteY12" fmla="*/ 451485 h 721994"/>
                <a:gd name="connsiteX13" fmla="*/ 0 w 498157"/>
                <a:gd name="connsiteY13" fmla="*/ 699135 h 721994"/>
                <a:gd name="connsiteX14" fmla="*/ 0 w 498157"/>
                <a:gd name="connsiteY14" fmla="*/ 721995 h 721994"/>
                <a:gd name="connsiteX15" fmla="*/ 498157 w 498157"/>
                <a:gd name="connsiteY15" fmla="*/ 721995 h 721994"/>
                <a:gd name="connsiteX16" fmla="*/ 498157 w 498157"/>
                <a:gd name="connsiteY16" fmla="*/ 699135 h 721994"/>
                <a:gd name="connsiteX17" fmla="*/ 272415 w 498157"/>
                <a:gd name="connsiteY17" fmla="*/ 452438 h 721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98157" h="721994">
                  <a:moveTo>
                    <a:pt x="272415" y="452438"/>
                  </a:moveTo>
                  <a:cubicBezTo>
                    <a:pt x="274320" y="416242"/>
                    <a:pt x="283845" y="342900"/>
                    <a:pt x="324803" y="300990"/>
                  </a:cubicBezTo>
                  <a:cubicBezTo>
                    <a:pt x="339090" y="286702"/>
                    <a:pt x="354330" y="277177"/>
                    <a:pt x="373380" y="273367"/>
                  </a:cubicBezTo>
                  <a:cubicBezTo>
                    <a:pt x="371475" y="264795"/>
                    <a:pt x="370523" y="256222"/>
                    <a:pt x="370523" y="247650"/>
                  </a:cubicBezTo>
                  <a:cubicBezTo>
                    <a:pt x="370523" y="240982"/>
                    <a:pt x="371475" y="234315"/>
                    <a:pt x="372428" y="227647"/>
                  </a:cubicBezTo>
                  <a:cubicBezTo>
                    <a:pt x="340995" y="233363"/>
                    <a:pt x="314325" y="247650"/>
                    <a:pt x="292418" y="269557"/>
                  </a:cubicBezTo>
                  <a:cubicBezTo>
                    <a:pt x="281940" y="280035"/>
                    <a:pt x="273368" y="292417"/>
                    <a:pt x="265748" y="304800"/>
                  </a:cubicBezTo>
                  <a:cubicBezTo>
                    <a:pt x="256223" y="202882"/>
                    <a:pt x="234315" y="83820"/>
                    <a:pt x="181928" y="29527"/>
                  </a:cubicBezTo>
                  <a:cubicBezTo>
                    <a:pt x="167640" y="14288"/>
                    <a:pt x="150495" y="4763"/>
                    <a:pt x="132398" y="0"/>
                  </a:cubicBezTo>
                  <a:cubicBezTo>
                    <a:pt x="133350" y="6667"/>
                    <a:pt x="133350" y="13335"/>
                    <a:pt x="133350" y="20002"/>
                  </a:cubicBezTo>
                  <a:cubicBezTo>
                    <a:pt x="133350" y="29527"/>
                    <a:pt x="132398" y="38100"/>
                    <a:pt x="131445" y="47625"/>
                  </a:cubicBezTo>
                  <a:cubicBezTo>
                    <a:pt x="137160" y="50482"/>
                    <a:pt x="143828" y="55245"/>
                    <a:pt x="149543" y="60960"/>
                  </a:cubicBezTo>
                  <a:cubicBezTo>
                    <a:pt x="214313" y="127635"/>
                    <a:pt x="227648" y="348615"/>
                    <a:pt x="226695" y="451485"/>
                  </a:cubicBezTo>
                  <a:cubicBezTo>
                    <a:pt x="100013" y="462915"/>
                    <a:pt x="0" y="569595"/>
                    <a:pt x="0" y="699135"/>
                  </a:cubicBezTo>
                  <a:lnTo>
                    <a:pt x="0" y="721995"/>
                  </a:lnTo>
                  <a:lnTo>
                    <a:pt x="498157" y="721995"/>
                  </a:lnTo>
                  <a:lnTo>
                    <a:pt x="498157" y="699135"/>
                  </a:lnTo>
                  <a:cubicBezTo>
                    <a:pt x="498157" y="571500"/>
                    <a:pt x="398145" y="464820"/>
                    <a:pt x="272415" y="4524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44" name="Graphic 1">
            <a:extLst>
              <a:ext uri="{FF2B5EF4-FFF2-40B4-BE49-F238E27FC236}">
                <a16:creationId xmlns="" xmlns:a16="http://schemas.microsoft.com/office/drawing/2014/main" id="{3A0E662E-FA67-494F-B794-E5DF5EB2972D}"/>
              </a:ext>
            </a:extLst>
          </p:cNvPr>
          <p:cNvGrpSpPr/>
          <p:nvPr/>
        </p:nvGrpSpPr>
        <p:grpSpPr>
          <a:xfrm>
            <a:off x="5946856" y="5120089"/>
            <a:ext cx="264010" cy="264700"/>
            <a:chOff x="8959214" y="2548890"/>
            <a:chExt cx="727710" cy="729614"/>
          </a:xfrm>
          <a:solidFill>
            <a:schemeClr val="bg2"/>
          </a:solidFill>
        </p:grpSpPr>
        <p:sp>
          <p:nvSpPr>
            <p:cNvPr id="45" name="Freeform: Shape 57">
              <a:extLst>
                <a:ext uri="{FF2B5EF4-FFF2-40B4-BE49-F238E27FC236}">
                  <a16:creationId xmlns="" xmlns:a16="http://schemas.microsoft.com/office/drawing/2014/main" id="{55A8141A-CDE4-4EF5-9075-05F7EB6BEB27}"/>
                </a:ext>
              </a:extLst>
            </p:cNvPr>
            <p:cNvSpPr/>
            <p:nvPr/>
          </p:nvSpPr>
          <p:spPr>
            <a:xfrm>
              <a:off x="8959214" y="3156584"/>
              <a:ext cx="120967" cy="121920"/>
            </a:xfrm>
            <a:custGeom>
              <a:avLst/>
              <a:gdLst>
                <a:gd name="connsiteX0" fmla="*/ 120968 w 120967"/>
                <a:gd name="connsiteY0" fmla="*/ 33338 h 121920"/>
                <a:gd name="connsiteX1" fmla="*/ 33338 w 120967"/>
                <a:gd name="connsiteY1" fmla="*/ 121920 h 121920"/>
                <a:gd name="connsiteX2" fmla="*/ 0 w 120967"/>
                <a:gd name="connsiteY2" fmla="*/ 88583 h 121920"/>
                <a:gd name="connsiteX3" fmla="*/ 87630 w 120967"/>
                <a:gd name="connsiteY3" fmla="*/ 0 h 121920"/>
                <a:gd name="connsiteX4" fmla="*/ 103823 w 120967"/>
                <a:gd name="connsiteY4" fmla="*/ 18098 h 121920"/>
                <a:gd name="connsiteX5" fmla="*/ 120968 w 120967"/>
                <a:gd name="connsiteY5" fmla="*/ 33338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0967" h="121920">
                  <a:moveTo>
                    <a:pt x="120968" y="33338"/>
                  </a:moveTo>
                  <a:lnTo>
                    <a:pt x="33338" y="121920"/>
                  </a:lnTo>
                  <a:lnTo>
                    <a:pt x="0" y="88583"/>
                  </a:lnTo>
                  <a:lnTo>
                    <a:pt x="87630" y="0"/>
                  </a:lnTo>
                  <a:cubicBezTo>
                    <a:pt x="92393" y="5715"/>
                    <a:pt x="98108" y="12383"/>
                    <a:pt x="103823" y="18098"/>
                  </a:cubicBezTo>
                  <a:cubicBezTo>
                    <a:pt x="109538" y="22860"/>
                    <a:pt x="115253" y="27623"/>
                    <a:pt x="120968" y="333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grpSp>
          <p:nvGrpSpPr>
            <p:cNvPr id="46" name="Graphic 1">
              <a:extLst>
                <a:ext uri="{FF2B5EF4-FFF2-40B4-BE49-F238E27FC236}">
                  <a16:creationId xmlns="" xmlns:a16="http://schemas.microsoft.com/office/drawing/2014/main" id="{DEE851ED-4CDB-4AC8-A35B-481A5B257FD0}"/>
                </a:ext>
              </a:extLst>
            </p:cNvPr>
            <p:cNvGrpSpPr/>
            <p:nvPr/>
          </p:nvGrpSpPr>
          <p:grpSpPr>
            <a:xfrm>
              <a:off x="8971174" y="2548890"/>
              <a:ext cx="715750" cy="716279"/>
              <a:chOff x="8971174" y="2548890"/>
              <a:chExt cx="715750" cy="716279"/>
            </a:xfrm>
            <a:grpFill/>
          </p:grpSpPr>
          <p:sp>
            <p:nvSpPr>
              <p:cNvPr id="47" name="Freeform: Shape 59">
                <a:extLst>
                  <a:ext uri="{FF2B5EF4-FFF2-40B4-BE49-F238E27FC236}">
                    <a16:creationId xmlns="" xmlns:a16="http://schemas.microsoft.com/office/drawing/2014/main" id="{751CD582-3866-475C-A13C-41AF68473AD0}"/>
                  </a:ext>
                </a:extLst>
              </p:cNvPr>
              <p:cNvSpPr/>
              <p:nvPr/>
            </p:nvSpPr>
            <p:spPr>
              <a:xfrm>
                <a:off x="8971174" y="2548890"/>
                <a:ext cx="715750" cy="716279"/>
              </a:xfrm>
              <a:custGeom>
                <a:avLst/>
                <a:gdLst>
                  <a:gd name="connsiteX0" fmla="*/ 686223 w 715750"/>
                  <a:gd name="connsiteY0" fmla="*/ 3810 h 716279"/>
                  <a:gd name="connsiteX1" fmla="*/ 91863 w 715750"/>
                  <a:gd name="connsiteY1" fmla="*/ 180975 h 716279"/>
                  <a:gd name="connsiteX2" fmla="*/ 75670 w 715750"/>
                  <a:gd name="connsiteY2" fmla="*/ 606743 h 716279"/>
                  <a:gd name="connsiteX3" fmla="*/ 149965 w 715750"/>
                  <a:gd name="connsiteY3" fmla="*/ 532447 h 716279"/>
                  <a:gd name="connsiteX4" fmla="*/ 183303 w 715750"/>
                  <a:gd name="connsiteY4" fmla="*/ 565785 h 716279"/>
                  <a:gd name="connsiteX5" fmla="*/ 109008 w 715750"/>
                  <a:gd name="connsiteY5" fmla="*/ 640080 h 716279"/>
                  <a:gd name="connsiteX6" fmla="*/ 313795 w 715750"/>
                  <a:gd name="connsiteY6" fmla="*/ 716280 h 716279"/>
                  <a:gd name="connsiteX7" fmla="*/ 535728 w 715750"/>
                  <a:gd name="connsiteY7" fmla="*/ 624840 h 716279"/>
                  <a:gd name="connsiteX8" fmla="*/ 711940 w 715750"/>
                  <a:gd name="connsiteY8" fmla="*/ 30480 h 716279"/>
                  <a:gd name="connsiteX9" fmla="*/ 715750 w 715750"/>
                  <a:gd name="connsiteY9" fmla="*/ 0 h 716279"/>
                  <a:gd name="connsiteX10" fmla="*/ 686223 w 715750"/>
                  <a:gd name="connsiteY10" fmla="*/ 3810 h 716279"/>
                  <a:gd name="connsiteX11" fmla="*/ 390948 w 715750"/>
                  <a:gd name="connsiteY11" fmla="*/ 454342 h 716279"/>
                  <a:gd name="connsiteX12" fmla="*/ 303318 w 715750"/>
                  <a:gd name="connsiteY12" fmla="*/ 488632 h 716279"/>
                  <a:gd name="connsiteX13" fmla="*/ 215688 w 715750"/>
                  <a:gd name="connsiteY13" fmla="*/ 455295 h 716279"/>
                  <a:gd name="connsiteX14" fmla="*/ 183303 w 715750"/>
                  <a:gd name="connsiteY14" fmla="*/ 362902 h 716279"/>
                  <a:gd name="connsiteX15" fmla="*/ 194733 w 715750"/>
                  <a:gd name="connsiteY15" fmla="*/ 299085 h 716279"/>
                  <a:gd name="connsiteX16" fmla="*/ 217593 w 715750"/>
                  <a:gd name="connsiteY16" fmla="*/ 264795 h 716279"/>
                  <a:gd name="connsiteX17" fmla="*/ 249978 w 715750"/>
                  <a:gd name="connsiteY17" fmla="*/ 242888 h 716279"/>
                  <a:gd name="connsiteX18" fmla="*/ 303318 w 715750"/>
                  <a:gd name="connsiteY18" fmla="*/ 233363 h 716279"/>
                  <a:gd name="connsiteX19" fmla="*/ 390948 w 715750"/>
                  <a:gd name="connsiteY19" fmla="*/ 267652 h 716279"/>
                  <a:gd name="connsiteX20" fmla="*/ 424286 w 715750"/>
                  <a:gd name="connsiteY20" fmla="*/ 361950 h 716279"/>
                  <a:gd name="connsiteX21" fmla="*/ 390948 w 715750"/>
                  <a:gd name="connsiteY21" fmla="*/ 454342 h 716279"/>
                  <a:gd name="connsiteX22" fmla="*/ 500486 w 715750"/>
                  <a:gd name="connsiteY22" fmla="*/ 500063 h 716279"/>
                  <a:gd name="connsiteX23" fmla="*/ 500486 w 715750"/>
                  <a:gd name="connsiteY23" fmla="*/ 516255 h 716279"/>
                  <a:gd name="connsiteX24" fmla="*/ 439525 w 715750"/>
                  <a:gd name="connsiteY24" fmla="*/ 516255 h 716279"/>
                  <a:gd name="connsiteX25" fmla="*/ 445240 w 715750"/>
                  <a:gd name="connsiteY25" fmla="*/ 499110 h 716279"/>
                  <a:gd name="connsiteX26" fmla="*/ 465243 w 715750"/>
                  <a:gd name="connsiteY26" fmla="*/ 477202 h 716279"/>
                  <a:gd name="connsiteX27" fmla="*/ 479530 w 715750"/>
                  <a:gd name="connsiteY27" fmla="*/ 461963 h 716279"/>
                  <a:gd name="connsiteX28" fmla="*/ 483340 w 715750"/>
                  <a:gd name="connsiteY28" fmla="*/ 451485 h 716279"/>
                  <a:gd name="connsiteX29" fmla="*/ 480483 w 715750"/>
                  <a:gd name="connsiteY29" fmla="*/ 442913 h 716279"/>
                  <a:gd name="connsiteX30" fmla="*/ 471911 w 715750"/>
                  <a:gd name="connsiteY30" fmla="*/ 440055 h 716279"/>
                  <a:gd name="connsiteX31" fmla="*/ 463338 w 715750"/>
                  <a:gd name="connsiteY31" fmla="*/ 442913 h 716279"/>
                  <a:gd name="connsiteX32" fmla="*/ 459528 w 715750"/>
                  <a:gd name="connsiteY32" fmla="*/ 454342 h 716279"/>
                  <a:gd name="connsiteX33" fmla="*/ 442383 w 715750"/>
                  <a:gd name="connsiteY33" fmla="*/ 452438 h 716279"/>
                  <a:gd name="connsiteX34" fmla="*/ 451908 w 715750"/>
                  <a:gd name="connsiteY34" fmla="*/ 431482 h 716279"/>
                  <a:gd name="connsiteX35" fmla="*/ 472863 w 715750"/>
                  <a:gd name="connsiteY35" fmla="*/ 424815 h 716279"/>
                  <a:gd name="connsiteX36" fmla="*/ 493818 w 715750"/>
                  <a:gd name="connsiteY36" fmla="*/ 432435 h 716279"/>
                  <a:gd name="connsiteX37" fmla="*/ 501438 w 715750"/>
                  <a:gd name="connsiteY37" fmla="*/ 450532 h 716279"/>
                  <a:gd name="connsiteX38" fmla="*/ 499533 w 715750"/>
                  <a:gd name="connsiteY38" fmla="*/ 461963 h 716279"/>
                  <a:gd name="connsiteX39" fmla="*/ 492865 w 715750"/>
                  <a:gd name="connsiteY39" fmla="*/ 473392 h 716279"/>
                  <a:gd name="connsiteX40" fmla="*/ 481436 w 715750"/>
                  <a:gd name="connsiteY40" fmla="*/ 484822 h 716279"/>
                  <a:gd name="connsiteX41" fmla="*/ 470958 w 715750"/>
                  <a:gd name="connsiteY41" fmla="*/ 495300 h 716279"/>
                  <a:gd name="connsiteX42" fmla="*/ 467148 w 715750"/>
                  <a:gd name="connsiteY42" fmla="*/ 500063 h 716279"/>
                  <a:gd name="connsiteX43" fmla="*/ 500486 w 715750"/>
                  <a:gd name="connsiteY43" fmla="*/ 500063 h 716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715750" h="716279">
                    <a:moveTo>
                      <a:pt x="686223" y="3810"/>
                    </a:moveTo>
                    <a:cubicBezTo>
                      <a:pt x="667173" y="6667"/>
                      <a:pt x="209973" y="62865"/>
                      <a:pt x="91863" y="180975"/>
                    </a:cubicBezTo>
                    <a:cubicBezTo>
                      <a:pt x="-25295" y="297180"/>
                      <a:pt x="-30057" y="483870"/>
                      <a:pt x="75670" y="606743"/>
                    </a:cubicBezTo>
                    <a:lnTo>
                      <a:pt x="149965" y="532447"/>
                    </a:lnTo>
                    <a:lnTo>
                      <a:pt x="183303" y="565785"/>
                    </a:lnTo>
                    <a:lnTo>
                      <a:pt x="109008" y="640080"/>
                    </a:lnTo>
                    <a:cubicBezTo>
                      <a:pt x="168063" y="690563"/>
                      <a:pt x="240453" y="716280"/>
                      <a:pt x="313795" y="716280"/>
                    </a:cubicBezTo>
                    <a:cubicBezTo>
                      <a:pt x="393805" y="716280"/>
                      <a:pt x="474768" y="685800"/>
                      <a:pt x="535728" y="624840"/>
                    </a:cubicBezTo>
                    <a:cubicBezTo>
                      <a:pt x="653838" y="506730"/>
                      <a:pt x="710036" y="50482"/>
                      <a:pt x="711940" y="30480"/>
                    </a:cubicBezTo>
                    <a:lnTo>
                      <a:pt x="715750" y="0"/>
                    </a:lnTo>
                    <a:lnTo>
                      <a:pt x="686223" y="3810"/>
                    </a:lnTo>
                    <a:close/>
                    <a:moveTo>
                      <a:pt x="390948" y="454342"/>
                    </a:moveTo>
                    <a:cubicBezTo>
                      <a:pt x="369040" y="477202"/>
                      <a:pt x="340465" y="488632"/>
                      <a:pt x="303318" y="488632"/>
                    </a:cubicBezTo>
                    <a:cubicBezTo>
                      <a:pt x="266170" y="488632"/>
                      <a:pt x="237595" y="477202"/>
                      <a:pt x="215688" y="455295"/>
                    </a:cubicBezTo>
                    <a:cubicBezTo>
                      <a:pt x="193780" y="432435"/>
                      <a:pt x="183303" y="401955"/>
                      <a:pt x="183303" y="362902"/>
                    </a:cubicBezTo>
                    <a:cubicBezTo>
                      <a:pt x="183303" y="338138"/>
                      <a:pt x="187113" y="316230"/>
                      <a:pt x="194733" y="299085"/>
                    </a:cubicBezTo>
                    <a:cubicBezTo>
                      <a:pt x="200448" y="286702"/>
                      <a:pt x="208068" y="275272"/>
                      <a:pt x="217593" y="264795"/>
                    </a:cubicBezTo>
                    <a:cubicBezTo>
                      <a:pt x="227118" y="254317"/>
                      <a:pt x="237595" y="247650"/>
                      <a:pt x="249978" y="242888"/>
                    </a:cubicBezTo>
                    <a:cubicBezTo>
                      <a:pt x="265218" y="236220"/>
                      <a:pt x="283315" y="233363"/>
                      <a:pt x="303318" y="233363"/>
                    </a:cubicBezTo>
                    <a:cubicBezTo>
                      <a:pt x="339513" y="233363"/>
                      <a:pt x="369040" y="244792"/>
                      <a:pt x="390948" y="267652"/>
                    </a:cubicBezTo>
                    <a:cubicBezTo>
                      <a:pt x="412855" y="290513"/>
                      <a:pt x="424286" y="321945"/>
                      <a:pt x="424286" y="361950"/>
                    </a:cubicBezTo>
                    <a:cubicBezTo>
                      <a:pt x="423333" y="400050"/>
                      <a:pt x="412855" y="431482"/>
                      <a:pt x="390948" y="454342"/>
                    </a:cubicBezTo>
                    <a:close/>
                    <a:moveTo>
                      <a:pt x="500486" y="500063"/>
                    </a:moveTo>
                    <a:lnTo>
                      <a:pt x="500486" y="516255"/>
                    </a:lnTo>
                    <a:lnTo>
                      <a:pt x="439525" y="516255"/>
                    </a:lnTo>
                    <a:cubicBezTo>
                      <a:pt x="440478" y="510540"/>
                      <a:pt x="442383" y="503872"/>
                      <a:pt x="445240" y="499110"/>
                    </a:cubicBezTo>
                    <a:cubicBezTo>
                      <a:pt x="448098" y="493395"/>
                      <a:pt x="454765" y="486727"/>
                      <a:pt x="465243" y="477202"/>
                    </a:cubicBezTo>
                    <a:cubicBezTo>
                      <a:pt x="472863" y="469582"/>
                      <a:pt x="477625" y="464820"/>
                      <a:pt x="479530" y="461963"/>
                    </a:cubicBezTo>
                    <a:cubicBezTo>
                      <a:pt x="482388" y="458152"/>
                      <a:pt x="483340" y="454342"/>
                      <a:pt x="483340" y="451485"/>
                    </a:cubicBezTo>
                    <a:cubicBezTo>
                      <a:pt x="483340" y="447675"/>
                      <a:pt x="482388" y="444817"/>
                      <a:pt x="480483" y="442913"/>
                    </a:cubicBezTo>
                    <a:cubicBezTo>
                      <a:pt x="478578" y="441007"/>
                      <a:pt x="475720" y="440055"/>
                      <a:pt x="471911" y="440055"/>
                    </a:cubicBezTo>
                    <a:cubicBezTo>
                      <a:pt x="468100" y="440055"/>
                      <a:pt x="465243" y="441007"/>
                      <a:pt x="463338" y="442913"/>
                    </a:cubicBezTo>
                    <a:cubicBezTo>
                      <a:pt x="461433" y="444817"/>
                      <a:pt x="459528" y="448627"/>
                      <a:pt x="459528" y="454342"/>
                    </a:cubicBezTo>
                    <a:lnTo>
                      <a:pt x="442383" y="452438"/>
                    </a:lnTo>
                    <a:cubicBezTo>
                      <a:pt x="443336" y="442913"/>
                      <a:pt x="447145" y="436245"/>
                      <a:pt x="451908" y="431482"/>
                    </a:cubicBezTo>
                    <a:cubicBezTo>
                      <a:pt x="456670" y="426720"/>
                      <a:pt x="464290" y="424815"/>
                      <a:pt x="472863" y="424815"/>
                    </a:cubicBezTo>
                    <a:cubicBezTo>
                      <a:pt x="481436" y="424815"/>
                      <a:pt x="489055" y="427672"/>
                      <a:pt x="493818" y="432435"/>
                    </a:cubicBezTo>
                    <a:cubicBezTo>
                      <a:pt x="498580" y="437197"/>
                      <a:pt x="501438" y="442913"/>
                      <a:pt x="501438" y="450532"/>
                    </a:cubicBezTo>
                    <a:cubicBezTo>
                      <a:pt x="501438" y="454342"/>
                      <a:pt x="500486" y="458152"/>
                      <a:pt x="499533" y="461963"/>
                    </a:cubicBezTo>
                    <a:cubicBezTo>
                      <a:pt x="497628" y="465772"/>
                      <a:pt x="495723" y="469582"/>
                      <a:pt x="492865" y="473392"/>
                    </a:cubicBezTo>
                    <a:cubicBezTo>
                      <a:pt x="490961" y="476250"/>
                      <a:pt x="487150" y="480060"/>
                      <a:pt x="481436" y="484822"/>
                    </a:cubicBezTo>
                    <a:cubicBezTo>
                      <a:pt x="475720" y="489585"/>
                      <a:pt x="472863" y="493395"/>
                      <a:pt x="470958" y="495300"/>
                    </a:cubicBezTo>
                    <a:cubicBezTo>
                      <a:pt x="469053" y="497205"/>
                      <a:pt x="468100" y="498157"/>
                      <a:pt x="467148" y="500063"/>
                    </a:cubicBezTo>
                    <a:lnTo>
                      <a:pt x="500486" y="50006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8" name="Freeform: Shape 60">
                <a:extLst>
                  <a:ext uri="{FF2B5EF4-FFF2-40B4-BE49-F238E27FC236}">
                    <a16:creationId xmlns="" xmlns:a16="http://schemas.microsoft.com/office/drawing/2014/main" id="{7E43552B-6D61-402D-B354-3F1E0F818A61}"/>
                  </a:ext>
                </a:extLst>
              </p:cNvPr>
              <p:cNvSpPr/>
              <p:nvPr/>
            </p:nvSpPr>
            <p:spPr>
              <a:xfrm>
                <a:off x="9205912" y="2824162"/>
                <a:ext cx="137160" cy="170497"/>
              </a:xfrm>
              <a:custGeom>
                <a:avLst/>
                <a:gdLst>
                  <a:gd name="connsiteX0" fmla="*/ 68580 w 137160"/>
                  <a:gd name="connsiteY0" fmla="*/ 0 h 170497"/>
                  <a:gd name="connsiteX1" fmla="*/ 19050 w 137160"/>
                  <a:gd name="connsiteY1" fmla="*/ 20955 h 170497"/>
                  <a:gd name="connsiteX2" fmla="*/ 0 w 137160"/>
                  <a:gd name="connsiteY2" fmla="*/ 84772 h 170497"/>
                  <a:gd name="connsiteX3" fmla="*/ 19050 w 137160"/>
                  <a:gd name="connsiteY3" fmla="*/ 148590 h 170497"/>
                  <a:gd name="connsiteX4" fmla="*/ 68580 w 137160"/>
                  <a:gd name="connsiteY4" fmla="*/ 170497 h 170497"/>
                  <a:gd name="connsiteX5" fmla="*/ 118110 w 137160"/>
                  <a:gd name="connsiteY5" fmla="*/ 148590 h 170497"/>
                  <a:gd name="connsiteX6" fmla="*/ 137160 w 137160"/>
                  <a:gd name="connsiteY6" fmla="*/ 83820 h 170497"/>
                  <a:gd name="connsiteX7" fmla="*/ 118110 w 137160"/>
                  <a:gd name="connsiteY7" fmla="*/ 20003 h 170497"/>
                  <a:gd name="connsiteX8" fmla="*/ 68580 w 137160"/>
                  <a:gd name="connsiteY8" fmla="*/ 0 h 170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7160" h="170497">
                    <a:moveTo>
                      <a:pt x="68580" y="0"/>
                    </a:moveTo>
                    <a:cubicBezTo>
                      <a:pt x="47625" y="0"/>
                      <a:pt x="31432" y="6667"/>
                      <a:pt x="19050" y="20955"/>
                    </a:cubicBezTo>
                    <a:cubicBezTo>
                      <a:pt x="6668" y="35242"/>
                      <a:pt x="0" y="56197"/>
                      <a:pt x="0" y="84772"/>
                    </a:cubicBezTo>
                    <a:cubicBezTo>
                      <a:pt x="0" y="112395"/>
                      <a:pt x="6668" y="134303"/>
                      <a:pt x="19050" y="148590"/>
                    </a:cubicBezTo>
                    <a:cubicBezTo>
                      <a:pt x="32385" y="162878"/>
                      <a:pt x="48577" y="170497"/>
                      <a:pt x="68580" y="170497"/>
                    </a:cubicBezTo>
                    <a:cubicBezTo>
                      <a:pt x="88582" y="170497"/>
                      <a:pt x="104775" y="162878"/>
                      <a:pt x="118110" y="148590"/>
                    </a:cubicBezTo>
                    <a:cubicBezTo>
                      <a:pt x="130493" y="134303"/>
                      <a:pt x="137160" y="112395"/>
                      <a:pt x="137160" y="83820"/>
                    </a:cubicBezTo>
                    <a:cubicBezTo>
                      <a:pt x="137160" y="55245"/>
                      <a:pt x="130493" y="34290"/>
                      <a:pt x="118110" y="20003"/>
                    </a:cubicBezTo>
                    <a:cubicBezTo>
                      <a:pt x="105727" y="6667"/>
                      <a:pt x="89535" y="0"/>
                      <a:pt x="6858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51772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14" grpId="0"/>
      <p:bldP spid="15" grpId="0"/>
      <p:bldP spid="16" grpId="0"/>
      <p:bldP spid="17" grpId="0"/>
      <p:bldP spid="18" grpId="0"/>
      <p:bldP spid="19" grpId="0"/>
      <p:bldP spid="23" grpId="0"/>
      <p:bldP spid="24" grpId="0"/>
      <p:bldP spid="25" grpId="0"/>
      <p:bldP spid="29" grpId="0"/>
      <p:bldP spid="30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="" xmlns:a16="http://schemas.microsoft.com/office/drawing/2014/main" id="{2480D420-8070-4570-A7F0-85745882CDFE}"/>
              </a:ext>
            </a:extLst>
          </p:cNvPr>
          <p:cNvSpPr>
            <a:spLocks/>
          </p:cNvSpPr>
          <p:nvPr/>
        </p:nvSpPr>
        <p:spPr bwMode="auto">
          <a:xfrm>
            <a:off x="10688639" y="1076325"/>
            <a:ext cx="11112" cy="0"/>
          </a:xfrm>
          <a:custGeom>
            <a:avLst/>
            <a:gdLst>
              <a:gd name="T0" fmla="*/ 0 w 4"/>
              <a:gd name="T1" fmla="*/ 4 w 4"/>
              <a:gd name="T2" fmla="*/ 4 w 4"/>
              <a:gd name="T3" fmla="*/ 0 w 4"/>
              <a:gd name="T4" fmla="*/ 0 w 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</a:cxnLst>
            <a:rect l="0" t="0" r="r" b="b"/>
            <a:pathLst>
              <a:path w="4">
                <a:moveTo>
                  <a:pt x="0" y="0"/>
                </a:moveTo>
                <a:cubicBezTo>
                  <a:pt x="1" y="0"/>
                  <a:pt x="3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1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7FCEC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 dirty="0"/>
          </a:p>
        </p:txBody>
      </p:sp>
      <p:sp>
        <p:nvSpPr>
          <p:cNvPr id="3" name="Freeform 6">
            <a:extLst>
              <a:ext uri="{FF2B5EF4-FFF2-40B4-BE49-F238E27FC236}">
                <a16:creationId xmlns="" xmlns:a16="http://schemas.microsoft.com/office/drawing/2014/main" id="{3B1339D3-E712-4E12-9637-356137DCC833}"/>
              </a:ext>
            </a:extLst>
          </p:cNvPr>
          <p:cNvSpPr>
            <a:spLocks/>
          </p:cNvSpPr>
          <p:nvPr/>
        </p:nvSpPr>
        <p:spPr bwMode="auto">
          <a:xfrm>
            <a:off x="6044487" y="2596935"/>
            <a:ext cx="3172" cy="31728"/>
          </a:xfrm>
          <a:custGeom>
            <a:avLst/>
            <a:gdLst>
              <a:gd name="T0" fmla="*/ 0 w 1"/>
              <a:gd name="T1" fmla="*/ 9 h 12"/>
              <a:gd name="T2" fmla="*/ 0 w 1"/>
              <a:gd name="T3" fmla="*/ 7 h 12"/>
              <a:gd name="T4" fmla="*/ 0 w 1"/>
              <a:gd name="T5" fmla="*/ 3 h 12"/>
              <a:gd name="T6" fmla="*/ 1 w 1"/>
              <a:gd name="T7" fmla="*/ 12 h 12"/>
              <a:gd name="T8" fmla="*/ 1 w 1"/>
              <a:gd name="T9" fmla="*/ 10 h 12"/>
              <a:gd name="T10" fmla="*/ 0 w 1"/>
              <a:gd name="T11" fmla="*/ 9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12">
                <a:moveTo>
                  <a:pt x="0" y="9"/>
                </a:moveTo>
                <a:cubicBezTo>
                  <a:pt x="0" y="8"/>
                  <a:pt x="0" y="8"/>
                  <a:pt x="0" y="7"/>
                </a:cubicBezTo>
                <a:cubicBezTo>
                  <a:pt x="0" y="6"/>
                  <a:pt x="0" y="4"/>
                  <a:pt x="0" y="3"/>
                </a:cubicBezTo>
                <a:cubicBezTo>
                  <a:pt x="0" y="0"/>
                  <a:pt x="1" y="1"/>
                  <a:pt x="1" y="12"/>
                </a:cubicBezTo>
                <a:cubicBezTo>
                  <a:pt x="1" y="11"/>
                  <a:pt x="1" y="10"/>
                  <a:pt x="1" y="10"/>
                </a:cubicBezTo>
                <a:cubicBezTo>
                  <a:pt x="1" y="9"/>
                  <a:pt x="1" y="9"/>
                  <a:pt x="0" y="9"/>
                </a:cubicBezTo>
                <a:close/>
              </a:path>
            </a:pathLst>
          </a:custGeom>
          <a:solidFill>
            <a:srgbClr val="35A5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 dirty="0"/>
          </a:p>
        </p:txBody>
      </p:sp>
      <p:sp>
        <p:nvSpPr>
          <p:cNvPr id="4" name="Freeform 7">
            <a:extLst>
              <a:ext uri="{FF2B5EF4-FFF2-40B4-BE49-F238E27FC236}">
                <a16:creationId xmlns="" xmlns:a16="http://schemas.microsoft.com/office/drawing/2014/main" id="{F3692BBB-712D-406F-9594-19618EE60AA4}"/>
              </a:ext>
            </a:extLst>
          </p:cNvPr>
          <p:cNvSpPr>
            <a:spLocks/>
          </p:cNvSpPr>
          <p:nvPr/>
        </p:nvSpPr>
        <p:spPr bwMode="auto">
          <a:xfrm>
            <a:off x="5766865" y="3653478"/>
            <a:ext cx="7931" cy="36487"/>
          </a:xfrm>
          <a:custGeom>
            <a:avLst/>
            <a:gdLst>
              <a:gd name="T0" fmla="*/ 1 w 3"/>
              <a:gd name="T1" fmla="*/ 13 h 14"/>
              <a:gd name="T2" fmla="*/ 0 w 3"/>
              <a:gd name="T3" fmla="*/ 14 h 14"/>
              <a:gd name="T4" fmla="*/ 3 w 3"/>
              <a:gd name="T5" fmla="*/ 0 h 14"/>
              <a:gd name="T6" fmla="*/ 3 w 3"/>
              <a:gd name="T7" fmla="*/ 1 h 14"/>
              <a:gd name="T8" fmla="*/ 1 w 3"/>
              <a:gd name="T9" fmla="*/ 13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14">
                <a:moveTo>
                  <a:pt x="1" y="13"/>
                </a:moveTo>
                <a:cubicBezTo>
                  <a:pt x="1" y="13"/>
                  <a:pt x="0" y="13"/>
                  <a:pt x="0" y="14"/>
                </a:cubicBezTo>
                <a:cubicBezTo>
                  <a:pt x="0" y="11"/>
                  <a:pt x="0" y="4"/>
                  <a:pt x="3" y="0"/>
                </a:cubicBezTo>
                <a:cubicBezTo>
                  <a:pt x="3" y="1"/>
                  <a:pt x="3" y="1"/>
                  <a:pt x="3" y="1"/>
                </a:cubicBezTo>
                <a:cubicBezTo>
                  <a:pt x="2" y="4"/>
                  <a:pt x="1" y="12"/>
                  <a:pt x="1" y="13"/>
                </a:cubicBezTo>
                <a:close/>
              </a:path>
            </a:pathLst>
          </a:custGeom>
          <a:solidFill>
            <a:srgbClr val="35A5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 dirty="0"/>
          </a:p>
        </p:txBody>
      </p:sp>
      <p:sp>
        <p:nvSpPr>
          <p:cNvPr id="5" name="Freeform 8">
            <a:extLst>
              <a:ext uri="{FF2B5EF4-FFF2-40B4-BE49-F238E27FC236}">
                <a16:creationId xmlns="" xmlns:a16="http://schemas.microsoft.com/office/drawing/2014/main" id="{3B5B21EB-F76B-45C7-85E8-15ABD8A7EF50}"/>
              </a:ext>
            </a:extLst>
          </p:cNvPr>
          <p:cNvSpPr>
            <a:spLocks/>
          </p:cNvSpPr>
          <p:nvPr/>
        </p:nvSpPr>
        <p:spPr bwMode="auto">
          <a:xfrm>
            <a:off x="5773212" y="3507530"/>
            <a:ext cx="1587" cy="38073"/>
          </a:xfrm>
          <a:custGeom>
            <a:avLst/>
            <a:gdLst>
              <a:gd name="T0" fmla="*/ 1 w 1"/>
              <a:gd name="T1" fmla="*/ 14 h 14"/>
              <a:gd name="T2" fmla="*/ 0 w 1"/>
              <a:gd name="T3" fmla="*/ 0 h 14"/>
              <a:gd name="T4" fmla="*/ 0 w 1"/>
              <a:gd name="T5" fmla="*/ 1 h 14"/>
              <a:gd name="T6" fmla="*/ 1 w 1"/>
              <a:gd name="T7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4">
                <a:moveTo>
                  <a:pt x="1" y="14"/>
                </a:moveTo>
                <a:cubicBezTo>
                  <a:pt x="1" y="13"/>
                  <a:pt x="0" y="1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1" y="5"/>
                  <a:pt x="1" y="10"/>
                  <a:pt x="1" y="14"/>
                </a:cubicBezTo>
                <a:close/>
              </a:path>
            </a:pathLst>
          </a:custGeom>
          <a:solidFill>
            <a:srgbClr val="35A5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 dirty="0"/>
          </a:p>
        </p:txBody>
      </p:sp>
      <p:sp>
        <p:nvSpPr>
          <p:cNvPr id="6" name="Freeform 9">
            <a:extLst>
              <a:ext uri="{FF2B5EF4-FFF2-40B4-BE49-F238E27FC236}">
                <a16:creationId xmlns="" xmlns:a16="http://schemas.microsoft.com/office/drawing/2014/main" id="{FD61434F-4D85-4394-9EC9-99C3C9650D7E}"/>
              </a:ext>
            </a:extLst>
          </p:cNvPr>
          <p:cNvSpPr>
            <a:spLocks/>
          </p:cNvSpPr>
          <p:nvPr/>
        </p:nvSpPr>
        <p:spPr bwMode="auto">
          <a:xfrm>
            <a:off x="6055589" y="2352631"/>
            <a:ext cx="1587" cy="7932"/>
          </a:xfrm>
          <a:custGeom>
            <a:avLst/>
            <a:gdLst>
              <a:gd name="T0" fmla="*/ 0 w 1"/>
              <a:gd name="T1" fmla="*/ 3 h 3"/>
              <a:gd name="T2" fmla="*/ 1 w 1"/>
              <a:gd name="T3" fmla="*/ 0 h 3"/>
              <a:gd name="T4" fmla="*/ 0 w 1"/>
              <a:gd name="T5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3">
                <a:moveTo>
                  <a:pt x="0" y="3"/>
                </a:moveTo>
                <a:cubicBezTo>
                  <a:pt x="0" y="1"/>
                  <a:pt x="1" y="0"/>
                  <a:pt x="1" y="0"/>
                </a:cubicBezTo>
                <a:cubicBezTo>
                  <a:pt x="1" y="0"/>
                  <a:pt x="0" y="1"/>
                  <a:pt x="0" y="3"/>
                </a:cubicBezTo>
                <a:close/>
              </a:path>
            </a:pathLst>
          </a:custGeom>
          <a:solidFill>
            <a:srgbClr val="35A5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351" dirty="0"/>
          </a:p>
        </p:txBody>
      </p:sp>
      <p:grpSp>
        <p:nvGrpSpPr>
          <p:cNvPr id="7" name="Group 29">
            <a:extLst>
              <a:ext uri="{FF2B5EF4-FFF2-40B4-BE49-F238E27FC236}">
                <a16:creationId xmlns="" xmlns:a16="http://schemas.microsoft.com/office/drawing/2014/main" id="{15442359-2F55-4A94-AF72-7A667152FED8}"/>
              </a:ext>
            </a:extLst>
          </p:cNvPr>
          <p:cNvGrpSpPr/>
          <p:nvPr/>
        </p:nvGrpSpPr>
        <p:grpSpPr>
          <a:xfrm>
            <a:off x="3985342" y="0"/>
            <a:ext cx="4108772" cy="6858000"/>
            <a:chOff x="3985340" y="0"/>
            <a:chExt cx="4108772" cy="6858000"/>
          </a:xfrm>
        </p:grpSpPr>
        <p:sp>
          <p:nvSpPr>
            <p:cNvPr id="8" name="Freeform 10">
              <a:extLst>
                <a:ext uri="{FF2B5EF4-FFF2-40B4-BE49-F238E27FC236}">
                  <a16:creationId xmlns="" xmlns:a16="http://schemas.microsoft.com/office/drawing/2014/main" id="{7F3ABD5D-9924-4294-80A2-0F1B6F0A6E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85340" y="0"/>
              <a:ext cx="4108772" cy="6858000"/>
            </a:xfrm>
            <a:custGeom>
              <a:avLst/>
              <a:gdLst>
                <a:gd name="T0" fmla="*/ 89 w 1526"/>
                <a:gd name="T1" fmla="*/ 1055 h 2553"/>
                <a:gd name="T2" fmla="*/ 110 w 1526"/>
                <a:gd name="T3" fmla="*/ 1036 h 2553"/>
                <a:gd name="T4" fmla="*/ 165 w 1526"/>
                <a:gd name="T5" fmla="*/ 1005 h 2553"/>
                <a:gd name="T6" fmla="*/ 267 w 1526"/>
                <a:gd name="T7" fmla="*/ 983 h 2553"/>
                <a:gd name="T8" fmla="*/ 339 w 1526"/>
                <a:gd name="T9" fmla="*/ 989 h 2553"/>
                <a:gd name="T10" fmla="*/ 414 w 1526"/>
                <a:gd name="T11" fmla="*/ 1012 h 2553"/>
                <a:gd name="T12" fmla="*/ 496 w 1526"/>
                <a:gd name="T13" fmla="*/ 1061 h 2553"/>
                <a:gd name="T14" fmla="*/ 644 w 1526"/>
                <a:gd name="T15" fmla="*/ 1236 h 2553"/>
                <a:gd name="T16" fmla="*/ 664 w 1526"/>
                <a:gd name="T17" fmla="*/ 1303 h 2553"/>
                <a:gd name="T18" fmla="*/ 665 w 1526"/>
                <a:gd name="T19" fmla="*/ 1320 h 2553"/>
                <a:gd name="T20" fmla="*/ 666 w 1526"/>
                <a:gd name="T21" fmla="*/ 1360 h 2553"/>
                <a:gd name="T22" fmla="*/ 662 w 1526"/>
                <a:gd name="T23" fmla="*/ 1374 h 2553"/>
                <a:gd name="T24" fmla="*/ 591 w 1526"/>
                <a:gd name="T25" fmla="*/ 1788 h 2553"/>
                <a:gd name="T26" fmla="*/ 155 w 1526"/>
                <a:gd name="T27" fmla="*/ 1866 h 2553"/>
                <a:gd name="T28" fmla="*/ 110 w 1526"/>
                <a:gd name="T29" fmla="*/ 2057 h 2553"/>
                <a:gd name="T30" fmla="*/ 349 w 1526"/>
                <a:gd name="T31" fmla="*/ 1873 h 2553"/>
                <a:gd name="T32" fmla="*/ 646 w 1526"/>
                <a:gd name="T33" fmla="*/ 1947 h 2553"/>
                <a:gd name="T34" fmla="*/ 770 w 1526"/>
                <a:gd name="T35" fmla="*/ 2156 h 2553"/>
                <a:gd name="T36" fmla="*/ 763 w 1526"/>
                <a:gd name="T37" fmla="*/ 2382 h 2553"/>
                <a:gd name="T38" fmla="*/ 654 w 1526"/>
                <a:gd name="T39" fmla="*/ 2553 h 2553"/>
                <a:gd name="T40" fmla="*/ 1045 w 1526"/>
                <a:gd name="T41" fmla="*/ 2287 h 2553"/>
                <a:gd name="T42" fmla="*/ 846 w 1526"/>
                <a:gd name="T43" fmla="*/ 1787 h 2553"/>
                <a:gd name="T44" fmla="*/ 854 w 1526"/>
                <a:gd name="T45" fmla="*/ 1579 h 2553"/>
                <a:gd name="T46" fmla="*/ 899 w 1526"/>
                <a:gd name="T47" fmla="*/ 1391 h 2553"/>
                <a:gd name="T48" fmla="*/ 1309 w 1526"/>
                <a:gd name="T49" fmla="*/ 1327 h 2553"/>
                <a:gd name="T50" fmla="*/ 1343 w 1526"/>
                <a:gd name="T51" fmla="*/ 1258 h 2553"/>
                <a:gd name="T52" fmla="*/ 870 w 1526"/>
                <a:gd name="T53" fmla="*/ 1272 h 2553"/>
                <a:gd name="T54" fmla="*/ 794 w 1526"/>
                <a:gd name="T55" fmla="*/ 1069 h 2553"/>
                <a:gd name="T56" fmla="*/ 766 w 1526"/>
                <a:gd name="T57" fmla="*/ 979 h 2553"/>
                <a:gd name="T58" fmla="*/ 765 w 1526"/>
                <a:gd name="T59" fmla="*/ 970 h 2553"/>
                <a:gd name="T60" fmla="*/ 766 w 1526"/>
                <a:gd name="T61" fmla="*/ 910 h 2553"/>
                <a:gd name="T62" fmla="*/ 770 w 1526"/>
                <a:gd name="T63" fmla="*/ 878 h 2553"/>
                <a:gd name="T64" fmla="*/ 815 w 1526"/>
                <a:gd name="T65" fmla="*/ 671 h 2553"/>
                <a:gd name="T66" fmla="*/ 915 w 1526"/>
                <a:gd name="T67" fmla="*/ 572 h 2553"/>
                <a:gd name="T68" fmla="*/ 1040 w 1526"/>
                <a:gd name="T69" fmla="*/ 507 h 2553"/>
                <a:gd name="T70" fmla="*/ 1309 w 1526"/>
                <a:gd name="T71" fmla="*/ 527 h 2553"/>
                <a:gd name="T72" fmla="*/ 1367 w 1526"/>
                <a:gd name="T73" fmla="*/ 460 h 2553"/>
                <a:gd name="T74" fmla="*/ 1024 w 1526"/>
                <a:gd name="T75" fmla="*/ 400 h 2553"/>
                <a:gd name="T76" fmla="*/ 813 w 1526"/>
                <a:gd name="T77" fmla="*/ 388 h 2553"/>
                <a:gd name="T78" fmla="*/ 725 w 1526"/>
                <a:gd name="T79" fmla="*/ 190 h 2553"/>
                <a:gd name="T80" fmla="*/ 316 w 1526"/>
                <a:gd name="T81" fmla="*/ 3 h 2553"/>
                <a:gd name="T82" fmla="*/ 238 w 1526"/>
                <a:gd name="T83" fmla="*/ 85 h 2553"/>
                <a:gd name="T84" fmla="*/ 359 w 1526"/>
                <a:gd name="T85" fmla="*/ 89 h 2553"/>
                <a:gd name="T86" fmla="*/ 618 w 1526"/>
                <a:gd name="T87" fmla="*/ 268 h 2553"/>
                <a:gd name="T88" fmla="*/ 636 w 1526"/>
                <a:gd name="T89" fmla="*/ 317 h 2553"/>
                <a:gd name="T90" fmla="*/ 661 w 1526"/>
                <a:gd name="T91" fmla="*/ 407 h 2553"/>
                <a:gd name="T92" fmla="*/ 666 w 1526"/>
                <a:gd name="T93" fmla="*/ 542 h 2553"/>
                <a:gd name="T94" fmla="*/ 662 w 1526"/>
                <a:gd name="T95" fmla="*/ 586 h 2553"/>
                <a:gd name="T96" fmla="*/ 568 w 1526"/>
                <a:gd name="T97" fmla="*/ 936 h 2553"/>
                <a:gd name="T98" fmla="*/ 105 w 1526"/>
                <a:gd name="T99" fmla="*/ 887 h 2553"/>
                <a:gd name="T100" fmla="*/ 15 w 1526"/>
                <a:gd name="T101" fmla="*/ 1059 h 2553"/>
                <a:gd name="T102" fmla="*/ 905 w 1526"/>
                <a:gd name="T103" fmla="*/ 579 h 2553"/>
                <a:gd name="T104" fmla="*/ 769 w 1526"/>
                <a:gd name="T105" fmla="*/ 879 h 2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26" h="2553">
                  <a:moveTo>
                    <a:pt x="15" y="1059"/>
                  </a:moveTo>
                  <a:cubicBezTo>
                    <a:pt x="20" y="1071"/>
                    <a:pt x="38" y="1078"/>
                    <a:pt x="50" y="1074"/>
                  </a:cubicBezTo>
                  <a:cubicBezTo>
                    <a:pt x="64" y="1069"/>
                    <a:pt x="78" y="1066"/>
                    <a:pt x="89" y="1055"/>
                  </a:cubicBezTo>
                  <a:cubicBezTo>
                    <a:pt x="95" y="1050"/>
                    <a:pt x="99" y="1045"/>
                    <a:pt x="104" y="1040"/>
                  </a:cubicBezTo>
                  <a:cubicBezTo>
                    <a:pt x="105" y="1039"/>
                    <a:pt x="106" y="1038"/>
                    <a:pt x="107" y="1038"/>
                  </a:cubicBezTo>
                  <a:cubicBezTo>
                    <a:pt x="107" y="1037"/>
                    <a:pt x="108" y="1037"/>
                    <a:pt x="110" y="1036"/>
                  </a:cubicBezTo>
                  <a:cubicBezTo>
                    <a:pt x="120" y="1029"/>
                    <a:pt x="130" y="1022"/>
                    <a:pt x="141" y="1016"/>
                  </a:cubicBezTo>
                  <a:cubicBezTo>
                    <a:pt x="146" y="1013"/>
                    <a:pt x="151" y="1011"/>
                    <a:pt x="156" y="1008"/>
                  </a:cubicBezTo>
                  <a:cubicBezTo>
                    <a:pt x="157" y="1008"/>
                    <a:pt x="162" y="1006"/>
                    <a:pt x="165" y="1005"/>
                  </a:cubicBezTo>
                  <a:cubicBezTo>
                    <a:pt x="188" y="996"/>
                    <a:pt x="210" y="990"/>
                    <a:pt x="234" y="985"/>
                  </a:cubicBezTo>
                  <a:cubicBezTo>
                    <a:pt x="235" y="985"/>
                    <a:pt x="243" y="984"/>
                    <a:pt x="245" y="984"/>
                  </a:cubicBezTo>
                  <a:cubicBezTo>
                    <a:pt x="252" y="983"/>
                    <a:pt x="260" y="983"/>
                    <a:pt x="267" y="983"/>
                  </a:cubicBezTo>
                  <a:cubicBezTo>
                    <a:pt x="281" y="982"/>
                    <a:pt x="294" y="983"/>
                    <a:pt x="307" y="984"/>
                  </a:cubicBezTo>
                  <a:cubicBezTo>
                    <a:pt x="310" y="984"/>
                    <a:pt x="325" y="986"/>
                    <a:pt x="322" y="986"/>
                  </a:cubicBezTo>
                  <a:cubicBezTo>
                    <a:pt x="328" y="987"/>
                    <a:pt x="334" y="988"/>
                    <a:pt x="339" y="989"/>
                  </a:cubicBezTo>
                  <a:cubicBezTo>
                    <a:pt x="353" y="992"/>
                    <a:pt x="366" y="995"/>
                    <a:pt x="379" y="999"/>
                  </a:cubicBezTo>
                  <a:cubicBezTo>
                    <a:pt x="387" y="1002"/>
                    <a:pt x="395" y="1004"/>
                    <a:pt x="403" y="1007"/>
                  </a:cubicBezTo>
                  <a:cubicBezTo>
                    <a:pt x="404" y="1008"/>
                    <a:pt x="413" y="1012"/>
                    <a:pt x="414" y="1012"/>
                  </a:cubicBezTo>
                  <a:cubicBezTo>
                    <a:pt x="426" y="1017"/>
                    <a:pt x="438" y="1023"/>
                    <a:pt x="449" y="1030"/>
                  </a:cubicBezTo>
                  <a:cubicBezTo>
                    <a:pt x="462" y="1037"/>
                    <a:pt x="475" y="1045"/>
                    <a:pt x="487" y="1054"/>
                  </a:cubicBezTo>
                  <a:cubicBezTo>
                    <a:pt x="489" y="1055"/>
                    <a:pt x="495" y="1060"/>
                    <a:pt x="496" y="1061"/>
                  </a:cubicBezTo>
                  <a:cubicBezTo>
                    <a:pt x="501" y="1065"/>
                    <a:pt x="507" y="1070"/>
                    <a:pt x="512" y="1074"/>
                  </a:cubicBezTo>
                  <a:cubicBezTo>
                    <a:pt x="542" y="1102"/>
                    <a:pt x="562" y="1136"/>
                    <a:pt x="606" y="1136"/>
                  </a:cubicBezTo>
                  <a:cubicBezTo>
                    <a:pt x="618" y="1169"/>
                    <a:pt x="631" y="1202"/>
                    <a:pt x="644" y="1236"/>
                  </a:cubicBezTo>
                  <a:cubicBezTo>
                    <a:pt x="651" y="1256"/>
                    <a:pt x="657" y="1276"/>
                    <a:pt x="662" y="1296"/>
                  </a:cubicBezTo>
                  <a:cubicBezTo>
                    <a:pt x="663" y="1299"/>
                    <a:pt x="664" y="1303"/>
                    <a:pt x="664" y="1306"/>
                  </a:cubicBezTo>
                  <a:cubicBezTo>
                    <a:pt x="664" y="1305"/>
                    <a:pt x="664" y="1304"/>
                    <a:pt x="664" y="1303"/>
                  </a:cubicBezTo>
                  <a:cubicBezTo>
                    <a:pt x="664" y="1304"/>
                    <a:pt x="664" y="1306"/>
                    <a:pt x="664" y="1307"/>
                  </a:cubicBezTo>
                  <a:cubicBezTo>
                    <a:pt x="665" y="1309"/>
                    <a:pt x="665" y="1310"/>
                    <a:pt x="665" y="1312"/>
                  </a:cubicBezTo>
                  <a:cubicBezTo>
                    <a:pt x="666" y="1316"/>
                    <a:pt x="666" y="1321"/>
                    <a:pt x="665" y="1320"/>
                  </a:cubicBezTo>
                  <a:cubicBezTo>
                    <a:pt x="666" y="1324"/>
                    <a:pt x="666" y="1328"/>
                    <a:pt x="666" y="1332"/>
                  </a:cubicBezTo>
                  <a:cubicBezTo>
                    <a:pt x="666" y="1342"/>
                    <a:pt x="666" y="1351"/>
                    <a:pt x="665" y="1360"/>
                  </a:cubicBezTo>
                  <a:cubicBezTo>
                    <a:pt x="665" y="1360"/>
                    <a:pt x="665" y="1360"/>
                    <a:pt x="666" y="1360"/>
                  </a:cubicBezTo>
                  <a:cubicBezTo>
                    <a:pt x="665" y="1360"/>
                    <a:pt x="665" y="1360"/>
                    <a:pt x="665" y="1361"/>
                  </a:cubicBezTo>
                  <a:cubicBezTo>
                    <a:pt x="665" y="1364"/>
                    <a:pt x="665" y="1367"/>
                    <a:pt x="664" y="1369"/>
                  </a:cubicBezTo>
                  <a:cubicBezTo>
                    <a:pt x="664" y="1376"/>
                    <a:pt x="663" y="1376"/>
                    <a:pt x="662" y="1374"/>
                  </a:cubicBezTo>
                  <a:cubicBezTo>
                    <a:pt x="658" y="1393"/>
                    <a:pt x="652" y="1412"/>
                    <a:pt x="645" y="1431"/>
                  </a:cubicBezTo>
                  <a:cubicBezTo>
                    <a:pt x="615" y="1517"/>
                    <a:pt x="588" y="1610"/>
                    <a:pt x="584" y="1702"/>
                  </a:cubicBezTo>
                  <a:cubicBezTo>
                    <a:pt x="583" y="1731"/>
                    <a:pt x="586" y="1760"/>
                    <a:pt x="591" y="1788"/>
                  </a:cubicBezTo>
                  <a:cubicBezTo>
                    <a:pt x="571" y="1780"/>
                    <a:pt x="551" y="1774"/>
                    <a:pt x="530" y="1769"/>
                  </a:cubicBezTo>
                  <a:cubicBezTo>
                    <a:pt x="463" y="1753"/>
                    <a:pt x="392" y="1753"/>
                    <a:pt x="325" y="1771"/>
                  </a:cubicBezTo>
                  <a:cubicBezTo>
                    <a:pt x="261" y="1788"/>
                    <a:pt x="203" y="1822"/>
                    <a:pt x="155" y="1866"/>
                  </a:cubicBezTo>
                  <a:cubicBezTo>
                    <a:pt x="131" y="1887"/>
                    <a:pt x="110" y="1912"/>
                    <a:pt x="93" y="1939"/>
                  </a:cubicBezTo>
                  <a:cubicBezTo>
                    <a:pt x="74" y="1968"/>
                    <a:pt x="56" y="1999"/>
                    <a:pt x="59" y="2035"/>
                  </a:cubicBezTo>
                  <a:cubicBezTo>
                    <a:pt x="60" y="2063"/>
                    <a:pt x="89" y="2073"/>
                    <a:pt x="110" y="2057"/>
                  </a:cubicBezTo>
                  <a:cubicBezTo>
                    <a:pt x="132" y="2039"/>
                    <a:pt x="144" y="2015"/>
                    <a:pt x="162" y="1994"/>
                  </a:cubicBezTo>
                  <a:cubicBezTo>
                    <a:pt x="179" y="1974"/>
                    <a:pt x="198" y="1955"/>
                    <a:pt x="218" y="1939"/>
                  </a:cubicBezTo>
                  <a:cubicBezTo>
                    <a:pt x="256" y="1906"/>
                    <a:pt x="301" y="1885"/>
                    <a:pt x="349" y="1873"/>
                  </a:cubicBezTo>
                  <a:cubicBezTo>
                    <a:pt x="399" y="1861"/>
                    <a:pt x="452" y="1863"/>
                    <a:pt x="501" y="1876"/>
                  </a:cubicBezTo>
                  <a:cubicBezTo>
                    <a:pt x="528" y="1883"/>
                    <a:pt x="548" y="1891"/>
                    <a:pt x="570" y="1903"/>
                  </a:cubicBezTo>
                  <a:cubicBezTo>
                    <a:pt x="596" y="1917"/>
                    <a:pt x="620" y="1933"/>
                    <a:pt x="646" y="1947"/>
                  </a:cubicBezTo>
                  <a:cubicBezTo>
                    <a:pt x="647" y="1947"/>
                    <a:pt x="648" y="1948"/>
                    <a:pt x="649" y="1948"/>
                  </a:cubicBezTo>
                  <a:cubicBezTo>
                    <a:pt x="653" y="1956"/>
                    <a:pt x="658" y="1964"/>
                    <a:pt x="663" y="1972"/>
                  </a:cubicBezTo>
                  <a:cubicBezTo>
                    <a:pt x="698" y="2034"/>
                    <a:pt x="740" y="2091"/>
                    <a:pt x="770" y="2156"/>
                  </a:cubicBezTo>
                  <a:cubicBezTo>
                    <a:pt x="777" y="2176"/>
                    <a:pt x="783" y="2196"/>
                    <a:pt x="786" y="2217"/>
                  </a:cubicBezTo>
                  <a:cubicBezTo>
                    <a:pt x="789" y="2242"/>
                    <a:pt x="788" y="2268"/>
                    <a:pt x="786" y="2294"/>
                  </a:cubicBezTo>
                  <a:cubicBezTo>
                    <a:pt x="781" y="2324"/>
                    <a:pt x="773" y="2353"/>
                    <a:pt x="763" y="2382"/>
                  </a:cubicBezTo>
                  <a:cubicBezTo>
                    <a:pt x="753" y="2403"/>
                    <a:pt x="741" y="2424"/>
                    <a:pt x="728" y="2444"/>
                  </a:cubicBezTo>
                  <a:cubicBezTo>
                    <a:pt x="716" y="2458"/>
                    <a:pt x="703" y="2471"/>
                    <a:pt x="690" y="2483"/>
                  </a:cubicBezTo>
                  <a:cubicBezTo>
                    <a:pt x="669" y="2502"/>
                    <a:pt x="658" y="2527"/>
                    <a:pt x="654" y="2553"/>
                  </a:cubicBezTo>
                  <a:cubicBezTo>
                    <a:pt x="968" y="2553"/>
                    <a:pt x="968" y="2553"/>
                    <a:pt x="968" y="2553"/>
                  </a:cubicBezTo>
                  <a:cubicBezTo>
                    <a:pt x="978" y="2535"/>
                    <a:pt x="988" y="2517"/>
                    <a:pt x="995" y="2499"/>
                  </a:cubicBezTo>
                  <a:cubicBezTo>
                    <a:pt x="1025" y="2430"/>
                    <a:pt x="1043" y="2363"/>
                    <a:pt x="1045" y="2287"/>
                  </a:cubicBezTo>
                  <a:cubicBezTo>
                    <a:pt x="1047" y="2225"/>
                    <a:pt x="1038" y="2159"/>
                    <a:pt x="1016" y="2100"/>
                  </a:cubicBezTo>
                  <a:cubicBezTo>
                    <a:pt x="992" y="2037"/>
                    <a:pt x="961" y="1979"/>
                    <a:pt x="925" y="1922"/>
                  </a:cubicBezTo>
                  <a:cubicBezTo>
                    <a:pt x="897" y="1878"/>
                    <a:pt x="868" y="1835"/>
                    <a:pt x="846" y="1787"/>
                  </a:cubicBezTo>
                  <a:cubicBezTo>
                    <a:pt x="840" y="1770"/>
                    <a:pt x="835" y="1753"/>
                    <a:pt x="831" y="1735"/>
                  </a:cubicBezTo>
                  <a:cubicBezTo>
                    <a:pt x="830" y="1716"/>
                    <a:pt x="831" y="1697"/>
                    <a:pt x="832" y="1678"/>
                  </a:cubicBezTo>
                  <a:cubicBezTo>
                    <a:pt x="838" y="1645"/>
                    <a:pt x="846" y="1612"/>
                    <a:pt x="854" y="1579"/>
                  </a:cubicBezTo>
                  <a:cubicBezTo>
                    <a:pt x="867" y="1531"/>
                    <a:pt x="877" y="1485"/>
                    <a:pt x="881" y="1436"/>
                  </a:cubicBezTo>
                  <a:cubicBezTo>
                    <a:pt x="882" y="1426"/>
                    <a:pt x="882" y="1416"/>
                    <a:pt x="883" y="1406"/>
                  </a:cubicBezTo>
                  <a:cubicBezTo>
                    <a:pt x="888" y="1401"/>
                    <a:pt x="893" y="1396"/>
                    <a:pt x="899" y="1391"/>
                  </a:cubicBezTo>
                  <a:cubicBezTo>
                    <a:pt x="919" y="1374"/>
                    <a:pt x="941" y="1358"/>
                    <a:pt x="964" y="1344"/>
                  </a:cubicBezTo>
                  <a:cubicBezTo>
                    <a:pt x="1015" y="1313"/>
                    <a:pt x="1067" y="1293"/>
                    <a:pt x="1126" y="1291"/>
                  </a:cubicBezTo>
                  <a:cubicBezTo>
                    <a:pt x="1190" y="1289"/>
                    <a:pt x="1250" y="1303"/>
                    <a:pt x="1309" y="1327"/>
                  </a:cubicBezTo>
                  <a:cubicBezTo>
                    <a:pt x="1362" y="1348"/>
                    <a:pt x="1419" y="1372"/>
                    <a:pt x="1460" y="1414"/>
                  </a:cubicBezTo>
                  <a:cubicBezTo>
                    <a:pt x="1483" y="1437"/>
                    <a:pt x="1526" y="1405"/>
                    <a:pt x="1506" y="1378"/>
                  </a:cubicBezTo>
                  <a:cubicBezTo>
                    <a:pt x="1463" y="1320"/>
                    <a:pt x="1408" y="1284"/>
                    <a:pt x="1343" y="1258"/>
                  </a:cubicBezTo>
                  <a:cubicBezTo>
                    <a:pt x="1275" y="1230"/>
                    <a:pt x="1202" y="1207"/>
                    <a:pt x="1129" y="1200"/>
                  </a:cubicBezTo>
                  <a:cubicBezTo>
                    <a:pt x="1055" y="1193"/>
                    <a:pt x="980" y="1207"/>
                    <a:pt x="915" y="1243"/>
                  </a:cubicBezTo>
                  <a:cubicBezTo>
                    <a:pt x="899" y="1252"/>
                    <a:pt x="884" y="1262"/>
                    <a:pt x="870" y="1272"/>
                  </a:cubicBezTo>
                  <a:cubicBezTo>
                    <a:pt x="864" y="1245"/>
                    <a:pt x="856" y="1219"/>
                    <a:pt x="846" y="1193"/>
                  </a:cubicBezTo>
                  <a:cubicBezTo>
                    <a:pt x="831" y="1155"/>
                    <a:pt x="814" y="1117"/>
                    <a:pt x="798" y="1080"/>
                  </a:cubicBezTo>
                  <a:cubicBezTo>
                    <a:pt x="797" y="1076"/>
                    <a:pt x="795" y="1073"/>
                    <a:pt x="794" y="1069"/>
                  </a:cubicBezTo>
                  <a:cubicBezTo>
                    <a:pt x="791" y="1062"/>
                    <a:pt x="788" y="1056"/>
                    <a:pt x="786" y="1049"/>
                  </a:cubicBezTo>
                  <a:cubicBezTo>
                    <a:pt x="781" y="1035"/>
                    <a:pt x="776" y="1020"/>
                    <a:pt x="772" y="1005"/>
                  </a:cubicBezTo>
                  <a:cubicBezTo>
                    <a:pt x="770" y="997"/>
                    <a:pt x="768" y="988"/>
                    <a:pt x="766" y="979"/>
                  </a:cubicBezTo>
                  <a:cubicBezTo>
                    <a:pt x="766" y="980"/>
                    <a:pt x="766" y="982"/>
                    <a:pt x="766" y="984"/>
                  </a:cubicBezTo>
                  <a:cubicBezTo>
                    <a:pt x="766" y="981"/>
                    <a:pt x="766" y="978"/>
                    <a:pt x="765" y="976"/>
                  </a:cubicBezTo>
                  <a:cubicBezTo>
                    <a:pt x="765" y="973"/>
                    <a:pt x="765" y="971"/>
                    <a:pt x="765" y="970"/>
                  </a:cubicBezTo>
                  <a:cubicBezTo>
                    <a:pt x="764" y="953"/>
                    <a:pt x="765" y="936"/>
                    <a:pt x="765" y="919"/>
                  </a:cubicBezTo>
                  <a:cubicBezTo>
                    <a:pt x="766" y="917"/>
                    <a:pt x="766" y="914"/>
                    <a:pt x="766" y="912"/>
                  </a:cubicBezTo>
                  <a:cubicBezTo>
                    <a:pt x="764" y="928"/>
                    <a:pt x="764" y="927"/>
                    <a:pt x="766" y="910"/>
                  </a:cubicBezTo>
                  <a:cubicBezTo>
                    <a:pt x="767" y="903"/>
                    <a:pt x="768" y="896"/>
                    <a:pt x="769" y="890"/>
                  </a:cubicBezTo>
                  <a:cubicBezTo>
                    <a:pt x="769" y="888"/>
                    <a:pt x="769" y="885"/>
                    <a:pt x="769" y="882"/>
                  </a:cubicBezTo>
                  <a:cubicBezTo>
                    <a:pt x="769" y="881"/>
                    <a:pt x="769" y="880"/>
                    <a:pt x="770" y="878"/>
                  </a:cubicBezTo>
                  <a:cubicBezTo>
                    <a:pt x="773" y="861"/>
                    <a:pt x="776" y="843"/>
                    <a:pt x="779" y="826"/>
                  </a:cubicBezTo>
                  <a:cubicBezTo>
                    <a:pt x="789" y="776"/>
                    <a:pt x="801" y="727"/>
                    <a:pt x="810" y="677"/>
                  </a:cubicBezTo>
                  <a:cubicBezTo>
                    <a:pt x="812" y="675"/>
                    <a:pt x="813" y="673"/>
                    <a:pt x="815" y="671"/>
                  </a:cubicBezTo>
                  <a:cubicBezTo>
                    <a:pt x="824" y="660"/>
                    <a:pt x="834" y="649"/>
                    <a:pt x="844" y="639"/>
                  </a:cubicBezTo>
                  <a:cubicBezTo>
                    <a:pt x="862" y="617"/>
                    <a:pt x="883" y="597"/>
                    <a:pt x="905" y="580"/>
                  </a:cubicBezTo>
                  <a:cubicBezTo>
                    <a:pt x="908" y="577"/>
                    <a:pt x="912" y="575"/>
                    <a:pt x="915" y="572"/>
                  </a:cubicBezTo>
                  <a:cubicBezTo>
                    <a:pt x="921" y="568"/>
                    <a:pt x="927" y="564"/>
                    <a:pt x="933" y="560"/>
                  </a:cubicBezTo>
                  <a:cubicBezTo>
                    <a:pt x="945" y="552"/>
                    <a:pt x="957" y="545"/>
                    <a:pt x="969" y="538"/>
                  </a:cubicBezTo>
                  <a:cubicBezTo>
                    <a:pt x="996" y="523"/>
                    <a:pt x="1012" y="516"/>
                    <a:pt x="1040" y="507"/>
                  </a:cubicBezTo>
                  <a:cubicBezTo>
                    <a:pt x="1094" y="491"/>
                    <a:pt x="1146" y="485"/>
                    <a:pt x="1204" y="491"/>
                  </a:cubicBezTo>
                  <a:cubicBezTo>
                    <a:pt x="1225" y="494"/>
                    <a:pt x="1256" y="500"/>
                    <a:pt x="1279" y="509"/>
                  </a:cubicBezTo>
                  <a:cubicBezTo>
                    <a:pt x="1289" y="514"/>
                    <a:pt x="1299" y="521"/>
                    <a:pt x="1309" y="527"/>
                  </a:cubicBezTo>
                  <a:cubicBezTo>
                    <a:pt x="1321" y="533"/>
                    <a:pt x="1334" y="537"/>
                    <a:pt x="1345" y="544"/>
                  </a:cubicBezTo>
                  <a:cubicBezTo>
                    <a:pt x="1368" y="556"/>
                    <a:pt x="1397" y="536"/>
                    <a:pt x="1389" y="509"/>
                  </a:cubicBezTo>
                  <a:cubicBezTo>
                    <a:pt x="1385" y="493"/>
                    <a:pt x="1378" y="473"/>
                    <a:pt x="1367" y="460"/>
                  </a:cubicBezTo>
                  <a:cubicBezTo>
                    <a:pt x="1355" y="448"/>
                    <a:pt x="1339" y="437"/>
                    <a:pt x="1325" y="428"/>
                  </a:cubicBezTo>
                  <a:cubicBezTo>
                    <a:pt x="1296" y="411"/>
                    <a:pt x="1263" y="399"/>
                    <a:pt x="1230" y="393"/>
                  </a:cubicBezTo>
                  <a:cubicBezTo>
                    <a:pt x="1161" y="381"/>
                    <a:pt x="1092" y="384"/>
                    <a:pt x="1024" y="400"/>
                  </a:cubicBezTo>
                  <a:cubicBezTo>
                    <a:pt x="958" y="415"/>
                    <a:pt x="895" y="438"/>
                    <a:pt x="837" y="474"/>
                  </a:cubicBezTo>
                  <a:cubicBezTo>
                    <a:pt x="833" y="476"/>
                    <a:pt x="828" y="479"/>
                    <a:pt x="824" y="482"/>
                  </a:cubicBezTo>
                  <a:cubicBezTo>
                    <a:pt x="822" y="451"/>
                    <a:pt x="818" y="419"/>
                    <a:pt x="813" y="388"/>
                  </a:cubicBezTo>
                  <a:cubicBezTo>
                    <a:pt x="807" y="355"/>
                    <a:pt x="798" y="323"/>
                    <a:pt x="786" y="293"/>
                  </a:cubicBezTo>
                  <a:cubicBezTo>
                    <a:pt x="778" y="273"/>
                    <a:pt x="771" y="252"/>
                    <a:pt x="759" y="235"/>
                  </a:cubicBezTo>
                  <a:cubicBezTo>
                    <a:pt x="748" y="219"/>
                    <a:pt x="737" y="204"/>
                    <a:pt x="725" y="190"/>
                  </a:cubicBezTo>
                  <a:cubicBezTo>
                    <a:pt x="685" y="140"/>
                    <a:pt x="634" y="107"/>
                    <a:pt x="581" y="73"/>
                  </a:cubicBezTo>
                  <a:cubicBezTo>
                    <a:pt x="530" y="40"/>
                    <a:pt x="471" y="17"/>
                    <a:pt x="411" y="7"/>
                  </a:cubicBezTo>
                  <a:cubicBezTo>
                    <a:pt x="380" y="1"/>
                    <a:pt x="348" y="0"/>
                    <a:pt x="316" y="3"/>
                  </a:cubicBezTo>
                  <a:cubicBezTo>
                    <a:pt x="299" y="4"/>
                    <a:pt x="282" y="7"/>
                    <a:pt x="265" y="10"/>
                  </a:cubicBezTo>
                  <a:cubicBezTo>
                    <a:pt x="250" y="13"/>
                    <a:pt x="237" y="21"/>
                    <a:pt x="224" y="29"/>
                  </a:cubicBezTo>
                  <a:cubicBezTo>
                    <a:pt x="198" y="45"/>
                    <a:pt x="210" y="83"/>
                    <a:pt x="238" y="85"/>
                  </a:cubicBezTo>
                  <a:cubicBezTo>
                    <a:pt x="250" y="86"/>
                    <a:pt x="261" y="88"/>
                    <a:pt x="273" y="87"/>
                  </a:cubicBezTo>
                  <a:cubicBezTo>
                    <a:pt x="282" y="87"/>
                    <a:pt x="292" y="86"/>
                    <a:pt x="301" y="86"/>
                  </a:cubicBezTo>
                  <a:cubicBezTo>
                    <a:pt x="321" y="85"/>
                    <a:pt x="340" y="86"/>
                    <a:pt x="359" y="89"/>
                  </a:cubicBezTo>
                  <a:cubicBezTo>
                    <a:pt x="397" y="95"/>
                    <a:pt x="435" y="104"/>
                    <a:pt x="471" y="119"/>
                  </a:cubicBezTo>
                  <a:cubicBezTo>
                    <a:pt x="504" y="133"/>
                    <a:pt x="536" y="152"/>
                    <a:pt x="560" y="178"/>
                  </a:cubicBezTo>
                  <a:cubicBezTo>
                    <a:pt x="583" y="204"/>
                    <a:pt x="601" y="232"/>
                    <a:pt x="618" y="268"/>
                  </a:cubicBezTo>
                  <a:cubicBezTo>
                    <a:pt x="618" y="270"/>
                    <a:pt x="622" y="278"/>
                    <a:pt x="622" y="280"/>
                  </a:cubicBezTo>
                  <a:cubicBezTo>
                    <a:pt x="624" y="284"/>
                    <a:pt x="626" y="289"/>
                    <a:pt x="627" y="294"/>
                  </a:cubicBezTo>
                  <a:cubicBezTo>
                    <a:pt x="630" y="303"/>
                    <a:pt x="633" y="309"/>
                    <a:pt x="636" y="317"/>
                  </a:cubicBezTo>
                  <a:cubicBezTo>
                    <a:pt x="636" y="318"/>
                    <a:pt x="637" y="320"/>
                    <a:pt x="637" y="321"/>
                  </a:cubicBezTo>
                  <a:cubicBezTo>
                    <a:pt x="644" y="339"/>
                    <a:pt x="650" y="357"/>
                    <a:pt x="654" y="376"/>
                  </a:cubicBezTo>
                  <a:cubicBezTo>
                    <a:pt x="657" y="386"/>
                    <a:pt x="659" y="397"/>
                    <a:pt x="661" y="407"/>
                  </a:cubicBezTo>
                  <a:cubicBezTo>
                    <a:pt x="662" y="412"/>
                    <a:pt x="664" y="425"/>
                    <a:pt x="664" y="425"/>
                  </a:cubicBezTo>
                  <a:cubicBezTo>
                    <a:pt x="666" y="442"/>
                    <a:pt x="667" y="459"/>
                    <a:pt x="668" y="476"/>
                  </a:cubicBezTo>
                  <a:cubicBezTo>
                    <a:pt x="668" y="498"/>
                    <a:pt x="668" y="520"/>
                    <a:pt x="666" y="542"/>
                  </a:cubicBezTo>
                  <a:cubicBezTo>
                    <a:pt x="666" y="551"/>
                    <a:pt x="665" y="559"/>
                    <a:pt x="664" y="568"/>
                  </a:cubicBezTo>
                  <a:cubicBezTo>
                    <a:pt x="664" y="573"/>
                    <a:pt x="663" y="578"/>
                    <a:pt x="662" y="583"/>
                  </a:cubicBezTo>
                  <a:cubicBezTo>
                    <a:pt x="662" y="584"/>
                    <a:pt x="662" y="585"/>
                    <a:pt x="662" y="586"/>
                  </a:cubicBezTo>
                  <a:cubicBezTo>
                    <a:pt x="655" y="625"/>
                    <a:pt x="647" y="663"/>
                    <a:pt x="635" y="701"/>
                  </a:cubicBezTo>
                  <a:cubicBezTo>
                    <a:pt x="622" y="745"/>
                    <a:pt x="602" y="787"/>
                    <a:pt x="588" y="831"/>
                  </a:cubicBezTo>
                  <a:cubicBezTo>
                    <a:pt x="577" y="865"/>
                    <a:pt x="570" y="901"/>
                    <a:pt x="568" y="936"/>
                  </a:cubicBezTo>
                  <a:cubicBezTo>
                    <a:pt x="551" y="924"/>
                    <a:pt x="533" y="914"/>
                    <a:pt x="514" y="904"/>
                  </a:cubicBezTo>
                  <a:cubicBezTo>
                    <a:pt x="448" y="869"/>
                    <a:pt x="376" y="849"/>
                    <a:pt x="301" y="845"/>
                  </a:cubicBezTo>
                  <a:cubicBezTo>
                    <a:pt x="235" y="842"/>
                    <a:pt x="162" y="852"/>
                    <a:pt x="105" y="887"/>
                  </a:cubicBezTo>
                  <a:cubicBezTo>
                    <a:pt x="74" y="906"/>
                    <a:pt x="48" y="929"/>
                    <a:pt x="28" y="960"/>
                  </a:cubicBezTo>
                  <a:cubicBezTo>
                    <a:pt x="19" y="973"/>
                    <a:pt x="9" y="990"/>
                    <a:pt x="5" y="1005"/>
                  </a:cubicBezTo>
                  <a:cubicBezTo>
                    <a:pt x="0" y="1025"/>
                    <a:pt x="8" y="1042"/>
                    <a:pt x="15" y="1059"/>
                  </a:cubicBezTo>
                  <a:close/>
                  <a:moveTo>
                    <a:pt x="905" y="579"/>
                  </a:moveTo>
                  <a:cubicBezTo>
                    <a:pt x="905" y="579"/>
                    <a:pt x="906" y="579"/>
                    <a:pt x="906" y="579"/>
                  </a:cubicBezTo>
                  <a:cubicBezTo>
                    <a:pt x="909" y="576"/>
                    <a:pt x="909" y="577"/>
                    <a:pt x="905" y="579"/>
                  </a:cubicBezTo>
                  <a:close/>
                  <a:moveTo>
                    <a:pt x="769" y="879"/>
                  </a:moveTo>
                  <a:cubicBezTo>
                    <a:pt x="769" y="877"/>
                    <a:pt x="770" y="876"/>
                    <a:pt x="770" y="876"/>
                  </a:cubicBezTo>
                  <a:cubicBezTo>
                    <a:pt x="770" y="876"/>
                    <a:pt x="769" y="877"/>
                    <a:pt x="769" y="879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 dirty="0"/>
            </a:p>
          </p:txBody>
        </p:sp>
        <p:sp>
          <p:nvSpPr>
            <p:cNvPr id="9" name="Freeform 11">
              <a:extLst>
                <a:ext uri="{FF2B5EF4-FFF2-40B4-BE49-F238E27FC236}">
                  <a16:creationId xmlns="" xmlns:a16="http://schemas.microsoft.com/office/drawing/2014/main" id="{5446E932-E6DE-4043-A134-D840ED232C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7912" y="3445658"/>
              <a:ext cx="239546" cy="1611781"/>
            </a:xfrm>
            <a:custGeom>
              <a:avLst/>
              <a:gdLst>
                <a:gd name="T0" fmla="*/ 43 w 89"/>
                <a:gd name="T1" fmla="*/ 10 h 600"/>
                <a:gd name="T2" fmla="*/ 39 w 89"/>
                <a:gd name="T3" fmla="*/ 171 h 600"/>
                <a:gd name="T4" fmla="*/ 9 w 89"/>
                <a:gd name="T5" fmla="*/ 311 h 600"/>
                <a:gd name="T6" fmla="*/ 58 w 89"/>
                <a:gd name="T7" fmla="*/ 584 h 600"/>
                <a:gd name="T8" fmla="*/ 81 w 89"/>
                <a:gd name="T9" fmla="*/ 570 h 600"/>
                <a:gd name="T10" fmla="*/ 37 w 89"/>
                <a:gd name="T11" fmla="*/ 293 h 600"/>
                <a:gd name="T12" fmla="*/ 67 w 89"/>
                <a:gd name="T13" fmla="*/ 152 h 600"/>
                <a:gd name="T14" fmla="*/ 58 w 89"/>
                <a:gd name="T15" fmla="*/ 8 h 600"/>
                <a:gd name="T16" fmla="*/ 43 w 89"/>
                <a:gd name="T17" fmla="*/ 1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600">
                  <a:moveTo>
                    <a:pt x="43" y="10"/>
                  </a:moveTo>
                  <a:cubicBezTo>
                    <a:pt x="50" y="65"/>
                    <a:pt x="53" y="117"/>
                    <a:pt x="39" y="171"/>
                  </a:cubicBezTo>
                  <a:cubicBezTo>
                    <a:pt x="26" y="218"/>
                    <a:pt x="13" y="263"/>
                    <a:pt x="9" y="311"/>
                  </a:cubicBezTo>
                  <a:cubicBezTo>
                    <a:pt x="0" y="404"/>
                    <a:pt x="18" y="500"/>
                    <a:pt x="58" y="584"/>
                  </a:cubicBezTo>
                  <a:cubicBezTo>
                    <a:pt x="65" y="600"/>
                    <a:pt x="89" y="586"/>
                    <a:pt x="81" y="570"/>
                  </a:cubicBezTo>
                  <a:cubicBezTo>
                    <a:pt x="42" y="483"/>
                    <a:pt x="27" y="388"/>
                    <a:pt x="37" y="293"/>
                  </a:cubicBezTo>
                  <a:cubicBezTo>
                    <a:pt x="42" y="245"/>
                    <a:pt x="59" y="200"/>
                    <a:pt x="67" y="152"/>
                  </a:cubicBezTo>
                  <a:cubicBezTo>
                    <a:pt x="75" y="104"/>
                    <a:pt x="67" y="55"/>
                    <a:pt x="58" y="8"/>
                  </a:cubicBezTo>
                  <a:cubicBezTo>
                    <a:pt x="56" y="0"/>
                    <a:pt x="42" y="2"/>
                    <a:pt x="43" y="10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 dirty="0"/>
            </a:p>
          </p:txBody>
        </p:sp>
        <p:sp>
          <p:nvSpPr>
            <p:cNvPr id="10" name="Freeform 12">
              <a:extLst>
                <a:ext uri="{FF2B5EF4-FFF2-40B4-BE49-F238E27FC236}">
                  <a16:creationId xmlns="" xmlns:a16="http://schemas.microsoft.com/office/drawing/2014/main" id="{52730A78-7A5D-4D19-8205-63193C091C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8169" y="1007364"/>
              <a:ext cx="471160" cy="1492801"/>
            </a:xfrm>
            <a:custGeom>
              <a:avLst/>
              <a:gdLst>
                <a:gd name="T0" fmla="*/ 49 w 175"/>
                <a:gd name="T1" fmla="*/ 15 h 556"/>
                <a:gd name="T2" fmla="*/ 53 w 175"/>
                <a:gd name="T3" fmla="*/ 269 h 556"/>
                <a:gd name="T4" fmla="*/ 33 w 175"/>
                <a:gd name="T5" fmla="*/ 541 h 556"/>
                <a:gd name="T6" fmla="*/ 57 w 175"/>
                <a:gd name="T7" fmla="*/ 535 h 556"/>
                <a:gd name="T8" fmla="*/ 62 w 175"/>
                <a:gd name="T9" fmla="*/ 8 h 556"/>
                <a:gd name="T10" fmla="*/ 49 w 175"/>
                <a:gd name="T11" fmla="*/ 15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5" h="556">
                  <a:moveTo>
                    <a:pt x="49" y="15"/>
                  </a:moveTo>
                  <a:cubicBezTo>
                    <a:pt x="95" y="93"/>
                    <a:pt x="75" y="187"/>
                    <a:pt x="53" y="269"/>
                  </a:cubicBezTo>
                  <a:cubicBezTo>
                    <a:pt x="30" y="357"/>
                    <a:pt x="0" y="452"/>
                    <a:pt x="33" y="541"/>
                  </a:cubicBezTo>
                  <a:cubicBezTo>
                    <a:pt x="39" y="556"/>
                    <a:pt x="62" y="550"/>
                    <a:pt x="57" y="535"/>
                  </a:cubicBezTo>
                  <a:cubicBezTo>
                    <a:pt x="3" y="361"/>
                    <a:pt x="175" y="170"/>
                    <a:pt x="62" y="8"/>
                  </a:cubicBezTo>
                  <a:cubicBezTo>
                    <a:pt x="57" y="0"/>
                    <a:pt x="44" y="7"/>
                    <a:pt x="49" y="15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 dirty="0"/>
            </a:p>
          </p:txBody>
        </p:sp>
        <p:sp>
          <p:nvSpPr>
            <p:cNvPr id="11" name="Freeform 13">
              <a:extLst>
                <a:ext uri="{FF2B5EF4-FFF2-40B4-BE49-F238E27FC236}">
                  <a16:creationId xmlns="" xmlns:a16="http://schemas.microsoft.com/office/drawing/2014/main" id="{1063E17F-1A0A-4627-9496-068F3CB8F8A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5534" y="2479540"/>
              <a:ext cx="185608" cy="469574"/>
            </a:xfrm>
            <a:custGeom>
              <a:avLst/>
              <a:gdLst>
                <a:gd name="T0" fmla="*/ 3 w 69"/>
                <a:gd name="T1" fmla="*/ 10 h 175"/>
                <a:gd name="T2" fmla="*/ 42 w 69"/>
                <a:gd name="T3" fmla="*/ 163 h 175"/>
                <a:gd name="T4" fmla="*/ 64 w 69"/>
                <a:gd name="T5" fmla="*/ 153 h 175"/>
                <a:gd name="T6" fmla="*/ 38 w 69"/>
                <a:gd name="T7" fmla="*/ 82 h 175"/>
                <a:gd name="T8" fmla="*/ 17 w 69"/>
                <a:gd name="T9" fmla="*/ 8 h 175"/>
                <a:gd name="T10" fmla="*/ 3 w 69"/>
                <a:gd name="T11" fmla="*/ 1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175">
                  <a:moveTo>
                    <a:pt x="3" y="10"/>
                  </a:moveTo>
                  <a:cubicBezTo>
                    <a:pt x="0" y="60"/>
                    <a:pt x="19" y="119"/>
                    <a:pt x="42" y="163"/>
                  </a:cubicBezTo>
                  <a:cubicBezTo>
                    <a:pt x="48" y="175"/>
                    <a:pt x="69" y="166"/>
                    <a:pt x="64" y="153"/>
                  </a:cubicBezTo>
                  <a:cubicBezTo>
                    <a:pt x="55" y="129"/>
                    <a:pt x="45" y="106"/>
                    <a:pt x="38" y="82"/>
                  </a:cubicBezTo>
                  <a:cubicBezTo>
                    <a:pt x="30" y="58"/>
                    <a:pt x="26" y="32"/>
                    <a:pt x="17" y="8"/>
                  </a:cubicBezTo>
                  <a:cubicBezTo>
                    <a:pt x="15" y="0"/>
                    <a:pt x="3" y="2"/>
                    <a:pt x="3" y="10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 dirty="0"/>
            </a:p>
          </p:txBody>
        </p:sp>
        <p:sp>
          <p:nvSpPr>
            <p:cNvPr id="12" name="Freeform 14">
              <a:extLst>
                <a:ext uri="{FF2B5EF4-FFF2-40B4-BE49-F238E27FC236}">
                  <a16:creationId xmlns="" xmlns:a16="http://schemas.microsoft.com/office/drawing/2014/main" id="{C5661578-1EB5-4069-B06F-5C74E1D6E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1905" y="5220837"/>
              <a:ext cx="182436" cy="513993"/>
            </a:xfrm>
            <a:custGeom>
              <a:avLst/>
              <a:gdLst>
                <a:gd name="T0" fmla="*/ 4 w 68"/>
                <a:gd name="T1" fmla="*/ 16 h 191"/>
                <a:gd name="T2" fmla="*/ 45 w 68"/>
                <a:gd name="T3" fmla="*/ 177 h 191"/>
                <a:gd name="T4" fmla="*/ 68 w 68"/>
                <a:gd name="T5" fmla="*/ 177 h 191"/>
                <a:gd name="T6" fmla="*/ 17 w 68"/>
                <a:gd name="T7" fmla="*/ 8 h 191"/>
                <a:gd name="T8" fmla="*/ 4 w 68"/>
                <a:gd name="T9" fmla="*/ 1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191">
                  <a:moveTo>
                    <a:pt x="4" y="16"/>
                  </a:moveTo>
                  <a:cubicBezTo>
                    <a:pt x="29" y="67"/>
                    <a:pt x="41" y="121"/>
                    <a:pt x="45" y="177"/>
                  </a:cubicBezTo>
                  <a:cubicBezTo>
                    <a:pt x="46" y="191"/>
                    <a:pt x="68" y="191"/>
                    <a:pt x="68" y="177"/>
                  </a:cubicBezTo>
                  <a:cubicBezTo>
                    <a:pt x="66" y="117"/>
                    <a:pt x="47" y="60"/>
                    <a:pt x="17" y="8"/>
                  </a:cubicBezTo>
                  <a:cubicBezTo>
                    <a:pt x="12" y="0"/>
                    <a:pt x="0" y="7"/>
                    <a:pt x="4" y="16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 dirty="0"/>
            </a:p>
          </p:txBody>
        </p:sp>
        <p:sp>
          <p:nvSpPr>
            <p:cNvPr id="13" name="Freeform 15">
              <a:extLst>
                <a:ext uri="{FF2B5EF4-FFF2-40B4-BE49-F238E27FC236}">
                  <a16:creationId xmlns="" xmlns:a16="http://schemas.microsoft.com/office/drawing/2014/main" id="{6AD5D230-F0DC-455E-8517-C0D81E34FA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9839" y="5076476"/>
              <a:ext cx="138016" cy="228441"/>
            </a:xfrm>
            <a:custGeom>
              <a:avLst/>
              <a:gdLst>
                <a:gd name="T0" fmla="*/ 3 w 51"/>
                <a:gd name="T1" fmla="*/ 13 h 85"/>
                <a:gd name="T2" fmla="*/ 30 w 51"/>
                <a:gd name="T3" fmla="*/ 76 h 85"/>
                <a:gd name="T4" fmla="*/ 45 w 51"/>
                <a:gd name="T5" fmla="*/ 67 h 85"/>
                <a:gd name="T6" fmla="*/ 17 w 51"/>
                <a:gd name="T7" fmla="*/ 9 h 85"/>
                <a:gd name="T8" fmla="*/ 3 w 51"/>
                <a:gd name="T9" fmla="*/ 1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85">
                  <a:moveTo>
                    <a:pt x="3" y="13"/>
                  </a:moveTo>
                  <a:cubicBezTo>
                    <a:pt x="8" y="35"/>
                    <a:pt x="17" y="57"/>
                    <a:pt x="30" y="76"/>
                  </a:cubicBezTo>
                  <a:cubicBezTo>
                    <a:pt x="36" y="85"/>
                    <a:pt x="51" y="77"/>
                    <a:pt x="45" y="67"/>
                  </a:cubicBezTo>
                  <a:cubicBezTo>
                    <a:pt x="34" y="48"/>
                    <a:pt x="24" y="30"/>
                    <a:pt x="17" y="9"/>
                  </a:cubicBezTo>
                  <a:cubicBezTo>
                    <a:pt x="14" y="0"/>
                    <a:pt x="0" y="3"/>
                    <a:pt x="3" y="13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351" dirty="0"/>
            </a:p>
          </p:txBody>
        </p:sp>
      </p:grpSp>
      <p:grpSp>
        <p:nvGrpSpPr>
          <p:cNvPr id="14" name="Group 27">
            <a:extLst>
              <a:ext uri="{FF2B5EF4-FFF2-40B4-BE49-F238E27FC236}">
                <a16:creationId xmlns="" xmlns:a16="http://schemas.microsoft.com/office/drawing/2014/main" id="{08128752-B834-4823-B9E1-01A15868E9E9}"/>
              </a:ext>
            </a:extLst>
          </p:cNvPr>
          <p:cNvGrpSpPr/>
          <p:nvPr/>
        </p:nvGrpSpPr>
        <p:grpSpPr>
          <a:xfrm>
            <a:off x="4100004" y="2"/>
            <a:ext cx="1428459" cy="1424872"/>
            <a:chOff x="4100003" y="0"/>
            <a:chExt cx="1428458" cy="1424872"/>
          </a:xfrm>
        </p:grpSpPr>
        <p:grpSp>
          <p:nvGrpSpPr>
            <p:cNvPr id="15" name="Group 2">
              <a:extLst>
                <a:ext uri="{FF2B5EF4-FFF2-40B4-BE49-F238E27FC236}">
                  <a16:creationId xmlns="" xmlns:a16="http://schemas.microsoft.com/office/drawing/2014/main" id="{B11DDAE9-20B2-4A18-8000-8E6584239382}"/>
                </a:ext>
              </a:extLst>
            </p:cNvPr>
            <p:cNvGrpSpPr/>
            <p:nvPr/>
          </p:nvGrpSpPr>
          <p:grpSpPr>
            <a:xfrm>
              <a:off x="4100003" y="0"/>
              <a:ext cx="1428458" cy="1424872"/>
              <a:chOff x="3866359" y="44421"/>
              <a:chExt cx="1895746" cy="1890987"/>
            </a:xfrm>
          </p:grpSpPr>
          <p:sp>
            <p:nvSpPr>
              <p:cNvPr id="17" name="Oval 17">
                <a:extLst>
                  <a:ext uri="{FF2B5EF4-FFF2-40B4-BE49-F238E27FC236}">
                    <a16:creationId xmlns="" xmlns:a16="http://schemas.microsoft.com/office/drawing/2014/main" id="{2EE66E5F-7369-4BD9-808B-9E2B7CD989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66359" y="44421"/>
                <a:ext cx="1895746" cy="1890987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 dirty="0"/>
              </a:p>
            </p:txBody>
          </p:sp>
          <p:sp>
            <p:nvSpPr>
              <p:cNvPr id="18" name="Oval 21">
                <a:extLst>
                  <a:ext uri="{FF2B5EF4-FFF2-40B4-BE49-F238E27FC236}">
                    <a16:creationId xmlns="" xmlns:a16="http://schemas.microsoft.com/office/drawing/2014/main" id="{4BD0BDEF-EBC0-48E3-931E-16A6321FC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48795" y="228442"/>
                <a:ext cx="1529288" cy="152453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 dirty="0"/>
              </a:p>
            </p:txBody>
          </p:sp>
        </p:grpSp>
        <p:sp>
          <p:nvSpPr>
            <p:cNvPr id="16" name="TextBox 94">
              <a:extLst>
                <a:ext uri="{FF2B5EF4-FFF2-40B4-BE49-F238E27FC236}">
                  <a16:creationId xmlns="" xmlns:a16="http://schemas.microsoft.com/office/drawing/2014/main" id="{D7CDD706-F627-499D-B7B7-5F33ED25DA24}"/>
                </a:ext>
              </a:extLst>
            </p:cNvPr>
            <p:cNvSpPr txBox="1"/>
            <p:nvPr/>
          </p:nvSpPr>
          <p:spPr>
            <a:xfrm>
              <a:off x="4340344" y="327716"/>
              <a:ext cx="94777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01</a:t>
              </a:r>
            </a:p>
          </p:txBody>
        </p:sp>
      </p:grpSp>
      <p:grpSp>
        <p:nvGrpSpPr>
          <p:cNvPr id="19" name="Group 26">
            <a:extLst>
              <a:ext uri="{FF2B5EF4-FFF2-40B4-BE49-F238E27FC236}">
                <a16:creationId xmlns="" xmlns:a16="http://schemas.microsoft.com/office/drawing/2014/main" id="{5C8D267D-9542-44EC-A06F-96381C799A3B}"/>
              </a:ext>
            </a:extLst>
          </p:cNvPr>
          <p:cNvGrpSpPr/>
          <p:nvPr/>
        </p:nvGrpSpPr>
        <p:grpSpPr>
          <a:xfrm>
            <a:off x="3933433" y="2228605"/>
            <a:ext cx="1428459" cy="1424872"/>
            <a:chOff x="3933432" y="2228603"/>
            <a:chExt cx="1428458" cy="1424872"/>
          </a:xfrm>
        </p:grpSpPr>
        <p:grpSp>
          <p:nvGrpSpPr>
            <p:cNvPr id="20" name="Group 3">
              <a:extLst>
                <a:ext uri="{FF2B5EF4-FFF2-40B4-BE49-F238E27FC236}">
                  <a16:creationId xmlns="" xmlns:a16="http://schemas.microsoft.com/office/drawing/2014/main" id="{FFF5AB54-9312-4902-AC8A-92DF40018AA6}"/>
                </a:ext>
              </a:extLst>
            </p:cNvPr>
            <p:cNvGrpSpPr/>
            <p:nvPr/>
          </p:nvGrpSpPr>
          <p:grpSpPr>
            <a:xfrm>
              <a:off x="3933432" y="2228603"/>
              <a:ext cx="1428458" cy="1424872"/>
              <a:chOff x="3699788" y="2398635"/>
              <a:chExt cx="1895746" cy="1890987"/>
            </a:xfrm>
          </p:grpSpPr>
          <p:sp>
            <p:nvSpPr>
              <p:cNvPr id="22" name="Oval 18">
                <a:extLst>
                  <a:ext uri="{FF2B5EF4-FFF2-40B4-BE49-F238E27FC236}">
                    <a16:creationId xmlns="" xmlns:a16="http://schemas.microsoft.com/office/drawing/2014/main" id="{C782C2D0-833E-4CDB-88FA-23553933D3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99788" y="2398635"/>
                <a:ext cx="1895746" cy="189098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 dirty="0"/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="" xmlns:a16="http://schemas.microsoft.com/office/drawing/2014/main" id="{9CCD59DC-455C-49EE-98E1-303BD42CD5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82224" y="2581071"/>
                <a:ext cx="1529288" cy="152611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 dirty="0"/>
              </a:p>
            </p:txBody>
          </p:sp>
        </p:grpSp>
        <p:sp>
          <p:nvSpPr>
            <p:cNvPr id="21" name="TextBox 95">
              <a:extLst>
                <a:ext uri="{FF2B5EF4-FFF2-40B4-BE49-F238E27FC236}">
                  <a16:creationId xmlns="" xmlns:a16="http://schemas.microsoft.com/office/drawing/2014/main" id="{3E629D5B-11B7-4A64-AC6E-D0E8F848430B}"/>
                </a:ext>
              </a:extLst>
            </p:cNvPr>
            <p:cNvSpPr txBox="1"/>
            <p:nvPr/>
          </p:nvSpPr>
          <p:spPr>
            <a:xfrm>
              <a:off x="4173773" y="2556319"/>
              <a:ext cx="94777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02</a:t>
              </a:r>
            </a:p>
          </p:txBody>
        </p:sp>
      </p:grpSp>
      <p:grpSp>
        <p:nvGrpSpPr>
          <p:cNvPr id="24" name="Group 25">
            <a:extLst>
              <a:ext uri="{FF2B5EF4-FFF2-40B4-BE49-F238E27FC236}">
                <a16:creationId xmlns="" xmlns:a16="http://schemas.microsoft.com/office/drawing/2014/main" id="{1504E5FA-6934-4D72-BFA7-F1F8FDA994B0}"/>
              </a:ext>
            </a:extLst>
          </p:cNvPr>
          <p:cNvGrpSpPr/>
          <p:nvPr/>
        </p:nvGrpSpPr>
        <p:grpSpPr>
          <a:xfrm>
            <a:off x="4100004" y="4789432"/>
            <a:ext cx="1428459" cy="1424872"/>
            <a:chOff x="4100003" y="4789426"/>
            <a:chExt cx="1428458" cy="1424872"/>
          </a:xfrm>
        </p:grpSpPr>
        <p:grpSp>
          <p:nvGrpSpPr>
            <p:cNvPr id="25" name="Group 93">
              <a:extLst>
                <a:ext uri="{FF2B5EF4-FFF2-40B4-BE49-F238E27FC236}">
                  <a16:creationId xmlns="" xmlns:a16="http://schemas.microsoft.com/office/drawing/2014/main" id="{6FD12CE6-A481-44BD-92B2-C6107341BA79}"/>
                </a:ext>
              </a:extLst>
            </p:cNvPr>
            <p:cNvGrpSpPr/>
            <p:nvPr/>
          </p:nvGrpSpPr>
          <p:grpSpPr>
            <a:xfrm>
              <a:off x="4100003" y="4789426"/>
              <a:ext cx="1428458" cy="1424872"/>
              <a:chOff x="3866359" y="4859138"/>
              <a:chExt cx="1895746" cy="1890987"/>
            </a:xfrm>
          </p:grpSpPr>
          <p:sp>
            <p:nvSpPr>
              <p:cNvPr id="27" name="Oval 20">
                <a:extLst>
                  <a:ext uri="{FF2B5EF4-FFF2-40B4-BE49-F238E27FC236}">
                    <a16:creationId xmlns="" xmlns:a16="http://schemas.microsoft.com/office/drawing/2014/main" id="{489A47E6-6324-4C75-8E6D-7A126BFD09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66359" y="4859138"/>
                <a:ext cx="1895746" cy="1890987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 dirty="0"/>
              </a:p>
            </p:txBody>
          </p:sp>
          <p:sp>
            <p:nvSpPr>
              <p:cNvPr id="28" name="Oval 25">
                <a:extLst>
                  <a:ext uri="{FF2B5EF4-FFF2-40B4-BE49-F238E27FC236}">
                    <a16:creationId xmlns="" xmlns:a16="http://schemas.microsoft.com/office/drawing/2014/main" id="{8AC68A65-78C6-4855-BA3B-4698699279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48795" y="5041575"/>
                <a:ext cx="1529288" cy="152611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 dirty="0"/>
              </a:p>
            </p:txBody>
          </p:sp>
        </p:grpSp>
        <p:sp>
          <p:nvSpPr>
            <p:cNvPr id="26" name="TextBox 96">
              <a:extLst>
                <a:ext uri="{FF2B5EF4-FFF2-40B4-BE49-F238E27FC236}">
                  <a16:creationId xmlns="" xmlns:a16="http://schemas.microsoft.com/office/drawing/2014/main" id="{223C58AB-84F5-47BB-B54C-04D0D68FE2AF}"/>
                </a:ext>
              </a:extLst>
            </p:cNvPr>
            <p:cNvSpPr txBox="1"/>
            <p:nvPr/>
          </p:nvSpPr>
          <p:spPr>
            <a:xfrm>
              <a:off x="4340344" y="5117142"/>
              <a:ext cx="94777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03</a:t>
              </a:r>
            </a:p>
          </p:txBody>
        </p:sp>
      </p:grpSp>
      <p:grpSp>
        <p:nvGrpSpPr>
          <p:cNvPr id="29" name="Group 1">
            <a:extLst>
              <a:ext uri="{FF2B5EF4-FFF2-40B4-BE49-F238E27FC236}">
                <a16:creationId xmlns="" xmlns:a16="http://schemas.microsoft.com/office/drawing/2014/main" id="{0745CD4D-DCC2-413B-AB94-2797F4A1FA19}"/>
              </a:ext>
            </a:extLst>
          </p:cNvPr>
          <p:cNvGrpSpPr/>
          <p:nvPr/>
        </p:nvGrpSpPr>
        <p:grpSpPr>
          <a:xfrm>
            <a:off x="6673141" y="3229925"/>
            <a:ext cx="1428459" cy="1424872"/>
            <a:chOff x="6673141" y="3229922"/>
            <a:chExt cx="1428458" cy="1424872"/>
          </a:xfrm>
        </p:grpSpPr>
        <p:grpSp>
          <p:nvGrpSpPr>
            <p:cNvPr id="30" name="Group 92">
              <a:extLst>
                <a:ext uri="{FF2B5EF4-FFF2-40B4-BE49-F238E27FC236}">
                  <a16:creationId xmlns="" xmlns:a16="http://schemas.microsoft.com/office/drawing/2014/main" id="{DE7828BC-091F-455B-8C43-C7E901BD461E}"/>
                </a:ext>
              </a:extLst>
            </p:cNvPr>
            <p:cNvGrpSpPr/>
            <p:nvPr/>
          </p:nvGrpSpPr>
          <p:grpSpPr>
            <a:xfrm>
              <a:off x="6673141" y="3229922"/>
              <a:ext cx="1428458" cy="1424872"/>
              <a:chOff x="6439497" y="3344128"/>
              <a:chExt cx="1895746" cy="1890987"/>
            </a:xfrm>
          </p:grpSpPr>
          <p:sp>
            <p:nvSpPr>
              <p:cNvPr id="32" name="Oval 19">
                <a:extLst>
                  <a:ext uri="{FF2B5EF4-FFF2-40B4-BE49-F238E27FC236}">
                    <a16:creationId xmlns="" xmlns:a16="http://schemas.microsoft.com/office/drawing/2014/main" id="{E98367AA-9611-47F1-9834-AF69646387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39497" y="3344128"/>
                <a:ext cx="1895746" cy="1890987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 dirty="0"/>
              </a:p>
            </p:txBody>
          </p:sp>
          <p:sp>
            <p:nvSpPr>
              <p:cNvPr id="33" name="Oval 24">
                <a:extLst>
                  <a:ext uri="{FF2B5EF4-FFF2-40B4-BE49-F238E27FC236}">
                    <a16:creationId xmlns="" xmlns:a16="http://schemas.microsoft.com/office/drawing/2014/main" id="{F675C3EA-1CBC-4D5E-8547-32E19868FA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23520" y="3526564"/>
                <a:ext cx="1529288" cy="152611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 dirty="0"/>
              </a:p>
            </p:txBody>
          </p:sp>
        </p:grpSp>
        <p:sp>
          <p:nvSpPr>
            <p:cNvPr id="31" name="TextBox 97">
              <a:extLst>
                <a:ext uri="{FF2B5EF4-FFF2-40B4-BE49-F238E27FC236}">
                  <a16:creationId xmlns="" xmlns:a16="http://schemas.microsoft.com/office/drawing/2014/main" id="{20EE0316-D7AE-43A5-BD5B-B39956C3F1FC}"/>
                </a:ext>
              </a:extLst>
            </p:cNvPr>
            <p:cNvSpPr txBox="1"/>
            <p:nvPr/>
          </p:nvSpPr>
          <p:spPr>
            <a:xfrm>
              <a:off x="6913482" y="3557638"/>
              <a:ext cx="94777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06</a:t>
              </a:r>
            </a:p>
          </p:txBody>
        </p:sp>
      </p:grpSp>
      <p:grpSp>
        <p:nvGrpSpPr>
          <p:cNvPr id="34" name="Group 28">
            <a:extLst>
              <a:ext uri="{FF2B5EF4-FFF2-40B4-BE49-F238E27FC236}">
                <a16:creationId xmlns="" xmlns:a16="http://schemas.microsoft.com/office/drawing/2014/main" id="{A1F95999-06C9-4BE8-8461-DB311B8B9B15}"/>
              </a:ext>
            </a:extLst>
          </p:cNvPr>
          <p:cNvGrpSpPr/>
          <p:nvPr/>
        </p:nvGrpSpPr>
        <p:grpSpPr>
          <a:xfrm>
            <a:off x="6424089" y="994389"/>
            <a:ext cx="1428459" cy="1424872"/>
            <a:chOff x="6424090" y="994386"/>
            <a:chExt cx="1428458" cy="1424872"/>
          </a:xfrm>
        </p:grpSpPr>
        <p:grpSp>
          <p:nvGrpSpPr>
            <p:cNvPr id="35" name="Group 91">
              <a:extLst>
                <a:ext uri="{FF2B5EF4-FFF2-40B4-BE49-F238E27FC236}">
                  <a16:creationId xmlns="" xmlns:a16="http://schemas.microsoft.com/office/drawing/2014/main" id="{660F5341-DD6D-4207-A532-FDB6EA551F5E}"/>
                </a:ext>
              </a:extLst>
            </p:cNvPr>
            <p:cNvGrpSpPr/>
            <p:nvPr/>
          </p:nvGrpSpPr>
          <p:grpSpPr>
            <a:xfrm>
              <a:off x="6424090" y="994386"/>
              <a:ext cx="1428458" cy="1424872"/>
              <a:chOff x="6171396" y="1097788"/>
              <a:chExt cx="1895746" cy="1890987"/>
            </a:xfrm>
          </p:grpSpPr>
          <p:sp>
            <p:nvSpPr>
              <p:cNvPr id="37" name="Oval 16">
                <a:extLst>
                  <a:ext uri="{FF2B5EF4-FFF2-40B4-BE49-F238E27FC236}">
                    <a16:creationId xmlns="" xmlns:a16="http://schemas.microsoft.com/office/drawing/2014/main" id="{74A8F776-C62E-439A-984F-B85495F5B2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71396" y="1097788"/>
                <a:ext cx="1895746" cy="1890987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 dirty="0"/>
              </a:p>
            </p:txBody>
          </p:sp>
          <p:sp>
            <p:nvSpPr>
              <p:cNvPr id="38" name="Oval 23">
                <a:extLst>
                  <a:ext uri="{FF2B5EF4-FFF2-40B4-BE49-F238E27FC236}">
                    <a16:creationId xmlns="" xmlns:a16="http://schemas.microsoft.com/office/drawing/2014/main" id="{907659C5-DB59-4091-8AC9-FDAEB7101A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53832" y="1280223"/>
                <a:ext cx="1529288" cy="152611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1" dirty="0"/>
              </a:p>
            </p:txBody>
          </p:sp>
        </p:grpSp>
        <p:sp>
          <p:nvSpPr>
            <p:cNvPr id="36" name="TextBox 98">
              <a:extLst>
                <a:ext uri="{FF2B5EF4-FFF2-40B4-BE49-F238E27FC236}">
                  <a16:creationId xmlns="" xmlns:a16="http://schemas.microsoft.com/office/drawing/2014/main" id="{2F41E75B-0440-47BD-9BD6-6A0517DCC817}"/>
                </a:ext>
              </a:extLst>
            </p:cNvPr>
            <p:cNvSpPr txBox="1"/>
            <p:nvPr/>
          </p:nvSpPr>
          <p:spPr>
            <a:xfrm>
              <a:off x="6664431" y="1322102"/>
              <a:ext cx="94777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05</a:t>
              </a:r>
            </a:p>
          </p:txBody>
        </p:sp>
      </p:grpSp>
      <p:sp>
        <p:nvSpPr>
          <p:cNvPr id="39" name="Rectangle 99">
            <a:extLst>
              <a:ext uri="{FF2B5EF4-FFF2-40B4-BE49-F238E27FC236}">
                <a16:creationId xmlns="" xmlns:a16="http://schemas.microsoft.com/office/drawing/2014/main" id="{2F1B8C2B-5A4A-4CF1-94CF-96AF80558A1C}"/>
              </a:ext>
            </a:extLst>
          </p:cNvPr>
          <p:cNvSpPr/>
          <p:nvPr/>
        </p:nvSpPr>
        <p:spPr>
          <a:xfrm>
            <a:off x="1391657" y="793011"/>
            <a:ext cx="2552073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 is simply dummy text of the printing and typesetting industry. Lorem Ipsum has been the industry's standard dummy text ever since the</a:t>
            </a:r>
            <a:endParaRPr 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Rectangle 100">
            <a:extLst>
              <a:ext uri="{FF2B5EF4-FFF2-40B4-BE49-F238E27FC236}">
                <a16:creationId xmlns="" xmlns:a16="http://schemas.microsoft.com/office/drawing/2014/main" id="{21E4D356-838B-4BCF-A891-D1CAE9A90B4B}"/>
              </a:ext>
            </a:extLst>
          </p:cNvPr>
          <p:cNvSpPr/>
          <p:nvPr/>
        </p:nvSpPr>
        <p:spPr>
          <a:xfrm>
            <a:off x="1147718" y="2463853"/>
            <a:ext cx="2552073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 is simply dummy text of the printing and typesetting industry. Lorem Ipsum has been the industry's standard dummy text ever since the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1" name="Rectangle 103">
            <a:extLst>
              <a:ext uri="{FF2B5EF4-FFF2-40B4-BE49-F238E27FC236}">
                <a16:creationId xmlns="" xmlns:a16="http://schemas.microsoft.com/office/drawing/2014/main" id="{6E4D7E08-4B84-49EF-8D7C-BEFD1C33F1B9}"/>
              </a:ext>
            </a:extLst>
          </p:cNvPr>
          <p:cNvSpPr/>
          <p:nvPr/>
        </p:nvSpPr>
        <p:spPr>
          <a:xfrm>
            <a:off x="1407316" y="5164728"/>
            <a:ext cx="2552073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 is simply dummy text of the printing and typesetting industry. Lorem Ipsum has been the industry's standard dummy text ever since the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2" name="Rectangle 104">
            <a:extLst>
              <a:ext uri="{FF2B5EF4-FFF2-40B4-BE49-F238E27FC236}">
                <a16:creationId xmlns="" xmlns:a16="http://schemas.microsoft.com/office/drawing/2014/main" id="{097BBB67-6A22-4065-BADF-67426E407048}"/>
              </a:ext>
            </a:extLst>
          </p:cNvPr>
          <p:cNvSpPr/>
          <p:nvPr/>
        </p:nvSpPr>
        <p:spPr>
          <a:xfrm>
            <a:off x="8269572" y="1174977"/>
            <a:ext cx="2552073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 is simply dummy text of the printing and typesetting industry. Lorem Ipsum has been the industry's standard dummy text ever since the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3" name="Rectangle 105">
            <a:extLst>
              <a:ext uri="{FF2B5EF4-FFF2-40B4-BE49-F238E27FC236}">
                <a16:creationId xmlns="" xmlns:a16="http://schemas.microsoft.com/office/drawing/2014/main" id="{E6FF99F1-00E4-45B6-A62F-CF124BCE2C6E}"/>
              </a:ext>
            </a:extLst>
          </p:cNvPr>
          <p:cNvSpPr/>
          <p:nvPr/>
        </p:nvSpPr>
        <p:spPr>
          <a:xfrm>
            <a:off x="8269572" y="3325760"/>
            <a:ext cx="2552073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Lorem Ipsum is simply dummy text of the printing and typesetting industry. Lorem Ipsum has been the industry's standard dummy text ever since the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4" name="TextBox 106">
            <a:extLst>
              <a:ext uri="{FF2B5EF4-FFF2-40B4-BE49-F238E27FC236}">
                <a16:creationId xmlns="" xmlns:a16="http://schemas.microsoft.com/office/drawing/2014/main" id="{1FAFDE16-CA95-4832-8278-933BF591BF99}"/>
              </a:ext>
            </a:extLst>
          </p:cNvPr>
          <p:cNvSpPr txBox="1"/>
          <p:nvPr/>
        </p:nvSpPr>
        <p:spPr>
          <a:xfrm>
            <a:off x="1391657" y="485237"/>
            <a:ext cx="2552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Subtitle Here</a:t>
            </a:r>
          </a:p>
        </p:txBody>
      </p:sp>
      <p:sp>
        <p:nvSpPr>
          <p:cNvPr id="45" name="TextBox 107">
            <a:extLst>
              <a:ext uri="{FF2B5EF4-FFF2-40B4-BE49-F238E27FC236}">
                <a16:creationId xmlns="" xmlns:a16="http://schemas.microsoft.com/office/drawing/2014/main" id="{E313B389-0EEA-4B94-9502-2B313DEA1B00}"/>
              </a:ext>
            </a:extLst>
          </p:cNvPr>
          <p:cNvSpPr txBox="1"/>
          <p:nvPr/>
        </p:nvSpPr>
        <p:spPr>
          <a:xfrm>
            <a:off x="1147718" y="2102236"/>
            <a:ext cx="2552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Subtitle Here</a:t>
            </a:r>
          </a:p>
        </p:txBody>
      </p:sp>
      <p:sp>
        <p:nvSpPr>
          <p:cNvPr id="46" name="TextBox 108">
            <a:extLst>
              <a:ext uri="{FF2B5EF4-FFF2-40B4-BE49-F238E27FC236}">
                <a16:creationId xmlns="" xmlns:a16="http://schemas.microsoft.com/office/drawing/2014/main" id="{48A5CEA9-E97F-4A20-9D03-78655FC1090E}"/>
              </a:ext>
            </a:extLst>
          </p:cNvPr>
          <p:cNvSpPr txBox="1"/>
          <p:nvPr/>
        </p:nvSpPr>
        <p:spPr>
          <a:xfrm>
            <a:off x="1407316" y="4789429"/>
            <a:ext cx="2552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Subtitle Here</a:t>
            </a:r>
          </a:p>
        </p:txBody>
      </p:sp>
      <p:sp>
        <p:nvSpPr>
          <p:cNvPr id="47" name="TextBox 111">
            <a:extLst>
              <a:ext uri="{FF2B5EF4-FFF2-40B4-BE49-F238E27FC236}">
                <a16:creationId xmlns="" xmlns:a16="http://schemas.microsoft.com/office/drawing/2014/main" id="{C24E4D68-8AFC-4FC5-A7F4-7676FCD979DF}"/>
              </a:ext>
            </a:extLst>
          </p:cNvPr>
          <p:cNvSpPr txBox="1"/>
          <p:nvPr/>
        </p:nvSpPr>
        <p:spPr>
          <a:xfrm>
            <a:off x="8269572" y="858762"/>
            <a:ext cx="2552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Subtitle Here</a:t>
            </a:r>
          </a:p>
        </p:txBody>
      </p:sp>
      <p:sp>
        <p:nvSpPr>
          <p:cNvPr id="48" name="TextBox 112">
            <a:extLst>
              <a:ext uri="{FF2B5EF4-FFF2-40B4-BE49-F238E27FC236}">
                <a16:creationId xmlns="" xmlns:a16="http://schemas.microsoft.com/office/drawing/2014/main" id="{A58CBDE8-AC0A-4CE5-94A9-6BBDB50435FF}"/>
              </a:ext>
            </a:extLst>
          </p:cNvPr>
          <p:cNvSpPr txBox="1"/>
          <p:nvPr/>
        </p:nvSpPr>
        <p:spPr>
          <a:xfrm>
            <a:off x="8269572" y="3017985"/>
            <a:ext cx="25520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Subtitle Here</a:t>
            </a:r>
          </a:p>
        </p:txBody>
      </p:sp>
    </p:spTree>
    <p:extLst>
      <p:ext uri="{BB962C8B-B14F-4D97-AF65-F5344CB8AC3E}">
        <p14:creationId xmlns:p14="http://schemas.microsoft.com/office/powerpoint/2010/main" val="836103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">
            <a:extLst>
              <a:ext uri="{FF2B5EF4-FFF2-40B4-BE49-F238E27FC236}">
                <a16:creationId xmlns="" xmlns:a16="http://schemas.microsoft.com/office/drawing/2014/main" id="{6169B81E-CDA7-475D-8DCD-0C7DF7A135C8}"/>
              </a:ext>
            </a:extLst>
          </p:cNvPr>
          <p:cNvGrpSpPr/>
          <p:nvPr/>
        </p:nvGrpSpPr>
        <p:grpSpPr>
          <a:xfrm>
            <a:off x="4289873" y="3748459"/>
            <a:ext cx="1886233" cy="1922547"/>
            <a:chOff x="4289873" y="3748459"/>
            <a:chExt cx="1886233" cy="1922547"/>
          </a:xfrm>
        </p:grpSpPr>
        <p:sp>
          <p:nvSpPr>
            <p:cNvPr id="3" name="Freeform: Shape 3">
              <a:extLst>
                <a:ext uri="{FF2B5EF4-FFF2-40B4-BE49-F238E27FC236}">
                  <a16:creationId xmlns="" xmlns:a16="http://schemas.microsoft.com/office/drawing/2014/main" id="{7086602C-1082-4099-BC62-1024E7E31042}"/>
                </a:ext>
              </a:extLst>
            </p:cNvPr>
            <p:cNvSpPr/>
            <p:nvPr/>
          </p:nvSpPr>
          <p:spPr>
            <a:xfrm>
              <a:off x="5422040" y="4629627"/>
              <a:ext cx="754066" cy="1041379"/>
            </a:xfrm>
            <a:custGeom>
              <a:avLst/>
              <a:gdLst>
                <a:gd name="connsiteX0" fmla="*/ 672465 w 672465"/>
                <a:gd name="connsiteY0" fmla="*/ 442913 h 928687"/>
                <a:gd name="connsiteX1" fmla="*/ 672465 w 672465"/>
                <a:gd name="connsiteY1" fmla="*/ 815340 h 928687"/>
                <a:gd name="connsiteX2" fmla="*/ 625793 w 672465"/>
                <a:gd name="connsiteY2" fmla="*/ 839152 h 928687"/>
                <a:gd name="connsiteX3" fmla="*/ 535305 w 672465"/>
                <a:gd name="connsiteY3" fmla="*/ 928688 h 928687"/>
                <a:gd name="connsiteX4" fmla="*/ 535305 w 672465"/>
                <a:gd name="connsiteY4" fmla="*/ 441960 h 928687"/>
                <a:gd name="connsiteX5" fmla="*/ 500063 w 672465"/>
                <a:gd name="connsiteY5" fmla="*/ 369570 h 928687"/>
                <a:gd name="connsiteX6" fmla="*/ 0 w 672465"/>
                <a:gd name="connsiteY6" fmla="*/ 115252 h 928687"/>
                <a:gd name="connsiteX7" fmla="*/ 75248 w 672465"/>
                <a:gd name="connsiteY7" fmla="*/ 0 h 928687"/>
                <a:gd name="connsiteX8" fmla="*/ 562928 w 672465"/>
                <a:gd name="connsiteY8" fmla="*/ 248602 h 928687"/>
                <a:gd name="connsiteX9" fmla="*/ 672465 w 672465"/>
                <a:gd name="connsiteY9" fmla="*/ 442913 h 928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2465" h="928687">
                  <a:moveTo>
                    <a:pt x="672465" y="442913"/>
                  </a:moveTo>
                  <a:lnTo>
                    <a:pt x="672465" y="815340"/>
                  </a:lnTo>
                  <a:lnTo>
                    <a:pt x="625793" y="839152"/>
                  </a:lnTo>
                  <a:cubicBezTo>
                    <a:pt x="589597" y="858202"/>
                    <a:pt x="558165" y="890588"/>
                    <a:pt x="535305" y="928688"/>
                  </a:cubicBezTo>
                  <a:lnTo>
                    <a:pt x="535305" y="441960"/>
                  </a:lnTo>
                  <a:cubicBezTo>
                    <a:pt x="535305" y="421005"/>
                    <a:pt x="517208" y="380047"/>
                    <a:pt x="500063" y="369570"/>
                  </a:cubicBezTo>
                  <a:lnTo>
                    <a:pt x="0" y="115252"/>
                  </a:lnTo>
                  <a:cubicBezTo>
                    <a:pt x="34290" y="83820"/>
                    <a:pt x="60008" y="44767"/>
                    <a:pt x="75248" y="0"/>
                  </a:cubicBezTo>
                  <a:lnTo>
                    <a:pt x="562928" y="248602"/>
                  </a:lnTo>
                  <a:cubicBezTo>
                    <a:pt x="622935" y="280035"/>
                    <a:pt x="672465" y="366713"/>
                    <a:pt x="672465" y="442913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" name="Freeform: Shape 9">
              <a:extLst>
                <a:ext uri="{FF2B5EF4-FFF2-40B4-BE49-F238E27FC236}">
                  <a16:creationId xmlns="" xmlns:a16="http://schemas.microsoft.com/office/drawing/2014/main" id="{EA917E9B-4653-46C5-9FFE-263D1D67971F}"/>
                </a:ext>
              </a:extLst>
            </p:cNvPr>
            <p:cNvSpPr/>
            <p:nvPr/>
          </p:nvSpPr>
          <p:spPr>
            <a:xfrm>
              <a:off x="4289873" y="3748459"/>
              <a:ext cx="1185571" cy="1045651"/>
            </a:xfrm>
            <a:custGeom>
              <a:avLst/>
              <a:gdLst>
                <a:gd name="connsiteX0" fmla="*/ 823913 w 1057275"/>
                <a:gd name="connsiteY0" fmla="*/ 932498 h 932497"/>
                <a:gd name="connsiteX1" fmla="*/ 379095 w 1057275"/>
                <a:gd name="connsiteY1" fmla="*/ 932498 h 932497"/>
                <a:gd name="connsiteX2" fmla="*/ 0 w 1057275"/>
                <a:gd name="connsiteY2" fmla="*/ 465773 h 932497"/>
                <a:gd name="connsiteX3" fmla="*/ 0 w 1057275"/>
                <a:gd name="connsiteY3" fmla="*/ 0 h 932497"/>
                <a:gd name="connsiteX4" fmla="*/ 702945 w 1057275"/>
                <a:gd name="connsiteY4" fmla="*/ 953 h 932497"/>
                <a:gd name="connsiteX5" fmla="*/ 1057275 w 1057275"/>
                <a:gd name="connsiteY5" fmla="*/ 465773 h 932497"/>
                <a:gd name="connsiteX6" fmla="*/ 1057275 w 1057275"/>
                <a:gd name="connsiteY6" fmla="*/ 698183 h 932497"/>
                <a:gd name="connsiteX7" fmla="*/ 823913 w 1057275"/>
                <a:gd name="connsiteY7" fmla="*/ 932498 h 93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7275" h="932497">
                  <a:moveTo>
                    <a:pt x="823913" y="932498"/>
                  </a:moveTo>
                  <a:lnTo>
                    <a:pt x="379095" y="932498"/>
                  </a:lnTo>
                  <a:cubicBezTo>
                    <a:pt x="170498" y="932498"/>
                    <a:pt x="0" y="721995"/>
                    <a:pt x="0" y="465773"/>
                  </a:cubicBezTo>
                  <a:lnTo>
                    <a:pt x="0" y="0"/>
                  </a:lnTo>
                  <a:lnTo>
                    <a:pt x="702945" y="953"/>
                  </a:lnTo>
                  <a:cubicBezTo>
                    <a:pt x="901065" y="17145"/>
                    <a:pt x="1057275" y="221933"/>
                    <a:pt x="1057275" y="465773"/>
                  </a:cubicBezTo>
                  <a:lnTo>
                    <a:pt x="1057275" y="698183"/>
                  </a:lnTo>
                  <a:cubicBezTo>
                    <a:pt x="1057275" y="826770"/>
                    <a:pt x="952500" y="932498"/>
                    <a:pt x="823913" y="932498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5" name="Group 17">
            <a:extLst>
              <a:ext uri="{FF2B5EF4-FFF2-40B4-BE49-F238E27FC236}">
                <a16:creationId xmlns="" xmlns:a16="http://schemas.microsoft.com/office/drawing/2014/main" id="{AAA39432-E4EB-4B72-9267-D375124C4720}"/>
              </a:ext>
            </a:extLst>
          </p:cNvPr>
          <p:cNvGrpSpPr/>
          <p:nvPr/>
        </p:nvGrpSpPr>
        <p:grpSpPr>
          <a:xfrm>
            <a:off x="6022301" y="3171695"/>
            <a:ext cx="1887301" cy="1795445"/>
            <a:chOff x="6022301" y="3171695"/>
            <a:chExt cx="1887301" cy="1795445"/>
          </a:xfrm>
        </p:grpSpPr>
        <p:sp>
          <p:nvSpPr>
            <p:cNvPr id="6" name="Freeform: Shape 4">
              <a:extLst>
                <a:ext uri="{FF2B5EF4-FFF2-40B4-BE49-F238E27FC236}">
                  <a16:creationId xmlns="" xmlns:a16="http://schemas.microsoft.com/office/drawing/2014/main" id="{246B6D32-57EB-4AC2-A229-7590B46097A5}"/>
                </a:ext>
              </a:extLst>
            </p:cNvPr>
            <p:cNvSpPr/>
            <p:nvPr/>
          </p:nvSpPr>
          <p:spPr>
            <a:xfrm>
              <a:off x="6022301" y="4050727"/>
              <a:ext cx="755133" cy="916413"/>
            </a:xfrm>
            <a:custGeom>
              <a:avLst/>
              <a:gdLst>
                <a:gd name="connsiteX0" fmla="*/ 673418 w 673417"/>
                <a:gd name="connsiteY0" fmla="*/ 116205 h 817244"/>
                <a:gd name="connsiteX1" fmla="*/ 172403 w 673417"/>
                <a:gd name="connsiteY1" fmla="*/ 371475 h 817244"/>
                <a:gd name="connsiteX2" fmla="*/ 137160 w 673417"/>
                <a:gd name="connsiteY2" fmla="*/ 443865 h 817244"/>
                <a:gd name="connsiteX3" fmla="*/ 137160 w 673417"/>
                <a:gd name="connsiteY3" fmla="*/ 817245 h 817244"/>
                <a:gd name="connsiteX4" fmla="*/ 46673 w 673417"/>
                <a:gd name="connsiteY4" fmla="*/ 727710 h 817244"/>
                <a:gd name="connsiteX5" fmla="*/ 0 w 673417"/>
                <a:gd name="connsiteY5" fmla="*/ 703897 h 817244"/>
                <a:gd name="connsiteX6" fmla="*/ 0 w 673417"/>
                <a:gd name="connsiteY6" fmla="*/ 443865 h 817244"/>
                <a:gd name="connsiteX7" fmla="*/ 109538 w 673417"/>
                <a:gd name="connsiteY7" fmla="*/ 249555 h 817244"/>
                <a:gd name="connsiteX8" fmla="*/ 597218 w 673417"/>
                <a:gd name="connsiteY8" fmla="*/ 0 h 817244"/>
                <a:gd name="connsiteX9" fmla="*/ 673418 w 673417"/>
                <a:gd name="connsiteY9" fmla="*/ 116205 h 81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3417" h="817244">
                  <a:moveTo>
                    <a:pt x="673418" y="116205"/>
                  </a:moveTo>
                  <a:lnTo>
                    <a:pt x="172403" y="371475"/>
                  </a:lnTo>
                  <a:cubicBezTo>
                    <a:pt x="155258" y="381953"/>
                    <a:pt x="137160" y="422910"/>
                    <a:pt x="137160" y="443865"/>
                  </a:cubicBezTo>
                  <a:lnTo>
                    <a:pt x="137160" y="817245"/>
                  </a:lnTo>
                  <a:cubicBezTo>
                    <a:pt x="114300" y="779145"/>
                    <a:pt x="82867" y="745807"/>
                    <a:pt x="46673" y="727710"/>
                  </a:cubicBezTo>
                  <a:lnTo>
                    <a:pt x="0" y="703897"/>
                  </a:lnTo>
                  <a:lnTo>
                    <a:pt x="0" y="443865"/>
                  </a:lnTo>
                  <a:cubicBezTo>
                    <a:pt x="0" y="367665"/>
                    <a:pt x="49530" y="280035"/>
                    <a:pt x="109538" y="249555"/>
                  </a:cubicBezTo>
                  <a:lnTo>
                    <a:pt x="597218" y="0"/>
                  </a:lnTo>
                  <a:cubicBezTo>
                    <a:pt x="612458" y="45720"/>
                    <a:pt x="639128" y="84772"/>
                    <a:pt x="673418" y="11620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" name="Freeform: Shape 10">
              <a:extLst>
                <a:ext uri="{FF2B5EF4-FFF2-40B4-BE49-F238E27FC236}">
                  <a16:creationId xmlns="" xmlns:a16="http://schemas.microsoft.com/office/drawing/2014/main" id="{3DABF448-C377-435F-AD0D-98FE5BE24FB8}"/>
                </a:ext>
              </a:extLst>
            </p:cNvPr>
            <p:cNvSpPr/>
            <p:nvPr/>
          </p:nvSpPr>
          <p:spPr>
            <a:xfrm>
              <a:off x="6724031" y="3171695"/>
              <a:ext cx="1185571" cy="1044584"/>
            </a:xfrm>
            <a:custGeom>
              <a:avLst/>
              <a:gdLst>
                <a:gd name="connsiteX0" fmla="*/ 233363 w 1057275"/>
                <a:gd name="connsiteY0" fmla="*/ 931545 h 931545"/>
                <a:gd name="connsiteX1" fmla="*/ 678180 w 1057275"/>
                <a:gd name="connsiteY1" fmla="*/ 931545 h 931545"/>
                <a:gd name="connsiteX2" fmla="*/ 1057275 w 1057275"/>
                <a:gd name="connsiteY2" fmla="*/ 465773 h 931545"/>
                <a:gd name="connsiteX3" fmla="*/ 1057275 w 1057275"/>
                <a:gd name="connsiteY3" fmla="*/ 0 h 931545"/>
                <a:gd name="connsiteX4" fmla="*/ 354330 w 1057275"/>
                <a:gd name="connsiteY4" fmla="*/ 953 h 931545"/>
                <a:gd name="connsiteX5" fmla="*/ 0 w 1057275"/>
                <a:gd name="connsiteY5" fmla="*/ 465773 h 931545"/>
                <a:gd name="connsiteX6" fmla="*/ 0 w 1057275"/>
                <a:gd name="connsiteY6" fmla="*/ 698183 h 931545"/>
                <a:gd name="connsiteX7" fmla="*/ 233363 w 1057275"/>
                <a:gd name="connsiteY7" fmla="*/ 931545 h 93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7275" h="931545">
                  <a:moveTo>
                    <a:pt x="233363" y="931545"/>
                  </a:moveTo>
                  <a:lnTo>
                    <a:pt x="678180" y="931545"/>
                  </a:lnTo>
                  <a:cubicBezTo>
                    <a:pt x="886778" y="931545"/>
                    <a:pt x="1057275" y="721995"/>
                    <a:pt x="1057275" y="465773"/>
                  </a:cubicBezTo>
                  <a:lnTo>
                    <a:pt x="1057275" y="0"/>
                  </a:lnTo>
                  <a:lnTo>
                    <a:pt x="354330" y="953"/>
                  </a:lnTo>
                  <a:cubicBezTo>
                    <a:pt x="156210" y="17145"/>
                    <a:pt x="0" y="221933"/>
                    <a:pt x="0" y="465773"/>
                  </a:cubicBezTo>
                  <a:lnTo>
                    <a:pt x="0" y="698183"/>
                  </a:lnTo>
                  <a:cubicBezTo>
                    <a:pt x="0" y="825818"/>
                    <a:pt x="104775" y="931545"/>
                    <a:pt x="233363" y="93154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8" name="Group 2">
            <a:extLst>
              <a:ext uri="{FF2B5EF4-FFF2-40B4-BE49-F238E27FC236}">
                <a16:creationId xmlns="" xmlns:a16="http://schemas.microsoft.com/office/drawing/2014/main" id="{56178494-BBB2-4B6B-B1E3-D04B8836F5D8}"/>
              </a:ext>
            </a:extLst>
          </p:cNvPr>
          <p:cNvGrpSpPr/>
          <p:nvPr/>
        </p:nvGrpSpPr>
        <p:grpSpPr>
          <a:xfrm>
            <a:off x="4289873" y="5031225"/>
            <a:ext cx="1886233" cy="2087829"/>
            <a:chOff x="4289873" y="5031225"/>
            <a:chExt cx="1886233" cy="2087829"/>
          </a:xfrm>
        </p:grpSpPr>
        <p:sp>
          <p:nvSpPr>
            <p:cNvPr id="9" name="Freeform: Shape 5">
              <a:extLst>
                <a:ext uri="{FF2B5EF4-FFF2-40B4-BE49-F238E27FC236}">
                  <a16:creationId xmlns="" xmlns:a16="http://schemas.microsoft.com/office/drawing/2014/main" id="{8113D766-2A06-4538-8085-315A305ACF5B}"/>
                </a:ext>
              </a:extLst>
            </p:cNvPr>
            <p:cNvSpPr/>
            <p:nvPr/>
          </p:nvSpPr>
          <p:spPr>
            <a:xfrm>
              <a:off x="5422040" y="5911325"/>
              <a:ext cx="754066" cy="1207729"/>
            </a:xfrm>
            <a:custGeom>
              <a:avLst/>
              <a:gdLst>
                <a:gd name="connsiteX0" fmla="*/ 672465 w 672465"/>
                <a:gd name="connsiteY0" fmla="*/ 443865 h 1077036"/>
                <a:gd name="connsiteX1" fmla="*/ 672465 w 672465"/>
                <a:gd name="connsiteY1" fmla="*/ 983932 h 1077036"/>
                <a:gd name="connsiteX2" fmla="*/ 562928 w 672465"/>
                <a:gd name="connsiteY2" fmla="*/ 1065848 h 1077036"/>
                <a:gd name="connsiteX3" fmla="*/ 535305 w 672465"/>
                <a:gd name="connsiteY3" fmla="*/ 1051560 h 1077036"/>
                <a:gd name="connsiteX4" fmla="*/ 535305 w 672465"/>
                <a:gd name="connsiteY4" fmla="*/ 442913 h 1077036"/>
                <a:gd name="connsiteX5" fmla="*/ 500063 w 672465"/>
                <a:gd name="connsiteY5" fmla="*/ 370522 h 1077036"/>
                <a:gd name="connsiteX6" fmla="*/ 0 w 672465"/>
                <a:gd name="connsiteY6" fmla="*/ 115252 h 1077036"/>
                <a:gd name="connsiteX7" fmla="*/ 75248 w 672465"/>
                <a:gd name="connsiteY7" fmla="*/ 0 h 1077036"/>
                <a:gd name="connsiteX8" fmla="*/ 562928 w 672465"/>
                <a:gd name="connsiteY8" fmla="*/ 248602 h 1077036"/>
                <a:gd name="connsiteX9" fmla="*/ 672465 w 672465"/>
                <a:gd name="connsiteY9" fmla="*/ 443865 h 1077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2465" h="1077036">
                  <a:moveTo>
                    <a:pt x="672465" y="443865"/>
                  </a:moveTo>
                  <a:lnTo>
                    <a:pt x="672465" y="983932"/>
                  </a:lnTo>
                  <a:cubicBezTo>
                    <a:pt x="672465" y="1060132"/>
                    <a:pt x="622935" y="1097280"/>
                    <a:pt x="562928" y="1065848"/>
                  </a:cubicBezTo>
                  <a:lnTo>
                    <a:pt x="535305" y="1051560"/>
                  </a:lnTo>
                  <a:lnTo>
                    <a:pt x="535305" y="442913"/>
                  </a:lnTo>
                  <a:cubicBezTo>
                    <a:pt x="535305" y="421957"/>
                    <a:pt x="517208" y="381000"/>
                    <a:pt x="500063" y="370522"/>
                  </a:cubicBezTo>
                  <a:lnTo>
                    <a:pt x="0" y="115252"/>
                  </a:lnTo>
                  <a:cubicBezTo>
                    <a:pt x="34290" y="83820"/>
                    <a:pt x="60008" y="44767"/>
                    <a:pt x="75248" y="0"/>
                  </a:cubicBezTo>
                  <a:lnTo>
                    <a:pt x="562928" y="248602"/>
                  </a:lnTo>
                  <a:cubicBezTo>
                    <a:pt x="622935" y="280035"/>
                    <a:pt x="672465" y="367665"/>
                    <a:pt x="672465" y="443865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" name="Freeform: Shape 11">
              <a:extLst>
                <a:ext uri="{FF2B5EF4-FFF2-40B4-BE49-F238E27FC236}">
                  <a16:creationId xmlns="" xmlns:a16="http://schemas.microsoft.com/office/drawing/2014/main" id="{16B81ED1-53DE-4989-A836-34E38D75FDB4}"/>
                </a:ext>
              </a:extLst>
            </p:cNvPr>
            <p:cNvSpPr/>
            <p:nvPr/>
          </p:nvSpPr>
          <p:spPr>
            <a:xfrm>
              <a:off x="4289873" y="5031225"/>
              <a:ext cx="1185571" cy="1044584"/>
            </a:xfrm>
            <a:custGeom>
              <a:avLst/>
              <a:gdLst>
                <a:gd name="connsiteX0" fmla="*/ 823913 w 1057275"/>
                <a:gd name="connsiteY0" fmla="*/ 931545 h 931545"/>
                <a:gd name="connsiteX1" fmla="*/ 379095 w 1057275"/>
                <a:gd name="connsiteY1" fmla="*/ 931545 h 931545"/>
                <a:gd name="connsiteX2" fmla="*/ 0 w 1057275"/>
                <a:gd name="connsiteY2" fmla="*/ 465773 h 931545"/>
                <a:gd name="connsiteX3" fmla="*/ 0 w 1057275"/>
                <a:gd name="connsiteY3" fmla="*/ 0 h 931545"/>
                <a:gd name="connsiteX4" fmla="*/ 702945 w 1057275"/>
                <a:gd name="connsiteY4" fmla="*/ 953 h 931545"/>
                <a:gd name="connsiteX5" fmla="*/ 1057275 w 1057275"/>
                <a:gd name="connsiteY5" fmla="*/ 465773 h 931545"/>
                <a:gd name="connsiteX6" fmla="*/ 1057275 w 1057275"/>
                <a:gd name="connsiteY6" fmla="*/ 698183 h 931545"/>
                <a:gd name="connsiteX7" fmla="*/ 823913 w 1057275"/>
                <a:gd name="connsiteY7" fmla="*/ 931545 h 93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7275" h="931545">
                  <a:moveTo>
                    <a:pt x="823913" y="931545"/>
                  </a:moveTo>
                  <a:lnTo>
                    <a:pt x="379095" y="931545"/>
                  </a:lnTo>
                  <a:cubicBezTo>
                    <a:pt x="170498" y="931545"/>
                    <a:pt x="0" y="721995"/>
                    <a:pt x="0" y="465773"/>
                  </a:cubicBezTo>
                  <a:lnTo>
                    <a:pt x="0" y="0"/>
                  </a:lnTo>
                  <a:lnTo>
                    <a:pt x="702945" y="953"/>
                  </a:lnTo>
                  <a:cubicBezTo>
                    <a:pt x="901065" y="17145"/>
                    <a:pt x="1057275" y="221933"/>
                    <a:pt x="1057275" y="465773"/>
                  </a:cubicBezTo>
                  <a:lnTo>
                    <a:pt x="1057275" y="698183"/>
                  </a:lnTo>
                  <a:cubicBezTo>
                    <a:pt x="1057275" y="825818"/>
                    <a:pt x="952500" y="931545"/>
                    <a:pt x="823913" y="931545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11" name="Group 15">
            <a:extLst>
              <a:ext uri="{FF2B5EF4-FFF2-40B4-BE49-F238E27FC236}">
                <a16:creationId xmlns="" xmlns:a16="http://schemas.microsoft.com/office/drawing/2014/main" id="{96724E50-072E-4B88-8760-961ECC9398A6}"/>
              </a:ext>
            </a:extLst>
          </p:cNvPr>
          <p:cNvGrpSpPr/>
          <p:nvPr/>
        </p:nvGrpSpPr>
        <p:grpSpPr>
          <a:xfrm>
            <a:off x="6022301" y="4453393"/>
            <a:ext cx="1887301" cy="1795444"/>
            <a:chOff x="6022301" y="4453393"/>
            <a:chExt cx="1887301" cy="1795444"/>
          </a:xfrm>
        </p:grpSpPr>
        <p:sp>
          <p:nvSpPr>
            <p:cNvPr id="12" name="Freeform: Shape 6">
              <a:extLst>
                <a:ext uri="{FF2B5EF4-FFF2-40B4-BE49-F238E27FC236}">
                  <a16:creationId xmlns="" xmlns:a16="http://schemas.microsoft.com/office/drawing/2014/main" id="{9FFA731A-624C-41CF-A0B1-D7E2E0D617AD}"/>
                </a:ext>
              </a:extLst>
            </p:cNvPr>
            <p:cNvSpPr/>
            <p:nvPr/>
          </p:nvSpPr>
          <p:spPr>
            <a:xfrm>
              <a:off x="6022301" y="5332424"/>
              <a:ext cx="755133" cy="916413"/>
            </a:xfrm>
            <a:custGeom>
              <a:avLst/>
              <a:gdLst>
                <a:gd name="connsiteX0" fmla="*/ 673418 w 673417"/>
                <a:gd name="connsiteY0" fmla="*/ 116205 h 817244"/>
                <a:gd name="connsiteX1" fmla="*/ 172403 w 673417"/>
                <a:gd name="connsiteY1" fmla="*/ 371475 h 817244"/>
                <a:gd name="connsiteX2" fmla="*/ 137160 w 673417"/>
                <a:gd name="connsiteY2" fmla="*/ 443865 h 817244"/>
                <a:gd name="connsiteX3" fmla="*/ 137160 w 673417"/>
                <a:gd name="connsiteY3" fmla="*/ 817245 h 817244"/>
                <a:gd name="connsiteX4" fmla="*/ 46673 w 673417"/>
                <a:gd name="connsiteY4" fmla="*/ 727710 h 817244"/>
                <a:gd name="connsiteX5" fmla="*/ 0 w 673417"/>
                <a:gd name="connsiteY5" fmla="*/ 703897 h 817244"/>
                <a:gd name="connsiteX6" fmla="*/ 0 w 673417"/>
                <a:gd name="connsiteY6" fmla="*/ 443865 h 817244"/>
                <a:gd name="connsiteX7" fmla="*/ 109538 w 673417"/>
                <a:gd name="connsiteY7" fmla="*/ 249555 h 817244"/>
                <a:gd name="connsiteX8" fmla="*/ 597218 w 673417"/>
                <a:gd name="connsiteY8" fmla="*/ 0 h 817244"/>
                <a:gd name="connsiteX9" fmla="*/ 673418 w 673417"/>
                <a:gd name="connsiteY9" fmla="*/ 116205 h 81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3417" h="817244">
                  <a:moveTo>
                    <a:pt x="673418" y="116205"/>
                  </a:moveTo>
                  <a:lnTo>
                    <a:pt x="172403" y="371475"/>
                  </a:lnTo>
                  <a:cubicBezTo>
                    <a:pt x="155258" y="381953"/>
                    <a:pt x="137160" y="422910"/>
                    <a:pt x="137160" y="443865"/>
                  </a:cubicBezTo>
                  <a:lnTo>
                    <a:pt x="137160" y="817245"/>
                  </a:lnTo>
                  <a:cubicBezTo>
                    <a:pt x="114300" y="779145"/>
                    <a:pt x="82867" y="745807"/>
                    <a:pt x="46673" y="727710"/>
                  </a:cubicBezTo>
                  <a:lnTo>
                    <a:pt x="0" y="703897"/>
                  </a:lnTo>
                  <a:lnTo>
                    <a:pt x="0" y="443865"/>
                  </a:lnTo>
                  <a:cubicBezTo>
                    <a:pt x="0" y="367665"/>
                    <a:pt x="49530" y="280035"/>
                    <a:pt x="109538" y="249555"/>
                  </a:cubicBezTo>
                  <a:lnTo>
                    <a:pt x="597218" y="0"/>
                  </a:lnTo>
                  <a:cubicBezTo>
                    <a:pt x="612458" y="45720"/>
                    <a:pt x="639128" y="85725"/>
                    <a:pt x="673418" y="116205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="" xmlns:a16="http://schemas.microsoft.com/office/drawing/2014/main" id="{A19B0D46-D293-4A3E-AE46-C1191EF56830}"/>
                </a:ext>
              </a:extLst>
            </p:cNvPr>
            <p:cNvSpPr/>
            <p:nvPr/>
          </p:nvSpPr>
          <p:spPr>
            <a:xfrm>
              <a:off x="6724031" y="4453393"/>
              <a:ext cx="1185571" cy="1044584"/>
            </a:xfrm>
            <a:custGeom>
              <a:avLst/>
              <a:gdLst>
                <a:gd name="connsiteX0" fmla="*/ 233363 w 1057275"/>
                <a:gd name="connsiteY0" fmla="*/ 931545 h 931545"/>
                <a:gd name="connsiteX1" fmla="*/ 678180 w 1057275"/>
                <a:gd name="connsiteY1" fmla="*/ 931545 h 931545"/>
                <a:gd name="connsiteX2" fmla="*/ 1057275 w 1057275"/>
                <a:gd name="connsiteY2" fmla="*/ 465773 h 931545"/>
                <a:gd name="connsiteX3" fmla="*/ 1057275 w 1057275"/>
                <a:gd name="connsiteY3" fmla="*/ 0 h 931545"/>
                <a:gd name="connsiteX4" fmla="*/ 354330 w 1057275"/>
                <a:gd name="connsiteY4" fmla="*/ 953 h 931545"/>
                <a:gd name="connsiteX5" fmla="*/ 0 w 1057275"/>
                <a:gd name="connsiteY5" fmla="*/ 465773 h 931545"/>
                <a:gd name="connsiteX6" fmla="*/ 0 w 1057275"/>
                <a:gd name="connsiteY6" fmla="*/ 698183 h 931545"/>
                <a:gd name="connsiteX7" fmla="*/ 233363 w 1057275"/>
                <a:gd name="connsiteY7" fmla="*/ 931545 h 931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7275" h="931545">
                  <a:moveTo>
                    <a:pt x="233363" y="931545"/>
                  </a:moveTo>
                  <a:lnTo>
                    <a:pt x="678180" y="931545"/>
                  </a:lnTo>
                  <a:cubicBezTo>
                    <a:pt x="886778" y="931545"/>
                    <a:pt x="1057275" y="721995"/>
                    <a:pt x="1057275" y="465773"/>
                  </a:cubicBezTo>
                  <a:lnTo>
                    <a:pt x="1057275" y="0"/>
                  </a:lnTo>
                  <a:lnTo>
                    <a:pt x="354330" y="953"/>
                  </a:lnTo>
                  <a:cubicBezTo>
                    <a:pt x="156210" y="17145"/>
                    <a:pt x="0" y="221933"/>
                    <a:pt x="0" y="465773"/>
                  </a:cubicBezTo>
                  <a:lnTo>
                    <a:pt x="0" y="698183"/>
                  </a:lnTo>
                  <a:cubicBezTo>
                    <a:pt x="0" y="825818"/>
                    <a:pt x="104775" y="931545"/>
                    <a:pt x="233363" y="931545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14" name="Group 18">
            <a:extLst>
              <a:ext uri="{FF2B5EF4-FFF2-40B4-BE49-F238E27FC236}">
                <a16:creationId xmlns="" xmlns:a16="http://schemas.microsoft.com/office/drawing/2014/main" id="{4DB729C3-8F72-424D-B906-E0F15BEA8C5C}"/>
              </a:ext>
            </a:extLst>
          </p:cNvPr>
          <p:cNvGrpSpPr/>
          <p:nvPr/>
        </p:nvGrpSpPr>
        <p:grpSpPr>
          <a:xfrm>
            <a:off x="4289873" y="2465694"/>
            <a:ext cx="1886233" cy="1924682"/>
            <a:chOff x="4289873" y="2465694"/>
            <a:chExt cx="1886233" cy="1924682"/>
          </a:xfrm>
        </p:grpSpPr>
        <p:sp>
          <p:nvSpPr>
            <p:cNvPr id="15" name="Freeform: Shape 7">
              <a:extLst>
                <a:ext uri="{FF2B5EF4-FFF2-40B4-BE49-F238E27FC236}">
                  <a16:creationId xmlns="" xmlns:a16="http://schemas.microsoft.com/office/drawing/2014/main" id="{8A218813-E32A-4E95-8E86-11A436D75094}"/>
                </a:ext>
              </a:extLst>
            </p:cNvPr>
            <p:cNvSpPr/>
            <p:nvPr/>
          </p:nvSpPr>
          <p:spPr>
            <a:xfrm>
              <a:off x="5422040" y="3346861"/>
              <a:ext cx="754066" cy="1043515"/>
            </a:xfrm>
            <a:custGeom>
              <a:avLst/>
              <a:gdLst>
                <a:gd name="connsiteX0" fmla="*/ 672465 w 672465"/>
                <a:gd name="connsiteY0" fmla="*/ 443865 h 930592"/>
                <a:gd name="connsiteX1" fmla="*/ 672465 w 672465"/>
                <a:gd name="connsiteY1" fmla="*/ 817245 h 930592"/>
                <a:gd name="connsiteX2" fmla="*/ 625793 w 672465"/>
                <a:gd name="connsiteY2" fmla="*/ 841057 h 930592"/>
                <a:gd name="connsiteX3" fmla="*/ 535305 w 672465"/>
                <a:gd name="connsiteY3" fmla="*/ 930593 h 930592"/>
                <a:gd name="connsiteX4" fmla="*/ 535305 w 672465"/>
                <a:gd name="connsiteY4" fmla="*/ 443865 h 930592"/>
                <a:gd name="connsiteX5" fmla="*/ 500063 w 672465"/>
                <a:gd name="connsiteY5" fmla="*/ 371475 h 930592"/>
                <a:gd name="connsiteX6" fmla="*/ 0 w 672465"/>
                <a:gd name="connsiteY6" fmla="*/ 115252 h 930592"/>
                <a:gd name="connsiteX7" fmla="*/ 75248 w 672465"/>
                <a:gd name="connsiteY7" fmla="*/ 0 h 930592"/>
                <a:gd name="connsiteX8" fmla="*/ 562928 w 672465"/>
                <a:gd name="connsiteY8" fmla="*/ 249555 h 930592"/>
                <a:gd name="connsiteX9" fmla="*/ 672465 w 672465"/>
                <a:gd name="connsiteY9" fmla="*/ 443865 h 930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2465" h="930592">
                  <a:moveTo>
                    <a:pt x="672465" y="443865"/>
                  </a:moveTo>
                  <a:lnTo>
                    <a:pt x="672465" y="817245"/>
                  </a:lnTo>
                  <a:lnTo>
                    <a:pt x="625793" y="841057"/>
                  </a:lnTo>
                  <a:cubicBezTo>
                    <a:pt x="589597" y="860107"/>
                    <a:pt x="558165" y="892493"/>
                    <a:pt x="535305" y="930593"/>
                  </a:cubicBezTo>
                  <a:lnTo>
                    <a:pt x="535305" y="443865"/>
                  </a:lnTo>
                  <a:cubicBezTo>
                    <a:pt x="535305" y="422910"/>
                    <a:pt x="517208" y="381952"/>
                    <a:pt x="500063" y="371475"/>
                  </a:cubicBezTo>
                  <a:lnTo>
                    <a:pt x="0" y="115252"/>
                  </a:lnTo>
                  <a:cubicBezTo>
                    <a:pt x="34290" y="83820"/>
                    <a:pt x="60008" y="44767"/>
                    <a:pt x="75248" y="0"/>
                  </a:cubicBezTo>
                  <a:lnTo>
                    <a:pt x="562928" y="249555"/>
                  </a:lnTo>
                  <a:cubicBezTo>
                    <a:pt x="622935" y="280035"/>
                    <a:pt x="672465" y="367665"/>
                    <a:pt x="672465" y="443865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" name="Freeform: Shape 13">
              <a:extLst>
                <a:ext uri="{FF2B5EF4-FFF2-40B4-BE49-F238E27FC236}">
                  <a16:creationId xmlns="" xmlns:a16="http://schemas.microsoft.com/office/drawing/2014/main" id="{6E7DA281-94E4-4E9E-847D-D3C816D01D21}"/>
                </a:ext>
              </a:extLst>
            </p:cNvPr>
            <p:cNvSpPr/>
            <p:nvPr/>
          </p:nvSpPr>
          <p:spPr>
            <a:xfrm>
              <a:off x="4289873" y="2465694"/>
              <a:ext cx="1185571" cy="1045651"/>
            </a:xfrm>
            <a:custGeom>
              <a:avLst/>
              <a:gdLst>
                <a:gd name="connsiteX0" fmla="*/ 823913 w 1057275"/>
                <a:gd name="connsiteY0" fmla="*/ 932498 h 932497"/>
                <a:gd name="connsiteX1" fmla="*/ 379095 w 1057275"/>
                <a:gd name="connsiteY1" fmla="*/ 932498 h 932497"/>
                <a:gd name="connsiteX2" fmla="*/ 0 w 1057275"/>
                <a:gd name="connsiteY2" fmla="*/ 465773 h 932497"/>
                <a:gd name="connsiteX3" fmla="*/ 0 w 1057275"/>
                <a:gd name="connsiteY3" fmla="*/ 0 h 932497"/>
                <a:gd name="connsiteX4" fmla="*/ 702945 w 1057275"/>
                <a:gd name="connsiteY4" fmla="*/ 953 h 932497"/>
                <a:gd name="connsiteX5" fmla="*/ 1057275 w 1057275"/>
                <a:gd name="connsiteY5" fmla="*/ 465773 h 932497"/>
                <a:gd name="connsiteX6" fmla="*/ 1057275 w 1057275"/>
                <a:gd name="connsiteY6" fmla="*/ 698183 h 932497"/>
                <a:gd name="connsiteX7" fmla="*/ 823913 w 1057275"/>
                <a:gd name="connsiteY7" fmla="*/ 932498 h 93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7275" h="932497">
                  <a:moveTo>
                    <a:pt x="823913" y="932498"/>
                  </a:moveTo>
                  <a:lnTo>
                    <a:pt x="379095" y="932498"/>
                  </a:lnTo>
                  <a:cubicBezTo>
                    <a:pt x="170498" y="932498"/>
                    <a:pt x="0" y="722948"/>
                    <a:pt x="0" y="465773"/>
                  </a:cubicBezTo>
                  <a:lnTo>
                    <a:pt x="0" y="0"/>
                  </a:lnTo>
                  <a:lnTo>
                    <a:pt x="702945" y="953"/>
                  </a:lnTo>
                  <a:cubicBezTo>
                    <a:pt x="901065" y="17145"/>
                    <a:pt x="1057275" y="221933"/>
                    <a:pt x="1057275" y="465773"/>
                  </a:cubicBezTo>
                  <a:lnTo>
                    <a:pt x="1057275" y="698183"/>
                  </a:lnTo>
                  <a:cubicBezTo>
                    <a:pt x="1057275" y="826770"/>
                    <a:pt x="952500" y="932498"/>
                    <a:pt x="823913" y="932498"/>
                  </a:cubicBezTo>
                  <a:close/>
                </a:path>
              </a:pathLst>
            </a:custGeom>
            <a:solidFill>
              <a:schemeClr val="accent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17" name="Group 44">
            <a:extLst>
              <a:ext uri="{FF2B5EF4-FFF2-40B4-BE49-F238E27FC236}">
                <a16:creationId xmlns="" xmlns:a16="http://schemas.microsoft.com/office/drawing/2014/main" id="{E51F9F68-382B-4D51-8D4B-A0FC33DDDF99}"/>
              </a:ext>
            </a:extLst>
          </p:cNvPr>
          <p:cNvGrpSpPr/>
          <p:nvPr/>
        </p:nvGrpSpPr>
        <p:grpSpPr>
          <a:xfrm>
            <a:off x="6022301" y="1887862"/>
            <a:ext cx="1887301" cy="1796512"/>
            <a:chOff x="6022301" y="1887862"/>
            <a:chExt cx="1887301" cy="1796512"/>
          </a:xfrm>
        </p:grpSpPr>
        <p:sp>
          <p:nvSpPr>
            <p:cNvPr id="18" name="Freeform: Shape 8">
              <a:extLst>
                <a:ext uri="{FF2B5EF4-FFF2-40B4-BE49-F238E27FC236}">
                  <a16:creationId xmlns="" xmlns:a16="http://schemas.microsoft.com/office/drawing/2014/main" id="{9379180E-2546-4DCB-A84D-1E004CF9FD85}"/>
                </a:ext>
              </a:extLst>
            </p:cNvPr>
            <p:cNvSpPr/>
            <p:nvPr/>
          </p:nvSpPr>
          <p:spPr>
            <a:xfrm>
              <a:off x="6022301" y="2769029"/>
              <a:ext cx="755133" cy="915345"/>
            </a:xfrm>
            <a:custGeom>
              <a:avLst/>
              <a:gdLst>
                <a:gd name="connsiteX0" fmla="*/ 673418 w 673417"/>
                <a:gd name="connsiteY0" fmla="*/ 115252 h 816292"/>
                <a:gd name="connsiteX1" fmla="*/ 172403 w 673417"/>
                <a:gd name="connsiteY1" fmla="*/ 370523 h 816292"/>
                <a:gd name="connsiteX2" fmla="*/ 137160 w 673417"/>
                <a:gd name="connsiteY2" fmla="*/ 442913 h 816292"/>
                <a:gd name="connsiteX3" fmla="*/ 137160 w 673417"/>
                <a:gd name="connsiteY3" fmla="*/ 816293 h 816292"/>
                <a:gd name="connsiteX4" fmla="*/ 46673 w 673417"/>
                <a:gd name="connsiteY4" fmla="*/ 726758 h 816292"/>
                <a:gd name="connsiteX5" fmla="*/ 0 w 673417"/>
                <a:gd name="connsiteY5" fmla="*/ 702945 h 816292"/>
                <a:gd name="connsiteX6" fmla="*/ 0 w 673417"/>
                <a:gd name="connsiteY6" fmla="*/ 442913 h 816292"/>
                <a:gd name="connsiteX7" fmla="*/ 109538 w 673417"/>
                <a:gd name="connsiteY7" fmla="*/ 248602 h 816292"/>
                <a:gd name="connsiteX8" fmla="*/ 598170 w 673417"/>
                <a:gd name="connsiteY8" fmla="*/ 0 h 816292"/>
                <a:gd name="connsiteX9" fmla="*/ 673418 w 673417"/>
                <a:gd name="connsiteY9" fmla="*/ 115252 h 816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73417" h="816292">
                  <a:moveTo>
                    <a:pt x="673418" y="115252"/>
                  </a:moveTo>
                  <a:lnTo>
                    <a:pt x="172403" y="370523"/>
                  </a:lnTo>
                  <a:cubicBezTo>
                    <a:pt x="155258" y="381000"/>
                    <a:pt x="137160" y="421958"/>
                    <a:pt x="137160" y="442913"/>
                  </a:cubicBezTo>
                  <a:lnTo>
                    <a:pt x="137160" y="816293"/>
                  </a:lnTo>
                  <a:cubicBezTo>
                    <a:pt x="114300" y="778193"/>
                    <a:pt x="82867" y="744855"/>
                    <a:pt x="46673" y="726758"/>
                  </a:cubicBezTo>
                  <a:lnTo>
                    <a:pt x="0" y="702945"/>
                  </a:lnTo>
                  <a:lnTo>
                    <a:pt x="0" y="442913"/>
                  </a:lnTo>
                  <a:cubicBezTo>
                    <a:pt x="0" y="366713"/>
                    <a:pt x="49530" y="279083"/>
                    <a:pt x="109538" y="248602"/>
                  </a:cubicBezTo>
                  <a:lnTo>
                    <a:pt x="598170" y="0"/>
                  </a:lnTo>
                  <a:cubicBezTo>
                    <a:pt x="612458" y="44767"/>
                    <a:pt x="639128" y="84773"/>
                    <a:pt x="673418" y="115252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" name="Freeform: Shape 14">
              <a:extLst>
                <a:ext uri="{FF2B5EF4-FFF2-40B4-BE49-F238E27FC236}">
                  <a16:creationId xmlns="" xmlns:a16="http://schemas.microsoft.com/office/drawing/2014/main" id="{F0351644-0D5B-400C-88AA-60E1066DF22C}"/>
                </a:ext>
              </a:extLst>
            </p:cNvPr>
            <p:cNvSpPr/>
            <p:nvPr/>
          </p:nvSpPr>
          <p:spPr>
            <a:xfrm>
              <a:off x="6724031" y="1887862"/>
              <a:ext cx="1185571" cy="1045651"/>
            </a:xfrm>
            <a:custGeom>
              <a:avLst/>
              <a:gdLst>
                <a:gd name="connsiteX0" fmla="*/ 233363 w 1057275"/>
                <a:gd name="connsiteY0" fmla="*/ 932498 h 932497"/>
                <a:gd name="connsiteX1" fmla="*/ 678180 w 1057275"/>
                <a:gd name="connsiteY1" fmla="*/ 932498 h 932497"/>
                <a:gd name="connsiteX2" fmla="*/ 1057275 w 1057275"/>
                <a:gd name="connsiteY2" fmla="*/ 466725 h 932497"/>
                <a:gd name="connsiteX3" fmla="*/ 1057275 w 1057275"/>
                <a:gd name="connsiteY3" fmla="*/ 0 h 932497"/>
                <a:gd name="connsiteX4" fmla="*/ 354330 w 1057275"/>
                <a:gd name="connsiteY4" fmla="*/ 953 h 932497"/>
                <a:gd name="connsiteX5" fmla="*/ 0 w 1057275"/>
                <a:gd name="connsiteY5" fmla="*/ 465773 h 932497"/>
                <a:gd name="connsiteX6" fmla="*/ 0 w 1057275"/>
                <a:gd name="connsiteY6" fmla="*/ 698183 h 932497"/>
                <a:gd name="connsiteX7" fmla="*/ 233363 w 1057275"/>
                <a:gd name="connsiteY7" fmla="*/ 932498 h 932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7275" h="932497">
                  <a:moveTo>
                    <a:pt x="233363" y="932498"/>
                  </a:moveTo>
                  <a:lnTo>
                    <a:pt x="678180" y="932498"/>
                  </a:lnTo>
                  <a:cubicBezTo>
                    <a:pt x="886778" y="932498"/>
                    <a:pt x="1057275" y="722948"/>
                    <a:pt x="1057275" y="466725"/>
                  </a:cubicBezTo>
                  <a:lnTo>
                    <a:pt x="1057275" y="0"/>
                  </a:lnTo>
                  <a:lnTo>
                    <a:pt x="354330" y="953"/>
                  </a:lnTo>
                  <a:cubicBezTo>
                    <a:pt x="156210" y="17145"/>
                    <a:pt x="0" y="221933"/>
                    <a:pt x="0" y="465773"/>
                  </a:cubicBezTo>
                  <a:lnTo>
                    <a:pt x="0" y="698183"/>
                  </a:lnTo>
                  <a:cubicBezTo>
                    <a:pt x="0" y="826770"/>
                    <a:pt x="104775" y="932498"/>
                    <a:pt x="233363" y="932498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0" name="Title 1">
            <a:extLst>
              <a:ext uri="{FF2B5EF4-FFF2-40B4-BE49-F238E27FC236}">
                <a16:creationId xmlns="" xmlns:a16="http://schemas.microsoft.com/office/drawing/2014/main" id="{8E0D2191-1786-4868-BC9C-8C4D2085BBE7}"/>
              </a:ext>
            </a:extLst>
          </p:cNvPr>
          <p:cNvSpPr txBox="1">
            <a:spLocks/>
          </p:cNvSpPr>
          <p:nvPr/>
        </p:nvSpPr>
        <p:spPr>
          <a:xfrm>
            <a:off x="2043113" y="304800"/>
            <a:ext cx="8105775" cy="110580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ID"/>
              <a:t>Tree Infographic</a:t>
            </a:r>
          </a:p>
        </p:txBody>
      </p:sp>
      <p:sp>
        <p:nvSpPr>
          <p:cNvPr id="21" name="Freeform: Shape 19">
            <a:extLst>
              <a:ext uri="{FF2B5EF4-FFF2-40B4-BE49-F238E27FC236}">
                <a16:creationId xmlns="" xmlns:a16="http://schemas.microsoft.com/office/drawing/2014/main" id="{1739A232-908F-4017-98D4-976588F90549}"/>
              </a:ext>
            </a:extLst>
          </p:cNvPr>
          <p:cNvSpPr/>
          <p:nvPr/>
        </p:nvSpPr>
        <p:spPr>
          <a:xfrm>
            <a:off x="7153546" y="3300694"/>
            <a:ext cx="326540" cy="461214"/>
          </a:xfrm>
          <a:custGeom>
            <a:avLst/>
            <a:gdLst>
              <a:gd name="connsiteX0" fmla="*/ 337185 w 674370"/>
              <a:gd name="connsiteY0" fmla="*/ 0 h 952500"/>
              <a:gd name="connsiteX1" fmla="*/ 0 w 674370"/>
              <a:gd name="connsiteY1" fmla="*/ 615315 h 952500"/>
              <a:gd name="connsiteX2" fmla="*/ 337185 w 674370"/>
              <a:gd name="connsiteY2" fmla="*/ 952500 h 952500"/>
              <a:gd name="connsiteX3" fmla="*/ 674370 w 674370"/>
              <a:gd name="connsiteY3" fmla="*/ 615315 h 952500"/>
              <a:gd name="connsiteX4" fmla="*/ 337185 w 674370"/>
              <a:gd name="connsiteY4" fmla="*/ 0 h 952500"/>
              <a:gd name="connsiteX5" fmla="*/ 332423 w 674370"/>
              <a:gd name="connsiteY5" fmla="*/ 876300 h 952500"/>
              <a:gd name="connsiteX6" fmla="*/ 76200 w 674370"/>
              <a:gd name="connsiteY6" fmla="*/ 654368 h 952500"/>
              <a:gd name="connsiteX7" fmla="*/ 121920 w 674370"/>
              <a:gd name="connsiteY7" fmla="*/ 641985 h 952500"/>
              <a:gd name="connsiteX8" fmla="*/ 341948 w 674370"/>
              <a:gd name="connsiteY8" fmla="*/ 830580 h 952500"/>
              <a:gd name="connsiteX9" fmla="*/ 332423 w 674370"/>
              <a:gd name="connsiteY9" fmla="*/ 876300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74370" h="952500">
                <a:moveTo>
                  <a:pt x="337185" y="0"/>
                </a:moveTo>
                <a:cubicBezTo>
                  <a:pt x="337185" y="0"/>
                  <a:pt x="0" y="429578"/>
                  <a:pt x="0" y="615315"/>
                </a:cubicBezTo>
                <a:cubicBezTo>
                  <a:pt x="0" y="801053"/>
                  <a:pt x="150495" y="952500"/>
                  <a:pt x="337185" y="952500"/>
                </a:cubicBezTo>
                <a:cubicBezTo>
                  <a:pt x="522923" y="952500"/>
                  <a:pt x="674370" y="802005"/>
                  <a:pt x="674370" y="615315"/>
                </a:cubicBezTo>
                <a:cubicBezTo>
                  <a:pt x="674370" y="429578"/>
                  <a:pt x="337185" y="0"/>
                  <a:pt x="337185" y="0"/>
                </a:cubicBezTo>
                <a:close/>
                <a:moveTo>
                  <a:pt x="332423" y="876300"/>
                </a:moveTo>
                <a:cubicBezTo>
                  <a:pt x="128588" y="834390"/>
                  <a:pt x="78105" y="661988"/>
                  <a:pt x="76200" y="654368"/>
                </a:cubicBezTo>
                <a:lnTo>
                  <a:pt x="121920" y="641985"/>
                </a:lnTo>
                <a:cubicBezTo>
                  <a:pt x="123825" y="648653"/>
                  <a:pt x="167640" y="794385"/>
                  <a:pt x="341948" y="830580"/>
                </a:cubicBezTo>
                <a:lnTo>
                  <a:pt x="332423" y="876300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22" name="Graphic 1">
            <a:extLst>
              <a:ext uri="{FF2B5EF4-FFF2-40B4-BE49-F238E27FC236}">
                <a16:creationId xmlns="" xmlns:a16="http://schemas.microsoft.com/office/drawing/2014/main" id="{05FC8385-6F7E-4656-A841-9E8098CF47DB}"/>
              </a:ext>
            </a:extLst>
          </p:cNvPr>
          <p:cNvGrpSpPr/>
          <p:nvPr/>
        </p:nvGrpSpPr>
        <p:grpSpPr>
          <a:xfrm>
            <a:off x="7086440" y="2010536"/>
            <a:ext cx="460752" cy="461214"/>
            <a:chOff x="3504247" y="1264920"/>
            <a:chExt cx="951547" cy="952500"/>
          </a:xfrm>
          <a:solidFill>
            <a:schemeClr val="bg2"/>
          </a:solidFill>
        </p:grpSpPr>
        <p:sp>
          <p:nvSpPr>
            <p:cNvPr id="23" name="Freeform: Shape 21">
              <a:extLst>
                <a:ext uri="{FF2B5EF4-FFF2-40B4-BE49-F238E27FC236}">
                  <a16:creationId xmlns="" xmlns:a16="http://schemas.microsoft.com/office/drawing/2014/main" id="{69E47AC8-0C54-4B24-8FDD-2BE9F8551341}"/>
                </a:ext>
              </a:extLst>
            </p:cNvPr>
            <p:cNvSpPr/>
            <p:nvPr/>
          </p:nvSpPr>
          <p:spPr>
            <a:xfrm>
              <a:off x="3643311" y="1403985"/>
              <a:ext cx="674369" cy="674369"/>
            </a:xfrm>
            <a:custGeom>
              <a:avLst/>
              <a:gdLst>
                <a:gd name="connsiteX0" fmla="*/ 674370 w 674369"/>
                <a:gd name="connsiteY0" fmla="*/ 337185 h 674369"/>
                <a:gd name="connsiteX1" fmla="*/ 337185 w 674369"/>
                <a:gd name="connsiteY1" fmla="*/ 674370 h 674369"/>
                <a:gd name="connsiteX2" fmla="*/ 0 w 674369"/>
                <a:gd name="connsiteY2" fmla="*/ 337185 h 674369"/>
                <a:gd name="connsiteX3" fmla="*/ 337185 w 674369"/>
                <a:gd name="connsiteY3" fmla="*/ 0 h 674369"/>
                <a:gd name="connsiteX4" fmla="*/ 674370 w 674369"/>
                <a:gd name="connsiteY4" fmla="*/ 337185 h 674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4369" h="674369">
                  <a:moveTo>
                    <a:pt x="674370" y="337185"/>
                  </a:moveTo>
                  <a:cubicBezTo>
                    <a:pt x="674370" y="523407"/>
                    <a:pt x="523407" y="674370"/>
                    <a:pt x="337185" y="674370"/>
                  </a:cubicBezTo>
                  <a:cubicBezTo>
                    <a:pt x="150963" y="674370"/>
                    <a:pt x="0" y="523407"/>
                    <a:pt x="0" y="337185"/>
                  </a:cubicBezTo>
                  <a:cubicBezTo>
                    <a:pt x="0" y="150963"/>
                    <a:pt x="150963" y="0"/>
                    <a:pt x="337185" y="0"/>
                  </a:cubicBezTo>
                  <a:cubicBezTo>
                    <a:pt x="523407" y="0"/>
                    <a:pt x="674370" y="150963"/>
                    <a:pt x="674370" y="3371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4" name="Freeform: Shape 22">
              <a:extLst>
                <a:ext uri="{FF2B5EF4-FFF2-40B4-BE49-F238E27FC236}">
                  <a16:creationId xmlns="" xmlns:a16="http://schemas.microsoft.com/office/drawing/2014/main" id="{DE85658C-2782-4CAA-ADB5-BD4478ADF766}"/>
                </a:ext>
              </a:extLst>
            </p:cNvPr>
            <p:cNvSpPr/>
            <p:nvPr/>
          </p:nvSpPr>
          <p:spPr>
            <a:xfrm>
              <a:off x="3956684" y="1264920"/>
              <a:ext cx="47625" cy="75247"/>
            </a:xfrm>
            <a:custGeom>
              <a:avLst/>
              <a:gdLst>
                <a:gd name="connsiteX0" fmla="*/ 0 w 47625"/>
                <a:gd name="connsiteY0" fmla="*/ 0 h 75247"/>
                <a:gd name="connsiteX1" fmla="*/ 47625 w 47625"/>
                <a:gd name="connsiteY1" fmla="*/ 0 h 75247"/>
                <a:gd name="connsiteX2" fmla="*/ 47625 w 47625"/>
                <a:gd name="connsiteY2" fmla="*/ 75248 h 75247"/>
                <a:gd name="connsiteX3" fmla="*/ 0 w 47625"/>
                <a:gd name="connsiteY3" fmla="*/ 75248 h 75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75247">
                  <a:moveTo>
                    <a:pt x="0" y="0"/>
                  </a:moveTo>
                  <a:lnTo>
                    <a:pt x="47625" y="0"/>
                  </a:lnTo>
                  <a:lnTo>
                    <a:pt x="47625" y="75248"/>
                  </a:lnTo>
                  <a:lnTo>
                    <a:pt x="0" y="752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Freeform: Shape 23">
              <a:extLst>
                <a:ext uri="{FF2B5EF4-FFF2-40B4-BE49-F238E27FC236}">
                  <a16:creationId xmlns="" xmlns:a16="http://schemas.microsoft.com/office/drawing/2014/main" id="{4D4151F6-03FE-494B-98CC-D1979905554A}"/>
                </a:ext>
              </a:extLst>
            </p:cNvPr>
            <p:cNvSpPr/>
            <p:nvPr/>
          </p:nvSpPr>
          <p:spPr>
            <a:xfrm rot="-2700000">
              <a:off x="3646166" y="1393671"/>
              <a:ext cx="47624" cy="75246"/>
            </a:xfrm>
            <a:custGeom>
              <a:avLst/>
              <a:gdLst>
                <a:gd name="connsiteX0" fmla="*/ 0 w 47624"/>
                <a:gd name="connsiteY0" fmla="*/ 0 h 75246"/>
                <a:gd name="connsiteX1" fmla="*/ 47625 w 47624"/>
                <a:gd name="connsiteY1" fmla="*/ 0 h 75246"/>
                <a:gd name="connsiteX2" fmla="*/ 47625 w 47624"/>
                <a:gd name="connsiteY2" fmla="*/ 75247 h 75246"/>
                <a:gd name="connsiteX3" fmla="*/ 0 w 47624"/>
                <a:gd name="connsiteY3" fmla="*/ 75247 h 75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4" h="75246">
                  <a:moveTo>
                    <a:pt x="0" y="0"/>
                  </a:moveTo>
                  <a:lnTo>
                    <a:pt x="47625" y="0"/>
                  </a:lnTo>
                  <a:lnTo>
                    <a:pt x="47625" y="75247"/>
                  </a:lnTo>
                  <a:lnTo>
                    <a:pt x="0" y="752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6" name="Freeform: Shape 24">
              <a:extLst>
                <a:ext uri="{FF2B5EF4-FFF2-40B4-BE49-F238E27FC236}">
                  <a16:creationId xmlns="" xmlns:a16="http://schemas.microsoft.com/office/drawing/2014/main" id="{ADDCB7FC-3234-44DE-8F61-A9C6DB5C46DA}"/>
                </a:ext>
              </a:extLst>
            </p:cNvPr>
            <p:cNvSpPr/>
            <p:nvPr/>
          </p:nvSpPr>
          <p:spPr>
            <a:xfrm>
              <a:off x="3504247" y="1717357"/>
              <a:ext cx="75247" cy="47625"/>
            </a:xfrm>
            <a:custGeom>
              <a:avLst/>
              <a:gdLst>
                <a:gd name="connsiteX0" fmla="*/ 0 w 75247"/>
                <a:gd name="connsiteY0" fmla="*/ 0 h 47625"/>
                <a:gd name="connsiteX1" fmla="*/ 75247 w 75247"/>
                <a:gd name="connsiteY1" fmla="*/ 0 h 47625"/>
                <a:gd name="connsiteX2" fmla="*/ 75247 w 75247"/>
                <a:gd name="connsiteY2" fmla="*/ 47625 h 47625"/>
                <a:gd name="connsiteX3" fmla="*/ 0 w 75247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247" h="47625">
                  <a:moveTo>
                    <a:pt x="0" y="0"/>
                  </a:moveTo>
                  <a:lnTo>
                    <a:pt x="75247" y="0"/>
                  </a:lnTo>
                  <a:lnTo>
                    <a:pt x="75247" y="47625"/>
                  </a:lnTo>
                  <a:lnTo>
                    <a:pt x="0" y="476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7" name="Freeform: Shape 25">
              <a:extLst>
                <a:ext uri="{FF2B5EF4-FFF2-40B4-BE49-F238E27FC236}">
                  <a16:creationId xmlns="" xmlns:a16="http://schemas.microsoft.com/office/drawing/2014/main" id="{9AF646E1-4099-4967-A32C-C37931411312}"/>
                </a:ext>
              </a:extLst>
            </p:cNvPr>
            <p:cNvSpPr/>
            <p:nvPr/>
          </p:nvSpPr>
          <p:spPr>
            <a:xfrm rot="-2700000">
              <a:off x="3632314" y="2028140"/>
              <a:ext cx="75246" cy="47624"/>
            </a:xfrm>
            <a:custGeom>
              <a:avLst/>
              <a:gdLst>
                <a:gd name="connsiteX0" fmla="*/ 0 w 75246"/>
                <a:gd name="connsiteY0" fmla="*/ 0 h 47624"/>
                <a:gd name="connsiteX1" fmla="*/ 75247 w 75246"/>
                <a:gd name="connsiteY1" fmla="*/ 0 h 47624"/>
                <a:gd name="connsiteX2" fmla="*/ 75247 w 75246"/>
                <a:gd name="connsiteY2" fmla="*/ 47625 h 47624"/>
                <a:gd name="connsiteX3" fmla="*/ 0 w 75246"/>
                <a:gd name="connsiteY3" fmla="*/ 47625 h 47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246" h="47624">
                  <a:moveTo>
                    <a:pt x="0" y="0"/>
                  </a:moveTo>
                  <a:lnTo>
                    <a:pt x="75247" y="0"/>
                  </a:lnTo>
                  <a:lnTo>
                    <a:pt x="75247" y="47625"/>
                  </a:lnTo>
                  <a:lnTo>
                    <a:pt x="0" y="476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" name="Freeform: Shape 26">
              <a:extLst>
                <a:ext uri="{FF2B5EF4-FFF2-40B4-BE49-F238E27FC236}">
                  <a16:creationId xmlns="" xmlns:a16="http://schemas.microsoft.com/office/drawing/2014/main" id="{A82D36AB-12F3-4095-BC7C-D14511F8BEA0}"/>
                </a:ext>
              </a:extLst>
            </p:cNvPr>
            <p:cNvSpPr/>
            <p:nvPr/>
          </p:nvSpPr>
          <p:spPr>
            <a:xfrm>
              <a:off x="3956684" y="2142172"/>
              <a:ext cx="47625" cy="75247"/>
            </a:xfrm>
            <a:custGeom>
              <a:avLst/>
              <a:gdLst>
                <a:gd name="connsiteX0" fmla="*/ 0 w 47625"/>
                <a:gd name="connsiteY0" fmla="*/ 0 h 75247"/>
                <a:gd name="connsiteX1" fmla="*/ 47625 w 47625"/>
                <a:gd name="connsiteY1" fmla="*/ 0 h 75247"/>
                <a:gd name="connsiteX2" fmla="*/ 47625 w 47625"/>
                <a:gd name="connsiteY2" fmla="*/ 75248 h 75247"/>
                <a:gd name="connsiteX3" fmla="*/ 0 w 47625"/>
                <a:gd name="connsiteY3" fmla="*/ 75248 h 75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75247">
                  <a:moveTo>
                    <a:pt x="0" y="0"/>
                  </a:moveTo>
                  <a:lnTo>
                    <a:pt x="47625" y="0"/>
                  </a:lnTo>
                  <a:lnTo>
                    <a:pt x="47625" y="75248"/>
                  </a:lnTo>
                  <a:lnTo>
                    <a:pt x="0" y="752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9" name="Freeform: Shape 27">
              <a:extLst>
                <a:ext uri="{FF2B5EF4-FFF2-40B4-BE49-F238E27FC236}">
                  <a16:creationId xmlns="" xmlns:a16="http://schemas.microsoft.com/office/drawing/2014/main" id="{8B160EF0-1D31-42B3-BFDC-B193A1A48ADB}"/>
                </a:ext>
              </a:extLst>
            </p:cNvPr>
            <p:cNvSpPr/>
            <p:nvPr/>
          </p:nvSpPr>
          <p:spPr>
            <a:xfrm rot="-2699514">
              <a:off x="4266268" y="2013785"/>
              <a:ext cx="47624" cy="75246"/>
            </a:xfrm>
            <a:custGeom>
              <a:avLst/>
              <a:gdLst>
                <a:gd name="connsiteX0" fmla="*/ 0 w 47624"/>
                <a:gd name="connsiteY0" fmla="*/ 0 h 75246"/>
                <a:gd name="connsiteX1" fmla="*/ 47624 w 47624"/>
                <a:gd name="connsiteY1" fmla="*/ 0 h 75246"/>
                <a:gd name="connsiteX2" fmla="*/ 47624 w 47624"/>
                <a:gd name="connsiteY2" fmla="*/ 75247 h 75246"/>
                <a:gd name="connsiteX3" fmla="*/ 0 w 47624"/>
                <a:gd name="connsiteY3" fmla="*/ 75247 h 75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4" h="75246">
                  <a:moveTo>
                    <a:pt x="0" y="0"/>
                  </a:moveTo>
                  <a:lnTo>
                    <a:pt x="47624" y="0"/>
                  </a:lnTo>
                  <a:lnTo>
                    <a:pt x="47624" y="75247"/>
                  </a:lnTo>
                  <a:lnTo>
                    <a:pt x="0" y="752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0" name="Freeform: Shape 28">
              <a:extLst>
                <a:ext uri="{FF2B5EF4-FFF2-40B4-BE49-F238E27FC236}">
                  <a16:creationId xmlns="" xmlns:a16="http://schemas.microsoft.com/office/drawing/2014/main" id="{540E01DC-761C-4DF4-8189-C64AA1FD79B4}"/>
                </a:ext>
              </a:extLst>
            </p:cNvPr>
            <p:cNvSpPr/>
            <p:nvPr/>
          </p:nvSpPr>
          <p:spPr>
            <a:xfrm>
              <a:off x="4380547" y="1717357"/>
              <a:ext cx="75247" cy="47625"/>
            </a:xfrm>
            <a:custGeom>
              <a:avLst/>
              <a:gdLst>
                <a:gd name="connsiteX0" fmla="*/ 0 w 75247"/>
                <a:gd name="connsiteY0" fmla="*/ 0 h 47625"/>
                <a:gd name="connsiteX1" fmla="*/ 75247 w 75247"/>
                <a:gd name="connsiteY1" fmla="*/ 0 h 47625"/>
                <a:gd name="connsiteX2" fmla="*/ 75247 w 75247"/>
                <a:gd name="connsiteY2" fmla="*/ 47625 h 47625"/>
                <a:gd name="connsiteX3" fmla="*/ 0 w 75247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247" h="47625">
                  <a:moveTo>
                    <a:pt x="0" y="0"/>
                  </a:moveTo>
                  <a:lnTo>
                    <a:pt x="75247" y="0"/>
                  </a:lnTo>
                  <a:lnTo>
                    <a:pt x="75247" y="47625"/>
                  </a:lnTo>
                  <a:lnTo>
                    <a:pt x="0" y="476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" name="Freeform: Shape 29">
              <a:extLst>
                <a:ext uri="{FF2B5EF4-FFF2-40B4-BE49-F238E27FC236}">
                  <a16:creationId xmlns="" xmlns:a16="http://schemas.microsoft.com/office/drawing/2014/main" id="{A41A7151-4C7E-4E0E-9A30-58EDFE04EB9B}"/>
                </a:ext>
              </a:extLst>
            </p:cNvPr>
            <p:cNvSpPr/>
            <p:nvPr/>
          </p:nvSpPr>
          <p:spPr>
            <a:xfrm rot="-2700000">
              <a:off x="4252353" y="1408059"/>
              <a:ext cx="75246" cy="47624"/>
            </a:xfrm>
            <a:custGeom>
              <a:avLst/>
              <a:gdLst>
                <a:gd name="connsiteX0" fmla="*/ 0 w 75246"/>
                <a:gd name="connsiteY0" fmla="*/ 0 h 47624"/>
                <a:gd name="connsiteX1" fmla="*/ 75247 w 75246"/>
                <a:gd name="connsiteY1" fmla="*/ 0 h 47624"/>
                <a:gd name="connsiteX2" fmla="*/ 75247 w 75246"/>
                <a:gd name="connsiteY2" fmla="*/ 47625 h 47624"/>
                <a:gd name="connsiteX3" fmla="*/ 0 w 75246"/>
                <a:gd name="connsiteY3" fmla="*/ 47625 h 47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246" h="47624">
                  <a:moveTo>
                    <a:pt x="0" y="0"/>
                  </a:moveTo>
                  <a:lnTo>
                    <a:pt x="75247" y="0"/>
                  </a:lnTo>
                  <a:lnTo>
                    <a:pt x="75247" y="47625"/>
                  </a:lnTo>
                  <a:lnTo>
                    <a:pt x="0" y="476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32" name="Freeform: Shape 30">
            <a:extLst>
              <a:ext uri="{FF2B5EF4-FFF2-40B4-BE49-F238E27FC236}">
                <a16:creationId xmlns="" xmlns:a16="http://schemas.microsoft.com/office/drawing/2014/main" id="{39E5419F-0508-4ACD-935D-78068EAB6276}"/>
              </a:ext>
            </a:extLst>
          </p:cNvPr>
          <p:cNvSpPr/>
          <p:nvPr/>
        </p:nvSpPr>
        <p:spPr>
          <a:xfrm>
            <a:off x="4652022" y="2672881"/>
            <a:ext cx="461272" cy="249992"/>
          </a:xfrm>
          <a:custGeom>
            <a:avLst/>
            <a:gdLst>
              <a:gd name="connsiteX0" fmla="*/ 714375 w 952622"/>
              <a:gd name="connsiteY0" fmla="*/ 269590 h 516287"/>
              <a:gd name="connsiteX1" fmla="*/ 476250 w 952622"/>
              <a:gd name="connsiteY1" fmla="*/ 33 h 516287"/>
              <a:gd name="connsiteX2" fmla="*/ 307658 w 952622"/>
              <a:gd name="connsiteY2" fmla="*/ 209583 h 516287"/>
              <a:gd name="connsiteX3" fmla="*/ 139065 w 952622"/>
              <a:gd name="connsiteY3" fmla="*/ 359125 h 516287"/>
              <a:gd name="connsiteX4" fmla="*/ 0 w 952622"/>
              <a:gd name="connsiteY4" fmla="*/ 516288 h 516287"/>
              <a:gd name="connsiteX5" fmla="*/ 952500 w 952622"/>
              <a:gd name="connsiteY5" fmla="*/ 516288 h 516287"/>
              <a:gd name="connsiteX6" fmla="*/ 714375 w 952622"/>
              <a:gd name="connsiteY6" fmla="*/ 269590 h 516287"/>
              <a:gd name="connsiteX7" fmla="*/ 590550 w 952622"/>
              <a:gd name="connsiteY7" fmla="*/ 229585 h 516287"/>
              <a:gd name="connsiteX8" fmla="*/ 504825 w 952622"/>
              <a:gd name="connsiteY8" fmla="*/ 112428 h 516287"/>
              <a:gd name="connsiteX9" fmla="*/ 525780 w 952622"/>
              <a:gd name="connsiteY9" fmla="*/ 69565 h 516287"/>
              <a:gd name="connsiteX10" fmla="*/ 638175 w 952622"/>
              <a:gd name="connsiteY10" fmla="*/ 221013 h 516287"/>
              <a:gd name="connsiteX11" fmla="*/ 590550 w 952622"/>
              <a:gd name="connsiteY11" fmla="*/ 229585 h 516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52622" h="516287">
                <a:moveTo>
                  <a:pt x="714375" y="269590"/>
                </a:moveTo>
                <a:cubicBezTo>
                  <a:pt x="714375" y="269590"/>
                  <a:pt x="720090" y="33"/>
                  <a:pt x="476250" y="33"/>
                </a:cubicBezTo>
                <a:cubicBezTo>
                  <a:pt x="476250" y="33"/>
                  <a:pt x="307658" y="-7587"/>
                  <a:pt x="307658" y="209583"/>
                </a:cubicBezTo>
                <a:cubicBezTo>
                  <a:pt x="307658" y="209583"/>
                  <a:pt x="139065" y="179103"/>
                  <a:pt x="139065" y="359125"/>
                </a:cubicBezTo>
                <a:cubicBezTo>
                  <a:pt x="139065" y="359125"/>
                  <a:pt x="0" y="308643"/>
                  <a:pt x="0" y="516288"/>
                </a:cubicBezTo>
                <a:lnTo>
                  <a:pt x="952500" y="516288"/>
                </a:lnTo>
                <a:cubicBezTo>
                  <a:pt x="952500" y="516288"/>
                  <a:pt x="965835" y="269590"/>
                  <a:pt x="714375" y="269590"/>
                </a:cubicBezTo>
                <a:close/>
                <a:moveTo>
                  <a:pt x="590550" y="229585"/>
                </a:moveTo>
                <a:cubicBezTo>
                  <a:pt x="579120" y="174340"/>
                  <a:pt x="550545" y="134335"/>
                  <a:pt x="504825" y="112428"/>
                </a:cubicBezTo>
                <a:lnTo>
                  <a:pt x="525780" y="69565"/>
                </a:lnTo>
                <a:cubicBezTo>
                  <a:pt x="566738" y="89568"/>
                  <a:pt x="620078" y="132430"/>
                  <a:pt x="638175" y="221013"/>
                </a:cubicBezTo>
                <a:lnTo>
                  <a:pt x="590550" y="229585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33" name="Graphic 1">
            <a:extLst>
              <a:ext uri="{FF2B5EF4-FFF2-40B4-BE49-F238E27FC236}">
                <a16:creationId xmlns="" xmlns:a16="http://schemas.microsoft.com/office/drawing/2014/main" id="{72B47C9F-91E7-4E01-A11E-4B7AD2D5B7FF}"/>
              </a:ext>
            </a:extLst>
          </p:cNvPr>
          <p:cNvGrpSpPr/>
          <p:nvPr/>
        </p:nvGrpSpPr>
        <p:grpSpPr>
          <a:xfrm>
            <a:off x="4683645" y="5188494"/>
            <a:ext cx="398026" cy="397566"/>
            <a:chOff x="3634739" y="2474595"/>
            <a:chExt cx="822007" cy="821054"/>
          </a:xfrm>
          <a:solidFill>
            <a:schemeClr val="bg2"/>
          </a:solidFill>
        </p:grpSpPr>
        <p:sp>
          <p:nvSpPr>
            <p:cNvPr id="34" name="Freeform: Shape 32">
              <a:extLst>
                <a:ext uri="{FF2B5EF4-FFF2-40B4-BE49-F238E27FC236}">
                  <a16:creationId xmlns="" xmlns:a16="http://schemas.microsoft.com/office/drawing/2014/main" id="{1500221B-854E-4C2D-8382-7F612EFD1B98}"/>
                </a:ext>
              </a:extLst>
            </p:cNvPr>
            <p:cNvSpPr/>
            <p:nvPr/>
          </p:nvSpPr>
          <p:spPr>
            <a:xfrm>
              <a:off x="3672702" y="2474595"/>
              <a:ext cx="784044" cy="784044"/>
            </a:xfrm>
            <a:custGeom>
              <a:avLst/>
              <a:gdLst>
                <a:gd name="connsiteX0" fmla="*/ 784045 w 784044"/>
                <a:gd name="connsiteY0" fmla="*/ 0 h 784044"/>
                <a:gd name="connsiteX1" fmla="*/ 584020 w 784044"/>
                <a:gd name="connsiteY1" fmla="*/ 683895 h 784044"/>
                <a:gd name="connsiteX2" fmla="*/ 115390 w 784044"/>
                <a:gd name="connsiteY2" fmla="*/ 698183 h 784044"/>
                <a:gd name="connsiteX3" fmla="*/ 180160 w 784044"/>
                <a:gd name="connsiteY3" fmla="*/ 633413 h 784044"/>
                <a:gd name="connsiteX4" fmla="*/ 387805 w 784044"/>
                <a:gd name="connsiteY4" fmla="*/ 609600 h 784044"/>
                <a:gd name="connsiteX5" fmla="*/ 383042 w 784044"/>
                <a:gd name="connsiteY5" fmla="*/ 568643 h 784044"/>
                <a:gd name="connsiteX6" fmla="*/ 226832 w 784044"/>
                <a:gd name="connsiteY6" fmla="*/ 586740 h 784044"/>
                <a:gd name="connsiteX7" fmla="*/ 302080 w 784044"/>
                <a:gd name="connsiteY7" fmla="*/ 511492 h 784044"/>
                <a:gd name="connsiteX8" fmla="*/ 509725 w 784044"/>
                <a:gd name="connsiteY8" fmla="*/ 487680 h 784044"/>
                <a:gd name="connsiteX9" fmla="*/ 504962 w 784044"/>
                <a:gd name="connsiteY9" fmla="*/ 446722 h 784044"/>
                <a:gd name="connsiteX10" fmla="*/ 348752 w 784044"/>
                <a:gd name="connsiteY10" fmla="*/ 464820 h 784044"/>
                <a:gd name="connsiteX11" fmla="*/ 504962 w 784044"/>
                <a:gd name="connsiteY11" fmla="*/ 308610 h 784044"/>
                <a:gd name="connsiteX12" fmla="*/ 475435 w 784044"/>
                <a:gd name="connsiteY12" fmla="*/ 279083 h 784044"/>
                <a:gd name="connsiteX13" fmla="*/ 323035 w 784044"/>
                <a:gd name="connsiteY13" fmla="*/ 431483 h 784044"/>
                <a:gd name="connsiteX14" fmla="*/ 344942 w 784044"/>
                <a:gd name="connsiteY14" fmla="*/ 293370 h 784044"/>
                <a:gd name="connsiteX15" fmla="*/ 303985 w 784044"/>
                <a:gd name="connsiteY15" fmla="*/ 286702 h 784044"/>
                <a:gd name="connsiteX16" fmla="*/ 273505 w 784044"/>
                <a:gd name="connsiteY16" fmla="*/ 481013 h 784044"/>
                <a:gd name="connsiteX17" fmla="*/ 201115 w 784044"/>
                <a:gd name="connsiteY17" fmla="*/ 553402 h 784044"/>
                <a:gd name="connsiteX18" fmla="*/ 223022 w 784044"/>
                <a:gd name="connsiteY18" fmla="*/ 415290 h 784044"/>
                <a:gd name="connsiteX19" fmla="*/ 182065 w 784044"/>
                <a:gd name="connsiteY19" fmla="*/ 408622 h 784044"/>
                <a:gd name="connsiteX20" fmla="*/ 151585 w 784044"/>
                <a:gd name="connsiteY20" fmla="*/ 602933 h 784044"/>
                <a:gd name="connsiteX21" fmla="*/ 85862 w 784044"/>
                <a:gd name="connsiteY21" fmla="*/ 668655 h 784044"/>
                <a:gd name="connsiteX22" fmla="*/ 100150 w 784044"/>
                <a:gd name="connsiteY22" fmla="*/ 200025 h 784044"/>
                <a:gd name="connsiteX23" fmla="*/ 784045 w 784044"/>
                <a:gd name="connsiteY23" fmla="*/ 0 h 784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84044" h="784044">
                  <a:moveTo>
                    <a:pt x="784045" y="0"/>
                  </a:moveTo>
                  <a:cubicBezTo>
                    <a:pt x="784045" y="0"/>
                    <a:pt x="717370" y="549593"/>
                    <a:pt x="584020" y="683895"/>
                  </a:cubicBezTo>
                  <a:cubicBezTo>
                    <a:pt x="455432" y="812483"/>
                    <a:pt x="249692" y="817245"/>
                    <a:pt x="115390" y="698183"/>
                  </a:cubicBezTo>
                  <a:lnTo>
                    <a:pt x="180160" y="633413"/>
                  </a:lnTo>
                  <a:lnTo>
                    <a:pt x="387805" y="609600"/>
                  </a:lnTo>
                  <a:lnTo>
                    <a:pt x="383042" y="568643"/>
                  </a:lnTo>
                  <a:lnTo>
                    <a:pt x="226832" y="586740"/>
                  </a:lnTo>
                  <a:lnTo>
                    <a:pt x="302080" y="511492"/>
                  </a:lnTo>
                  <a:lnTo>
                    <a:pt x="509725" y="487680"/>
                  </a:lnTo>
                  <a:lnTo>
                    <a:pt x="504962" y="446722"/>
                  </a:lnTo>
                  <a:lnTo>
                    <a:pt x="348752" y="464820"/>
                  </a:lnTo>
                  <a:lnTo>
                    <a:pt x="504962" y="308610"/>
                  </a:lnTo>
                  <a:lnTo>
                    <a:pt x="475435" y="279083"/>
                  </a:lnTo>
                  <a:lnTo>
                    <a:pt x="323035" y="431483"/>
                  </a:lnTo>
                  <a:lnTo>
                    <a:pt x="344942" y="293370"/>
                  </a:lnTo>
                  <a:lnTo>
                    <a:pt x="303985" y="286702"/>
                  </a:lnTo>
                  <a:lnTo>
                    <a:pt x="273505" y="481013"/>
                  </a:lnTo>
                  <a:lnTo>
                    <a:pt x="201115" y="553402"/>
                  </a:lnTo>
                  <a:lnTo>
                    <a:pt x="223022" y="415290"/>
                  </a:lnTo>
                  <a:lnTo>
                    <a:pt x="182065" y="408622"/>
                  </a:lnTo>
                  <a:lnTo>
                    <a:pt x="151585" y="602933"/>
                  </a:lnTo>
                  <a:lnTo>
                    <a:pt x="85862" y="668655"/>
                  </a:lnTo>
                  <a:cubicBezTo>
                    <a:pt x="-33200" y="534352"/>
                    <a:pt x="-28438" y="328613"/>
                    <a:pt x="100150" y="200025"/>
                  </a:cubicBezTo>
                  <a:cubicBezTo>
                    <a:pt x="233500" y="66675"/>
                    <a:pt x="784045" y="0"/>
                    <a:pt x="78404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" name="Freeform: Shape 33">
              <a:extLst>
                <a:ext uri="{FF2B5EF4-FFF2-40B4-BE49-F238E27FC236}">
                  <a16:creationId xmlns="" xmlns:a16="http://schemas.microsoft.com/office/drawing/2014/main" id="{C2BFCB4F-A4CE-4D23-97AF-48E691AF0EBC}"/>
                </a:ext>
              </a:extLst>
            </p:cNvPr>
            <p:cNvSpPr/>
            <p:nvPr/>
          </p:nvSpPr>
          <p:spPr>
            <a:xfrm>
              <a:off x="3634739" y="3143250"/>
              <a:ext cx="153352" cy="152400"/>
            </a:xfrm>
            <a:custGeom>
              <a:avLst/>
              <a:gdLst>
                <a:gd name="connsiteX0" fmla="*/ 153353 w 153352"/>
                <a:gd name="connsiteY0" fmla="*/ 29528 h 152400"/>
                <a:gd name="connsiteX1" fmla="*/ 29527 w 153352"/>
                <a:gd name="connsiteY1" fmla="*/ 152400 h 152400"/>
                <a:gd name="connsiteX2" fmla="*/ 0 w 153352"/>
                <a:gd name="connsiteY2" fmla="*/ 122872 h 152400"/>
                <a:gd name="connsiteX3" fmla="*/ 122872 w 153352"/>
                <a:gd name="connsiteY3" fmla="*/ 0 h 152400"/>
                <a:gd name="connsiteX4" fmla="*/ 137160 w 153352"/>
                <a:gd name="connsiteY4" fmla="*/ 15240 h 152400"/>
                <a:gd name="connsiteX5" fmla="*/ 153353 w 153352"/>
                <a:gd name="connsiteY5" fmla="*/ 29528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3352" h="152400">
                  <a:moveTo>
                    <a:pt x="153353" y="29528"/>
                  </a:moveTo>
                  <a:lnTo>
                    <a:pt x="29527" y="152400"/>
                  </a:lnTo>
                  <a:lnTo>
                    <a:pt x="0" y="122872"/>
                  </a:lnTo>
                  <a:lnTo>
                    <a:pt x="122872" y="0"/>
                  </a:lnTo>
                  <a:cubicBezTo>
                    <a:pt x="127635" y="4763"/>
                    <a:pt x="132397" y="10478"/>
                    <a:pt x="137160" y="15240"/>
                  </a:cubicBezTo>
                  <a:cubicBezTo>
                    <a:pt x="142875" y="20003"/>
                    <a:pt x="147638" y="24765"/>
                    <a:pt x="153353" y="295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36" name="Graphic 1">
            <a:extLst>
              <a:ext uri="{FF2B5EF4-FFF2-40B4-BE49-F238E27FC236}">
                <a16:creationId xmlns="" xmlns:a16="http://schemas.microsoft.com/office/drawing/2014/main" id="{FE970AAA-B757-4245-8513-929E381FA97D}"/>
              </a:ext>
            </a:extLst>
          </p:cNvPr>
          <p:cNvGrpSpPr/>
          <p:nvPr/>
        </p:nvGrpSpPr>
        <p:grpSpPr>
          <a:xfrm>
            <a:off x="4620919" y="3879094"/>
            <a:ext cx="523478" cy="420166"/>
            <a:chOff x="6348412" y="2426970"/>
            <a:chExt cx="1081087" cy="867727"/>
          </a:xfrm>
          <a:solidFill>
            <a:schemeClr val="bg2"/>
          </a:solidFill>
        </p:grpSpPr>
        <p:grpSp>
          <p:nvGrpSpPr>
            <p:cNvPr id="37" name="Graphic 1">
              <a:extLst>
                <a:ext uri="{FF2B5EF4-FFF2-40B4-BE49-F238E27FC236}">
                  <a16:creationId xmlns="" xmlns:a16="http://schemas.microsoft.com/office/drawing/2014/main" id="{235DE243-B9D6-4F50-BD51-A56842435B2A}"/>
                </a:ext>
              </a:extLst>
            </p:cNvPr>
            <p:cNvGrpSpPr/>
            <p:nvPr/>
          </p:nvGrpSpPr>
          <p:grpSpPr>
            <a:xfrm>
              <a:off x="6348412" y="2426970"/>
              <a:ext cx="1081087" cy="529589"/>
              <a:chOff x="6348412" y="2426970"/>
              <a:chExt cx="1081087" cy="529589"/>
            </a:xfrm>
            <a:grpFill/>
          </p:grpSpPr>
          <p:sp>
            <p:nvSpPr>
              <p:cNvPr id="39" name="Freeform: Shape 37">
                <a:extLst>
                  <a:ext uri="{FF2B5EF4-FFF2-40B4-BE49-F238E27FC236}">
                    <a16:creationId xmlns="" xmlns:a16="http://schemas.microsoft.com/office/drawing/2014/main" id="{5CB6A9CD-AF06-40DB-B065-6C8D3117C58D}"/>
                  </a:ext>
                </a:extLst>
              </p:cNvPr>
              <p:cNvSpPr/>
              <p:nvPr/>
            </p:nvSpPr>
            <p:spPr>
              <a:xfrm>
                <a:off x="6348412" y="2426970"/>
                <a:ext cx="463867" cy="333375"/>
              </a:xfrm>
              <a:custGeom>
                <a:avLst/>
                <a:gdLst>
                  <a:gd name="connsiteX0" fmla="*/ 442913 w 463867"/>
                  <a:gd name="connsiteY0" fmla="*/ 189547 h 333375"/>
                  <a:gd name="connsiteX1" fmla="*/ 462915 w 463867"/>
                  <a:gd name="connsiteY1" fmla="*/ 194310 h 333375"/>
                  <a:gd name="connsiteX2" fmla="*/ 299085 w 463867"/>
                  <a:gd name="connsiteY2" fmla="*/ 333375 h 333375"/>
                  <a:gd name="connsiteX3" fmla="*/ 22860 w 463867"/>
                  <a:gd name="connsiteY3" fmla="*/ 184785 h 333375"/>
                  <a:gd name="connsiteX4" fmla="*/ 0 w 463867"/>
                  <a:gd name="connsiteY4" fmla="*/ 166688 h 333375"/>
                  <a:gd name="connsiteX5" fmla="*/ 22860 w 463867"/>
                  <a:gd name="connsiteY5" fmla="*/ 148590 h 333375"/>
                  <a:gd name="connsiteX6" fmla="*/ 299085 w 463867"/>
                  <a:gd name="connsiteY6" fmla="*/ 0 h 333375"/>
                  <a:gd name="connsiteX7" fmla="*/ 463868 w 463867"/>
                  <a:gd name="connsiteY7" fmla="*/ 146685 h 333375"/>
                  <a:gd name="connsiteX8" fmla="*/ 442913 w 463867"/>
                  <a:gd name="connsiteY8" fmla="*/ 143827 h 333375"/>
                  <a:gd name="connsiteX9" fmla="*/ 293370 w 463867"/>
                  <a:gd name="connsiteY9" fmla="*/ 143827 h 333375"/>
                  <a:gd name="connsiteX10" fmla="*/ 293370 w 463867"/>
                  <a:gd name="connsiteY10" fmla="*/ 189547 h 333375"/>
                  <a:gd name="connsiteX11" fmla="*/ 442913 w 463867"/>
                  <a:gd name="connsiteY11" fmla="*/ 189547 h 33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63867" h="333375">
                    <a:moveTo>
                      <a:pt x="442913" y="189547"/>
                    </a:moveTo>
                    <a:cubicBezTo>
                      <a:pt x="450532" y="189547"/>
                      <a:pt x="457200" y="191452"/>
                      <a:pt x="462915" y="194310"/>
                    </a:cubicBezTo>
                    <a:cubicBezTo>
                      <a:pt x="449580" y="273367"/>
                      <a:pt x="381000" y="333375"/>
                      <a:pt x="299085" y="333375"/>
                    </a:cubicBezTo>
                    <a:cubicBezTo>
                      <a:pt x="214313" y="333375"/>
                      <a:pt x="41910" y="200025"/>
                      <a:pt x="22860" y="184785"/>
                    </a:cubicBezTo>
                    <a:lnTo>
                      <a:pt x="0" y="166688"/>
                    </a:lnTo>
                    <a:lnTo>
                      <a:pt x="22860" y="148590"/>
                    </a:lnTo>
                    <a:cubicBezTo>
                      <a:pt x="41910" y="133350"/>
                      <a:pt x="215265" y="0"/>
                      <a:pt x="299085" y="0"/>
                    </a:cubicBezTo>
                    <a:cubicBezTo>
                      <a:pt x="383857" y="0"/>
                      <a:pt x="454343" y="63817"/>
                      <a:pt x="463868" y="146685"/>
                    </a:cubicBezTo>
                    <a:cubicBezTo>
                      <a:pt x="457200" y="144780"/>
                      <a:pt x="449580" y="143827"/>
                      <a:pt x="442913" y="143827"/>
                    </a:cubicBezTo>
                    <a:lnTo>
                      <a:pt x="293370" y="143827"/>
                    </a:lnTo>
                    <a:lnTo>
                      <a:pt x="293370" y="189547"/>
                    </a:lnTo>
                    <a:lnTo>
                      <a:pt x="442913" y="1895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0" name="Freeform: Shape 38">
                <a:extLst>
                  <a:ext uri="{FF2B5EF4-FFF2-40B4-BE49-F238E27FC236}">
                    <a16:creationId xmlns="" xmlns:a16="http://schemas.microsoft.com/office/drawing/2014/main" id="{41444079-4FBD-4C04-9A06-6FA89136B2C7}"/>
                  </a:ext>
                </a:extLst>
              </p:cNvPr>
              <p:cNvSpPr/>
              <p:nvPr/>
            </p:nvSpPr>
            <p:spPr>
              <a:xfrm>
                <a:off x="7052309" y="2685097"/>
                <a:ext cx="377189" cy="271462"/>
              </a:xfrm>
              <a:custGeom>
                <a:avLst/>
                <a:gdLst>
                  <a:gd name="connsiteX0" fmla="*/ 377190 w 377189"/>
                  <a:gd name="connsiteY0" fmla="*/ 135255 h 271462"/>
                  <a:gd name="connsiteX1" fmla="*/ 354330 w 377189"/>
                  <a:gd name="connsiteY1" fmla="*/ 153353 h 271462"/>
                  <a:gd name="connsiteX2" fmla="*/ 133350 w 377189"/>
                  <a:gd name="connsiteY2" fmla="*/ 271463 h 271462"/>
                  <a:gd name="connsiteX3" fmla="*/ 0 w 377189"/>
                  <a:gd name="connsiteY3" fmla="*/ 160973 h 271462"/>
                  <a:gd name="connsiteX4" fmla="*/ 28575 w 377189"/>
                  <a:gd name="connsiteY4" fmla="*/ 158115 h 271462"/>
                  <a:gd name="connsiteX5" fmla="*/ 155257 w 377189"/>
                  <a:gd name="connsiteY5" fmla="*/ 158115 h 271462"/>
                  <a:gd name="connsiteX6" fmla="*/ 155257 w 377189"/>
                  <a:gd name="connsiteY6" fmla="*/ 112395 h 271462"/>
                  <a:gd name="connsiteX7" fmla="*/ 29527 w 377189"/>
                  <a:gd name="connsiteY7" fmla="*/ 112395 h 271462"/>
                  <a:gd name="connsiteX8" fmla="*/ 0 w 377189"/>
                  <a:gd name="connsiteY8" fmla="*/ 115253 h 271462"/>
                  <a:gd name="connsiteX9" fmla="*/ 134302 w 377189"/>
                  <a:gd name="connsiteY9" fmla="*/ 0 h 271462"/>
                  <a:gd name="connsiteX10" fmla="*/ 355282 w 377189"/>
                  <a:gd name="connsiteY10" fmla="*/ 118110 h 271462"/>
                  <a:gd name="connsiteX11" fmla="*/ 377190 w 377189"/>
                  <a:gd name="connsiteY11" fmla="*/ 135255 h 271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77189" h="271462">
                    <a:moveTo>
                      <a:pt x="377190" y="135255"/>
                    </a:moveTo>
                    <a:lnTo>
                      <a:pt x="354330" y="153353"/>
                    </a:lnTo>
                    <a:cubicBezTo>
                      <a:pt x="339090" y="165735"/>
                      <a:pt x="201930" y="271463"/>
                      <a:pt x="133350" y="271463"/>
                    </a:cubicBezTo>
                    <a:cubicBezTo>
                      <a:pt x="67627" y="271463"/>
                      <a:pt x="12382" y="223838"/>
                      <a:pt x="0" y="160973"/>
                    </a:cubicBezTo>
                    <a:cubicBezTo>
                      <a:pt x="8572" y="159068"/>
                      <a:pt x="18097" y="158115"/>
                      <a:pt x="28575" y="158115"/>
                    </a:cubicBezTo>
                    <a:lnTo>
                      <a:pt x="155257" y="158115"/>
                    </a:lnTo>
                    <a:lnTo>
                      <a:pt x="155257" y="112395"/>
                    </a:lnTo>
                    <a:lnTo>
                      <a:pt x="29527" y="112395"/>
                    </a:lnTo>
                    <a:cubicBezTo>
                      <a:pt x="19050" y="112395"/>
                      <a:pt x="9525" y="113348"/>
                      <a:pt x="0" y="115253"/>
                    </a:cubicBezTo>
                    <a:cubicBezTo>
                      <a:pt x="9525" y="49530"/>
                      <a:pt x="66675" y="0"/>
                      <a:pt x="134302" y="0"/>
                    </a:cubicBezTo>
                    <a:cubicBezTo>
                      <a:pt x="202882" y="0"/>
                      <a:pt x="340042" y="105728"/>
                      <a:pt x="355282" y="118110"/>
                    </a:cubicBezTo>
                    <a:lnTo>
                      <a:pt x="377190" y="13525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38" name="Freeform: Shape 36">
              <a:extLst>
                <a:ext uri="{FF2B5EF4-FFF2-40B4-BE49-F238E27FC236}">
                  <a16:creationId xmlns="" xmlns:a16="http://schemas.microsoft.com/office/drawing/2014/main" id="{BB19468E-18CB-4FC0-8928-99A7E044B2E5}"/>
                </a:ext>
              </a:extLst>
            </p:cNvPr>
            <p:cNvSpPr/>
            <p:nvPr/>
          </p:nvSpPr>
          <p:spPr>
            <a:xfrm>
              <a:off x="6679881" y="2572702"/>
              <a:ext cx="498157" cy="721994"/>
            </a:xfrm>
            <a:custGeom>
              <a:avLst/>
              <a:gdLst>
                <a:gd name="connsiteX0" fmla="*/ 272415 w 498157"/>
                <a:gd name="connsiteY0" fmla="*/ 452438 h 721994"/>
                <a:gd name="connsiteX1" fmla="*/ 324803 w 498157"/>
                <a:gd name="connsiteY1" fmla="*/ 300990 h 721994"/>
                <a:gd name="connsiteX2" fmla="*/ 373380 w 498157"/>
                <a:gd name="connsiteY2" fmla="*/ 273367 h 721994"/>
                <a:gd name="connsiteX3" fmla="*/ 370523 w 498157"/>
                <a:gd name="connsiteY3" fmla="*/ 247650 h 721994"/>
                <a:gd name="connsiteX4" fmla="*/ 372428 w 498157"/>
                <a:gd name="connsiteY4" fmla="*/ 227647 h 721994"/>
                <a:gd name="connsiteX5" fmla="*/ 292418 w 498157"/>
                <a:gd name="connsiteY5" fmla="*/ 269557 h 721994"/>
                <a:gd name="connsiteX6" fmla="*/ 265748 w 498157"/>
                <a:gd name="connsiteY6" fmla="*/ 304800 h 721994"/>
                <a:gd name="connsiteX7" fmla="*/ 181928 w 498157"/>
                <a:gd name="connsiteY7" fmla="*/ 29527 h 721994"/>
                <a:gd name="connsiteX8" fmla="*/ 132398 w 498157"/>
                <a:gd name="connsiteY8" fmla="*/ 0 h 721994"/>
                <a:gd name="connsiteX9" fmla="*/ 133350 w 498157"/>
                <a:gd name="connsiteY9" fmla="*/ 20002 h 721994"/>
                <a:gd name="connsiteX10" fmla="*/ 131445 w 498157"/>
                <a:gd name="connsiteY10" fmla="*/ 47625 h 721994"/>
                <a:gd name="connsiteX11" fmla="*/ 149543 w 498157"/>
                <a:gd name="connsiteY11" fmla="*/ 60960 h 721994"/>
                <a:gd name="connsiteX12" fmla="*/ 226695 w 498157"/>
                <a:gd name="connsiteY12" fmla="*/ 451485 h 721994"/>
                <a:gd name="connsiteX13" fmla="*/ 0 w 498157"/>
                <a:gd name="connsiteY13" fmla="*/ 699135 h 721994"/>
                <a:gd name="connsiteX14" fmla="*/ 0 w 498157"/>
                <a:gd name="connsiteY14" fmla="*/ 721995 h 721994"/>
                <a:gd name="connsiteX15" fmla="*/ 498157 w 498157"/>
                <a:gd name="connsiteY15" fmla="*/ 721995 h 721994"/>
                <a:gd name="connsiteX16" fmla="*/ 498157 w 498157"/>
                <a:gd name="connsiteY16" fmla="*/ 699135 h 721994"/>
                <a:gd name="connsiteX17" fmla="*/ 272415 w 498157"/>
                <a:gd name="connsiteY17" fmla="*/ 452438 h 721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98157" h="721994">
                  <a:moveTo>
                    <a:pt x="272415" y="452438"/>
                  </a:moveTo>
                  <a:cubicBezTo>
                    <a:pt x="274320" y="416242"/>
                    <a:pt x="283845" y="342900"/>
                    <a:pt x="324803" y="300990"/>
                  </a:cubicBezTo>
                  <a:cubicBezTo>
                    <a:pt x="339090" y="286702"/>
                    <a:pt x="354330" y="277177"/>
                    <a:pt x="373380" y="273367"/>
                  </a:cubicBezTo>
                  <a:cubicBezTo>
                    <a:pt x="371475" y="264795"/>
                    <a:pt x="370523" y="256222"/>
                    <a:pt x="370523" y="247650"/>
                  </a:cubicBezTo>
                  <a:cubicBezTo>
                    <a:pt x="370523" y="240982"/>
                    <a:pt x="371475" y="234315"/>
                    <a:pt x="372428" y="227647"/>
                  </a:cubicBezTo>
                  <a:cubicBezTo>
                    <a:pt x="340995" y="233363"/>
                    <a:pt x="314325" y="247650"/>
                    <a:pt x="292418" y="269557"/>
                  </a:cubicBezTo>
                  <a:cubicBezTo>
                    <a:pt x="281940" y="280035"/>
                    <a:pt x="273368" y="292417"/>
                    <a:pt x="265748" y="304800"/>
                  </a:cubicBezTo>
                  <a:cubicBezTo>
                    <a:pt x="256223" y="202882"/>
                    <a:pt x="234315" y="83820"/>
                    <a:pt x="181928" y="29527"/>
                  </a:cubicBezTo>
                  <a:cubicBezTo>
                    <a:pt x="167640" y="14288"/>
                    <a:pt x="150495" y="4763"/>
                    <a:pt x="132398" y="0"/>
                  </a:cubicBezTo>
                  <a:cubicBezTo>
                    <a:pt x="133350" y="6667"/>
                    <a:pt x="133350" y="13335"/>
                    <a:pt x="133350" y="20002"/>
                  </a:cubicBezTo>
                  <a:cubicBezTo>
                    <a:pt x="133350" y="29527"/>
                    <a:pt x="132398" y="38100"/>
                    <a:pt x="131445" y="47625"/>
                  </a:cubicBezTo>
                  <a:cubicBezTo>
                    <a:pt x="137160" y="50482"/>
                    <a:pt x="143828" y="55245"/>
                    <a:pt x="149543" y="60960"/>
                  </a:cubicBezTo>
                  <a:cubicBezTo>
                    <a:pt x="214313" y="127635"/>
                    <a:pt x="227648" y="348615"/>
                    <a:pt x="226695" y="451485"/>
                  </a:cubicBezTo>
                  <a:cubicBezTo>
                    <a:pt x="100013" y="462915"/>
                    <a:pt x="0" y="569595"/>
                    <a:pt x="0" y="699135"/>
                  </a:cubicBezTo>
                  <a:lnTo>
                    <a:pt x="0" y="721995"/>
                  </a:lnTo>
                  <a:lnTo>
                    <a:pt x="498157" y="721995"/>
                  </a:lnTo>
                  <a:lnTo>
                    <a:pt x="498157" y="699135"/>
                  </a:lnTo>
                  <a:cubicBezTo>
                    <a:pt x="498157" y="571500"/>
                    <a:pt x="398145" y="464820"/>
                    <a:pt x="272415" y="4524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41" name="Graphic 1">
            <a:extLst>
              <a:ext uri="{FF2B5EF4-FFF2-40B4-BE49-F238E27FC236}">
                <a16:creationId xmlns="" xmlns:a16="http://schemas.microsoft.com/office/drawing/2014/main" id="{7D61DD5F-833B-485F-AD03-9565BCC27C25}"/>
              </a:ext>
            </a:extLst>
          </p:cNvPr>
          <p:cNvGrpSpPr/>
          <p:nvPr/>
        </p:nvGrpSpPr>
        <p:grpSpPr>
          <a:xfrm>
            <a:off x="7140632" y="4638718"/>
            <a:ext cx="352368" cy="353290"/>
            <a:chOff x="8959214" y="2548890"/>
            <a:chExt cx="727710" cy="729614"/>
          </a:xfrm>
          <a:solidFill>
            <a:schemeClr val="bg2"/>
          </a:solidFill>
        </p:grpSpPr>
        <p:sp>
          <p:nvSpPr>
            <p:cNvPr id="42" name="Freeform: Shape 40">
              <a:extLst>
                <a:ext uri="{FF2B5EF4-FFF2-40B4-BE49-F238E27FC236}">
                  <a16:creationId xmlns="" xmlns:a16="http://schemas.microsoft.com/office/drawing/2014/main" id="{F9BDA700-B368-48A4-B1E0-CD471D43318B}"/>
                </a:ext>
              </a:extLst>
            </p:cNvPr>
            <p:cNvSpPr/>
            <p:nvPr/>
          </p:nvSpPr>
          <p:spPr>
            <a:xfrm>
              <a:off x="8959214" y="3156584"/>
              <a:ext cx="120967" cy="121920"/>
            </a:xfrm>
            <a:custGeom>
              <a:avLst/>
              <a:gdLst>
                <a:gd name="connsiteX0" fmla="*/ 120968 w 120967"/>
                <a:gd name="connsiteY0" fmla="*/ 33338 h 121920"/>
                <a:gd name="connsiteX1" fmla="*/ 33338 w 120967"/>
                <a:gd name="connsiteY1" fmla="*/ 121920 h 121920"/>
                <a:gd name="connsiteX2" fmla="*/ 0 w 120967"/>
                <a:gd name="connsiteY2" fmla="*/ 88583 h 121920"/>
                <a:gd name="connsiteX3" fmla="*/ 87630 w 120967"/>
                <a:gd name="connsiteY3" fmla="*/ 0 h 121920"/>
                <a:gd name="connsiteX4" fmla="*/ 103823 w 120967"/>
                <a:gd name="connsiteY4" fmla="*/ 18098 h 121920"/>
                <a:gd name="connsiteX5" fmla="*/ 120968 w 120967"/>
                <a:gd name="connsiteY5" fmla="*/ 33338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0967" h="121920">
                  <a:moveTo>
                    <a:pt x="120968" y="33338"/>
                  </a:moveTo>
                  <a:lnTo>
                    <a:pt x="33338" y="121920"/>
                  </a:lnTo>
                  <a:lnTo>
                    <a:pt x="0" y="88583"/>
                  </a:lnTo>
                  <a:lnTo>
                    <a:pt x="87630" y="0"/>
                  </a:lnTo>
                  <a:cubicBezTo>
                    <a:pt x="92393" y="5715"/>
                    <a:pt x="98108" y="12383"/>
                    <a:pt x="103823" y="18098"/>
                  </a:cubicBezTo>
                  <a:cubicBezTo>
                    <a:pt x="109538" y="22860"/>
                    <a:pt x="115253" y="27623"/>
                    <a:pt x="120968" y="333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grpSp>
          <p:nvGrpSpPr>
            <p:cNvPr id="43" name="Graphic 1">
              <a:extLst>
                <a:ext uri="{FF2B5EF4-FFF2-40B4-BE49-F238E27FC236}">
                  <a16:creationId xmlns="" xmlns:a16="http://schemas.microsoft.com/office/drawing/2014/main" id="{0ED727BF-098B-4C42-B30F-7A45EC46A2BF}"/>
                </a:ext>
              </a:extLst>
            </p:cNvPr>
            <p:cNvGrpSpPr/>
            <p:nvPr/>
          </p:nvGrpSpPr>
          <p:grpSpPr>
            <a:xfrm>
              <a:off x="8971174" y="2548890"/>
              <a:ext cx="715750" cy="716279"/>
              <a:chOff x="8971174" y="2548890"/>
              <a:chExt cx="715750" cy="716279"/>
            </a:xfrm>
            <a:grpFill/>
          </p:grpSpPr>
          <p:sp>
            <p:nvSpPr>
              <p:cNvPr id="44" name="Freeform: Shape 42">
                <a:extLst>
                  <a:ext uri="{FF2B5EF4-FFF2-40B4-BE49-F238E27FC236}">
                    <a16:creationId xmlns="" xmlns:a16="http://schemas.microsoft.com/office/drawing/2014/main" id="{466A0859-592B-4392-AAAE-C5F19807EB8D}"/>
                  </a:ext>
                </a:extLst>
              </p:cNvPr>
              <p:cNvSpPr/>
              <p:nvPr/>
            </p:nvSpPr>
            <p:spPr>
              <a:xfrm>
                <a:off x="8971174" y="2548890"/>
                <a:ext cx="715750" cy="716279"/>
              </a:xfrm>
              <a:custGeom>
                <a:avLst/>
                <a:gdLst>
                  <a:gd name="connsiteX0" fmla="*/ 686223 w 715750"/>
                  <a:gd name="connsiteY0" fmla="*/ 3810 h 716279"/>
                  <a:gd name="connsiteX1" fmla="*/ 91863 w 715750"/>
                  <a:gd name="connsiteY1" fmla="*/ 180975 h 716279"/>
                  <a:gd name="connsiteX2" fmla="*/ 75670 w 715750"/>
                  <a:gd name="connsiteY2" fmla="*/ 606743 h 716279"/>
                  <a:gd name="connsiteX3" fmla="*/ 149965 w 715750"/>
                  <a:gd name="connsiteY3" fmla="*/ 532447 h 716279"/>
                  <a:gd name="connsiteX4" fmla="*/ 183303 w 715750"/>
                  <a:gd name="connsiteY4" fmla="*/ 565785 h 716279"/>
                  <a:gd name="connsiteX5" fmla="*/ 109008 w 715750"/>
                  <a:gd name="connsiteY5" fmla="*/ 640080 h 716279"/>
                  <a:gd name="connsiteX6" fmla="*/ 313795 w 715750"/>
                  <a:gd name="connsiteY6" fmla="*/ 716280 h 716279"/>
                  <a:gd name="connsiteX7" fmla="*/ 535728 w 715750"/>
                  <a:gd name="connsiteY7" fmla="*/ 624840 h 716279"/>
                  <a:gd name="connsiteX8" fmla="*/ 711940 w 715750"/>
                  <a:gd name="connsiteY8" fmla="*/ 30480 h 716279"/>
                  <a:gd name="connsiteX9" fmla="*/ 715750 w 715750"/>
                  <a:gd name="connsiteY9" fmla="*/ 0 h 716279"/>
                  <a:gd name="connsiteX10" fmla="*/ 686223 w 715750"/>
                  <a:gd name="connsiteY10" fmla="*/ 3810 h 716279"/>
                  <a:gd name="connsiteX11" fmla="*/ 390948 w 715750"/>
                  <a:gd name="connsiteY11" fmla="*/ 454342 h 716279"/>
                  <a:gd name="connsiteX12" fmla="*/ 303318 w 715750"/>
                  <a:gd name="connsiteY12" fmla="*/ 488632 h 716279"/>
                  <a:gd name="connsiteX13" fmla="*/ 215688 w 715750"/>
                  <a:gd name="connsiteY13" fmla="*/ 455295 h 716279"/>
                  <a:gd name="connsiteX14" fmla="*/ 183303 w 715750"/>
                  <a:gd name="connsiteY14" fmla="*/ 362902 h 716279"/>
                  <a:gd name="connsiteX15" fmla="*/ 194733 w 715750"/>
                  <a:gd name="connsiteY15" fmla="*/ 299085 h 716279"/>
                  <a:gd name="connsiteX16" fmla="*/ 217593 w 715750"/>
                  <a:gd name="connsiteY16" fmla="*/ 264795 h 716279"/>
                  <a:gd name="connsiteX17" fmla="*/ 249978 w 715750"/>
                  <a:gd name="connsiteY17" fmla="*/ 242888 h 716279"/>
                  <a:gd name="connsiteX18" fmla="*/ 303318 w 715750"/>
                  <a:gd name="connsiteY18" fmla="*/ 233363 h 716279"/>
                  <a:gd name="connsiteX19" fmla="*/ 390948 w 715750"/>
                  <a:gd name="connsiteY19" fmla="*/ 267652 h 716279"/>
                  <a:gd name="connsiteX20" fmla="*/ 424286 w 715750"/>
                  <a:gd name="connsiteY20" fmla="*/ 361950 h 716279"/>
                  <a:gd name="connsiteX21" fmla="*/ 390948 w 715750"/>
                  <a:gd name="connsiteY21" fmla="*/ 454342 h 716279"/>
                  <a:gd name="connsiteX22" fmla="*/ 500486 w 715750"/>
                  <a:gd name="connsiteY22" fmla="*/ 500063 h 716279"/>
                  <a:gd name="connsiteX23" fmla="*/ 500486 w 715750"/>
                  <a:gd name="connsiteY23" fmla="*/ 516255 h 716279"/>
                  <a:gd name="connsiteX24" fmla="*/ 439525 w 715750"/>
                  <a:gd name="connsiteY24" fmla="*/ 516255 h 716279"/>
                  <a:gd name="connsiteX25" fmla="*/ 445240 w 715750"/>
                  <a:gd name="connsiteY25" fmla="*/ 499110 h 716279"/>
                  <a:gd name="connsiteX26" fmla="*/ 465243 w 715750"/>
                  <a:gd name="connsiteY26" fmla="*/ 477202 h 716279"/>
                  <a:gd name="connsiteX27" fmla="*/ 479530 w 715750"/>
                  <a:gd name="connsiteY27" fmla="*/ 461963 h 716279"/>
                  <a:gd name="connsiteX28" fmla="*/ 483340 w 715750"/>
                  <a:gd name="connsiteY28" fmla="*/ 451485 h 716279"/>
                  <a:gd name="connsiteX29" fmla="*/ 480483 w 715750"/>
                  <a:gd name="connsiteY29" fmla="*/ 442913 h 716279"/>
                  <a:gd name="connsiteX30" fmla="*/ 471911 w 715750"/>
                  <a:gd name="connsiteY30" fmla="*/ 440055 h 716279"/>
                  <a:gd name="connsiteX31" fmla="*/ 463338 w 715750"/>
                  <a:gd name="connsiteY31" fmla="*/ 442913 h 716279"/>
                  <a:gd name="connsiteX32" fmla="*/ 459528 w 715750"/>
                  <a:gd name="connsiteY32" fmla="*/ 454342 h 716279"/>
                  <a:gd name="connsiteX33" fmla="*/ 442383 w 715750"/>
                  <a:gd name="connsiteY33" fmla="*/ 452438 h 716279"/>
                  <a:gd name="connsiteX34" fmla="*/ 451908 w 715750"/>
                  <a:gd name="connsiteY34" fmla="*/ 431482 h 716279"/>
                  <a:gd name="connsiteX35" fmla="*/ 472863 w 715750"/>
                  <a:gd name="connsiteY35" fmla="*/ 424815 h 716279"/>
                  <a:gd name="connsiteX36" fmla="*/ 493818 w 715750"/>
                  <a:gd name="connsiteY36" fmla="*/ 432435 h 716279"/>
                  <a:gd name="connsiteX37" fmla="*/ 501438 w 715750"/>
                  <a:gd name="connsiteY37" fmla="*/ 450532 h 716279"/>
                  <a:gd name="connsiteX38" fmla="*/ 499533 w 715750"/>
                  <a:gd name="connsiteY38" fmla="*/ 461963 h 716279"/>
                  <a:gd name="connsiteX39" fmla="*/ 492865 w 715750"/>
                  <a:gd name="connsiteY39" fmla="*/ 473392 h 716279"/>
                  <a:gd name="connsiteX40" fmla="*/ 481436 w 715750"/>
                  <a:gd name="connsiteY40" fmla="*/ 484822 h 716279"/>
                  <a:gd name="connsiteX41" fmla="*/ 470958 w 715750"/>
                  <a:gd name="connsiteY41" fmla="*/ 495300 h 716279"/>
                  <a:gd name="connsiteX42" fmla="*/ 467148 w 715750"/>
                  <a:gd name="connsiteY42" fmla="*/ 500063 h 716279"/>
                  <a:gd name="connsiteX43" fmla="*/ 500486 w 715750"/>
                  <a:gd name="connsiteY43" fmla="*/ 500063 h 716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715750" h="716279">
                    <a:moveTo>
                      <a:pt x="686223" y="3810"/>
                    </a:moveTo>
                    <a:cubicBezTo>
                      <a:pt x="667173" y="6667"/>
                      <a:pt x="209973" y="62865"/>
                      <a:pt x="91863" y="180975"/>
                    </a:cubicBezTo>
                    <a:cubicBezTo>
                      <a:pt x="-25295" y="297180"/>
                      <a:pt x="-30057" y="483870"/>
                      <a:pt x="75670" y="606743"/>
                    </a:cubicBezTo>
                    <a:lnTo>
                      <a:pt x="149965" y="532447"/>
                    </a:lnTo>
                    <a:lnTo>
                      <a:pt x="183303" y="565785"/>
                    </a:lnTo>
                    <a:lnTo>
                      <a:pt x="109008" y="640080"/>
                    </a:lnTo>
                    <a:cubicBezTo>
                      <a:pt x="168063" y="690563"/>
                      <a:pt x="240453" y="716280"/>
                      <a:pt x="313795" y="716280"/>
                    </a:cubicBezTo>
                    <a:cubicBezTo>
                      <a:pt x="393805" y="716280"/>
                      <a:pt x="474768" y="685800"/>
                      <a:pt x="535728" y="624840"/>
                    </a:cubicBezTo>
                    <a:cubicBezTo>
                      <a:pt x="653838" y="506730"/>
                      <a:pt x="710036" y="50482"/>
                      <a:pt x="711940" y="30480"/>
                    </a:cubicBezTo>
                    <a:lnTo>
                      <a:pt x="715750" y="0"/>
                    </a:lnTo>
                    <a:lnTo>
                      <a:pt x="686223" y="3810"/>
                    </a:lnTo>
                    <a:close/>
                    <a:moveTo>
                      <a:pt x="390948" y="454342"/>
                    </a:moveTo>
                    <a:cubicBezTo>
                      <a:pt x="369040" y="477202"/>
                      <a:pt x="340465" y="488632"/>
                      <a:pt x="303318" y="488632"/>
                    </a:cubicBezTo>
                    <a:cubicBezTo>
                      <a:pt x="266170" y="488632"/>
                      <a:pt x="237595" y="477202"/>
                      <a:pt x="215688" y="455295"/>
                    </a:cubicBezTo>
                    <a:cubicBezTo>
                      <a:pt x="193780" y="432435"/>
                      <a:pt x="183303" y="401955"/>
                      <a:pt x="183303" y="362902"/>
                    </a:cubicBezTo>
                    <a:cubicBezTo>
                      <a:pt x="183303" y="338138"/>
                      <a:pt x="187113" y="316230"/>
                      <a:pt x="194733" y="299085"/>
                    </a:cubicBezTo>
                    <a:cubicBezTo>
                      <a:pt x="200448" y="286702"/>
                      <a:pt x="208068" y="275272"/>
                      <a:pt x="217593" y="264795"/>
                    </a:cubicBezTo>
                    <a:cubicBezTo>
                      <a:pt x="227118" y="254317"/>
                      <a:pt x="237595" y="247650"/>
                      <a:pt x="249978" y="242888"/>
                    </a:cubicBezTo>
                    <a:cubicBezTo>
                      <a:pt x="265218" y="236220"/>
                      <a:pt x="283315" y="233363"/>
                      <a:pt x="303318" y="233363"/>
                    </a:cubicBezTo>
                    <a:cubicBezTo>
                      <a:pt x="339513" y="233363"/>
                      <a:pt x="369040" y="244792"/>
                      <a:pt x="390948" y="267652"/>
                    </a:cubicBezTo>
                    <a:cubicBezTo>
                      <a:pt x="412855" y="290513"/>
                      <a:pt x="424286" y="321945"/>
                      <a:pt x="424286" y="361950"/>
                    </a:cubicBezTo>
                    <a:cubicBezTo>
                      <a:pt x="423333" y="400050"/>
                      <a:pt x="412855" y="431482"/>
                      <a:pt x="390948" y="454342"/>
                    </a:cubicBezTo>
                    <a:close/>
                    <a:moveTo>
                      <a:pt x="500486" y="500063"/>
                    </a:moveTo>
                    <a:lnTo>
                      <a:pt x="500486" y="516255"/>
                    </a:lnTo>
                    <a:lnTo>
                      <a:pt x="439525" y="516255"/>
                    </a:lnTo>
                    <a:cubicBezTo>
                      <a:pt x="440478" y="510540"/>
                      <a:pt x="442383" y="503872"/>
                      <a:pt x="445240" y="499110"/>
                    </a:cubicBezTo>
                    <a:cubicBezTo>
                      <a:pt x="448098" y="493395"/>
                      <a:pt x="454765" y="486727"/>
                      <a:pt x="465243" y="477202"/>
                    </a:cubicBezTo>
                    <a:cubicBezTo>
                      <a:pt x="472863" y="469582"/>
                      <a:pt x="477625" y="464820"/>
                      <a:pt x="479530" y="461963"/>
                    </a:cubicBezTo>
                    <a:cubicBezTo>
                      <a:pt x="482388" y="458152"/>
                      <a:pt x="483340" y="454342"/>
                      <a:pt x="483340" y="451485"/>
                    </a:cubicBezTo>
                    <a:cubicBezTo>
                      <a:pt x="483340" y="447675"/>
                      <a:pt x="482388" y="444817"/>
                      <a:pt x="480483" y="442913"/>
                    </a:cubicBezTo>
                    <a:cubicBezTo>
                      <a:pt x="478578" y="441007"/>
                      <a:pt x="475720" y="440055"/>
                      <a:pt x="471911" y="440055"/>
                    </a:cubicBezTo>
                    <a:cubicBezTo>
                      <a:pt x="468100" y="440055"/>
                      <a:pt x="465243" y="441007"/>
                      <a:pt x="463338" y="442913"/>
                    </a:cubicBezTo>
                    <a:cubicBezTo>
                      <a:pt x="461433" y="444817"/>
                      <a:pt x="459528" y="448627"/>
                      <a:pt x="459528" y="454342"/>
                    </a:cubicBezTo>
                    <a:lnTo>
                      <a:pt x="442383" y="452438"/>
                    </a:lnTo>
                    <a:cubicBezTo>
                      <a:pt x="443336" y="442913"/>
                      <a:pt x="447145" y="436245"/>
                      <a:pt x="451908" y="431482"/>
                    </a:cubicBezTo>
                    <a:cubicBezTo>
                      <a:pt x="456670" y="426720"/>
                      <a:pt x="464290" y="424815"/>
                      <a:pt x="472863" y="424815"/>
                    </a:cubicBezTo>
                    <a:cubicBezTo>
                      <a:pt x="481436" y="424815"/>
                      <a:pt x="489055" y="427672"/>
                      <a:pt x="493818" y="432435"/>
                    </a:cubicBezTo>
                    <a:cubicBezTo>
                      <a:pt x="498580" y="437197"/>
                      <a:pt x="501438" y="442913"/>
                      <a:pt x="501438" y="450532"/>
                    </a:cubicBezTo>
                    <a:cubicBezTo>
                      <a:pt x="501438" y="454342"/>
                      <a:pt x="500486" y="458152"/>
                      <a:pt x="499533" y="461963"/>
                    </a:cubicBezTo>
                    <a:cubicBezTo>
                      <a:pt x="497628" y="465772"/>
                      <a:pt x="495723" y="469582"/>
                      <a:pt x="492865" y="473392"/>
                    </a:cubicBezTo>
                    <a:cubicBezTo>
                      <a:pt x="490961" y="476250"/>
                      <a:pt x="487150" y="480060"/>
                      <a:pt x="481436" y="484822"/>
                    </a:cubicBezTo>
                    <a:cubicBezTo>
                      <a:pt x="475720" y="489585"/>
                      <a:pt x="472863" y="493395"/>
                      <a:pt x="470958" y="495300"/>
                    </a:cubicBezTo>
                    <a:cubicBezTo>
                      <a:pt x="469053" y="497205"/>
                      <a:pt x="468100" y="498157"/>
                      <a:pt x="467148" y="500063"/>
                    </a:cubicBezTo>
                    <a:lnTo>
                      <a:pt x="500486" y="50006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45" name="Freeform: Shape 43">
                <a:extLst>
                  <a:ext uri="{FF2B5EF4-FFF2-40B4-BE49-F238E27FC236}">
                    <a16:creationId xmlns="" xmlns:a16="http://schemas.microsoft.com/office/drawing/2014/main" id="{6FEEE6A5-2936-479E-B174-CD3A41811048}"/>
                  </a:ext>
                </a:extLst>
              </p:cNvPr>
              <p:cNvSpPr/>
              <p:nvPr/>
            </p:nvSpPr>
            <p:spPr>
              <a:xfrm>
                <a:off x="9205912" y="2824162"/>
                <a:ext cx="137160" cy="170497"/>
              </a:xfrm>
              <a:custGeom>
                <a:avLst/>
                <a:gdLst>
                  <a:gd name="connsiteX0" fmla="*/ 68580 w 137160"/>
                  <a:gd name="connsiteY0" fmla="*/ 0 h 170497"/>
                  <a:gd name="connsiteX1" fmla="*/ 19050 w 137160"/>
                  <a:gd name="connsiteY1" fmla="*/ 20955 h 170497"/>
                  <a:gd name="connsiteX2" fmla="*/ 0 w 137160"/>
                  <a:gd name="connsiteY2" fmla="*/ 84772 h 170497"/>
                  <a:gd name="connsiteX3" fmla="*/ 19050 w 137160"/>
                  <a:gd name="connsiteY3" fmla="*/ 148590 h 170497"/>
                  <a:gd name="connsiteX4" fmla="*/ 68580 w 137160"/>
                  <a:gd name="connsiteY4" fmla="*/ 170497 h 170497"/>
                  <a:gd name="connsiteX5" fmla="*/ 118110 w 137160"/>
                  <a:gd name="connsiteY5" fmla="*/ 148590 h 170497"/>
                  <a:gd name="connsiteX6" fmla="*/ 137160 w 137160"/>
                  <a:gd name="connsiteY6" fmla="*/ 83820 h 170497"/>
                  <a:gd name="connsiteX7" fmla="*/ 118110 w 137160"/>
                  <a:gd name="connsiteY7" fmla="*/ 20003 h 170497"/>
                  <a:gd name="connsiteX8" fmla="*/ 68580 w 137160"/>
                  <a:gd name="connsiteY8" fmla="*/ 0 h 170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7160" h="170497">
                    <a:moveTo>
                      <a:pt x="68580" y="0"/>
                    </a:moveTo>
                    <a:cubicBezTo>
                      <a:pt x="47625" y="0"/>
                      <a:pt x="31432" y="6667"/>
                      <a:pt x="19050" y="20955"/>
                    </a:cubicBezTo>
                    <a:cubicBezTo>
                      <a:pt x="6668" y="35242"/>
                      <a:pt x="0" y="56197"/>
                      <a:pt x="0" y="84772"/>
                    </a:cubicBezTo>
                    <a:cubicBezTo>
                      <a:pt x="0" y="112395"/>
                      <a:pt x="6668" y="134303"/>
                      <a:pt x="19050" y="148590"/>
                    </a:cubicBezTo>
                    <a:cubicBezTo>
                      <a:pt x="32385" y="162878"/>
                      <a:pt x="48577" y="170497"/>
                      <a:pt x="68580" y="170497"/>
                    </a:cubicBezTo>
                    <a:cubicBezTo>
                      <a:pt x="88582" y="170497"/>
                      <a:pt x="104775" y="162878"/>
                      <a:pt x="118110" y="148590"/>
                    </a:cubicBezTo>
                    <a:cubicBezTo>
                      <a:pt x="130493" y="134303"/>
                      <a:pt x="137160" y="112395"/>
                      <a:pt x="137160" y="83820"/>
                    </a:cubicBezTo>
                    <a:cubicBezTo>
                      <a:pt x="137160" y="55245"/>
                      <a:pt x="130493" y="34290"/>
                      <a:pt x="118110" y="20003"/>
                    </a:cubicBezTo>
                    <a:cubicBezTo>
                      <a:pt x="105727" y="6667"/>
                      <a:pt x="89535" y="0"/>
                      <a:pt x="6858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46" name="TextBox 48">
            <a:extLst>
              <a:ext uri="{FF2B5EF4-FFF2-40B4-BE49-F238E27FC236}">
                <a16:creationId xmlns="" xmlns:a16="http://schemas.microsoft.com/office/drawing/2014/main" id="{2296A35B-0EFD-4739-B6FD-F1450A4E2067}"/>
              </a:ext>
            </a:extLst>
          </p:cNvPr>
          <p:cNvSpPr txBox="1"/>
          <p:nvPr/>
        </p:nvSpPr>
        <p:spPr>
          <a:xfrm>
            <a:off x="1783584" y="2893413"/>
            <a:ext cx="2251643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/>
              <a:t>A wonderful serenity </a:t>
            </a:r>
            <a:r>
              <a:rPr lang="en-US" sz="1200"/>
              <a:t>has taken has this </a:t>
            </a:r>
            <a:r>
              <a:rPr lang="en-US" sz="1200" dirty="0"/>
              <a:t>possession of </a:t>
            </a:r>
            <a:r>
              <a:rPr lang="en-US" sz="1200"/>
              <a:t>my entire</a:t>
            </a:r>
            <a:endParaRPr lang="en-US" sz="1200" dirty="0"/>
          </a:p>
        </p:txBody>
      </p:sp>
      <p:sp>
        <p:nvSpPr>
          <p:cNvPr id="47" name="TextBox 49">
            <a:extLst>
              <a:ext uri="{FF2B5EF4-FFF2-40B4-BE49-F238E27FC236}">
                <a16:creationId xmlns="" xmlns:a16="http://schemas.microsoft.com/office/drawing/2014/main" id="{7B3C1C89-87F7-4BAF-B4BA-2B2B2133CB03}"/>
              </a:ext>
            </a:extLst>
          </p:cNvPr>
          <p:cNvSpPr txBox="1"/>
          <p:nvPr/>
        </p:nvSpPr>
        <p:spPr>
          <a:xfrm>
            <a:off x="4324072" y="2986776"/>
            <a:ext cx="111717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>
                <a:solidFill>
                  <a:schemeClr val="bg2"/>
                </a:solidFill>
                <a:latin typeface="+mj-lt"/>
              </a:rPr>
              <a:t>Description</a:t>
            </a:r>
          </a:p>
        </p:txBody>
      </p:sp>
      <p:sp>
        <p:nvSpPr>
          <p:cNvPr id="48" name="TextBox 50">
            <a:extLst>
              <a:ext uri="{FF2B5EF4-FFF2-40B4-BE49-F238E27FC236}">
                <a16:creationId xmlns="" xmlns:a16="http://schemas.microsoft.com/office/drawing/2014/main" id="{87E579D9-EED1-4E38-90CF-ACE44415B378}"/>
              </a:ext>
            </a:extLst>
          </p:cNvPr>
          <p:cNvSpPr txBox="1"/>
          <p:nvPr/>
        </p:nvSpPr>
        <p:spPr>
          <a:xfrm>
            <a:off x="2890185" y="2463556"/>
            <a:ext cx="110357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>
                <a:solidFill>
                  <a:schemeClr val="accent5"/>
                </a:solidFill>
                <a:latin typeface="+mj-lt"/>
              </a:rPr>
              <a:t>140K</a:t>
            </a:r>
          </a:p>
        </p:txBody>
      </p:sp>
      <p:sp>
        <p:nvSpPr>
          <p:cNvPr id="49" name="TextBox 53">
            <a:extLst>
              <a:ext uri="{FF2B5EF4-FFF2-40B4-BE49-F238E27FC236}">
                <a16:creationId xmlns="" xmlns:a16="http://schemas.microsoft.com/office/drawing/2014/main" id="{068AE426-DDDB-4B68-8265-E176079EF44D}"/>
              </a:ext>
            </a:extLst>
          </p:cNvPr>
          <p:cNvSpPr txBox="1"/>
          <p:nvPr/>
        </p:nvSpPr>
        <p:spPr>
          <a:xfrm>
            <a:off x="2806559" y="3748459"/>
            <a:ext cx="11834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>
                <a:solidFill>
                  <a:schemeClr val="accent3"/>
                </a:solidFill>
                <a:latin typeface="+mj-lt"/>
              </a:rPr>
              <a:t>360K</a:t>
            </a:r>
          </a:p>
        </p:txBody>
      </p:sp>
      <p:sp>
        <p:nvSpPr>
          <p:cNvPr id="50" name="TextBox 56">
            <a:extLst>
              <a:ext uri="{FF2B5EF4-FFF2-40B4-BE49-F238E27FC236}">
                <a16:creationId xmlns="" xmlns:a16="http://schemas.microsoft.com/office/drawing/2014/main" id="{45AFF838-F442-43FF-8079-2949753DB623}"/>
              </a:ext>
            </a:extLst>
          </p:cNvPr>
          <p:cNvSpPr txBox="1"/>
          <p:nvPr/>
        </p:nvSpPr>
        <p:spPr>
          <a:xfrm>
            <a:off x="2894526" y="5029765"/>
            <a:ext cx="110357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>
                <a:solidFill>
                  <a:schemeClr val="accent1"/>
                </a:solidFill>
                <a:latin typeface="+mj-lt"/>
              </a:rPr>
              <a:t>250K</a:t>
            </a:r>
          </a:p>
        </p:txBody>
      </p:sp>
      <p:sp>
        <p:nvSpPr>
          <p:cNvPr id="51" name="TextBox 57">
            <a:extLst>
              <a:ext uri="{FF2B5EF4-FFF2-40B4-BE49-F238E27FC236}">
                <a16:creationId xmlns="" xmlns:a16="http://schemas.microsoft.com/office/drawing/2014/main" id="{DAB70F4F-421B-49C8-9F56-37FBF134E888}"/>
              </a:ext>
            </a:extLst>
          </p:cNvPr>
          <p:cNvSpPr txBox="1"/>
          <p:nvPr/>
        </p:nvSpPr>
        <p:spPr>
          <a:xfrm>
            <a:off x="8167743" y="2305050"/>
            <a:ext cx="2261988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</a:t>
            </a:r>
            <a:r>
              <a:rPr lang="en-US" sz="1200"/>
              <a:t>has taken has this </a:t>
            </a:r>
            <a:r>
              <a:rPr lang="en-US" sz="1200" dirty="0"/>
              <a:t>possession of </a:t>
            </a:r>
            <a:r>
              <a:rPr lang="en-US" sz="1200"/>
              <a:t>my entire</a:t>
            </a:r>
            <a:endParaRPr lang="en-US" sz="1200" dirty="0"/>
          </a:p>
        </p:txBody>
      </p:sp>
      <p:sp>
        <p:nvSpPr>
          <p:cNvPr id="52" name="TextBox 59">
            <a:extLst>
              <a:ext uri="{FF2B5EF4-FFF2-40B4-BE49-F238E27FC236}">
                <a16:creationId xmlns="" xmlns:a16="http://schemas.microsoft.com/office/drawing/2014/main" id="{0F7B6D6F-2619-458D-B7D3-40E54EB8F238}"/>
              </a:ext>
            </a:extLst>
          </p:cNvPr>
          <p:cNvSpPr txBox="1"/>
          <p:nvPr/>
        </p:nvSpPr>
        <p:spPr>
          <a:xfrm>
            <a:off x="8167743" y="1888036"/>
            <a:ext cx="10290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>
                <a:solidFill>
                  <a:schemeClr val="accent6"/>
                </a:solidFill>
                <a:latin typeface="+mj-lt"/>
              </a:rPr>
              <a:t>423K</a:t>
            </a:r>
          </a:p>
        </p:txBody>
      </p:sp>
      <p:sp>
        <p:nvSpPr>
          <p:cNvPr id="53" name="TextBox 62">
            <a:extLst>
              <a:ext uri="{FF2B5EF4-FFF2-40B4-BE49-F238E27FC236}">
                <a16:creationId xmlns="" xmlns:a16="http://schemas.microsoft.com/office/drawing/2014/main" id="{0A780A11-A298-4514-8BAC-87FFD9A4CA82}"/>
              </a:ext>
            </a:extLst>
          </p:cNvPr>
          <p:cNvSpPr txBox="1"/>
          <p:nvPr/>
        </p:nvSpPr>
        <p:spPr>
          <a:xfrm>
            <a:off x="8167743" y="3170767"/>
            <a:ext cx="10290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>
                <a:solidFill>
                  <a:schemeClr val="accent4"/>
                </a:solidFill>
                <a:latin typeface="+mj-lt"/>
              </a:rPr>
              <a:t>515K</a:t>
            </a:r>
          </a:p>
        </p:txBody>
      </p:sp>
      <p:sp>
        <p:nvSpPr>
          <p:cNvPr id="54" name="TextBox 65">
            <a:extLst>
              <a:ext uri="{FF2B5EF4-FFF2-40B4-BE49-F238E27FC236}">
                <a16:creationId xmlns="" xmlns:a16="http://schemas.microsoft.com/office/drawing/2014/main" id="{940949F2-99C9-4ADD-8F9D-A55C18D2B5E0}"/>
              </a:ext>
            </a:extLst>
          </p:cNvPr>
          <p:cNvSpPr txBox="1"/>
          <p:nvPr/>
        </p:nvSpPr>
        <p:spPr>
          <a:xfrm>
            <a:off x="8167743" y="4452465"/>
            <a:ext cx="10290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>
                <a:solidFill>
                  <a:schemeClr val="accent2"/>
                </a:solidFill>
                <a:latin typeface="+mj-lt"/>
              </a:rPr>
              <a:t>435K</a:t>
            </a:r>
          </a:p>
        </p:txBody>
      </p:sp>
      <p:sp>
        <p:nvSpPr>
          <p:cNvPr id="55" name="TextBox 66">
            <a:extLst>
              <a:ext uri="{FF2B5EF4-FFF2-40B4-BE49-F238E27FC236}">
                <a16:creationId xmlns="" xmlns:a16="http://schemas.microsoft.com/office/drawing/2014/main" id="{88AEA20B-1F29-4F76-99AC-6D3D644CE11A}"/>
              </a:ext>
            </a:extLst>
          </p:cNvPr>
          <p:cNvSpPr txBox="1"/>
          <p:nvPr/>
        </p:nvSpPr>
        <p:spPr>
          <a:xfrm>
            <a:off x="6758230" y="2468691"/>
            <a:ext cx="111717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>
                <a:solidFill>
                  <a:schemeClr val="bg2"/>
                </a:solidFill>
                <a:latin typeface="+mj-lt"/>
              </a:rPr>
              <a:t>Description</a:t>
            </a:r>
          </a:p>
        </p:txBody>
      </p:sp>
      <p:sp>
        <p:nvSpPr>
          <p:cNvPr id="56" name="TextBox 67">
            <a:extLst>
              <a:ext uri="{FF2B5EF4-FFF2-40B4-BE49-F238E27FC236}">
                <a16:creationId xmlns="" xmlns:a16="http://schemas.microsoft.com/office/drawing/2014/main" id="{D72F0EF7-76C1-4557-A726-B5C0F2A457D3}"/>
              </a:ext>
            </a:extLst>
          </p:cNvPr>
          <p:cNvSpPr txBox="1"/>
          <p:nvPr/>
        </p:nvSpPr>
        <p:spPr>
          <a:xfrm>
            <a:off x="4324072" y="4328201"/>
            <a:ext cx="111717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>
                <a:solidFill>
                  <a:schemeClr val="bg2"/>
                </a:solidFill>
                <a:latin typeface="+mj-lt"/>
              </a:rPr>
              <a:t>Description</a:t>
            </a:r>
          </a:p>
        </p:txBody>
      </p:sp>
      <p:sp>
        <p:nvSpPr>
          <p:cNvPr id="57" name="TextBox 68">
            <a:extLst>
              <a:ext uri="{FF2B5EF4-FFF2-40B4-BE49-F238E27FC236}">
                <a16:creationId xmlns="" xmlns:a16="http://schemas.microsoft.com/office/drawing/2014/main" id="{FD8055CE-8D3C-45A1-8858-0265522290D8}"/>
              </a:ext>
            </a:extLst>
          </p:cNvPr>
          <p:cNvSpPr txBox="1"/>
          <p:nvPr/>
        </p:nvSpPr>
        <p:spPr>
          <a:xfrm>
            <a:off x="4324072" y="5614912"/>
            <a:ext cx="111717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>
                <a:solidFill>
                  <a:schemeClr val="bg2"/>
                </a:solidFill>
                <a:latin typeface="+mj-lt"/>
              </a:rPr>
              <a:t>Description</a:t>
            </a:r>
          </a:p>
        </p:txBody>
      </p:sp>
      <p:sp>
        <p:nvSpPr>
          <p:cNvPr id="58" name="TextBox 69">
            <a:extLst>
              <a:ext uri="{FF2B5EF4-FFF2-40B4-BE49-F238E27FC236}">
                <a16:creationId xmlns="" xmlns:a16="http://schemas.microsoft.com/office/drawing/2014/main" id="{86BAD2BC-EC91-480E-BAE0-C4C9A9C3A40D}"/>
              </a:ext>
            </a:extLst>
          </p:cNvPr>
          <p:cNvSpPr txBox="1"/>
          <p:nvPr/>
        </p:nvSpPr>
        <p:spPr>
          <a:xfrm>
            <a:off x="6758230" y="3778202"/>
            <a:ext cx="111717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>
                <a:solidFill>
                  <a:schemeClr val="bg2"/>
                </a:solidFill>
                <a:latin typeface="+mj-lt"/>
              </a:rPr>
              <a:t>Description</a:t>
            </a:r>
          </a:p>
        </p:txBody>
      </p:sp>
      <p:sp>
        <p:nvSpPr>
          <p:cNvPr id="59" name="TextBox 70">
            <a:extLst>
              <a:ext uri="{FF2B5EF4-FFF2-40B4-BE49-F238E27FC236}">
                <a16:creationId xmlns="" xmlns:a16="http://schemas.microsoft.com/office/drawing/2014/main" id="{1DC29A18-1F8B-4E07-ADA5-4EC773D9C0D9}"/>
              </a:ext>
            </a:extLst>
          </p:cNvPr>
          <p:cNvSpPr txBox="1"/>
          <p:nvPr/>
        </p:nvSpPr>
        <p:spPr>
          <a:xfrm>
            <a:off x="6758230" y="5042558"/>
            <a:ext cx="111717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>
                <a:solidFill>
                  <a:schemeClr val="bg2"/>
                </a:solidFill>
                <a:latin typeface="+mj-lt"/>
              </a:rPr>
              <a:t>Description</a:t>
            </a:r>
          </a:p>
        </p:txBody>
      </p:sp>
      <p:sp>
        <p:nvSpPr>
          <p:cNvPr id="60" name="TextBox 71">
            <a:extLst>
              <a:ext uri="{FF2B5EF4-FFF2-40B4-BE49-F238E27FC236}">
                <a16:creationId xmlns="" xmlns:a16="http://schemas.microsoft.com/office/drawing/2014/main" id="{5FB71DD0-58A5-4AE9-BB8C-B8AEF68A9EF1}"/>
              </a:ext>
            </a:extLst>
          </p:cNvPr>
          <p:cNvSpPr txBox="1"/>
          <p:nvPr/>
        </p:nvSpPr>
        <p:spPr>
          <a:xfrm>
            <a:off x="1783584" y="4177274"/>
            <a:ext cx="2251643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/>
              <a:t>A wonderful serenity </a:t>
            </a:r>
            <a:r>
              <a:rPr lang="en-US" sz="1200"/>
              <a:t>has taken has this </a:t>
            </a:r>
            <a:r>
              <a:rPr lang="en-US" sz="1200" dirty="0"/>
              <a:t>possession of </a:t>
            </a:r>
            <a:r>
              <a:rPr lang="en-US" sz="1200"/>
              <a:t>my entire</a:t>
            </a:r>
            <a:endParaRPr lang="en-US" sz="1200" dirty="0"/>
          </a:p>
        </p:txBody>
      </p:sp>
      <p:sp>
        <p:nvSpPr>
          <p:cNvPr id="61" name="TextBox 72">
            <a:extLst>
              <a:ext uri="{FF2B5EF4-FFF2-40B4-BE49-F238E27FC236}">
                <a16:creationId xmlns="" xmlns:a16="http://schemas.microsoft.com/office/drawing/2014/main" id="{62394A36-4ED1-4AA1-BC50-7AE46EEB39D8}"/>
              </a:ext>
            </a:extLst>
          </p:cNvPr>
          <p:cNvSpPr txBox="1"/>
          <p:nvPr/>
        </p:nvSpPr>
        <p:spPr>
          <a:xfrm>
            <a:off x="1783584" y="5458973"/>
            <a:ext cx="2251643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/>
              <a:t>A wonderful serenity </a:t>
            </a:r>
            <a:r>
              <a:rPr lang="en-US" sz="1200"/>
              <a:t>has taken has this </a:t>
            </a:r>
            <a:r>
              <a:rPr lang="en-US" sz="1200" dirty="0"/>
              <a:t>possession of </a:t>
            </a:r>
            <a:r>
              <a:rPr lang="en-US" sz="1200"/>
              <a:t>my entire</a:t>
            </a:r>
            <a:endParaRPr lang="en-US" sz="1200" dirty="0"/>
          </a:p>
        </p:txBody>
      </p:sp>
      <p:sp>
        <p:nvSpPr>
          <p:cNvPr id="62" name="TextBox 73">
            <a:extLst>
              <a:ext uri="{FF2B5EF4-FFF2-40B4-BE49-F238E27FC236}">
                <a16:creationId xmlns="" xmlns:a16="http://schemas.microsoft.com/office/drawing/2014/main" id="{AA193B32-31EA-4531-8236-8B910483A091}"/>
              </a:ext>
            </a:extLst>
          </p:cNvPr>
          <p:cNvSpPr txBox="1"/>
          <p:nvPr/>
        </p:nvSpPr>
        <p:spPr>
          <a:xfrm>
            <a:off x="8167743" y="3560200"/>
            <a:ext cx="2261988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</a:t>
            </a:r>
            <a:r>
              <a:rPr lang="en-US" sz="1200"/>
              <a:t>has taken has this </a:t>
            </a:r>
            <a:r>
              <a:rPr lang="en-US" sz="1200" dirty="0"/>
              <a:t>possession of </a:t>
            </a:r>
            <a:r>
              <a:rPr lang="en-US" sz="1200"/>
              <a:t>my entire</a:t>
            </a:r>
            <a:endParaRPr lang="en-US" sz="1200" dirty="0"/>
          </a:p>
        </p:txBody>
      </p:sp>
      <p:sp>
        <p:nvSpPr>
          <p:cNvPr id="63" name="TextBox 74">
            <a:extLst>
              <a:ext uri="{FF2B5EF4-FFF2-40B4-BE49-F238E27FC236}">
                <a16:creationId xmlns="" xmlns:a16="http://schemas.microsoft.com/office/drawing/2014/main" id="{447BEE64-75F2-4D28-8C51-25F10A0E1F3A}"/>
              </a:ext>
            </a:extLst>
          </p:cNvPr>
          <p:cNvSpPr txBox="1"/>
          <p:nvPr/>
        </p:nvSpPr>
        <p:spPr>
          <a:xfrm>
            <a:off x="8167743" y="4881141"/>
            <a:ext cx="2261988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</a:t>
            </a:r>
            <a:r>
              <a:rPr lang="en-US" sz="1200"/>
              <a:t>has taken has this </a:t>
            </a:r>
            <a:r>
              <a:rPr lang="en-US" sz="1200" dirty="0"/>
              <a:t>possession of </a:t>
            </a:r>
            <a:r>
              <a:rPr lang="en-US" sz="1200"/>
              <a:t>my entire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908273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80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  <p:bldP spid="32" grpId="0" animBg="1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F1B47AC-A21A-409D-8014-A60172044B83}"/>
              </a:ext>
            </a:extLst>
          </p:cNvPr>
          <p:cNvSpPr txBox="1">
            <a:spLocks/>
          </p:cNvSpPr>
          <p:nvPr/>
        </p:nvSpPr>
        <p:spPr>
          <a:xfrm>
            <a:off x="2043113" y="304800"/>
            <a:ext cx="8105775" cy="110580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ID"/>
              <a:t>Tree Infographic</a:t>
            </a:r>
          </a:p>
        </p:txBody>
      </p:sp>
      <p:sp>
        <p:nvSpPr>
          <p:cNvPr id="3" name="Freeform: Shape 4">
            <a:extLst>
              <a:ext uri="{FF2B5EF4-FFF2-40B4-BE49-F238E27FC236}">
                <a16:creationId xmlns="" xmlns:a16="http://schemas.microsoft.com/office/drawing/2014/main" id="{59ED9779-72BF-418F-A71E-F469AD69F91E}"/>
              </a:ext>
            </a:extLst>
          </p:cNvPr>
          <p:cNvSpPr/>
          <p:nvPr/>
        </p:nvSpPr>
        <p:spPr>
          <a:xfrm>
            <a:off x="3722115" y="2260593"/>
            <a:ext cx="4747772" cy="4597406"/>
          </a:xfrm>
          <a:custGeom>
            <a:avLst/>
            <a:gdLst>
              <a:gd name="connsiteX0" fmla="*/ 4496753 w 4601527"/>
              <a:gd name="connsiteY0" fmla="*/ 2555558 h 4455794"/>
              <a:gd name="connsiteX1" fmla="*/ 4218623 w 4601527"/>
              <a:gd name="connsiteY1" fmla="*/ 2740343 h 4455794"/>
              <a:gd name="connsiteX2" fmla="*/ 4024313 w 4601527"/>
              <a:gd name="connsiteY2" fmla="*/ 2861310 h 4455794"/>
              <a:gd name="connsiteX3" fmla="*/ 3970020 w 4601527"/>
              <a:gd name="connsiteY3" fmla="*/ 2891790 h 4455794"/>
              <a:gd name="connsiteX4" fmla="*/ 3912870 w 4601527"/>
              <a:gd name="connsiteY4" fmla="*/ 2921318 h 4455794"/>
              <a:gd name="connsiteX5" fmla="*/ 3791903 w 4601527"/>
              <a:gd name="connsiteY5" fmla="*/ 2975610 h 4455794"/>
              <a:gd name="connsiteX6" fmla="*/ 3660458 w 4601527"/>
              <a:gd name="connsiteY6" fmla="*/ 3018473 h 4455794"/>
              <a:gd name="connsiteX7" fmla="*/ 3518535 w 4601527"/>
              <a:gd name="connsiteY7" fmla="*/ 3047048 h 4455794"/>
              <a:gd name="connsiteX8" fmla="*/ 3208973 w 4601527"/>
              <a:gd name="connsiteY8" fmla="*/ 3083243 h 4455794"/>
              <a:gd name="connsiteX9" fmla="*/ 3048953 w 4601527"/>
              <a:gd name="connsiteY9" fmla="*/ 3106103 h 4455794"/>
              <a:gd name="connsiteX10" fmla="*/ 2894648 w 4601527"/>
              <a:gd name="connsiteY10" fmla="*/ 3144203 h 4455794"/>
              <a:gd name="connsiteX11" fmla="*/ 2624138 w 4601527"/>
              <a:gd name="connsiteY11" fmla="*/ 3284220 h 4455794"/>
              <a:gd name="connsiteX12" fmla="*/ 2453640 w 4601527"/>
              <a:gd name="connsiteY12" fmla="*/ 3501390 h 4455794"/>
              <a:gd name="connsiteX13" fmla="*/ 2452688 w 4601527"/>
              <a:gd name="connsiteY13" fmla="*/ 3503295 h 4455794"/>
              <a:gd name="connsiteX14" fmla="*/ 2452688 w 4601527"/>
              <a:gd name="connsiteY14" fmla="*/ 3414713 h 4455794"/>
              <a:gd name="connsiteX15" fmla="*/ 2461260 w 4601527"/>
              <a:gd name="connsiteY15" fmla="*/ 3278505 h 4455794"/>
              <a:gd name="connsiteX16" fmla="*/ 2477453 w 4601527"/>
              <a:gd name="connsiteY16" fmla="*/ 3133725 h 4455794"/>
              <a:gd name="connsiteX17" fmla="*/ 2488883 w 4601527"/>
              <a:gd name="connsiteY17" fmla="*/ 3060383 h 4455794"/>
              <a:gd name="connsiteX18" fmla="*/ 2495550 w 4601527"/>
              <a:gd name="connsiteY18" fmla="*/ 3023235 h 4455794"/>
              <a:gd name="connsiteX19" fmla="*/ 2503170 w 4601527"/>
              <a:gd name="connsiteY19" fmla="*/ 2986088 h 4455794"/>
              <a:gd name="connsiteX20" fmla="*/ 2511743 w 4601527"/>
              <a:gd name="connsiteY20" fmla="*/ 2948940 h 4455794"/>
              <a:gd name="connsiteX21" fmla="*/ 2521268 w 4601527"/>
              <a:gd name="connsiteY21" fmla="*/ 2911793 h 4455794"/>
              <a:gd name="connsiteX22" fmla="*/ 2542223 w 4601527"/>
              <a:gd name="connsiteY22" fmla="*/ 2837498 h 4455794"/>
              <a:gd name="connsiteX23" fmla="*/ 2554605 w 4601527"/>
              <a:gd name="connsiteY23" fmla="*/ 2800350 h 4455794"/>
              <a:gd name="connsiteX24" fmla="*/ 2561273 w 4601527"/>
              <a:gd name="connsiteY24" fmla="*/ 2782253 h 4455794"/>
              <a:gd name="connsiteX25" fmla="*/ 2567940 w 4601527"/>
              <a:gd name="connsiteY25" fmla="*/ 2764155 h 4455794"/>
              <a:gd name="connsiteX26" fmla="*/ 2582228 w 4601527"/>
              <a:gd name="connsiteY26" fmla="*/ 2727960 h 4455794"/>
              <a:gd name="connsiteX27" fmla="*/ 2597468 w 4601527"/>
              <a:gd name="connsiteY27" fmla="*/ 2691765 h 4455794"/>
              <a:gd name="connsiteX28" fmla="*/ 2614613 w 4601527"/>
              <a:gd name="connsiteY28" fmla="*/ 2656523 h 4455794"/>
              <a:gd name="connsiteX29" fmla="*/ 2631758 w 4601527"/>
              <a:gd name="connsiteY29" fmla="*/ 2621280 h 4455794"/>
              <a:gd name="connsiteX30" fmla="*/ 2649855 w 4601527"/>
              <a:gd name="connsiteY30" fmla="*/ 2586990 h 4455794"/>
              <a:gd name="connsiteX31" fmla="*/ 2669858 w 4601527"/>
              <a:gd name="connsiteY31" fmla="*/ 2554605 h 4455794"/>
              <a:gd name="connsiteX32" fmla="*/ 2679383 w 4601527"/>
              <a:gd name="connsiteY32" fmla="*/ 2538413 h 4455794"/>
              <a:gd name="connsiteX33" fmla="*/ 2689860 w 4601527"/>
              <a:gd name="connsiteY33" fmla="*/ 2523173 h 4455794"/>
              <a:gd name="connsiteX34" fmla="*/ 2710815 w 4601527"/>
              <a:gd name="connsiteY34" fmla="*/ 2492693 h 4455794"/>
              <a:gd name="connsiteX35" fmla="*/ 2756535 w 4601527"/>
              <a:gd name="connsiteY35" fmla="*/ 2435543 h 4455794"/>
              <a:gd name="connsiteX36" fmla="*/ 2971800 w 4601527"/>
              <a:gd name="connsiteY36" fmla="*/ 2259330 h 4455794"/>
              <a:gd name="connsiteX37" fmla="*/ 3159443 w 4601527"/>
              <a:gd name="connsiteY37" fmla="*/ 2184083 h 4455794"/>
              <a:gd name="connsiteX38" fmla="*/ 3231833 w 4601527"/>
              <a:gd name="connsiteY38" fmla="*/ 2222183 h 4455794"/>
              <a:gd name="connsiteX39" fmla="*/ 3340418 w 4601527"/>
              <a:gd name="connsiteY39" fmla="*/ 2297430 h 4455794"/>
              <a:gd name="connsiteX40" fmla="*/ 3464243 w 4601527"/>
              <a:gd name="connsiteY40" fmla="*/ 2359343 h 4455794"/>
              <a:gd name="connsiteX41" fmla="*/ 3588068 w 4601527"/>
              <a:gd name="connsiteY41" fmla="*/ 2394585 h 4455794"/>
              <a:gd name="connsiteX42" fmla="*/ 3617595 w 4601527"/>
              <a:gd name="connsiteY42" fmla="*/ 2399348 h 4455794"/>
              <a:gd name="connsiteX43" fmla="*/ 3647123 w 4601527"/>
              <a:gd name="connsiteY43" fmla="*/ 2403158 h 4455794"/>
              <a:gd name="connsiteX44" fmla="*/ 3675698 w 4601527"/>
              <a:gd name="connsiteY44" fmla="*/ 2405063 h 4455794"/>
              <a:gd name="connsiteX45" fmla="*/ 3703320 w 4601527"/>
              <a:gd name="connsiteY45" fmla="*/ 2406968 h 4455794"/>
              <a:gd name="connsiteX46" fmla="*/ 3803333 w 4601527"/>
              <a:gd name="connsiteY46" fmla="*/ 2402205 h 4455794"/>
              <a:gd name="connsiteX47" fmla="*/ 3846195 w 4601527"/>
              <a:gd name="connsiteY47" fmla="*/ 2395538 h 4455794"/>
              <a:gd name="connsiteX48" fmla="*/ 3884295 w 4601527"/>
              <a:gd name="connsiteY48" fmla="*/ 2387918 h 4455794"/>
              <a:gd name="connsiteX49" fmla="*/ 3916680 w 4601527"/>
              <a:gd name="connsiteY49" fmla="*/ 2379345 h 4455794"/>
              <a:gd name="connsiteX50" fmla="*/ 3943350 w 4601527"/>
              <a:gd name="connsiteY50" fmla="*/ 2370773 h 4455794"/>
              <a:gd name="connsiteX51" fmla="*/ 3964305 w 4601527"/>
              <a:gd name="connsiteY51" fmla="*/ 2363153 h 4455794"/>
              <a:gd name="connsiteX52" fmla="*/ 3979545 w 4601527"/>
              <a:gd name="connsiteY52" fmla="*/ 2357438 h 4455794"/>
              <a:gd name="connsiteX53" fmla="*/ 3991928 w 4601527"/>
              <a:gd name="connsiteY53" fmla="*/ 2352675 h 4455794"/>
              <a:gd name="connsiteX54" fmla="*/ 3978593 w 4601527"/>
              <a:gd name="connsiteY54" fmla="*/ 2354580 h 4455794"/>
              <a:gd name="connsiteX55" fmla="*/ 3962400 w 4601527"/>
              <a:gd name="connsiteY55" fmla="*/ 2357438 h 4455794"/>
              <a:gd name="connsiteX56" fmla="*/ 3940493 w 4601527"/>
              <a:gd name="connsiteY56" fmla="*/ 2360295 h 4455794"/>
              <a:gd name="connsiteX57" fmla="*/ 3801428 w 4601527"/>
              <a:gd name="connsiteY57" fmla="*/ 2366010 h 4455794"/>
              <a:gd name="connsiteX58" fmla="*/ 3707130 w 4601527"/>
              <a:gd name="connsiteY58" fmla="*/ 2357438 h 4455794"/>
              <a:gd name="connsiteX59" fmla="*/ 3681413 w 4601527"/>
              <a:gd name="connsiteY59" fmla="*/ 2352675 h 4455794"/>
              <a:gd name="connsiteX60" fmla="*/ 3655695 w 4601527"/>
              <a:gd name="connsiteY60" fmla="*/ 2347913 h 4455794"/>
              <a:gd name="connsiteX61" fmla="*/ 3629025 w 4601527"/>
              <a:gd name="connsiteY61" fmla="*/ 2342198 h 4455794"/>
              <a:gd name="connsiteX62" fmla="*/ 3602355 w 4601527"/>
              <a:gd name="connsiteY62" fmla="*/ 2334578 h 4455794"/>
              <a:gd name="connsiteX63" fmla="*/ 3490913 w 4601527"/>
              <a:gd name="connsiteY63" fmla="*/ 2294573 h 4455794"/>
              <a:gd name="connsiteX64" fmla="*/ 3379470 w 4601527"/>
              <a:gd name="connsiteY64" fmla="*/ 2235518 h 4455794"/>
              <a:gd name="connsiteX65" fmla="*/ 3267075 w 4601527"/>
              <a:gd name="connsiteY65" fmla="*/ 2162175 h 4455794"/>
              <a:gd name="connsiteX66" fmla="*/ 3267075 w 4601527"/>
              <a:gd name="connsiteY66" fmla="*/ 2162175 h 4455794"/>
              <a:gd name="connsiteX67" fmla="*/ 3448050 w 4601527"/>
              <a:gd name="connsiteY67" fmla="*/ 2142173 h 4455794"/>
              <a:gd name="connsiteX68" fmla="*/ 3554730 w 4601527"/>
              <a:gd name="connsiteY68" fmla="*/ 2113598 h 4455794"/>
              <a:gd name="connsiteX69" fmla="*/ 3575685 w 4601527"/>
              <a:gd name="connsiteY69" fmla="*/ 2105025 h 4455794"/>
              <a:gd name="connsiteX70" fmla="*/ 3577590 w 4601527"/>
              <a:gd name="connsiteY70" fmla="*/ 2105025 h 4455794"/>
              <a:gd name="connsiteX71" fmla="*/ 3800475 w 4601527"/>
              <a:gd name="connsiteY71" fmla="*/ 1992630 h 4455794"/>
              <a:gd name="connsiteX72" fmla="*/ 3900488 w 4601527"/>
              <a:gd name="connsiteY72" fmla="*/ 1914525 h 4455794"/>
              <a:gd name="connsiteX73" fmla="*/ 3988118 w 4601527"/>
              <a:gd name="connsiteY73" fmla="*/ 1837373 h 4455794"/>
              <a:gd name="connsiteX74" fmla="*/ 4127183 w 4601527"/>
              <a:gd name="connsiteY74" fmla="*/ 1693545 h 4455794"/>
              <a:gd name="connsiteX75" fmla="*/ 4203383 w 4601527"/>
              <a:gd name="connsiteY75" fmla="*/ 1582103 h 4455794"/>
              <a:gd name="connsiteX76" fmla="*/ 4212908 w 4601527"/>
              <a:gd name="connsiteY76" fmla="*/ 1563053 h 4455794"/>
              <a:gd name="connsiteX77" fmla="*/ 4219575 w 4601527"/>
              <a:gd name="connsiteY77" fmla="*/ 1548765 h 4455794"/>
              <a:gd name="connsiteX78" fmla="*/ 4224338 w 4601527"/>
              <a:gd name="connsiteY78" fmla="*/ 1537335 h 4455794"/>
              <a:gd name="connsiteX79" fmla="*/ 4216718 w 4601527"/>
              <a:gd name="connsiteY79" fmla="*/ 1546860 h 4455794"/>
              <a:gd name="connsiteX80" fmla="*/ 4207193 w 4601527"/>
              <a:gd name="connsiteY80" fmla="*/ 1559243 h 4455794"/>
              <a:gd name="connsiteX81" fmla="*/ 4193858 w 4601527"/>
              <a:gd name="connsiteY81" fmla="*/ 1575435 h 4455794"/>
              <a:gd name="connsiteX82" fmla="*/ 4101465 w 4601527"/>
              <a:gd name="connsiteY82" fmla="*/ 1668780 h 4455794"/>
              <a:gd name="connsiteX83" fmla="*/ 3950018 w 4601527"/>
              <a:gd name="connsiteY83" fmla="*/ 1790700 h 4455794"/>
              <a:gd name="connsiteX84" fmla="*/ 3759518 w 4601527"/>
              <a:gd name="connsiteY84" fmla="*/ 1934528 h 4455794"/>
              <a:gd name="connsiteX85" fmla="*/ 3558540 w 4601527"/>
              <a:gd name="connsiteY85" fmla="*/ 2047875 h 4455794"/>
              <a:gd name="connsiteX86" fmla="*/ 3507105 w 4601527"/>
              <a:gd name="connsiteY86" fmla="*/ 2065020 h 4455794"/>
              <a:gd name="connsiteX87" fmla="*/ 3439478 w 4601527"/>
              <a:gd name="connsiteY87" fmla="*/ 2072640 h 4455794"/>
              <a:gd name="connsiteX88" fmla="*/ 3327083 w 4601527"/>
              <a:gd name="connsiteY88" fmla="*/ 2072640 h 4455794"/>
              <a:gd name="connsiteX89" fmla="*/ 3197543 w 4601527"/>
              <a:gd name="connsiteY89" fmla="*/ 2075498 h 4455794"/>
              <a:gd name="connsiteX90" fmla="*/ 3114675 w 4601527"/>
              <a:gd name="connsiteY90" fmla="*/ 2087880 h 4455794"/>
              <a:gd name="connsiteX91" fmla="*/ 3230880 w 4601527"/>
              <a:gd name="connsiteY91" fmla="*/ 1999298 h 4455794"/>
              <a:gd name="connsiteX92" fmla="*/ 3331845 w 4601527"/>
              <a:gd name="connsiteY92" fmla="*/ 1892618 h 4455794"/>
              <a:gd name="connsiteX93" fmla="*/ 3405188 w 4601527"/>
              <a:gd name="connsiteY93" fmla="*/ 1746885 h 4455794"/>
              <a:gd name="connsiteX94" fmla="*/ 3410903 w 4601527"/>
              <a:gd name="connsiteY94" fmla="*/ 1725930 h 4455794"/>
              <a:gd name="connsiteX95" fmla="*/ 3414713 w 4601527"/>
              <a:gd name="connsiteY95" fmla="*/ 1704975 h 4455794"/>
              <a:gd name="connsiteX96" fmla="*/ 3419475 w 4601527"/>
              <a:gd name="connsiteY96" fmla="*/ 1663065 h 4455794"/>
              <a:gd name="connsiteX97" fmla="*/ 3417570 w 4601527"/>
              <a:gd name="connsiteY97" fmla="*/ 1584960 h 4455794"/>
              <a:gd name="connsiteX98" fmla="*/ 3416618 w 4601527"/>
              <a:gd name="connsiteY98" fmla="*/ 1450658 h 4455794"/>
              <a:gd name="connsiteX99" fmla="*/ 3450908 w 4601527"/>
              <a:gd name="connsiteY99" fmla="*/ 1337310 h 4455794"/>
              <a:gd name="connsiteX100" fmla="*/ 3508058 w 4601527"/>
              <a:gd name="connsiteY100" fmla="*/ 1248728 h 4455794"/>
              <a:gd name="connsiteX101" fmla="*/ 3626168 w 4601527"/>
              <a:gd name="connsiteY101" fmla="*/ 1145858 h 4455794"/>
              <a:gd name="connsiteX102" fmla="*/ 3648075 w 4601527"/>
              <a:gd name="connsiteY102" fmla="*/ 1133475 h 4455794"/>
              <a:gd name="connsiteX103" fmla="*/ 3664268 w 4601527"/>
              <a:gd name="connsiteY103" fmla="*/ 1124903 h 4455794"/>
              <a:gd name="connsiteX104" fmla="*/ 3677603 w 4601527"/>
              <a:gd name="connsiteY104" fmla="*/ 1118235 h 4455794"/>
              <a:gd name="connsiteX105" fmla="*/ 3663315 w 4601527"/>
              <a:gd name="connsiteY105" fmla="*/ 1122045 h 4455794"/>
              <a:gd name="connsiteX106" fmla="*/ 3645218 w 4601527"/>
              <a:gd name="connsiteY106" fmla="*/ 1127760 h 4455794"/>
              <a:gd name="connsiteX107" fmla="*/ 3621405 w 4601527"/>
              <a:gd name="connsiteY107" fmla="*/ 1136333 h 4455794"/>
              <a:gd name="connsiteX108" fmla="*/ 3591878 w 4601527"/>
              <a:gd name="connsiteY108" fmla="*/ 1149668 h 4455794"/>
              <a:gd name="connsiteX109" fmla="*/ 3558540 w 4601527"/>
              <a:gd name="connsiteY109" fmla="*/ 1167765 h 4455794"/>
              <a:gd name="connsiteX110" fmla="*/ 3483293 w 4601527"/>
              <a:gd name="connsiteY110" fmla="*/ 1224915 h 4455794"/>
              <a:gd name="connsiteX111" fmla="*/ 3408998 w 4601527"/>
              <a:gd name="connsiteY111" fmla="*/ 1314450 h 4455794"/>
              <a:gd name="connsiteX112" fmla="*/ 3358515 w 4601527"/>
              <a:gd name="connsiteY112" fmla="*/ 1441133 h 4455794"/>
              <a:gd name="connsiteX113" fmla="*/ 3350895 w 4601527"/>
              <a:gd name="connsiteY113" fmla="*/ 1587818 h 4455794"/>
              <a:gd name="connsiteX114" fmla="*/ 3349943 w 4601527"/>
              <a:gd name="connsiteY114" fmla="*/ 1659255 h 4455794"/>
              <a:gd name="connsiteX115" fmla="*/ 3346133 w 4601527"/>
              <a:gd name="connsiteY115" fmla="*/ 1693545 h 4455794"/>
              <a:gd name="connsiteX116" fmla="*/ 3343275 w 4601527"/>
              <a:gd name="connsiteY116" fmla="*/ 1710690 h 4455794"/>
              <a:gd name="connsiteX117" fmla="*/ 3338513 w 4601527"/>
              <a:gd name="connsiteY117" fmla="*/ 1727835 h 4455794"/>
              <a:gd name="connsiteX118" fmla="*/ 3278505 w 4601527"/>
              <a:gd name="connsiteY118" fmla="*/ 1852613 h 4455794"/>
              <a:gd name="connsiteX119" fmla="*/ 3190875 w 4601527"/>
              <a:gd name="connsiteY119" fmla="*/ 1954530 h 4455794"/>
              <a:gd name="connsiteX120" fmla="*/ 3010853 w 4601527"/>
              <a:gd name="connsiteY120" fmla="*/ 2114550 h 4455794"/>
              <a:gd name="connsiteX121" fmla="*/ 3010853 w 4601527"/>
              <a:gd name="connsiteY121" fmla="*/ 2114550 h 4455794"/>
              <a:gd name="connsiteX122" fmla="*/ 2917508 w 4601527"/>
              <a:gd name="connsiteY122" fmla="*/ 2151698 h 4455794"/>
              <a:gd name="connsiteX123" fmla="*/ 2711768 w 4601527"/>
              <a:gd name="connsiteY123" fmla="*/ 2287905 h 4455794"/>
              <a:gd name="connsiteX124" fmla="*/ 2715578 w 4601527"/>
              <a:gd name="connsiteY124" fmla="*/ 2230755 h 4455794"/>
              <a:gd name="connsiteX125" fmla="*/ 2683193 w 4601527"/>
              <a:gd name="connsiteY125" fmla="*/ 1998345 h 4455794"/>
              <a:gd name="connsiteX126" fmla="*/ 2586038 w 4601527"/>
              <a:gd name="connsiteY126" fmla="*/ 1796415 h 4455794"/>
              <a:gd name="connsiteX127" fmla="*/ 2481263 w 4601527"/>
              <a:gd name="connsiteY127" fmla="*/ 1657350 h 4455794"/>
              <a:gd name="connsiteX128" fmla="*/ 2473643 w 4601527"/>
              <a:gd name="connsiteY128" fmla="*/ 1642110 h 4455794"/>
              <a:gd name="connsiteX129" fmla="*/ 2433638 w 4601527"/>
              <a:gd name="connsiteY129" fmla="*/ 1499235 h 4455794"/>
              <a:gd name="connsiteX130" fmla="*/ 2565083 w 4601527"/>
              <a:gd name="connsiteY130" fmla="*/ 1103948 h 4455794"/>
              <a:gd name="connsiteX131" fmla="*/ 3490913 w 4601527"/>
              <a:gd name="connsiteY131" fmla="*/ 582930 h 4455794"/>
              <a:gd name="connsiteX132" fmla="*/ 3558540 w 4601527"/>
              <a:gd name="connsiteY132" fmla="*/ 540068 h 4455794"/>
              <a:gd name="connsiteX133" fmla="*/ 3617595 w 4601527"/>
              <a:gd name="connsiteY133" fmla="*/ 490538 h 4455794"/>
              <a:gd name="connsiteX134" fmla="*/ 3862388 w 4601527"/>
              <a:gd name="connsiteY134" fmla="*/ 192405 h 4455794"/>
              <a:gd name="connsiteX135" fmla="*/ 3945255 w 4601527"/>
              <a:gd name="connsiteY135" fmla="*/ 52388 h 4455794"/>
              <a:gd name="connsiteX136" fmla="*/ 3973830 w 4601527"/>
              <a:gd name="connsiteY136" fmla="*/ 0 h 4455794"/>
              <a:gd name="connsiteX137" fmla="*/ 3967163 w 4601527"/>
              <a:gd name="connsiteY137" fmla="*/ 8572 h 4455794"/>
              <a:gd name="connsiteX138" fmla="*/ 3968115 w 4601527"/>
              <a:gd name="connsiteY138" fmla="*/ 6668 h 4455794"/>
              <a:gd name="connsiteX139" fmla="*/ 3961448 w 4601527"/>
              <a:gd name="connsiteY139" fmla="*/ 17145 h 4455794"/>
              <a:gd name="connsiteX140" fmla="*/ 3939540 w 4601527"/>
              <a:gd name="connsiteY140" fmla="*/ 48578 h 4455794"/>
              <a:gd name="connsiteX141" fmla="*/ 3898583 w 4601527"/>
              <a:gd name="connsiteY141" fmla="*/ 106680 h 4455794"/>
              <a:gd name="connsiteX142" fmla="*/ 3485198 w 4601527"/>
              <a:gd name="connsiteY142" fmla="*/ 510540 h 4455794"/>
              <a:gd name="connsiteX143" fmla="*/ 3412808 w 4601527"/>
              <a:gd name="connsiteY143" fmla="*/ 559118 h 4455794"/>
              <a:gd name="connsiteX144" fmla="*/ 2752725 w 4601527"/>
              <a:gd name="connsiteY144" fmla="*/ 897255 h 4455794"/>
              <a:gd name="connsiteX145" fmla="*/ 2481263 w 4601527"/>
              <a:gd name="connsiteY145" fmla="*/ 1084898 h 4455794"/>
              <a:gd name="connsiteX146" fmla="*/ 2481263 w 4601527"/>
              <a:gd name="connsiteY146" fmla="*/ 1084898 h 4455794"/>
              <a:gd name="connsiteX147" fmla="*/ 2481263 w 4601527"/>
              <a:gd name="connsiteY147" fmla="*/ 958215 h 4455794"/>
              <a:gd name="connsiteX148" fmla="*/ 2483168 w 4601527"/>
              <a:gd name="connsiteY148" fmla="*/ 802005 h 4455794"/>
              <a:gd name="connsiteX149" fmla="*/ 2509838 w 4601527"/>
              <a:gd name="connsiteY149" fmla="*/ 662940 h 4455794"/>
              <a:gd name="connsiteX150" fmla="*/ 2626995 w 4601527"/>
              <a:gd name="connsiteY150" fmla="*/ 450533 h 4455794"/>
              <a:gd name="connsiteX151" fmla="*/ 2748915 w 4601527"/>
              <a:gd name="connsiteY151" fmla="*/ 336233 h 4455794"/>
              <a:gd name="connsiteX152" fmla="*/ 2770823 w 4601527"/>
              <a:gd name="connsiteY152" fmla="*/ 320993 h 4455794"/>
              <a:gd name="connsiteX153" fmla="*/ 2787968 w 4601527"/>
              <a:gd name="connsiteY153" fmla="*/ 310515 h 4455794"/>
              <a:gd name="connsiteX154" fmla="*/ 2802255 w 4601527"/>
              <a:gd name="connsiteY154" fmla="*/ 301943 h 4455794"/>
              <a:gd name="connsiteX155" fmla="*/ 2787015 w 4601527"/>
              <a:gd name="connsiteY155" fmla="*/ 307658 h 4455794"/>
              <a:gd name="connsiteX156" fmla="*/ 2768918 w 4601527"/>
              <a:gd name="connsiteY156" fmla="*/ 315278 h 4455794"/>
              <a:gd name="connsiteX157" fmla="*/ 2744153 w 4601527"/>
              <a:gd name="connsiteY157" fmla="*/ 326708 h 4455794"/>
              <a:gd name="connsiteX158" fmla="*/ 2714625 w 4601527"/>
              <a:gd name="connsiteY158" fmla="*/ 342900 h 4455794"/>
              <a:gd name="connsiteX159" fmla="*/ 2697480 w 4601527"/>
              <a:gd name="connsiteY159" fmla="*/ 352425 h 4455794"/>
              <a:gd name="connsiteX160" fmla="*/ 2679383 w 4601527"/>
              <a:gd name="connsiteY160" fmla="*/ 363855 h 4455794"/>
              <a:gd name="connsiteX161" fmla="*/ 2641283 w 4601527"/>
              <a:gd name="connsiteY161" fmla="*/ 391478 h 4455794"/>
              <a:gd name="connsiteX162" fmla="*/ 2621280 w 4601527"/>
              <a:gd name="connsiteY162" fmla="*/ 407670 h 4455794"/>
              <a:gd name="connsiteX163" fmla="*/ 2601278 w 4601527"/>
              <a:gd name="connsiteY163" fmla="*/ 425767 h 4455794"/>
              <a:gd name="connsiteX164" fmla="*/ 2581275 w 4601527"/>
              <a:gd name="connsiteY164" fmla="*/ 445770 h 4455794"/>
              <a:gd name="connsiteX165" fmla="*/ 2561273 w 4601527"/>
              <a:gd name="connsiteY165" fmla="*/ 467678 h 4455794"/>
              <a:gd name="connsiteX166" fmla="*/ 2541270 w 4601527"/>
              <a:gd name="connsiteY166" fmla="*/ 491490 h 4455794"/>
              <a:gd name="connsiteX167" fmla="*/ 2531745 w 4601527"/>
              <a:gd name="connsiteY167" fmla="*/ 503873 h 4455794"/>
              <a:gd name="connsiteX168" fmla="*/ 2522220 w 4601527"/>
              <a:gd name="connsiteY168" fmla="*/ 517208 h 4455794"/>
              <a:gd name="connsiteX169" fmla="*/ 2454593 w 4601527"/>
              <a:gd name="connsiteY169" fmla="*/ 641033 h 4455794"/>
              <a:gd name="connsiteX170" fmla="*/ 2416493 w 4601527"/>
              <a:gd name="connsiteY170" fmla="*/ 793433 h 4455794"/>
              <a:gd name="connsiteX171" fmla="*/ 2410778 w 4601527"/>
              <a:gd name="connsiteY171" fmla="*/ 958215 h 4455794"/>
              <a:gd name="connsiteX172" fmla="*/ 2412683 w 4601527"/>
              <a:gd name="connsiteY172" fmla="*/ 1116330 h 4455794"/>
              <a:gd name="connsiteX173" fmla="*/ 2404110 w 4601527"/>
              <a:gd name="connsiteY173" fmla="*/ 1218248 h 4455794"/>
              <a:gd name="connsiteX174" fmla="*/ 2367915 w 4601527"/>
              <a:gd name="connsiteY174" fmla="*/ 1506855 h 4455794"/>
              <a:gd name="connsiteX175" fmla="*/ 2367915 w 4601527"/>
              <a:gd name="connsiteY175" fmla="*/ 1508760 h 4455794"/>
              <a:gd name="connsiteX176" fmla="*/ 2367915 w 4601527"/>
              <a:gd name="connsiteY176" fmla="*/ 1516380 h 4455794"/>
              <a:gd name="connsiteX177" fmla="*/ 2367915 w 4601527"/>
              <a:gd name="connsiteY177" fmla="*/ 1528763 h 4455794"/>
              <a:gd name="connsiteX178" fmla="*/ 2330768 w 4601527"/>
              <a:gd name="connsiteY178" fmla="*/ 1488758 h 4455794"/>
              <a:gd name="connsiteX179" fmla="*/ 2213610 w 4601527"/>
              <a:gd name="connsiteY179" fmla="*/ 1355408 h 4455794"/>
              <a:gd name="connsiteX180" fmla="*/ 2118360 w 4601527"/>
              <a:gd name="connsiteY180" fmla="*/ 1221105 h 4455794"/>
              <a:gd name="connsiteX181" fmla="*/ 1989773 w 4601527"/>
              <a:gd name="connsiteY181" fmla="*/ 953453 h 4455794"/>
              <a:gd name="connsiteX182" fmla="*/ 1928813 w 4601527"/>
              <a:gd name="connsiteY182" fmla="*/ 712470 h 4455794"/>
              <a:gd name="connsiteX183" fmla="*/ 1914525 w 4601527"/>
              <a:gd name="connsiteY183" fmla="*/ 609600 h 4455794"/>
              <a:gd name="connsiteX184" fmla="*/ 1901190 w 4601527"/>
              <a:gd name="connsiteY184" fmla="*/ 521970 h 4455794"/>
              <a:gd name="connsiteX185" fmla="*/ 1884045 w 4601527"/>
              <a:gd name="connsiteY185" fmla="*/ 449580 h 4455794"/>
              <a:gd name="connsiteX186" fmla="*/ 1860233 w 4601527"/>
              <a:gd name="connsiteY186" fmla="*/ 374333 h 4455794"/>
              <a:gd name="connsiteX187" fmla="*/ 1791653 w 4601527"/>
              <a:gd name="connsiteY187" fmla="*/ 241935 h 4455794"/>
              <a:gd name="connsiteX188" fmla="*/ 1767840 w 4601527"/>
              <a:gd name="connsiteY188" fmla="*/ 209550 h 4455794"/>
              <a:gd name="connsiteX189" fmla="*/ 1759268 w 4601527"/>
              <a:gd name="connsiteY189" fmla="*/ 199073 h 4455794"/>
              <a:gd name="connsiteX190" fmla="*/ 1766888 w 4601527"/>
              <a:gd name="connsiteY190" fmla="*/ 210502 h 4455794"/>
              <a:gd name="connsiteX191" fmla="*/ 1786890 w 4601527"/>
              <a:gd name="connsiteY191" fmla="*/ 244793 h 4455794"/>
              <a:gd name="connsiteX192" fmla="*/ 1843088 w 4601527"/>
              <a:gd name="connsiteY192" fmla="*/ 380048 h 4455794"/>
              <a:gd name="connsiteX193" fmla="*/ 1864995 w 4601527"/>
              <a:gd name="connsiteY193" fmla="*/ 478155 h 4455794"/>
              <a:gd name="connsiteX194" fmla="*/ 1874520 w 4601527"/>
              <a:gd name="connsiteY194" fmla="*/ 593408 h 4455794"/>
              <a:gd name="connsiteX195" fmla="*/ 1881188 w 4601527"/>
              <a:gd name="connsiteY195" fmla="*/ 723900 h 4455794"/>
              <a:gd name="connsiteX196" fmla="*/ 1884998 w 4601527"/>
              <a:gd name="connsiteY196" fmla="*/ 758190 h 4455794"/>
              <a:gd name="connsiteX197" fmla="*/ 1889760 w 4601527"/>
              <a:gd name="connsiteY197" fmla="*/ 793433 h 4455794"/>
              <a:gd name="connsiteX198" fmla="*/ 1892618 w 4601527"/>
              <a:gd name="connsiteY198" fmla="*/ 812483 h 4455794"/>
              <a:gd name="connsiteX199" fmla="*/ 1922145 w 4601527"/>
              <a:gd name="connsiteY199" fmla="*/ 972503 h 4455794"/>
              <a:gd name="connsiteX200" fmla="*/ 1967865 w 4601527"/>
              <a:gd name="connsiteY200" fmla="*/ 1118235 h 4455794"/>
              <a:gd name="connsiteX201" fmla="*/ 1857375 w 4601527"/>
              <a:gd name="connsiteY201" fmla="*/ 1030605 h 4455794"/>
              <a:gd name="connsiteX202" fmla="*/ 1603058 w 4601527"/>
              <a:gd name="connsiteY202" fmla="*/ 900113 h 4455794"/>
              <a:gd name="connsiteX203" fmla="*/ 1336358 w 4601527"/>
              <a:gd name="connsiteY203" fmla="*/ 816293 h 4455794"/>
              <a:gd name="connsiteX204" fmla="*/ 1091565 w 4601527"/>
              <a:gd name="connsiteY204" fmla="*/ 749618 h 4455794"/>
              <a:gd name="connsiteX205" fmla="*/ 706755 w 4601527"/>
              <a:gd name="connsiteY205" fmla="*/ 579120 h 4455794"/>
              <a:gd name="connsiteX206" fmla="*/ 501968 w 4601527"/>
              <a:gd name="connsiteY206" fmla="*/ 381953 h 4455794"/>
              <a:gd name="connsiteX207" fmla="*/ 462915 w 4601527"/>
              <a:gd name="connsiteY207" fmla="*/ 313373 h 4455794"/>
              <a:gd name="connsiteX208" fmla="*/ 450533 w 4601527"/>
              <a:gd name="connsiteY208" fmla="*/ 288608 h 4455794"/>
              <a:gd name="connsiteX209" fmla="*/ 458153 w 4601527"/>
              <a:gd name="connsiteY209" fmla="*/ 315278 h 4455794"/>
              <a:gd name="connsiteX210" fmla="*/ 487680 w 4601527"/>
              <a:gd name="connsiteY210" fmla="*/ 390525 h 4455794"/>
              <a:gd name="connsiteX211" fmla="*/ 501015 w 4601527"/>
              <a:gd name="connsiteY211" fmla="*/ 415290 h 4455794"/>
              <a:gd name="connsiteX212" fmla="*/ 507683 w 4601527"/>
              <a:gd name="connsiteY212" fmla="*/ 428625 h 4455794"/>
              <a:gd name="connsiteX213" fmla="*/ 516255 w 4601527"/>
              <a:gd name="connsiteY213" fmla="*/ 441960 h 4455794"/>
              <a:gd name="connsiteX214" fmla="*/ 534353 w 4601527"/>
              <a:gd name="connsiteY214" fmla="*/ 470535 h 4455794"/>
              <a:gd name="connsiteX215" fmla="*/ 556260 w 4601527"/>
              <a:gd name="connsiteY215" fmla="*/ 500063 h 4455794"/>
              <a:gd name="connsiteX216" fmla="*/ 675323 w 4601527"/>
              <a:gd name="connsiteY216" fmla="*/ 622935 h 4455794"/>
              <a:gd name="connsiteX217" fmla="*/ 1063943 w 4601527"/>
              <a:gd name="connsiteY217" fmla="*/ 836295 h 4455794"/>
              <a:gd name="connsiteX218" fmla="*/ 1308735 w 4601527"/>
              <a:gd name="connsiteY218" fmla="*/ 916305 h 4455794"/>
              <a:gd name="connsiteX219" fmla="*/ 1564958 w 4601527"/>
              <a:gd name="connsiteY219" fmla="*/ 1002030 h 4455794"/>
              <a:gd name="connsiteX220" fmla="*/ 1801178 w 4601527"/>
              <a:gd name="connsiteY220" fmla="*/ 1118235 h 4455794"/>
              <a:gd name="connsiteX221" fmla="*/ 1995488 w 4601527"/>
              <a:gd name="connsiteY221" fmla="*/ 1271588 h 4455794"/>
              <a:gd name="connsiteX222" fmla="*/ 2082165 w 4601527"/>
              <a:gd name="connsiteY222" fmla="*/ 1351598 h 4455794"/>
              <a:gd name="connsiteX223" fmla="*/ 2128838 w 4601527"/>
              <a:gd name="connsiteY223" fmla="*/ 1422083 h 4455794"/>
              <a:gd name="connsiteX224" fmla="*/ 2242185 w 4601527"/>
              <a:gd name="connsiteY224" fmla="*/ 1568768 h 4455794"/>
              <a:gd name="connsiteX225" fmla="*/ 2473643 w 4601527"/>
              <a:gd name="connsiteY225" fmla="*/ 1868805 h 4455794"/>
              <a:gd name="connsiteX226" fmla="*/ 2551748 w 4601527"/>
              <a:gd name="connsiteY226" fmla="*/ 2039303 h 4455794"/>
              <a:gd name="connsiteX227" fmla="*/ 2576513 w 4601527"/>
              <a:gd name="connsiteY227" fmla="*/ 2225993 h 4455794"/>
              <a:gd name="connsiteX228" fmla="*/ 2542223 w 4601527"/>
              <a:gd name="connsiteY228" fmla="*/ 2411730 h 4455794"/>
              <a:gd name="connsiteX229" fmla="*/ 2525078 w 4601527"/>
              <a:gd name="connsiteY229" fmla="*/ 2455545 h 4455794"/>
              <a:gd name="connsiteX230" fmla="*/ 2505075 w 4601527"/>
              <a:gd name="connsiteY230" fmla="*/ 2499360 h 4455794"/>
              <a:gd name="connsiteX231" fmla="*/ 2458403 w 4601527"/>
              <a:gd name="connsiteY231" fmla="*/ 2586038 h 4455794"/>
              <a:gd name="connsiteX232" fmla="*/ 2360295 w 4601527"/>
              <a:gd name="connsiteY232" fmla="*/ 2762250 h 4455794"/>
              <a:gd name="connsiteX233" fmla="*/ 2318385 w 4601527"/>
              <a:gd name="connsiteY233" fmla="*/ 2855595 h 4455794"/>
              <a:gd name="connsiteX234" fmla="*/ 2309813 w 4601527"/>
              <a:gd name="connsiteY234" fmla="*/ 2879408 h 4455794"/>
              <a:gd name="connsiteX235" fmla="*/ 2301240 w 4601527"/>
              <a:gd name="connsiteY235" fmla="*/ 2904173 h 4455794"/>
              <a:gd name="connsiteX236" fmla="*/ 2287905 w 4601527"/>
              <a:gd name="connsiteY236" fmla="*/ 2952750 h 4455794"/>
              <a:gd name="connsiteX237" fmla="*/ 2279333 w 4601527"/>
              <a:gd name="connsiteY237" fmla="*/ 2992755 h 4455794"/>
              <a:gd name="connsiteX238" fmla="*/ 2238375 w 4601527"/>
              <a:gd name="connsiteY238" fmla="*/ 2917508 h 4455794"/>
              <a:gd name="connsiteX239" fmla="*/ 2184083 w 4601527"/>
              <a:gd name="connsiteY239" fmla="*/ 2847023 h 4455794"/>
              <a:gd name="connsiteX240" fmla="*/ 2119313 w 4601527"/>
              <a:gd name="connsiteY240" fmla="*/ 2785110 h 4455794"/>
              <a:gd name="connsiteX241" fmla="*/ 2046923 w 4601527"/>
              <a:gd name="connsiteY241" fmla="*/ 2731770 h 4455794"/>
              <a:gd name="connsiteX242" fmla="*/ 1886903 w 4601527"/>
              <a:gd name="connsiteY242" fmla="*/ 2650808 h 4455794"/>
              <a:gd name="connsiteX243" fmla="*/ 1754505 w 4601527"/>
              <a:gd name="connsiteY243" fmla="*/ 2606040 h 4455794"/>
              <a:gd name="connsiteX244" fmla="*/ 1728788 w 4601527"/>
              <a:gd name="connsiteY244" fmla="*/ 2535555 h 4455794"/>
              <a:gd name="connsiteX245" fmla="*/ 1732598 w 4601527"/>
              <a:gd name="connsiteY245" fmla="*/ 2426018 h 4455794"/>
              <a:gd name="connsiteX246" fmla="*/ 1769745 w 4601527"/>
              <a:gd name="connsiteY246" fmla="*/ 2325053 h 4455794"/>
              <a:gd name="connsiteX247" fmla="*/ 1877378 w 4601527"/>
              <a:gd name="connsiteY247" fmla="*/ 2169795 h 4455794"/>
              <a:gd name="connsiteX248" fmla="*/ 1974533 w 4601527"/>
              <a:gd name="connsiteY248" fmla="*/ 2083118 h 4455794"/>
              <a:gd name="connsiteX249" fmla="*/ 2004060 w 4601527"/>
              <a:gd name="connsiteY249" fmla="*/ 2062163 h 4455794"/>
              <a:gd name="connsiteX250" fmla="*/ 2014538 w 4601527"/>
              <a:gd name="connsiteY250" fmla="*/ 2055495 h 4455794"/>
              <a:gd name="connsiteX251" fmla="*/ 2003108 w 4601527"/>
              <a:gd name="connsiteY251" fmla="*/ 2059305 h 4455794"/>
              <a:gd name="connsiteX252" fmla="*/ 1969770 w 4601527"/>
              <a:gd name="connsiteY252" fmla="*/ 2072640 h 4455794"/>
              <a:gd name="connsiteX253" fmla="*/ 1854518 w 4601527"/>
              <a:gd name="connsiteY253" fmla="*/ 2142173 h 4455794"/>
              <a:gd name="connsiteX254" fmla="*/ 1718310 w 4601527"/>
              <a:gd name="connsiteY254" fmla="*/ 2293620 h 4455794"/>
              <a:gd name="connsiteX255" fmla="*/ 1701165 w 4601527"/>
              <a:gd name="connsiteY255" fmla="*/ 2325053 h 4455794"/>
              <a:gd name="connsiteX256" fmla="*/ 1709738 w 4601527"/>
              <a:gd name="connsiteY256" fmla="*/ 2121218 h 4455794"/>
              <a:gd name="connsiteX257" fmla="*/ 1687830 w 4601527"/>
              <a:gd name="connsiteY257" fmla="*/ 1907858 h 4455794"/>
              <a:gd name="connsiteX258" fmla="*/ 1638300 w 4601527"/>
              <a:gd name="connsiteY258" fmla="*/ 1738313 h 4455794"/>
              <a:gd name="connsiteX259" fmla="*/ 1584008 w 4601527"/>
              <a:gd name="connsiteY259" fmla="*/ 1633538 h 4455794"/>
              <a:gd name="connsiteX260" fmla="*/ 1565910 w 4601527"/>
              <a:gd name="connsiteY260" fmla="*/ 1606868 h 4455794"/>
              <a:gd name="connsiteX261" fmla="*/ 1559243 w 4601527"/>
              <a:gd name="connsiteY261" fmla="*/ 1598295 h 4455794"/>
              <a:gd name="connsiteX262" fmla="*/ 1563053 w 4601527"/>
              <a:gd name="connsiteY262" fmla="*/ 1608773 h 4455794"/>
              <a:gd name="connsiteX263" fmla="*/ 1573530 w 4601527"/>
              <a:gd name="connsiteY263" fmla="*/ 1638300 h 4455794"/>
              <a:gd name="connsiteX264" fmla="*/ 1604010 w 4601527"/>
              <a:gd name="connsiteY264" fmla="*/ 1748790 h 4455794"/>
              <a:gd name="connsiteX265" fmla="*/ 1628775 w 4601527"/>
              <a:gd name="connsiteY265" fmla="*/ 1915478 h 4455794"/>
              <a:gd name="connsiteX266" fmla="*/ 1639253 w 4601527"/>
              <a:gd name="connsiteY266" fmla="*/ 2122170 h 4455794"/>
              <a:gd name="connsiteX267" fmla="*/ 1641158 w 4601527"/>
              <a:gd name="connsiteY267" fmla="*/ 2330768 h 4455794"/>
              <a:gd name="connsiteX268" fmla="*/ 1639253 w 4601527"/>
              <a:gd name="connsiteY268" fmla="*/ 2440305 h 4455794"/>
              <a:gd name="connsiteX269" fmla="*/ 1639253 w 4601527"/>
              <a:gd name="connsiteY269" fmla="*/ 2441258 h 4455794"/>
              <a:gd name="connsiteX270" fmla="*/ 1622108 w 4601527"/>
              <a:gd name="connsiteY270" fmla="*/ 2482215 h 4455794"/>
              <a:gd name="connsiteX271" fmla="*/ 1617345 w 4601527"/>
              <a:gd name="connsiteY271" fmla="*/ 2535555 h 4455794"/>
              <a:gd name="connsiteX272" fmla="*/ 1624965 w 4601527"/>
              <a:gd name="connsiteY272" fmla="*/ 2568893 h 4455794"/>
              <a:gd name="connsiteX273" fmla="*/ 1566863 w 4601527"/>
              <a:gd name="connsiteY273" fmla="*/ 2554605 h 4455794"/>
              <a:gd name="connsiteX274" fmla="*/ 1274445 w 4601527"/>
              <a:gd name="connsiteY274" fmla="*/ 2478405 h 4455794"/>
              <a:gd name="connsiteX275" fmla="*/ 1141095 w 4601527"/>
              <a:gd name="connsiteY275" fmla="*/ 2436495 h 4455794"/>
              <a:gd name="connsiteX276" fmla="*/ 1078230 w 4601527"/>
              <a:gd name="connsiteY276" fmla="*/ 2414588 h 4455794"/>
              <a:gd name="connsiteX277" fmla="*/ 1018223 w 4601527"/>
              <a:gd name="connsiteY277" fmla="*/ 2390775 h 4455794"/>
              <a:gd name="connsiteX278" fmla="*/ 906780 w 4601527"/>
              <a:gd name="connsiteY278" fmla="*/ 2340293 h 4455794"/>
              <a:gd name="connsiteX279" fmla="*/ 809625 w 4601527"/>
              <a:gd name="connsiteY279" fmla="*/ 2286000 h 4455794"/>
              <a:gd name="connsiteX280" fmla="*/ 726758 w 4601527"/>
              <a:gd name="connsiteY280" fmla="*/ 2226945 h 4455794"/>
              <a:gd name="connsiteX281" fmla="*/ 659130 w 4601527"/>
              <a:gd name="connsiteY281" fmla="*/ 2165985 h 4455794"/>
              <a:gd name="connsiteX282" fmla="*/ 571500 w 4601527"/>
              <a:gd name="connsiteY282" fmla="*/ 2049780 h 4455794"/>
              <a:gd name="connsiteX283" fmla="*/ 563880 w 4601527"/>
              <a:gd name="connsiteY283" fmla="*/ 2036445 h 4455794"/>
              <a:gd name="connsiteX284" fmla="*/ 558165 w 4601527"/>
              <a:gd name="connsiteY284" fmla="*/ 2024063 h 4455794"/>
              <a:gd name="connsiteX285" fmla="*/ 547688 w 4601527"/>
              <a:gd name="connsiteY285" fmla="*/ 2001203 h 4455794"/>
              <a:gd name="connsiteX286" fmla="*/ 534353 w 4601527"/>
              <a:gd name="connsiteY286" fmla="*/ 1964055 h 4455794"/>
              <a:gd name="connsiteX287" fmla="*/ 525780 w 4601527"/>
              <a:gd name="connsiteY287" fmla="*/ 1931670 h 4455794"/>
              <a:gd name="connsiteX288" fmla="*/ 528638 w 4601527"/>
              <a:gd name="connsiteY288" fmla="*/ 1965008 h 4455794"/>
              <a:gd name="connsiteX289" fmla="*/ 536258 w 4601527"/>
              <a:gd name="connsiteY289" fmla="*/ 2005013 h 4455794"/>
              <a:gd name="connsiteX290" fmla="*/ 542925 w 4601527"/>
              <a:gd name="connsiteY290" fmla="*/ 2030730 h 4455794"/>
              <a:gd name="connsiteX291" fmla="*/ 546735 w 4601527"/>
              <a:gd name="connsiteY291" fmla="*/ 2045018 h 4455794"/>
              <a:gd name="connsiteX292" fmla="*/ 552450 w 4601527"/>
              <a:gd name="connsiteY292" fmla="*/ 2059305 h 4455794"/>
              <a:gd name="connsiteX293" fmla="*/ 626745 w 4601527"/>
              <a:gd name="connsiteY293" fmla="*/ 2195513 h 4455794"/>
              <a:gd name="connsiteX294" fmla="*/ 689610 w 4601527"/>
              <a:gd name="connsiteY294" fmla="*/ 2269808 h 4455794"/>
              <a:gd name="connsiteX295" fmla="*/ 769620 w 4601527"/>
              <a:gd name="connsiteY295" fmla="*/ 2343150 h 4455794"/>
              <a:gd name="connsiteX296" fmla="*/ 866775 w 4601527"/>
              <a:gd name="connsiteY296" fmla="*/ 2413635 h 4455794"/>
              <a:gd name="connsiteX297" fmla="*/ 978218 w 4601527"/>
              <a:gd name="connsiteY297" fmla="*/ 2478405 h 4455794"/>
              <a:gd name="connsiteX298" fmla="*/ 1039178 w 4601527"/>
              <a:gd name="connsiteY298" fmla="*/ 2508885 h 4455794"/>
              <a:gd name="connsiteX299" fmla="*/ 1102995 w 4601527"/>
              <a:gd name="connsiteY299" fmla="*/ 2537460 h 4455794"/>
              <a:gd name="connsiteX300" fmla="*/ 1238250 w 4601527"/>
              <a:gd name="connsiteY300" fmla="*/ 2590800 h 4455794"/>
              <a:gd name="connsiteX301" fmla="*/ 1298258 w 4601527"/>
              <a:gd name="connsiteY301" fmla="*/ 2611755 h 4455794"/>
              <a:gd name="connsiteX302" fmla="*/ 1173480 w 4601527"/>
              <a:gd name="connsiteY302" fmla="*/ 2620328 h 4455794"/>
              <a:gd name="connsiteX303" fmla="*/ 971550 w 4601527"/>
              <a:gd name="connsiteY303" fmla="*/ 2660333 h 4455794"/>
              <a:gd name="connsiteX304" fmla="*/ 774383 w 4601527"/>
              <a:gd name="connsiteY304" fmla="*/ 2687003 h 4455794"/>
              <a:gd name="connsiteX305" fmla="*/ 588645 w 4601527"/>
              <a:gd name="connsiteY305" fmla="*/ 2687003 h 4455794"/>
              <a:gd name="connsiteX306" fmla="*/ 276225 w 4601527"/>
              <a:gd name="connsiteY306" fmla="*/ 2634615 h 4455794"/>
              <a:gd name="connsiteX307" fmla="*/ 159068 w 4601527"/>
              <a:gd name="connsiteY307" fmla="*/ 2597468 h 4455794"/>
              <a:gd name="connsiteX308" fmla="*/ 111443 w 4601527"/>
              <a:gd name="connsiteY308" fmla="*/ 2579370 h 4455794"/>
              <a:gd name="connsiteX309" fmla="*/ 72390 w 4601527"/>
              <a:gd name="connsiteY309" fmla="*/ 2562225 h 4455794"/>
              <a:gd name="connsiteX310" fmla="*/ 55245 w 4601527"/>
              <a:gd name="connsiteY310" fmla="*/ 2555558 h 4455794"/>
              <a:gd name="connsiteX311" fmla="*/ 40958 w 4601527"/>
              <a:gd name="connsiteY311" fmla="*/ 2548890 h 4455794"/>
              <a:gd name="connsiteX312" fmla="*/ 18098 w 4601527"/>
              <a:gd name="connsiteY312" fmla="*/ 2538413 h 4455794"/>
              <a:gd name="connsiteX313" fmla="*/ 0 w 4601527"/>
              <a:gd name="connsiteY313" fmla="*/ 2529840 h 4455794"/>
              <a:gd name="connsiteX314" fmla="*/ 17145 w 4601527"/>
              <a:gd name="connsiteY314" fmla="*/ 2541270 h 4455794"/>
              <a:gd name="connsiteX315" fmla="*/ 38100 w 4601527"/>
              <a:gd name="connsiteY315" fmla="*/ 2555558 h 4455794"/>
              <a:gd name="connsiteX316" fmla="*/ 51435 w 4601527"/>
              <a:gd name="connsiteY316" fmla="*/ 2564130 h 4455794"/>
              <a:gd name="connsiteX317" fmla="*/ 66675 w 4601527"/>
              <a:gd name="connsiteY317" fmla="*/ 2573655 h 4455794"/>
              <a:gd name="connsiteX318" fmla="*/ 103823 w 4601527"/>
              <a:gd name="connsiteY318" fmla="*/ 2595563 h 4455794"/>
              <a:gd name="connsiteX319" fmla="*/ 149543 w 4601527"/>
              <a:gd name="connsiteY319" fmla="*/ 2619375 h 4455794"/>
              <a:gd name="connsiteX320" fmla="*/ 263843 w 4601527"/>
              <a:gd name="connsiteY320" fmla="*/ 2669858 h 4455794"/>
              <a:gd name="connsiteX321" fmla="*/ 581978 w 4601527"/>
              <a:gd name="connsiteY321" fmla="*/ 2747963 h 4455794"/>
              <a:gd name="connsiteX322" fmla="*/ 776288 w 4601527"/>
              <a:gd name="connsiteY322" fmla="*/ 2755583 h 4455794"/>
              <a:gd name="connsiteX323" fmla="*/ 983933 w 4601527"/>
              <a:gd name="connsiteY323" fmla="*/ 2730818 h 4455794"/>
              <a:gd name="connsiteX324" fmla="*/ 1182053 w 4601527"/>
              <a:gd name="connsiteY324" fmla="*/ 2687955 h 4455794"/>
              <a:gd name="connsiteX325" fmla="*/ 1365885 w 4601527"/>
              <a:gd name="connsiteY325" fmla="*/ 2674620 h 4455794"/>
              <a:gd name="connsiteX326" fmla="*/ 1534478 w 4601527"/>
              <a:gd name="connsiteY326" fmla="*/ 2687003 h 4455794"/>
              <a:gd name="connsiteX327" fmla="*/ 1550670 w 4601527"/>
              <a:gd name="connsiteY327" fmla="*/ 2689860 h 4455794"/>
              <a:gd name="connsiteX328" fmla="*/ 1837373 w 4601527"/>
              <a:gd name="connsiteY328" fmla="*/ 2779395 h 4455794"/>
              <a:gd name="connsiteX329" fmla="*/ 1974533 w 4601527"/>
              <a:gd name="connsiteY329" fmla="*/ 2847023 h 4455794"/>
              <a:gd name="connsiteX330" fmla="*/ 2034540 w 4601527"/>
              <a:gd name="connsiteY330" fmla="*/ 2888933 h 4455794"/>
              <a:gd name="connsiteX331" fmla="*/ 2087880 w 4601527"/>
              <a:gd name="connsiteY331" fmla="*/ 2936558 h 4455794"/>
              <a:gd name="connsiteX332" fmla="*/ 2132648 w 4601527"/>
              <a:gd name="connsiteY332" fmla="*/ 2988945 h 4455794"/>
              <a:gd name="connsiteX333" fmla="*/ 2166938 w 4601527"/>
              <a:gd name="connsiteY333" fmla="*/ 3045143 h 4455794"/>
              <a:gd name="connsiteX334" fmla="*/ 2190750 w 4601527"/>
              <a:gd name="connsiteY334" fmla="*/ 3105150 h 4455794"/>
              <a:gd name="connsiteX335" fmla="*/ 2205038 w 4601527"/>
              <a:gd name="connsiteY335" fmla="*/ 3168968 h 4455794"/>
              <a:gd name="connsiteX336" fmla="*/ 2213610 w 4601527"/>
              <a:gd name="connsiteY336" fmla="*/ 3301365 h 4455794"/>
              <a:gd name="connsiteX337" fmla="*/ 2209800 w 4601527"/>
              <a:gd name="connsiteY337" fmla="*/ 3433763 h 4455794"/>
              <a:gd name="connsiteX338" fmla="*/ 2204085 w 4601527"/>
              <a:gd name="connsiteY338" fmla="*/ 3593783 h 4455794"/>
              <a:gd name="connsiteX339" fmla="*/ 2183130 w 4601527"/>
              <a:gd name="connsiteY339" fmla="*/ 3585210 h 4455794"/>
              <a:gd name="connsiteX340" fmla="*/ 2138363 w 4601527"/>
              <a:gd name="connsiteY340" fmla="*/ 3569018 h 4455794"/>
              <a:gd name="connsiteX341" fmla="*/ 2092643 w 4601527"/>
              <a:gd name="connsiteY341" fmla="*/ 3553778 h 4455794"/>
              <a:gd name="connsiteX342" fmla="*/ 1994535 w 4601527"/>
              <a:gd name="connsiteY342" fmla="*/ 3526155 h 4455794"/>
              <a:gd name="connsiteX343" fmla="*/ 1884998 w 4601527"/>
              <a:gd name="connsiteY343" fmla="*/ 3509963 h 4455794"/>
              <a:gd name="connsiteX344" fmla="*/ 1826895 w 4601527"/>
              <a:gd name="connsiteY344" fmla="*/ 3509963 h 4455794"/>
              <a:gd name="connsiteX345" fmla="*/ 1769745 w 4601527"/>
              <a:gd name="connsiteY345" fmla="*/ 3516630 h 4455794"/>
              <a:gd name="connsiteX346" fmla="*/ 1662113 w 4601527"/>
              <a:gd name="connsiteY346" fmla="*/ 3535680 h 4455794"/>
              <a:gd name="connsiteX347" fmla="*/ 1564005 w 4601527"/>
              <a:gd name="connsiteY347" fmla="*/ 3541395 h 4455794"/>
              <a:gd name="connsiteX348" fmla="*/ 1470660 w 4601527"/>
              <a:gd name="connsiteY348" fmla="*/ 3526155 h 4455794"/>
              <a:gd name="connsiteX349" fmla="*/ 1385888 w 4601527"/>
              <a:gd name="connsiteY349" fmla="*/ 3492818 h 4455794"/>
              <a:gd name="connsiteX350" fmla="*/ 1309688 w 4601527"/>
              <a:gd name="connsiteY350" fmla="*/ 3443288 h 4455794"/>
              <a:gd name="connsiteX351" fmla="*/ 1236345 w 4601527"/>
              <a:gd name="connsiteY351" fmla="*/ 3386138 h 4455794"/>
              <a:gd name="connsiteX352" fmla="*/ 1199198 w 4601527"/>
              <a:gd name="connsiteY352" fmla="*/ 3358515 h 4455794"/>
              <a:gd name="connsiteX353" fmla="*/ 1161098 w 4601527"/>
              <a:gd name="connsiteY353" fmla="*/ 3333750 h 4455794"/>
              <a:gd name="connsiteX354" fmla="*/ 1011555 w 4601527"/>
              <a:gd name="connsiteY354" fmla="*/ 3264218 h 4455794"/>
              <a:gd name="connsiteX355" fmla="*/ 880110 w 4601527"/>
              <a:gd name="connsiteY355" fmla="*/ 3232785 h 4455794"/>
              <a:gd name="connsiteX356" fmla="*/ 825818 w 4601527"/>
              <a:gd name="connsiteY356" fmla="*/ 3227070 h 4455794"/>
              <a:gd name="connsiteX357" fmla="*/ 780098 w 4601527"/>
              <a:gd name="connsiteY357" fmla="*/ 3226118 h 4455794"/>
              <a:gd name="connsiteX358" fmla="*/ 761048 w 4601527"/>
              <a:gd name="connsiteY358" fmla="*/ 3226118 h 4455794"/>
              <a:gd name="connsiteX359" fmla="*/ 743903 w 4601527"/>
              <a:gd name="connsiteY359" fmla="*/ 3227070 h 4455794"/>
              <a:gd name="connsiteX360" fmla="*/ 717233 w 4601527"/>
              <a:gd name="connsiteY360" fmla="*/ 3228975 h 4455794"/>
              <a:gd name="connsiteX361" fmla="*/ 695325 w 4601527"/>
              <a:gd name="connsiteY361" fmla="*/ 3230880 h 4455794"/>
              <a:gd name="connsiteX362" fmla="*/ 717233 w 4601527"/>
              <a:gd name="connsiteY362" fmla="*/ 3232785 h 4455794"/>
              <a:gd name="connsiteX363" fmla="*/ 742950 w 4601527"/>
              <a:gd name="connsiteY363" fmla="*/ 3235643 h 4455794"/>
              <a:gd name="connsiteX364" fmla="*/ 759143 w 4601527"/>
              <a:gd name="connsiteY364" fmla="*/ 3237548 h 4455794"/>
              <a:gd name="connsiteX365" fmla="*/ 778193 w 4601527"/>
              <a:gd name="connsiteY365" fmla="*/ 3241358 h 4455794"/>
              <a:gd name="connsiteX366" fmla="*/ 822008 w 4601527"/>
              <a:gd name="connsiteY366" fmla="*/ 3250883 h 4455794"/>
              <a:gd name="connsiteX367" fmla="*/ 872490 w 4601527"/>
              <a:gd name="connsiteY367" fmla="*/ 3265170 h 4455794"/>
              <a:gd name="connsiteX368" fmla="*/ 990600 w 4601527"/>
              <a:gd name="connsiteY368" fmla="*/ 3312795 h 4455794"/>
              <a:gd name="connsiteX369" fmla="*/ 1119188 w 4601527"/>
              <a:gd name="connsiteY369" fmla="*/ 3393758 h 4455794"/>
              <a:gd name="connsiteX370" fmla="*/ 1183005 w 4601527"/>
              <a:gd name="connsiteY370" fmla="*/ 3449003 h 4455794"/>
              <a:gd name="connsiteX371" fmla="*/ 1252538 w 4601527"/>
              <a:gd name="connsiteY371" fmla="*/ 3513773 h 4455794"/>
              <a:gd name="connsiteX372" fmla="*/ 1337310 w 4601527"/>
              <a:gd name="connsiteY372" fmla="*/ 3577590 h 4455794"/>
              <a:gd name="connsiteX373" fmla="*/ 1441133 w 4601527"/>
              <a:gd name="connsiteY373" fmla="*/ 3624263 h 4455794"/>
              <a:gd name="connsiteX374" fmla="*/ 1557338 w 4601527"/>
              <a:gd name="connsiteY374" fmla="*/ 3646170 h 4455794"/>
              <a:gd name="connsiteX375" fmla="*/ 1677353 w 4601527"/>
              <a:gd name="connsiteY375" fmla="*/ 3640455 h 4455794"/>
              <a:gd name="connsiteX376" fmla="*/ 1784985 w 4601527"/>
              <a:gd name="connsiteY376" fmla="*/ 3620453 h 4455794"/>
              <a:gd name="connsiteX377" fmla="*/ 2187893 w 4601527"/>
              <a:gd name="connsiteY377" fmla="*/ 3732848 h 4455794"/>
              <a:gd name="connsiteX378" fmla="*/ 2179320 w 4601527"/>
              <a:gd name="connsiteY378" fmla="*/ 4099560 h 4455794"/>
              <a:gd name="connsiteX379" fmla="*/ 2156460 w 4601527"/>
              <a:gd name="connsiteY379" fmla="*/ 4232910 h 4455794"/>
              <a:gd name="connsiteX380" fmla="*/ 2107883 w 4601527"/>
              <a:gd name="connsiteY380" fmla="*/ 4342448 h 4455794"/>
              <a:gd name="connsiteX381" fmla="*/ 2041208 w 4601527"/>
              <a:gd name="connsiteY381" fmla="*/ 4426268 h 4455794"/>
              <a:gd name="connsiteX382" fmla="*/ 2011680 w 4601527"/>
              <a:gd name="connsiteY382" fmla="*/ 4455795 h 4455794"/>
              <a:gd name="connsiteX383" fmla="*/ 2564130 w 4601527"/>
              <a:gd name="connsiteY383" fmla="*/ 4455795 h 4455794"/>
              <a:gd name="connsiteX384" fmla="*/ 2511743 w 4601527"/>
              <a:gd name="connsiteY384" fmla="*/ 4330065 h 4455794"/>
              <a:gd name="connsiteX385" fmla="*/ 2488883 w 4601527"/>
              <a:gd name="connsiteY385" fmla="*/ 4210050 h 4455794"/>
              <a:gd name="connsiteX386" fmla="*/ 2479358 w 4601527"/>
              <a:gd name="connsiteY386" fmla="*/ 4075748 h 4455794"/>
              <a:gd name="connsiteX387" fmla="*/ 2466023 w 4601527"/>
              <a:gd name="connsiteY387" fmla="*/ 3856673 h 4455794"/>
              <a:gd name="connsiteX388" fmla="*/ 2464118 w 4601527"/>
              <a:gd name="connsiteY388" fmla="*/ 3820478 h 4455794"/>
              <a:gd name="connsiteX389" fmla="*/ 2506980 w 4601527"/>
              <a:gd name="connsiteY389" fmla="*/ 3620453 h 4455794"/>
              <a:gd name="connsiteX390" fmla="*/ 2518410 w 4601527"/>
              <a:gd name="connsiteY390" fmla="*/ 3589020 h 4455794"/>
              <a:gd name="connsiteX391" fmla="*/ 2540318 w 4601527"/>
              <a:gd name="connsiteY391" fmla="*/ 3543300 h 4455794"/>
              <a:gd name="connsiteX392" fmla="*/ 2545080 w 4601527"/>
              <a:gd name="connsiteY392" fmla="*/ 3532823 h 4455794"/>
              <a:gd name="connsiteX393" fmla="*/ 2563178 w 4601527"/>
              <a:gd name="connsiteY393" fmla="*/ 3501390 h 4455794"/>
              <a:gd name="connsiteX394" fmla="*/ 2607945 w 4601527"/>
              <a:gd name="connsiteY394" fmla="*/ 3441383 h 4455794"/>
              <a:gd name="connsiteX395" fmla="*/ 2608898 w 4601527"/>
              <a:gd name="connsiteY395" fmla="*/ 3441383 h 4455794"/>
              <a:gd name="connsiteX396" fmla="*/ 2669858 w 4601527"/>
              <a:gd name="connsiteY396" fmla="*/ 3406140 h 4455794"/>
              <a:gd name="connsiteX397" fmla="*/ 2743200 w 4601527"/>
              <a:gd name="connsiteY397" fmla="*/ 3372803 h 4455794"/>
              <a:gd name="connsiteX398" fmla="*/ 2899410 w 4601527"/>
              <a:gd name="connsiteY398" fmla="*/ 3319463 h 4455794"/>
              <a:gd name="connsiteX399" fmla="*/ 2981325 w 4601527"/>
              <a:gd name="connsiteY399" fmla="*/ 3313748 h 4455794"/>
              <a:gd name="connsiteX400" fmla="*/ 3023235 w 4601527"/>
              <a:gd name="connsiteY400" fmla="*/ 3317558 h 4455794"/>
              <a:gd name="connsiteX401" fmla="*/ 3044190 w 4601527"/>
              <a:gd name="connsiteY401" fmla="*/ 3321368 h 4455794"/>
              <a:gd name="connsiteX402" fmla="*/ 3065145 w 4601527"/>
              <a:gd name="connsiteY402" fmla="*/ 3326130 h 4455794"/>
              <a:gd name="connsiteX403" fmla="*/ 3231833 w 4601527"/>
              <a:gd name="connsiteY403" fmla="*/ 3390900 h 4455794"/>
              <a:gd name="connsiteX404" fmla="*/ 3394710 w 4601527"/>
              <a:gd name="connsiteY404" fmla="*/ 3460433 h 4455794"/>
              <a:gd name="connsiteX405" fmla="*/ 3557588 w 4601527"/>
              <a:gd name="connsiteY405" fmla="*/ 3495675 h 4455794"/>
              <a:gd name="connsiteX406" fmla="*/ 3633788 w 4601527"/>
              <a:gd name="connsiteY406" fmla="*/ 3492818 h 4455794"/>
              <a:gd name="connsiteX407" fmla="*/ 3701415 w 4601527"/>
              <a:gd name="connsiteY407" fmla="*/ 3481388 h 4455794"/>
              <a:gd name="connsiteX408" fmla="*/ 3811905 w 4601527"/>
              <a:gd name="connsiteY408" fmla="*/ 3452813 h 4455794"/>
              <a:gd name="connsiteX409" fmla="*/ 3894773 w 4601527"/>
              <a:gd name="connsiteY409" fmla="*/ 3432810 h 4455794"/>
              <a:gd name="connsiteX410" fmla="*/ 3948113 w 4601527"/>
              <a:gd name="connsiteY410" fmla="*/ 3425190 h 4455794"/>
              <a:gd name="connsiteX411" fmla="*/ 3967163 w 4601527"/>
              <a:gd name="connsiteY411" fmla="*/ 3423285 h 4455794"/>
              <a:gd name="connsiteX412" fmla="*/ 3948113 w 4601527"/>
              <a:gd name="connsiteY412" fmla="*/ 3421380 h 4455794"/>
              <a:gd name="connsiteX413" fmla="*/ 3892868 w 4601527"/>
              <a:gd name="connsiteY413" fmla="*/ 3419475 h 4455794"/>
              <a:gd name="connsiteX414" fmla="*/ 3806190 w 4601527"/>
              <a:gd name="connsiteY414" fmla="*/ 3426143 h 4455794"/>
              <a:gd name="connsiteX415" fmla="*/ 3693795 w 4601527"/>
              <a:gd name="connsiteY415" fmla="*/ 3439478 h 4455794"/>
              <a:gd name="connsiteX416" fmla="*/ 3563303 w 4601527"/>
              <a:gd name="connsiteY416" fmla="*/ 3437573 h 4455794"/>
              <a:gd name="connsiteX417" fmla="*/ 3421380 w 4601527"/>
              <a:gd name="connsiteY417" fmla="*/ 3393758 h 4455794"/>
              <a:gd name="connsiteX418" fmla="*/ 3267075 w 4601527"/>
              <a:gd name="connsiteY418" fmla="*/ 3317558 h 4455794"/>
              <a:gd name="connsiteX419" fmla="*/ 3078480 w 4601527"/>
              <a:gd name="connsiteY419" fmla="*/ 3242310 h 4455794"/>
              <a:gd name="connsiteX420" fmla="*/ 3064193 w 4601527"/>
              <a:gd name="connsiteY420" fmla="*/ 3239453 h 4455794"/>
              <a:gd name="connsiteX421" fmla="*/ 3035618 w 4601527"/>
              <a:gd name="connsiteY421" fmla="*/ 3234690 h 4455794"/>
              <a:gd name="connsiteX422" fmla="*/ 2983230 w 4601527"/>
              <a:gd name="connsiteY422" fmla="*/ 3230880 h 4455794"/>
              <a:gd name="connsiteX423" fmla="*/ 2881313 w 4601527"/>
              <a:gd name="connsiteY423" fmla="*/ 3241358 h 4455794"/>
              <a:gd name="connsiteX424" fmla="*/ 2864168 w 4601527"/>
              <a:gd name="connsiteY424" fmla="*/ 3246120 h 4455794"/>
              <a:gd name="connsiteX425" fmla="*/ 2897505 w 4601527"/>
              <a:gd name="connsiteY425" fmla="*/ 3227070 h 4455794"/>
              <a:gd name="connsiteX426" fmla="*/ 2919413 w 4601527"/>
              <a:gd name="connsiteY426" fmla="*/ 3220403 h 4455794"/>
              <a:gd name="connsiteX427" fmla="*/ 3065145 w 4601527"/>
              <a:gd name="connsiteY427" fmla="*/ 3187065 h 4455794"/>
              <a:gd name="connsiteX428" fmla="*/ 3220403 w 4601527"/>
              <a:gd name="connsiteY428" fmla="*/ 3165158 h 4455794"/>
              <a:gd name="connsiteX429" fmla="*/ 3533775 w 4601527"/>
              <a:gd name="connsiteY429" fmla="*/ 3125153 h 4455794"/>
              <a:gd name="connsiteX430" fmla="*/ 3683318 w 4601527"/>
              <a:gd name="connsiteY430" fmla="*/ 3089910 h 4455794"/>
              <a:gd name="connsiteX431" fmla="*/ 3821430 w 4601527"/>
              <a:gd name="connsiteY431" fmla="*/ 3038475 h 4455794"/>
              <a:gd name="connsiteX432" fmla="*/ 3946208 w 4601527"/>
              <a:gd name="connsiteY432" fmla="*/ 2975610 h 4455794"/>
              <a:gd name="connsiteX433" fmla="*/ 4003358 w 4601527"/>
              <a:gd name="connsiteY433" fmla="*/ 2942273 h 4455794"/>
              <a:gd name="connsiteX434" fmla="*/ 4057650 w 4601527"/>
              <a:gd name="connsiteY434" fmla="*/ 2907983 h 4455794"/>
              <a:gd name="connsiteX435" fmla="*/ 4246245 w 4601527"/>
              <a:gd name="connsiteY435" fmla="*/ 2771775 h 4455794"/>
              <a:gd name="connsiteX436" fmla="*/ 4507230 w 4601527"/>
              <a:gd name="connsiteY436" fmla="*/ 2563178 h 4455794"/>
              <a:gd name="connsiteX437" fmla="*/ 4601528 w 4601527"/>
              <a:gd name="connsiteY437" fmla="*/ 2485073 h 4455794"/>
              <a:gd name="connsiteX438" fmla="*/ 4496753 w 4601527"/>
              <a:gd name="connsiteY438" fmla="*/ 2555558 h 4455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</a:cxnLst>
            <a:rect l="l" t="t" r="r" b="b"/>
            <a:pathLst>
              <a:path w="4601527" h="4455794">
                <a:moveTo>
                  <a:pt x="4496753" y="2555558"/>
                </a:moveTo>
                <a:cubicBezTo>
                  <a:pt x="4431030" y="2598420"/>
                  <a:pt x="4335780" y="2662238"/>
                  <a:pt x="4218623" y="2740343"/>
                </a:cubicBezTo>
                <a:cubicBezTo>
                  <a:pt x="4159568" y="2779395"/>
                  <a:pt x="4095750" y="2820353"/>
                  <a:pt x="4024313" y="2861310"/>
                </a:cubicBezTo>
                <a:cubicBezTo>
                  <a:pt x="4007168" y="2871788"/>
                  <a:pt x="3988118" y="2881313"/>
                  <a:pt x="3970020" y="2891790"/>
                </a:cubicBezTo>
                <a:cubicBezTo>
                  <a:pt x="3950970" y="2901315"/>
                  <a:pt x="3932873" y="2911793"/>
                  <a:pt x="3912870" y="2921318"/>
                </a:cubicBezTo>
                <a:cubicBezTo>
                  <a:pt x="3873818" y="2940368"/>
                  <a:pt x="3833813" y="2958465"/>
                  <a:pt x="3791903" y="2975610"/>
                </a:cubicBezTo>
                <a:cubicBezTo>
                  <a:pt x="3749993" y="2992755"/>
                  <a:pt x="3706178" y="3006090"/>
                  <a:pt x="3660458" y="3018473"/>
                </a:cubicBezTo>
                <a:cubicBezTo>
                  <a:pt x="3614738" y="3030855"/>
                  <a:pt x="3567113" y="3039428"/>
                  <a:pt x="3518535" y="3047048"/>
                </a:cubicBezTo>
                <a:cubicBezTo>
                  <a:pt x="3420428" y="3062288"/>
                  <a:pt x="3316605" y="3070860"/>
                  <a:pt x="3208973" y="3083243"/>
                </a:cubicBezTo>
                <a:cubicBezTo>
                  <a:pt x="3155633" y="3089910"/>
                  <a:pt x="3101340" y="3096578"/>
                  <a:pt x="3048953" y="3106103"/>
                </a:cubicBezTo>
                <a:cubicBezTo>
                  <a:pt x="2996565" y="3115628"/>
                  <a:pt x="2944178" y="3128010"/>
                  <a:pt x="2894648" y="3144203"/>
                </a:cubicBezTo>
                <a:cubicBezTo>
                  <a:pt x="2794635" y="3175635"/>
                  <a:pt x="2700338" y="3221355"/>
                  <a:pt x="2624138" y="3284220"/>
                </a:cubicBezTo>
                <a:cubicBezTo>
                  <a:pt x="2547938" y="3347085"/>
                  <a:pt x="2491740" y="3424238"/>
                  <a:pt x="2453640" y="3501390"/>
                </a:cubicBezTo>
                <a:cubicBezTo>
                  <a:pt x="2453640" y="3502343"/>
                  <a:pt x="2452688" y="3503295"/>
                  <a:pt x="2452688" y="3503295"/>
                </a:cubicBezTo>
                <a:cubicBezTo>
                  <a:pt x="2452688" y="3473768"/>
                  <a:pt x="2451735" y="3443288"/>
                  <a:pt x="2452688" y="3414713"/>
                </a:cubicBezTo>
                <a:cubicBezTo>
                  <a:pt x="2454593" y="3369945"/>
                  <a:pt x="2457450" y="3324225"/>
                  <a:pt x="2461260" y="3278505"/>
                </a:cubicBezTo>
                <a:cubicBezTo>
                  <a:pt x="2466023" y="3230880"/>
                  <a:pt x="2469833" y="3183255"/>
                  <a:pt x="2477453" y="3133725"/>
                </a:cubicBezTo>
                <a:cubicBezTo>
                  <a:pt x="2480310" y="3108960"/>
                  <a:pt x="2485073" y="3085148"/>
                  <a:pt x="2488883" y="3060383"/>
                </a:cubicBezTo>
                <a:cubicBezTo>
                  <a:pt x="2490788" y="3048000"/>
                  <a:pt x="2493645" y="3035618"/>
                  <a:pt x="2495550" y="3023235"/>
                </a:cubicBezTo>
                <a:cubicBezTo>
                  <a:pt x="2497455" y="3010853"/>
                  <a:pt x="2500313" y="2998470"/>
                  <a:pt x="2503170" y="2986088"/>
                </a:cubicBezTo>
                <a:cubicBezTo>
                  <a:pt x="2506028" y="2973705"/>
                  <a:pt x="2508885" y="2961323"/>
                  <a:pt x="2511743" y="2948940"/>
                </a:cubicBezTo>
                <a:cubicBezTo>
                  <a:pt x="2514600" y="2936558"/>
                  <a:pt x="2518410" y="2924175"/>
                  <a:pt x="2521268" y="2911793"/>
                </a:cubicBezTo>
                <a:cubicBezTo>
                  <a:pt x="2526983" y="2887028"/>
                  <a:pt x="2535555" y="2862263"/>
                  <a:pt x="2542223" y="2837498"/>
                </a:cubicBezTo>
                <a:cubicBezTo>
                  <a:pt x="2546033" y="2825115"/>
                  <a:pt x="2550795" y="2812733"/>
                  <a:pt x="2554605" y="2800350"/>
                </a:cubicBezTo>
                <a:lnTo>
                  <a:pt x="2561273" y="2782253"/>
                </a:lnTo>
                <a:lnTo>
                  <a:pt x="2567940" y="2764155"/>
                </a:lnTo>
                <a:cubicBezTo>
                  <a:pt x="2572703" y="2751773"/>
                  <a:pt x="2577465" y="2739390"/>
                  <a:pt x="2582228" y="2727960"/>
                </a:cubicBezTo>
                <a:cubicBezTo>
                  <a:pt x="2586990" y="2715578"/>
                  <a:pt x="2592705" y="2704148"/>
                  <a:pt x="2597468" y="2691765"/>
                </a:cubicBezTo>
                <a:cubicBezTo>
                  <a:pt x="2602230" y="2679383"/>
                  <a:pt x="2608898" y="2667953"/>
                  <a:pt x="2614613" y="2656523"/>
                </a:cubicBezTo>
                <a:cubicBezTo>
                  <a:pt x="2620328" y="2645093"/>
                  <a:pt x="2626043" y="2632710"/>
                  <a:pt x="2631758" y="2621280"/>
                </a:cubicBezTo>
                <a:cubicBezTo>
                  <a:pt x="2637473" y="2609850"/>
                  <a:pt x="2644140" y="2598420"/>
                  <a:pt x="2649855" y="2586990"/>
                </a:cubicBezTo>
                <a:cubicBezTo>
                  <a:pt x="2656523" y="2576513"/>
                  <a:pt x="2663190" y="2565083"/>
                  <a:pt x="2669858" y="2554605"/>
                </a:cubicBezTo>
                <a:cubicBezTo>
                  <a:pt x="2673668" y="2548890"/>
                  <a:pt x="2676525" y="2543175"/>
                  <a:pt x="2679383" y="2538413"/>
                </a:cubicBezTo>
                <a:lnTo>
                  <a:pt x="2689860" y="2523173"/>
                </a:lnTo>
                <a:cubicBezTo>
                  <a:pt x="2697480" y="2512695"/>
                  <a:pt x="2704148" y="2502218"/>
                  <a:pt x="2710815" y="2492693"/>
                </a:cubicBezTo>
                <a:cubicBezTo>
                  <a:pt x="2726055" y="2472690"/>
                  <a:pt x="2740343" y="2452688"/>
                  <a:pt x="2756535" y="2435543"/>
                </a:cubicBezTo>
                <a:cubicBezTo>
                  <a:pt x="2820353" y="2361248"/>
                  <a:pt x="2893695" y="2302193"/>
                  <a:pt x="2971800" y="2259330"/>
                </a:cubicBezTo>
                <a:cubicBezTo>
                  <a:pt x="3032760" y="2225040"/>
                  <a:pt x="3096578" y="2200275"/>
                  <a:pt x="3159443" y="2184083"/>
                </a:cubicBezTo>
                <a:cubicBezTo>
                  <a:pt x="3183255" y="2192655"/>
                  <a:pt x="3208020" y="2205990"/>
                  <a:pt x="3231833" y="2222183"/>
                </a:cubicBezTo>
                <a:cubicBezTo>
                  <a:pt x="3266123" y="2244090"/>
                  <a:pt x="3300413" y="2271713"/>
                  <a:pt x="3340418" y="2297430"/>
                </a:cubicBezTo>
                <a:cubicBezTo>
                  <a:pt x="3380423" y="2323148"/>
                  <a:pt x="3422333" y="2343150"/>
                  <a:pt x="3464243" y="2359343"/>
                </a:cubicBezTo>
                <a:cubicBezTo>
                  <a:pt x="3506153" y="2375535"/>
                  <a:pt x="3548063" y="2386965"/>
                  <a:pt x="3588068" y="2394585"/>
                </a:cubicBezTo>
                <a:cubicBezTo>
                  <a:pt x="3598545" y="2396490"/>
                  <a:pt x="3608070" y="2398395"/>
                  <a:pt x="3617595" y="2399348"/>
                </a:cubicBezTo>
                <a:cubicBezTo>
                  <a:pt x="3627120" y="2400300"/>
                  <a:pt x="3637598" y="2401253"/>
                  <a:pt x="3647123" y="2403158"/>
                </a:cubicBezTo>
                <a:cubicBezTo>
                  <a:pt x="3656648" y="2404110"/>
                  <a:pt x="3666173" y="2405063"/>
                  <a:pt x="3675698" y="2405063"/>
                </a:cubicBezTo>
                <a:cubicBezTo>
                  <a:pt x="3685223" y="2406015"/>
                  <a:pt x="3693795" y="2406015"/>
                  <a:pt x="3703320" y="2406968"/>
                </a:cubicBezTo>
                <a:cubicBezTo>
                  <a:pt x="3739515" y="2406968"/>
                  <a:pt x="3772853" y="2406015"/>
                  <a:pt x="3803333" y="2402205"/>
                </a:cubicBezTo>
                <a:cubicBezTo>
                  <a:pt x="3818573" y="2400300"/>
                  <a:pt x="3832860" y="2398395"/>
                  <a:pt x="3846195" y="2395538"/>
                </a:cubicBezTo>
                <a:cubicBezTo>
                  <a:pt x="3859530" y="2392680"/>
                  <a:pt x="3871913" y="2390775"/>
                  <a:pt x="3884295" y="2387918"/>
                </a:cubicBezTo>
                <a:cubicBezTo>
                  <a:pt x="3895725" y="2385060"/>
                  <a:pt x="3907155" y="2382203"/>
                  <a:pt x="3916680" y="2379345"/>
                </a:cubicBezTo>
                <a:cubicBezTo>
                  <a:pt x="3926205" y="2376488"/>
                  <a:pt x="3935730" y="2373630"/>
                  <a:pt x="3943350" y="2370773"/>
                </a:cubicBezTo>
                <a:cubicBezTo>
                  <a:pt x="3950970" y="2367915"/>
                  <a:pt x="3958590" y="2366010"/>
                  <a:pt x="3964305" y="2363153"/>
                </a:cubicBezTo>
                <a:cubicBezTo>
                  <a:pt x="3970020" y="2361248"/>
                  <a:pt x="3975735" y="2358390"/>
                  <a:pt x="3979545" y="2357438"/>
                </a:cubicBezTo>
                <a:cubicBezTo>
                  <a:pt x="3987165" y="2354580"/>
                  <a:pt x="3990975" y="2352675"/>
                  <a:pt x="3991928" y="2352675"/>
                </a:cubicBezTo>
                <a:cubicBezTo>
                  <a:pt x="3990975" y="2352675"/>
                  <a:pt x="3986213" y="2353628"/>
                  <a:pt x="3978593" y="2354580"/>
                </a:cubicBezTo>
                <a:cubicBezTo>
                  <a:pt x="3973830" y="2355533"/>
                  <a:pt x="3969068" y="2356485"/>
                  <a:pt x="3962400" y="2357438"/>
                </a:cubicBezTo>
                <a:cubicBezTo>
                  <a:pt x="3955733" y="2358390"/>
                  <a:pt x="3949065" y="2359343"/>
                  <a:pt x="3940493" y="2360295"/>
                </a:cubicBezTo>
                <a:cubicBezTo>
                  <a:pt x="3908108" y="2365058"/>
                  <a:pt x="3859530" y="2368868"/>
                  <a:pt x="3801428" y="2366010"/>
                </a:cubicBezTo>
                <a:cubicBezTo>
                  <a:pt x="3771900" y="2365058"/>
                  <a:pt x="3740468" y="2362200"/>
                  <a:pt x="3707130" y="2357438"/>
                </a:cubicBezTo>
                <a:cubicBezTo>
                  <a:pt x="3698558" y="2356485"/>
                  <a:pt x="3689985" y="2354580"/>
                  <a:pt x="3681413" y="2352675"/>
                </a:cubicBezTo>
                <a:cubicBezTo>
                  <a:pt x="3672840" y="2351723"/>
                  <a:pt x="3664268" y="2349818"/>
                  <a:pt x="3655695" y="2347913"/>
                </a:cubicBezTo>
                <a:cubicBezTo>
                  <a:pt x="3647123" y="2346008"/>
                  <a:pt x="3637598" y="2344103"/>
                  <a:pt x="3629025" y="2342198"/>
                </a:cubicBezTo>
                <a:cubicBezTo>
                  <a:pt x="3620453" y="2340293"/>
                  <a:pt x="3610928" y="2337435"/>
                  <a:pt x="3602355" y="2334578"/>
                </a:cubicBezTo>
                <a:cubicBezTo>
                  <a:pt x="3566160" y="2324100"/>
                  <a:pt x="3528060" y="2311718"/>
                  <a:pt x="3490913" y="2294573"/>
                </a:cubicBezTo>
                <a:cubicBezTo>
                  <a:pt x="3453765" y="2278380"/>
                  <a:pt x="3415665" y="2258378"/>
                  <a:pt x="3379470" y="2235518"/>
                </a:cubicBezTo>
                <a:cubicBezTo>
                  <a:pt x="3342323" y="2211705"/>
                  <a:pt x="3306128" y="2185035"/>
                  <a:pt x="3267075" y="2162175"/>
                </a:cubicBezTo>
                <a:cubicBezTo>
                  <a:pt x="3267075" y="2162175"/>
                  <a:pt x="3267075" y="2162175"/>
                  <a:pt x="3267075" y="2162175"/>
                </a:cubicBezTo>
                <a:cubicBezTo>
                  <a:pt x="3328035" y="2154555"/>
                  <a:pt x="3389948" y="2151698"/>
                  <a:pt x="3448050" y="2142173"/>
                </a:cubicBezTo>
                <a:cubicBezTo>
                  <a:pt x="3486150" y="2135505"/>
                  <a:pt x="3522345" y="2125980"/>
                  <a:pt x="3554730" y="2113598"/>
                </a:cubicBezTo>
                <a:cubicBezTo>
                  <a:pt x="3562350" y="2110740"/>
                  <a:pt x="3569018" y="2107883"/>
                  <a:pt x="3575685" y="2105025"/>
                </a:cubicBezTo>
                <a:cubicBezTo>
                  <a:pt x="3576638" y="2105025"/>
                  <a:pt x="3576638" y="2105025"/>
                  <a:pt x="3577590" y="2105025"/>
                </a:cubicBezTo>
                <a:cubicBezTo>
                  <a:pt x="3652838" y="2084070"/>
                  <a:pt x="3729038" y="2044065"/>
                  <a:pt x="3800475" y="1992630"/>
                </a:cubicBezTo>
                <a:cubicBezTo>
                  <a:pt x="3836670" y="1966913"/>
                  <a:pt x="3869055" y="1940243"/>
                  <a:pt x="3900488" y="1914525"/>
                </a:cubicBezTo>
                <a:cubicBezTo>
                  <a:pt x="3931920" y="1887855"/>
                  <a:pt x="3960495" y="1862138"/>
                  <a:pt x="3988118" y="1837373"/>
                </a:cubicBezTo>
                <a:cubicBezTo>
                  <a:pt x="4043363" y="1786890"/>
                  <a:pt x="4090988" y="1738313"/>
                  <a:pt x="4127183" y="1693545"/>
                </a:cubicBezTo>
                <a:cubicBezTo>
                  <a:pt x="4163378" y="1648778"/>
                  <a:pt x="4188143" y="1609725"/>
                  <a:pt x="4203383" y="1582103"/>
                </a:cubicBezTo>
                <a:cubicBezTo>
                  <a:pt x="4207193" y="1575435"/>
                  <a:pt x="4210050" y="1568768"/>
                  <a:pt x="4212908" y="1563053"/>
                </a:cubicBezTo>
                <a:cubicBezTo>
                  <a:pt x="4215765" y="1557338"/>
                  <a:pt x="4217670" y="1552575"/>
                  <a:pt x="4219575" y="1548765"/>
                </a:cubicBezTo>
                <a:cubicBezTo>
                  <a:pt x="4222433" y="1542098"/>
                  <a:pt x="4224338" y="1538288"/>
                  <a:pt x="4224338" y="1537335"/>
                </a:cubicBezTo>
                <a:cubicBezTo>
                  <a:pt x="4223385" y="1538288"/>
                  <a:pt x="4221480" y="1541145"/>
                  <a:pt x="4216718" y="1546860"/>
                </a:cubicBezTo>
                <a:cubicBezTo>
                  <a:pt x="4213860" y="1549718"/>
                  <a:pt x="4211003" y="1554480"/>
                  <a:pt x="4207193" y="1559243"/>
                </a:cubicBezTo>
                <a:cubicBezTo>
                  <a:pt x="4203383" y="1564005"/>
                  <a:pt x="4198620" y="1568768"/>
                  <a:pt x="4193858" y="1575435"/>
                </a:cubicBezTo>
                <a:cubicBezTo>
                  <a:pt x="4173855" y="1599248"/>
                  <a:pt x="4142423" y="1632585"/>
                  <a:pt x="4101465" y="1668780"/>
                </a:cubicBezTo>
                <a:cubicBezTo>
                  <a:pt x="4060508" y="1705928"/>
                  <a:pt x="4008120" y="1745933"/>
                  <a:pt x="3950018" y="1790700"/>
                </a:cubicBezTo>
                <a:cubicBezTo>
                  <a:pt x="3890963" y="1835468"/>
                  <a:pt x="3827145" y="1885950"/>
                  <a:pt x="3759518" y="1934528"/>
                </a:cubicBezTo>
                <a:cubicBezTo>
                  <a:pt x="3691890" y="1983105"/>
                  <a:pt x="3624263" y="2023110"/>
                  <a:pt x="3558540" y="2047875"/>
                </a:cubicBezTo>
                <a:cubicBezTo>
                  <a:pt x="3541395" y="2054543"/>
                  <a:pt x="3524250" y="2060258"/>
                  <a:pt x="3507105" y="2065020"/>
                </a:cubicBezTo>
                <a:cubicBezTo>
                  <a:pt x="3485198" y="2068830"/>
                  <a:pt x="3463290" y="2071688"/>
                  <a:pt x="3439478" y="2072640"/>
                </a:cubicBezTo>
                <a:cubicBezTo>
                  <a:pt x="3405188" y="2074545"/>
                  <a:pt x="3368040" y="2073593"/>
                  <a:pt x="3327083" y="2072640"/>
                </a:cubicBezTo>
                <a:cubicBezTo>
                  <a:pt x="3287078" y="2071688"/>
                  <a:pt x="3243263" y="2071688"/>
                  <a:pt x="3197543" y="2075498"/>
                </a:cubicBezTo>
                <a:cubicBezTo>
                  <a:pt x="3170873" y="2078355"/>
                  <a:pt x="3142298" y="2082165"/>
                  <a:pt x="3114675" y="2087880"/>
                </a:cubicBezTo>
                <a:cubicBezTo>
                  <a:pt x="3151823" y="2062163"/>
                  <a:pt x="3190875" y="2033588"/>
                  <a:pt x="3230880" y="1999298"/>
                </a:cubicBezTo>
                <a:cubicBezTo>
                  <a:pt x="3266123" y="1968818"/>
                  <a:pt x="3301365" y="1934528"/>
                  <a:pt x="3331845" y="1892618"/>
                </a:cubicBezTo>
                <a:cubicBezTo>
                  <a:pt x="3363278" y="1851660"/>
                  <a:pt x="3389948" y="1802130"/>
                  <a:pt x="3405188" y="1746885"/>
                </a:cubicBezTo>
                <a:cubicBezTo>
                  <a:pt x="3407093" y="1740218"/>
                  <a:pt x="3408998" y="1733550"/>
                  <a:pt x="3410903" y="1725930"/>
                </a:cubicBezTo>
                <a:cubicBezTo>
                  <a:pt x="3411855" y="1719263"/>
                  <a:pt x="3413760" y="1711643"/>
                  <a:pt x="3414713" y="1704975"/>
                </a:cubicBezTo>
                <a:cubicBezTo>
                  <a:pt x="3417570" y="1690688"/>
                  <a:pt x="3418523" y="1677353"/>
                  <a:pt x="3419475" y="1663065"/>
                </a:cubicBezTo>
                <a:cubicBezTo>
                  <a:pt x="3420428" y="1635443"/>
                  <a:pt x="3419475" y="1609725"/>
                  <a:pt x="3417570" y="1584960"/>
                </a:cubicBezTo>
                <a:cubicBezTo>
                  <a:pt x="3414713" y="1535430"/>
                  <a:pt x="3410903" y="1490663"/>
                  <a:pt x="3416618" y="1450658"/>
                </a:cubicBezTo>
                <a:cubicBezTo>
                  <a:pt x="3421380" y="1409700"/>
                  <a:pt x="3433763" y="1371600"/>
                  <a:pt x="3450908" y="1337310"/>
                </a:cubicBezTo>
                <a:cubicBezTo>
                  <a:pt x="3467100" y="1303020"/>
                  <a:pt x="3487103" y="1273493"/>
                  <a:pt x="3508058" y="1248728"/>
                </a:cubicBezTo>
                <a:cubicBezTo>
                  <a:pt x="3549968" y="1198245"/>
                  <a:pt x="3593783" y="1165860"/>
                  <a:pt x="3626168" y="1145858"/>
                </a:cubicBezTo>
                <a:cubicBezTo>
                  <a:pt x="3634740" y="1141095"/>
                  <a:pt x="3641408" y="1137285"/>
                  <a:pt x="3648075" y="1133475"/>
                </a:cubicBezTo>
                <a:cubicBezTo>
                  <a:pt x="3654743" y="1129665"/>
                  <a:pt x="3660458" y="1127760"/>
                  <a:pt x="3664268" y="1124903"/>
                </a:cubicBezTo>
                <a:cubicBezTo>
                  <a:pt x="3671888" y="1121093"/>
                  <a:pt x="3676650" y="1118235"/>
                  <a:pt x="3677603" y="1118235"/>
                </a:cubicBezTo>
                <a:cubicBezTo>
                  <a:pt x="3676650" y="1118235"/>
                  <a:pt x="3671888" y="1120140"/>
                  <a:pt x="3663315" y="1122045"/>
                </a:cubicBezTo>
                <a:cubicBezTo>
                  <a:pt x="3658553" y="1122998"/>
                  <a:pt x="3652838" y="1124903"/>
                  <a:pt x="3645218" y="1127760"/>
                </a:cubicBezTo>
                <a:cubicBezTo>
                  <a:pt x="3638550" y="1130618"/>
                  <a:pt x="3629978" y="1133475"/>
                  <a:pt x="3621405" y="1136333"/>
                </a:cubicBezTo>
                <a:cubicBezTo>
                  <a:pt x="3612833" y="1140143"/>
                  <a:pt x="3603308" y="1144905"/>
                  <a:pt x="3591878" y="1149668"/>
                </a:cubicBezTo>
                <a:cubicBezTo>
                  <a:pt x="3581400" y="1155383"/>
                  <a:pt x="3569970" y="1161098"/>
                  <a:pt x="3558540" y="1167765"/>
                </a:cubicBezTo>
                <a:cubicBezTo>
                  <a:pt x="3534728" y="1182053"/>
                  <a:pt x="3509010" y="1201103"/>
                  <a:pt x="3483293" y="1224915"/>
                </a:cubicBezTo>
                <a:cubicBezTo>
                  <a:pt x="3457575" y="1248728"/>
                  <a:pt x="3430905" y="1278255"/>
                  <a:pt x="3408998" y="1314450"/>
                </a:cubicBezTo>
                <a:cubicBezTo>
                  <a:pt x="3387090" y="1350645"/>
                  <a:pt x="3368040" y="1393508"/>
                  <a:pt x="3358515" y="1441133"/>
                </a:cubicBezTo>
                <a:cubicBezTo>
                  <a:pt x="3348038" y="1489710"/>
                  <a:pt x="3349943" y="1540193"/>
                  <a:pt x="3350895" y="1587818"/>
                </a:cubicBezTo>
                <a:cubicBezTo>
                  <a:pt x="3351848" y="1611630"/>
                  <a:pt x="3351848" y="1635443"/>
                  <a:pt x="3349943" y="1659255"/>
                </a:cubicBezTo>
                <a:cubicBezTo>
                  <a:pt x="3348990" y="1670685"/>
                  <a:pt x="3348038" y="1682115"/>
                  <a:pt x="3346133" y="1693545"/>
                </a:cubicBezTo>
                <a:cubicBezTo>
                  <a:pt x="3345180" y="1699260"/>
                  <a:pt x="3344228" y="1704975"/>
                  <a:pt x="3343275" y="1710690"/>
                </a:cubicBezTo>
                <a:cubicBezTo>
                  <a:pt x="3342323" y="1716405"/>
                  <a:pt x="3340418" y="1722120"/>
                  <a:pt x="3338513" y="1727835"/>
                </a:cubicBezTo>
                <a:cubicBezTo>
                  <a:pt x="3326130" y="1772603"/>
                  <a:pt x="3305175" y="1814513"/>
                  <a:pt x="3278505" y="1852613"/>
                </a:cubicBezTo>
                <a:cubicBezTo>
                  <a:pt x="3251835" y="1889760"/>
                  <a:pt x="3222308" y="1924050"/>
                  <a:pt x="3190875" y="1954530"/>
                </a:cubicBezTo>
                <a:cubicBezTo>
                  <a:pt x="3128010" y="2017395"/>
                  <a:pt x="3063240" y="2069783"/>
                  <a:pt x="3010853" y="2114550"/>
                </a:cubicBezTo>
                <a:cubicBezTo>
                  <a:pt x="3010853" y="2114550"/>
                  <a:pt x="3010853" y="2114550"/>
                  <a:pt x="3010853" y="2114550"/>
                </a:cubicBezTo>
                <a:cubicBezTo>
                  <a:pt x="2979420" y="2125028"/>
                  <a:pt x="2947988" y="2137410"/>
                  <a:pt x="2917508" y="2151698"/>
                </a:cubicBezTo>
                <a:cubicBezTo>
                  <a:pt x="2846070" y="2185035"/>
                  <a:pt x="2775585" y="2230755"/>
                  <a:pt x="2711768" y="2287905"/>
                </a:cubicBezTo>
                <a:cubicBezTo>
                  <a:pt x="2713673" y="2268855"/>
                  <a:pt x="2714625" y="2249805"/>
                  <a:pt x="2715578" y="2230755"/>
                </a:cubicBezTo>
                <a:cubicBezTo>
                  <a:pt x="2717483" y="2151698"/>
                  <a:pt x="2707005" y="2072640"/>
                  <a:pt x="2683193" y="1998345"/>
                </a:cubicBezTo>
                <a:cubicBezTo>
                  <a:pt x="2659380" y="1924050"/>
                  <a:pt x="2625090" y="1857375"/>
                  <a:pt x="2586038" y="1796415"/>
                </a:cubicBezTo>
                <a:cubicBezTo>
                  <a:pt x="2553653" y="1745933"/>
                  <a:pt x="2517458" y="1700213"/>
                  <a:pt x="2481263" y="1657350"/>
                </a:cubicBezTo>
                <a:cubicBezTo>
                  <a:pt x="2478405" y="1652588"/>
                  <a:pt x="2476500" y="1646873"/>
                  <a:pt x="2473643" y="1642110"/>
                </a:cubicBezTo>
                <a:cubicBezTo>
                  <a:pt x="2453640" y="1597343"/>
                  <a:pt x="2439353" y="1549718"/>
                  <a:pt x="2433638" y="1499235"/>
                </a:cubicBezTo>
                <a:cubicBezTo>
                  <a:pt x="2421255" y="1398270"/>
                  <a:pt x="2476500" y="1175385"/>
                  <a:pt x="2565083" y="1103948"/>
                </a:cubicBezTo>
                <a:cubicBezTo>
                  <a:pt x="2672715" y="1016318"/>
                  <a:pt x="3406140" y="628650"/>
                  <a:pt x="3490913" y="582930"/>
                </a:cubicBezTo>
                <a:cubicBezTo>
                  <a:pt x="3513773" y="569595"/>
                  <a:pt x="3536633" y="555308"/>
                  <a:pt x="3558540" y="540068"/>
                </a:cubicBezTo>
                <a:cubicBezTo>
                  <a:pt x="3579495" y="524828"/>
                  <a:pt x="3599498" y="507683"/>
                  <a:pt x="3617595" y="490538"/>
                </a:cubicBezTo>
                <a:cubicBezTo>
                  <a:pt x="3654743" y="456248"/>
                  <a:pt x="3824288" y="250508"/>
                  <a:pt x="3862388" y="192405"/>
                </a:cubicBezTo>
                <a:cubicBezTo>
                  <a:pt x="3899535" y="134302"/>
                  <a:pt x="3927158" y="86678"/>
                  <a:pt x="3945255" y="52388"/>
                </a:cubicBezTo>
                <a:cubicBezTo>
                  <a:pt x="3964305" y="19050"/>
                  <a:pt x="3973830" y="0"/>
                  <a:pt x="3973830" y="0"/>
                </a:cubicBezTo>
                <a:cubicBezTo>
                  <a:pt x="3973830" y="0"/>
                  <a:pt x="3971925" y="2857"/>
                  <a:pt x="3967163" y="8572"/>
                </a:cubicBezTo>
                <a:cubicBezTo>
                  <a:pt x="3968115" y="7620"/>
                  <a:pt x="3968115" y="6668"/>
                  <a:pt x="3968115" y="6668"/>
                </a:cubicBezTo>
                <a:cubicBezTo>
                  <a:pt x="3968115" y="6668"/>
                  <a:pt x="3965258" y="10478"/>
                  <a:pt x="3961448" y="17145"/>
                </a:cubicBezTo>
                <a:cubicBezTo>
                  <a:pt x="3955733" y="24765"/>
                  <a:pt x="3949065" y="35243"/>
                  <a:pt x="3939540" y="48578"/>
                </a:cubicBezTo>
                <a:cubicBezTo>
                  <a:pt x="3928110" y="64770"/>
                  <a:pt x="3916680" y="85725"/>
                  <a:pt x="3898583" y="106680"/>
                </a:cubicBezTo>
                <a:cubicBezTo>
                  <a:pt x="3589020" y="459105"/>
                  <a:pt x="3540443" y="470535"/>
                  <a:pt x="3485198" y="510540"/>
                </a:cubicBezTo>
                <a:cubicBezTo>
                  <a:pt x="3462338" y="526733"/>
                  <a:pt x="3437573" y="542925"/>
                  <a:pt x="3412808" y="559118"/>
                </a:cubicBezTo>
                <a:cubicBezTo>
                  <a:pt x="3298508" y="617220"/>
                  <a:pt x="2793683" y="876300"/>
                  <a:pt x="2752725" y="897255"/>
                </a:cubicBezTo>
                <a:cubicBezTo>
                  <a:pt x="2653665" y="945833"/>
                  <a:pt x="2562225" y="1009650"/>
                  <a:pt x="2481263" y="1084898"/>
                </a:cubicBezTo>
                <a:lnTo>
                  <a:pt x="2481263" y="1084898"/>
                </a:lnTo>
                <a:cubicBezTo>
                  <a:pt x="2482215" y="1042988"/>
                  <a:pt x="2481263" y="1000125"/>
                  <a:pt x="2481263" y="958215"/>
                </a:cubicBezTo>
                <a:cubicBezTo>
                  <a:pt x="2480310" y="903923"/>
                  <a:pt x="2479358" y="850583"/>
                  <a:pt x="2483168" y="802005"/>
                </a:cubicBezTo>
                <a:cubicBezTo>
                  <a:pt x="2486978" y="752475"/>
                  <a:pt x="2496503" y="706755"/>
                  <a:pt x="2509838" y="662940"/>
                </a:cubicBezTo>
                <a:cubicBezTo>
                  <a:pt x="2537460" y="576263"/>
                  <a:pt x="2582228" y="504825"/>
                  <a:pt x="2626995" y="450533"/>
                </a:cubicBezTo>
                <a:cubicBezTo>
                  <a:pt x="2671763" y="396240"/>
                  <a:pt x="2716530" y="360045"/>
                  <a:pt x="2748915" y="336233"/>
                </a:cubicBezTo>
                <a:cubicBezTo>
                  <a:pt x="2757488" y="330518"/>
                  <a:pt x="2764155" y="324803"/>
                  <a:pt x="2770823" y="320993"/>
                </a:cubicBezTo>
                <a:cubicBezTo>
                  <a:pt x="2777490" y="317183"/>
                  <a:pt x="2783205" y="313373"/>
                  <a:pt x="2787968" y="310515"/>
                </a:cubicBezTo>
                <a:cubicBezTo>
                  <a:pt x="2796540" y="304800"/>
                  <a:pt x="2802255" y="301943"/>
                  <a:pt x="2802255" y="301943"/>
                </a:cubicBezTo>
                <a:cubicBezTo>
                  <a:pt x="2802255" y="301943"/>
                  <a:pt x="2796540" y="303848"/>
                  <a:pt x="2787015" y="307658"/>
                </a:cubicBezTo>
                <a:cubicBezTo>
                  <a:pt x="2782253" y="309563"/>
                  <a:pt x="2775585" y="312420"/>
                  <a:pt x="2768918" y="315278"/>
                </a:cubicBezTo>
                <a:cubicBezTo>
                  <a:pt x="2761298" y="318135"/>
                  <a:pt x="2753678" y="321945"/>
                  <a:pt x="2744153" y="326708"/>
                </a:cubicBezTo>
                <a:cubicBezTo>
                  <a:pt x="2734628" y="330518"/>
                  <a:pt x="2725103" y="336233"/>
                  <a:pt x="2714625" y="342900"/>
                </a:cubicBezTo>
                <a:cubicBezTo>
                  <a:pt x="2708910" y="345758"/>
                  <a:pt x="2703195" y="348615"/>
                  <a:pt x="2697480" y="352425"/>
                </a:cubicBezTo>
                <a:cubicBezTo>
                  <a:pt x="2691765" y="356235"/>
                  <a:pt x="2686050" y="360045"/>
                  <a:pt x="2679383" y="363855"/>
                </a:cubicBezTo>
                <a:cubicBezTo>
                  <a:pt x="2667000" y="371475"/>
                  <a:pt x="2654618" y="381000"/>
                  <a:pt x="2641283" y="391478"/>
                </a:cubicBezTo>
                <a:cubicBezTo>
                  <a:pt x="2634615" y="396240"/>
                  <a:pt x="2627948" y="401955"/>
                  <a:pt x="2621280" y="407670"/>
                </a:cubicBezTo>
                <a:cubicBezTo>
                  <a:pt x="2614613" y="413385"/>
                  <a:pt x="2607945" y="419100"/>
                  <a:pt x="2601278" y="425767"/>
                </a:cubicBezTo>
                <a:cubicBezTo>
                  <a:pt x="2594610" y="432435"/>
                  <a:pt x="2587943" y="439103"/>
                  <a:pt x="2581275" y="445770"/>
                </a:cubicBezTo>
                <a:cubicBezTo>
                  <a:pt x="2574608" y="453390"/>
                  <a:pt x="2567940" y="460058"/>
                  <a:pt x="2561273" y="467678"/>
                </a:cubicBezTo>
                <a:cubicBezTo>
                  <a:pt x="2554605" y="475298"/>
                  <a:pt x="2547938" y="483870"/>
                  <a:pt x="2541270" y="491490"/>
                </a:cubicBezTo>
                <a:cubicBezTo>
                  <a:pt x="2538413" y="495300"/>
                  <a:pt x="2534603" y="500063"/>
                  <a:pt x="2531745" y="503873"/>
                </a:cubicBezTo>
                <a:cubicBezTo>
                  <a:pt x="2528888" y="508635"/>
                  <a:pt x="2525078" y="512445"/>
                  <a:pt x="2522220" y="517208"/>
                </a:cubicBezTo>
                <a:cubicBezTo>
                  <a:pt x="2496503" y="553403"/>
                  <a:pt x="2473643" y="594360"/>
                  <a:pt x="2454593" y="641033"/>
                </a:cubicBezTo>
                <a:cubicBezTo>
                  <a:pt x="2435543" y="687705"/>
                  <a:pt x="2422208" y="739140"/>
                  <a:pt x="2416493" y="793433"/>
                </a:cubicBezTo>
                <a:cubicBezTo>
                  <a:pt x="2409825" y="847725"/>
                  <a:pt x="2409825" y="902970"/>
                  <a:pt x="2410778" y="958215"/>
                </a:cubicBezTo>
                <a:cubicBezTo>
                  <a:pt x="2411730" y="1013460"/>
                  <a:pt x="2413635" y="1066800"/>
                  <a:pt x="2412683" y="1116330"/>
                </a:cubicBezTo>
                <a:cubicBezTo>
                  <a:pt x="2411730" y="1151573"/>
                  <a:pt x="2408873" y="1184910"/>
                  <a:pt x="2404110" y="1218248"/>
                </a:cubicBezTo>
                <a:cubicBezTo>
                  <a:pt x="2366963" y="1311593"/>
                  <a:pt x="2355533" y="1411605"/>
                  <a:pt x="2367915" y="1506855"/>
                </a:cubicBezTo>
                <a:cubicBezTo>
                  <a:pt x="2367915" y="1507808"/>
                  <a:pt x="2367915" y="1507808"/>
                  <a:pt x="2367915" y="1508760"/>
                </a:cubicBezTo>
                <a:cubicBezTo>
                  <a:pt x="2367915" y="1510665"/>
                  <a:pt x="2367915" y="1513523"/>
                  <a:pt x="2367915" y="1516380"/>
                </a:cubicBezTo>
                <a:cubicBezTo>
                  <a:pt x="2367915" y="1520190"/>
                  <a:pt x="2367915" y="1524953"/>
                  <a:pt x="2367915" y="1528763"/>
                </a:cubicBezTo>
                <a:cubicBezTo>
                  <a:pt x="2355533" y="1515428"/>
                  <a:pt x="2343150" y="1502093"/>
                  <a:pt x="2330768" y="1488758"/>
                </a:cubicBezTo>
                <a:cubicBezTo>
                  <a:pt x="2288858" y="1443990"/>
                  <a:pt x="2249805" y="1399223"/>
                  <a:pt x="2213610" y="1355408"/>
                </a:cubicBezTo>
                <a:cubicBezTo>
                  <a:pt x="2178368" y="1311593"/>
                  <a:pt x="2145983" y="1266825"/>
                  <a:pt x="2118360" y="1221105"/>
                </a:cubicBezTo>
                <a:cubicBezTo>
                  <a:pt x="2062163" y="1130618"/>
                  <a:pt x="2020253" y="1039178"/>
                  <a:pt x="1989773" y="953453"/>
                </a:cubicBezTo>
                <a:cubicBezTo>
                  <a:pt x="1959293" y="866775"/>
                  <a:pt x="1940243" y="785813"/>
                  <a:pt x="1928813" y="712470"/>
                </a:cubicBezTo>
                <a:cubicBezTo>
                  <a:pt x="1923098" y="676275"/>
                  <a:pt x="1919288" y="641985"/>
                  <a:pt x="1914525" y="609600"/>
                </a:cubicBezTo>
                <a:cubicBezTo>
                  <a:pt x="1910715" y="578168"/>
                  <a:pt x="1905953" y="548640"/>
                  <a:pt x="1901190" y="521970"/>
                </a:cubicBezTo>
                <a:cubicBezTo>
                  <a:pt x="1895475" y="494348"/>
                  <a:pt x="1889760" y="469583"/>
                  <a:pt x="1884045" y="449580"/>
                </a:cubicBezTo>
                <a:cubicBezTo>
                  <a:pt x="1877378" y="421958"/>
                  <a:pt x="1868805" y="397193"/>
                  <a:pt x="1860233" y="374333"/>
                </a:cubicBezTo>
                <a:cubicBezTo>
                  <a:pt x="1837373" y="315278"/>
                  <a:pt x="1811655" y="270510"/>
                  <a:pt x="1791653" y="241935"/>
                </a:cubicBezTo>
                <a:cubicBezTo>
                  <a:pt x="1782128" y="227648"/>
                  <a:pt x="1773555" y="216218"/>
                  <a:pt x="1767840" y="209550"/>
                </a:cubicBezTo>
                <a:cubicBezTo>
                  <a:pt x="1763078" y="202883"/>
                  <a:pt x="1760220" y="199073"/>
                  <a:pt x="1759268" y="199073"/>
                </a:cubicBezTo>
                <a:cubicBezTo>
                  <a:pt x="1760220" y="200025"/>
                  <a:pt x="1762125" y="203835"/>
                  <a:pt x="1766888" y="210502"/>
                </a:cubicBezTo>
                <a:cubicBezTo>
                  <a:pt x="1771650" y="218123"/>
                  <a:pt x="1778318" y="229552"/>
                  <a:pt x="1786890" y="244793"/>
                </a:cubicBezTo>
                <a:cubicBezTo>
                  <a:pt x="1803083" y="275273"/>
                  <a:pt x="1825943" y="320993"/>
                  <a:pt x="1843088" y="380048"/>
                </a:cubicBezTo>
                <a:cubicBezTo>
                  <a:pt x="1851660" y="409575"/>
                  <a:pt x="1860233" y="442913"/>
                  <a:pt x="1864995" y="478155"/>
                </a:cubicBezTo>
                <a:cubicBezTo>
                  <a:pt x="1870710" y="514350"/>
                  <a:pt x="1872615" y="552450"/>
                  <a:pt x="1874520" y="593408"/>
                </a:cubicBezTo>
                <a:cubicBezTo>
                  <a:pt x="1876425" y="634365"/>
                  <a:pt x="1876425" y="678180"/>
                  <a:pt x="1881188" y="723900"/>
                </a:cubicBezTo>
                <a:cubicBezTo>
                  <a:pt x="1882140" y="735330"/>
                  <a:pt x="1883093" y="746760"/>
                  <a:pt x="1884998" y="758190"/>
                </a:cubicBezTo>
                <a:cubicBezTo>
                  <a:pt x="1885950" y="769620"/>
                  <a:pt x="1887855" y="781050"/>
                  <a:pt x="1889760" y="793433"/>
                </a:cubicBezTo>
                <a:cubicBezTo>
                  <a:pt x="1890713" y="800100"/>
                  <a:pt x="1891665" y="806768"/>
                  <a:pt x="1892618" y="812483"/>
                </a:cubicBezTo>
                <a:cubicBezTo>
                  <a:pt x="1898333" y="862965"/>
                  <a:pt x="1907858" y="916305"/>
                  <a:pt x="1922145" y="972503"/>
                </a:cubicBezTo>
                <a:cubicBezTo>
                  <a:pt x="1933575" y="1019175"/>
                  <a:pt x="1948815" y="1067753"/>
                  <a:pt x="1967865" y="1118235"/>
                </a:cubicBezTo>
                <a:cubicBezTo>
                  <a:pt x="1933575" y="1087755"/>
                  <a:pt x="1897380" y="1058228"/>
                  <a:pt x="1857375" y="1030605"/>
                </a:cubicBezTo>
                <a:cubicBezTo>
                  <a:pt x="1780223" y="978218"/>
                  <a:pt x="1693545" y="934403"/>
                  <a:pt x="1603058" y="900113"/>
                </a:cubicBezTo>
                <a:cubicBezTo>
                  <a:pt x="1512570" y="864870"/>
                  <a:pt x="1423035" y="840105"/>
                  <a:pt x="1336358" y="816293"/>
                </a:cubicBezTo>
                <a:cubicBezTo>
                  <a:pt x="1250633" y="793433"/>
                  <a:pt x="1167765" y="771525"/>
                  <a:pt x="1091565" y="749618"/>
                </a:cubicBezTo>
                <a:cubicBezTo>
                  <a:pt x="938213" y="704850"/>
                  <a:pt x="806768" y="645795"/>
                  <a:pt x="706755" y="579120"/>
                </a:cubicBezTo>
                <a:cubicBezTo>
                  <a:pt x="606743" y="512445"/>
                  <a:pt x="540068" y="438150"/>
                  <a:pt x="501968" y="381953"/>
                </a:cubicBezTo>
                <a:cubicBezTo>
                  <a:pt x="483870" y="353378"/>
                  <a:pt x="469583" y="330518"/>
                  <a:pt x="462915" y="313373"/>
                </a:cubicBezTo>
                <a:cubicBezTo>
                  <a:pt x="456248" y="299085"/>
                  <a:pt x="451485" y="290513"/>
                  <a:pt x="450533" y="288608"/>
                </a:cubicBezTo>
                <a:cubicBezTo>
                  <a:pt x="451485" y="290513"/>
                  <a:pt x="453390" y="300038"/>
                  <a:pt x="458153" y="315278"/>
                </a:cubicBezTo>
                <a:cubicBezTo>
                  <a:pt x="462915" y="333375"/>
                  <a:pt x="472440" y="358140"/>
                  <a:pt x="487680" y="390525"/>
                </a:cubicBezTo>
                <a:cubicBezTo>
                  <a:pt x="491490" y="398145"/>
                  <a:pt x="496253" y="406717"/>
                  <a:pt x="501015" y="415290"/>
                </a:cubicBezTo>
                <a:cubicBezTo>
                  <a:pt x="502920" y="420053"/>
                  <a:pt x="505778" y="423863"/>
                  <a:pt x="507683" y="428625"/>
                </a:cubicBezTo>
                <a:cubicBezTo>
                  <a:pt x="510540" y="433388"/>
                  <a:pt x="513398" y="437198"/>
                  <a:pt x="516255" y="441960"/>
                </a:cubicBezTo>
                <a:cubicBezTo>
                  <a:pt x="521970" y="451485"/>
                  <a:pt x="527685" y="460058"/>
                  <a:pt x="534353" y="470535"/>
                </a:cubicBezTo>
                <a:cubicBezTo>
                  <a:pt x="541020" y="480060"/>
                  <a:pt x="548640" y="489585"/>
                  <a:pt x="556260" y="500063"/>
                </a:cubicBezTo>
                <a:cubicBezTo>
                  <a:pt x="586740" y="540068"/>
                  <a:pt x="626745" y="582930"/>
                  <a:pt x="675323" y="622935"/>
                </a:cubicBezTo>
                <a:cubicBezTo>
                  <a:pt x="773430" y="703898"/>
                  <a:pt x="906780" y="779145"/>
                  <a:pt x="1063943" y="836295"/>
                </a:cubicBezTo>
                <a:cubicBezTo>
                  <a:pt x="1142048" y="864870"/>
                  <a:pt x="1224915" y="889635"/>
                  <a:pt x="1308735" y="916305"/>
                </a:cubicBezTo>
                <a:cubicBezTo>
                  <a:pt x="1393508" y="942023"/>
                  <a:pt x="1480185" y="968693"/>
                  <a:pt x="1564958" y="1002030"/>
                </a:cubicBezTo>
                <a:cubicBezTo>
                  <a:pt x="1650683" y="1034415"/>
                  <a:pt x="1729740" y="1072515"/>
                  <a:pt x="1801178" y="1118235"/>
                </a:cubicBezTo>
                <a:cubicBezTo>
                  <a:pt x="1871663" y="1163955"/>
                  <a:pt x="1935480" y="1217295"/>
                  <a:pt x="1995488" y="1271588"/>
                </a:cubicBezTo>
                <a:cubicBezTo>
                  <a:pt x="2025015" y="1299210"/>
                  <a:pt x="2053590" y="1325880"/>
                  <a:pt x="2082165" y="1351598"/>
                </a:cubicBezTo>
                <a:cubicBezTo>
                  <a:pt x="2096453" y="1375410"/>
                  <a:pt x="2112645" y="1399223"/>
                  <a:pt x="2128838" y="1422083"/>
                </a:cubicBezTo>
                <a:cubicBezTo>
                  <a:pt x="2164080" y="1471613"/>
                  <a:pt x="2203133" y="1520190"/>
                  <a:pt x="2242185" y="1568768"/>
                </a:cubicBezTo>
                <a:cubicBezTo>
                  <a:pt x="2322195" y="1664970"/>
                  <a:pt x="2407920" y="1761173"/>
                  <a:pt x="2473643" y="1868805"/>
                </a:cubicBezTo>
                <a:cubicBezTo>
                  <a:pt x="2506980" y="1922145"/>
                  <a:pt x="2533650" y="1979295"/>
                  <a:pt x="2551748" y="2039303"/>
                </a:cubicBezTo>
                <a:cubicBezTo>
                  <a:pt x="2569845" y="2099310"/>
                  <a:pt x="2577465" y="2162175"/>
                  <a:pt x="2576513" y="2225993"/>
                </a:cubicBezTo>
                <a:cubicBezTo>
                  <a:pt x="2574608" y="2289810"/>
                  <a:pt x="2563178" y="2352675"/>
                  <a:pt x="2542223" y="2411730"/>
                </a:cubicBezTo>
                <a:cubicBezTo>
                  <a:pt x="2537460" y="2426970"/>
                  <a:pt x="2530793" y="2441258"/>
                  <a:pt x="2525078" y="2455545"/>
                </a:cubicBezTo>
                <a:cubicBezTo>
                  <a:pt x="2518410" y="2469833"/>
                  <a:pt x="2511743" y="2485073"/>
                  <a:pt x="2505075" y="2499360"/>
                </a:cubicBezTo>
                <a:cubicBezTo>
                  <a:pt x="2490788" y="2527935"/>
                  <a:pt x="2475548" y="2557463"/>
                  <a:pt x="2458403" y="2586038"/>
                </a:cubicBezTo>
                <a:cubicBezTo>
                  <a:pt x="2426018" y="2643188"/>
                  <a:pt x="2390775" y="2701290"/>
                  <a:pt x="2360295" y="2762250"/>
                </a:cubicBezTo>
                <a:cubicBezTo>
                  <a:pt x="2345055" y="2792730"/>
                  <a:pt x="2330768" y="2824163"/>
                  <a:pt x="2318385" y="2855595"/>
                </a:cubicBezTo>
                <a:cubicBezTo>
                  <a:pt x="2315528" y="2863215"/>
                  <a:pt x="2312670" y="2871788"/>
                  <a:pt x="2309813" y="2879408"/>
                </a:cubicBezTo>
                <a:cubicBezTo>
                  <a:pt x="2306955" y="2887980"/>
                  <a:pt x="2304098" y="2895600"/>
                  <a:pt x="2301240" y="2904173"/>
                </a:cubicBezTo>
                <a:cubicBezTo>
                  <a:pt x="2296478" y="2920365"/>
                  <a:pt x="2291715" y="2936558"/>
                  <a:pt x="2287905" y="2952750"/>
                </a:cubicBezTo>
                <a:cubicBezTo>
                  <a:pt x="2285048" y="2966085"/>
                  <a:pt x="2282190" y="2979420"/>
                  <a:pt x="2279333" y="2992755"/>
                </a:cubicBezTo>
                <a:cubicBezTo>
                  <a:pt x="2267903" y="2967038"/>
                  <a:pt x="2253615" y="2941320"/>
                  <a:pt x="2238375" y="2917508"/>
                </a:cubicBezTo>
                <a:cubicBezTo>
                  <a:pt x="2222183" y="2892743"/>
                  <a:pt x="2203133" y="2869883"/>
                  <a:pt x="2184083" y="2847023"/>
                </a:cubicBezTo>
                <a:cubicBezTo>
                  <a:pt x="2164080" y="2825115"/>
                  <a:pt x="2142173" y="2804160"/>
                  <a:pt x="2119313" y="2785110"/>
                </a:cubicBezTo>
                <a:cubicBezTo>
                  <a:pt x="2096453" y="2766060"/>
                  <a:pt x="2072640" y="2747963"/>
                  <a:pt x="2046923" y="2731770"/>
                </a:cubicBezTo>
                <a:cubicBezTo>
                  <a:pt x="1996440" y="2699385"/>
                  <a:pt x="1942148" y="2672715"/>
                  <a:pt x="1886903" y="2650808"/>
                </a:cubicBezTo>
                <a:cubicBezTo>
                  <a:pt x="1842135" y="2633663"/>
                  <a:pt x="1798320" y="2618423"/>
                  <a:pt x="1754505" y="2606040"/>
                </a:cubicBezTo>
                <a:cubicBezTo>
                  <a:pt x="1742123" y="2585085"/>
                  <a:pt x="1733550" y="2561273"/>
                  <a:pt x="1728788" y="2535555"/>
                </a:cubicBezTo>
                <a:cubicBezTo>
                  <a:pt x="1722120" y="2499360"/>
                  <a:pt x="1724025" y="2462213"/>
                  <a:pt x="1732598" y="2426018"/>
                </a:cubicBezTo>
                <a:cubicBezTo>
                  <a:pt x="1740218" y="2390775"/>
                  <a:pt x="1753553" y="2356485"/>
                  <a:pt x="1769745" y="2325053"/>
                </a:cubicBezTo>
                <a:cubicBezTo>
                  <a:pt x="1801178" y="2262188"/>
                  <a:pt x="1840230" y="2209800"/>
                  <a:pt x="1877378" y="2169795"/>
                </a:cubicBezTo>
                <a:cubicBezTo>
                  <a:pt x="1914525" y="2129790"/>
                  <a:pt x="1949768" y="2101215"/>
                  <a:pt x="1974533" y="2083118"/>
                </a:cubicBezTo>
                <a:cubicBezTo>
                  <a:pt x="1986915" y="2073593"/>
                  <a:pt x="1997393" y="2066925"/>
                  <a:pt x="2004060" y="2062163"/>
                </a:cubicBezTo>
                <a:cubicBezTo>
                  <a:pt x="2009775" y="2058353"/>
                  <a:pt x="2013585" y="2055495"/>
                  <a:pt x="2014538" y="2055495"/>
                </a:cubicBezTo>
                <a:cubicBezTo>
                  <a:pt x="2013585" y="2055495"/>
                  <a:pt x="2009775" y="2057400"/>
                  <a:pt x="2003108" y="2059305"/>
                </a:cubicBezTo>
                <a:cubicBezTo>
                  <a:pt x="1995488" y="2062163"/>
                  <a:pt x="1984058" y="2066925"/>
                  <a:pt x="1969770" y="2072640"/>
                </a:cubicBezTo>
                <a:cubicBezTo>
                  <a:pt x="1941195" y="2085975"/>
                  <a:pt x="1899285" y="2106930"/>
                  <a:pt x="1854518" y="2142173"/>
                </a:cubicBezTo>
                <a:cubicBezTo>
                  <a:pt x="1808798" y="2177415"/>
                  <a:pt x="1759268" y="2227898"/>
                  <a:pt x="1718310" y="2293620"/>
                </a:cubicBezTo>
                <a:cubicBezTo>
                  <a:pt x="1712595" y="2303145"/>
                  <a:pt x="1705928" y="2313623"/>
                  <a:pt x="1701165" y="2325053"/>
                </a:cubicBezTo>
                <a:cubicBezTo>
                  <a:pt x="1707833" y="2262188"/>
                  <a:pt x="1711643" y="2193608"/>
                  <a:pt x="1709738" y="2121218"/>
                </a:cubicBezTo>
                <a:cubicBezTo>
                  <a:pt x="1707833" y="2045018"/>
                  <a:pt x="1700213" y="1972628"/>
                  <a:pt x="1687830" y="1907858"/>
                </a:cubicBezTo>
                <a:cubicBezTo>
                  <a:pt x="1675448" y="1843088"/>
                  <a:pt x="1657350" y="1784985"/>
                  <a:pt x="1638300" y="1738313"/>
                </a:cubicBezTo>
                <a:cubicBezTo>
                  <a:pt x="1619250" y="1691640"/>
                  <a:pt x="1599248" y="1656398"/>
                  <a:pt x="1584008" y="1633538"/>
                </a:cubicBezTo>
                <a:cubicBezTo>
                  <a:pt x="1576388" y="1621155"/>
                  <a:pt x="1569720" y="1612583"/>
                  <a:pt x="1565910" y="1606868"/>
                </a:cubicBezTo>
                <a:cubicBezTo>
                  <a:pt x="1562100" y="1602105"/>
                  <a:pt x="1560195" y="1598295"/>
                  <a:pt x="1559243" y="1598295"/>
                </a:cubicBezTo>
                <a:cubicBezTo>
                  <a:pt x="1559243" y="1599248"/>
                  <a:pt x="1561148" y="1603058"/>
                  <a:pt x="1563053" y="1608773"/>
                </a:cubicBezTo>
                <a:cubicBezTo>
                  <a:pt x="1564958" y="1615440"/>
                  <a:pt x="1569720" y="1624965"/>
                  <a:pt x="1573530" y="1638300"/>
                </a:cubicBezTo>
                <a:cubicBezTo>
                  <a:pt x="1582103" y="1664018"/>
                  <a:pt x="1593533" y="1702118"/>
                  <a:pt x="1604010" y="1748790"/>
                </a:cubicBezTo>
                <a:cubicBezTo>
                  <a:pt x="1613535" y="1796415"/>
                  <a:pt x="1623060" y="1852613"/>
                  <a:pt x="1628775" y="1915478"/>
                </a:cubicBezTo>
                <a:cubicBezTo>
                  <a:pt x="1634490" y="1978343"/>
                  <a:pt x="1637348" y="2048828"/>
                  <a:pt x="1639253" y="2122170"/>
                </a:cubicBezTo>
                <a:cubicBezTo>
                  <a:pt x="1641158" y="2195513"/>
                  <a:pt x="1641158" y="2265998"/>
                  <a:pt x="1641158" y="2330768"/>
                </a:cubicBezTo>
                <a:cubicBezTo>
                  <a:pt x="1641158" y="2369820"/>
                  <a:pt x="1640205" y="2406015"/>
                  <a:pt x="1639253" y="2440305"/>
                </a:cubicBezTo>
                <a:cubicBezTo>
                  <a:pt x="1639253" y="2440305"/>
                  <a:pt x="1639253" y="2440305"/>
                  <a:pt x="1639253" y="2441258"/>
                </a:cubicBezTo>
                <a:cubicBezTo>
                  <a:pt x="1632585" y="2452688"/>
                  <a:pt x="1626870" y="2466023"/>
                  <a:pt x="1622108" y="2482215"/>
                </a:cubicBezTo>
                <a:cubicBezTo>
                  <a:pt x="1618298" y="2498408"/>
                  <a:pt x="1615440" y="2516505"/>
                  <a:pt x="1617345" y="2535555"/>
                </a:cubicBezTo>
                <a:cubicBezTo>
                  <a:pt x="1618298" y="2546985"/>
                  <a:pt x="1621155" y="2558415"/>
                  <a:pt x="1624965" y="2568893"/>
                </a:cubicBezTo>
                <a:cubicBezTo>
                  <a:pt x="1605915" y="2564130"/>
                  <a:pt x="1585913" y="2559368"/>
                  <a:pt x="1566863" y="2554605"/>
                </a:cubicBezTo>
                <a:cubicBezTo>
                  <a:pt x="1463993" y="2529840"/>
                  <a:pt x="1365885" y="2505075"/>
                  <a:pt x="1274445" y="2478405"/>
                </a:cubicBezTo>
                <a:cubicBezTo>
                  <a:pt x="1228725" y="2465070"/>
                  <a:pt x="1183958" y="2451735"/>
                  <a:pt x="1141095" y="2436495"/>
                </a:cubicBezTo>
                <a:cubicBezTo>
                  <a:pt x="1120140" y="2429828"/>
                  <a:pt x="1099185" y="2421255"/>
                  <a:pt x="1078230" y="2414588"/>
                </a:cubicBezTo>
                <a:cubicBezTo>
                  <a:pt x="1058228" y="2406968"/>
                  <a:pt x="1037273" y="2399348"/>
                  <a:pt x="1018223" y="2390775"/>
                </a:cubicBezTo>
                <a:cubicBezTo>
                  <a:pt x="979170" y="2375535"/>
                  <a:pt x="942023" y="2357438"/>
                  <a:pt x="906780" y="2340293"/>
                </a:cubicBezTo>
                <a:cubicBezTo>
                  <a:pt x="871538" y="2323148"/>
                  <a:pt x="839153" y="2304098"/>
                  <a:pt x="809625" y="2286000"/>
                </a:cubicBezTo>
                <a:cubicBezTo>
                  <a:pt x="779145" y="2266950"/>
                  <a:pt x="752475" y="2246948"/>
                  <a:pt x="726758" y="2226945"/>
                </a:cubicBezTo>
                <a:cubicBezTo>
                  <a:pt x="701993" y="2206943"/>
                  <a:pt x="679133" y="2186940"/>
                  <a:pt x="659130" y="2165985"/>
                </a:cubicBezTo>
                <a:cubicBezTo>
                  <a:pt x="619125" y="2125028"/>
                  <a:pt x="590550" y="2085023"/>
                  <a:pt x="571500" y="2049780"/>
                </a:cubicBezTo>
                <a:cubicBezTo>
                  <a:pt x="568643" y="2045018"/>
                  <a:pt x="566738" y="2041208"/>
                  <a:pt x="563880" y="2036445"/>
                </a:cubicBezTo>
                <a:cubicBezTo>
                  <a:pt x="561975" y="2032635"/>
                  <a:pt x="560070" y="2027873"/>
                  <a:pt x="558165" y="2024063"/>
                </a:cubicBezTo>
                <a:cubicBezTo>
                  <a:pt x="554355" y="2015490"/>
                  <a:pt x="550545" y="2007870"/>
                  <a:pt x="547688" y="2001203"/>
                </a:cubicBezTo>
                <a:cubicBezTo>
                  <a:pt x="541973" y="1986915"/>
                  <a:pt x="537210" y="1973580"/>
                  <a:pt x="534353" y="1964055"/>
                </a:cubicBezTo>
                <a:cubicBezTo>
                  <a:pt x="528638" y="1943100"/>
                  <a:pt x="525780" y="1931670"/>
                  <a:pt x="525780" y="1931670"/>
                </a:cubicBezTo>
                <a:cubicBezTo>
                  <a:pt x="525780" y="1931670"/>
                  <a:pt x="526733" y="1943100"/>
                  <a:pt x="528638" y="1965008"/>
                </a:cubicBezTo>
                <a:cubicBezTo>
                  <a:pt x="529590" y="1975485"/>
                  <a:pt x="533400" y="1988820"/>
                  <a:pt x="536258" y="2005013"/>
                </a:cubicBezTo>
                <a:cubicBezTo>
                  <a:pt x="538163" y="2012633"/>
                  <a:pt x="541020" y="2021205"/>
                  <a:pt x="542925" y="2030730"/>
                </a:cubicBezTo>
                <a:cubicBezTo>
                  <a:pt x="543878" y="2035493"/>
                  <a:pt x="544830" y="2040255"/>
                  <a:pt x="546735" y="2045018"/>
                </a:cubicBezTo>
                <a:cubicBezTo>
                  <a:pt x="548640" y="2049780"/>
                  <a:pt x="550545" y="2054543"/>
                  <a:pt x="552450" y="2059305"/>
                </a:cubicBezTo>
                <a:cubicBezTo>
                  <a:pt x="566738" y="2099310"/>
                  <a:pt x="590550" y="2145983"/>
                  <a:pt x="626745" y="2195513"/>
                </a:cubicBezTo>
                <a:cubicBezTo>
                  <a:pt x="644843" y="2220278"/>
                  <a:pt x="665798" y="2245043"/>
                  <a:pt x="689610" y="2269808"/>
                </a:cubicBezTo>
                <a:cubicBezTo>
                  <a:pt x="713423" y="2294573"/>
                  <a:pt x="740093" y="2319338"/>
                  <a:pt x="769620" y="2343150"/>
                </a:cubicBezTo>
                <a:cubicBezTo>
                  <a:pt x="799148" y="2366963"/>
                  <a:pt x="831533" y="2390775"/>
                  <a:pt x="866775" y="2413635"/>
                </a:cubicBezTo>
                <a:cubicBezTo>
                  <a:pt x="902018" y="2435543"/>
                  <a:pt x="939165" y="2458403"/>
                  <a:pt x="978218" y="2478405"/>
                </a:cubicBezTo>
                <a:cubicBezTo>
                  <a:pt x="998220" y="2488883"/>
                  <a:pt x="1018223" y="2498408"/>
                  <a:pt x="1039178" y="2508885"/>
                </a:cubicBezTo>
                <a:cubicBezTo>
                  <a:pt x="1060133" y="2518410"/>
                  <a:pt x="1081088" y="2528888"/>
                  <a:pt x="1102995" y="2537460"/>
                </a:cubicBezTo>
                <a:cubicBezTo>
                  <a:pt x="1146810" y="2556510"/>
                  <a:pt x="1191578" y="2574608"/>
                  <a:pt x="1238250" y="2590800"/>
                </a:cubicBezTo>
                <a:cubicBezTo>
                  <a:pt x="1258253" y="2597468"/>
                  <a:pt x="1278255" y="2605088"/>
                  <a:pt x="1298258" y="2611755"/>
                </a:cubicBezTo>
                <a:cubicBezTo>
                  <a:pt x="1257300" y="2611755"/>
                  <a:pt x="1215390" y="2614613"/>
                  <a:pt x="1173480" y="2620328"/>
                </a:cubicBezTo>
                <a:cubicBezTo>
                  <a:pt x="1105853" y="2629853"/>
                  <a:pt x="1038225" y="2646998"/>
                  <a:pt x="971550" y="2660333"/>
                </a:cubicBezTo>
                <a:cubicBezTo>
                  <a:pt x="904875" y="2673668"/>
                  <a:pt x="838200" y="2682240"/>
                  <a:pt x="774383" y="2687003"/>
                </a:cubicBezTo>
                <a:cubicBezTo>
                  <a:pt x="709613" y="2690813"/>
                  <a:pt x="647700" y="2690813"/>
                  <a:pt x="588645" y="2687003"/>
                </a:cubicBezTo>
                <a:cubicBezTo>
                  <a:pt x="469583" y="2679383"/>
                  <a:pt x="363855" y="2659380"/>
                  <a:pt x="276225" y="2634615"/>
                </a:cubicBezTo>
                <a:cubicBezTo>
                  <a:pt x="232410" y="2622233"/>
                  <a:pt x="193358" y="2609850"/>
                  <a:pt x="159068" y="2597468"/>
                </a:cubicBezTo>
                <a:cubicBezTo>
                  <a:pt x="141923" y="2590800"/>
                  <a:pt x="126683" y="2585085"/>
                  <a:pt x="111443" y="2579370"/>
                </a:cubicBezTo>
                <a:cubicBezTo>
                  <a:pt x="97155" y="2573655"/>
                  <a:pt x="83820" y="2567940"/>
                  <a:pt x="72390" y="2562225"/>
                </a:cubicBezTo>
                <a:cubicBezTo>
                  <a:pt x="66675" y="2559368"/>
                  <a:pt x="60960" y="2557463"/>
                  <a:pt x="55245" y="2555558"/>
                </a:cubicBezTo>
                <a:cubicBezTo>
                  <a:pt x="50483" y="2552700"/>
                  <a:pt x="45720" y="2550795"/>
                  <a:pt x="40958" y="2548890"/>
                </a:cubicBezTo>
                <a:cubicBezTo>
                  <a:pt x="32385" y="2545080"/>
                  <a:pt x="24765" y="2541270"/>
                  <a:pt x="18098" y="2538413"/>
                </a:cubicBezTo>
                <a:cubicBezTo>
                  <a:pt x="7620" y="2533650"/>
                  <a:pt x="952" y="2530793"/>
                  <a:pt x="0" y="2529840"/>
                </a:cubicBezTo>
                <a:cubicBezTo>
                  <a:pt x="952" y="2530793"/>
                  <a:pt x="6667" y="2534603"/>
                  <a:pt x="17145" y="2541270"/>
                </a:cubicBezTo>
                <a:cubicBezTo>
                  <a:pt x="22860" y="2545080"/>
                  <a:pt x="29528" y="2549843"/>
                  <a:pt x="38100" y="2555558"/>
                </a:cubicBezTo>
                <a:cubicBezTo>
                  <a:pt x="41910" y="2558415"/>
                  <a:pt x="46673" y="2561273"/>
                  <a:pt x="51435" y="2564130"/>
                </a:cubicBezTo>
                <a:cubicBezTo>
                  <a:pt x="56198" y="2566988"/>
                  <a:pt x="61913" y="2569845"/>
                  <a:pt x="66675" y="2573655"/>
                </a:cubicBezTo>
                <a:cubicBezTo>
                  <a:pt x="78105" y="2580323"/>
                  <a:pt x="90488" y="2587943"/>
                  <a:pt x="103823" y="2595563"/>
                </a:cubicBezTo>
                <a:cubicBezTo>
                  <a:pt x="118110" y="2603183"/>
                  <a:pt x="133350" y="2610803"/>
                  <a:pt x="149543" y="2619375"/>
                </a:cubicBezTo>
                <a:cubicBezTo>
                  <a:pt x="182880" y="2635568"/>
                  <a:pt x="220980" y="2653665"/>
                  <a:pt x="263843" y="2669858"/>
                </a:cubicBezTo>
                <a:cubicBezTo>
                  <a:pt x="350520" y="2704148"/>
                  <a:pt x="459105" y="2732723"/>
                  <a:pt x="581978" y="2747963"/>
                </a:cubicBezTo>
                <a:cubicBezTo>
                  <a:pt x="643890" y="2754630"/>
                  <a:pt x="708660" y="2757488"/>
                  <a:pt x="776288" y="2755583"/>
                </a:cubicBezTo>
                <a:cubicBezTo>
                  <a:pt x="843915" y="2752725"/>
                  <a:pt x="913448" y="2745105"/>
                  <a:pt x="983933" y="2730818"/>
                </a:cubicBezTo>
                <a:cubicBezTo>
                  <a:pt x="1053465" y="2716530"/>
                  <a:pt x="1119188" y="2699385"/>
                  <a:pt x="1182053" y="2687955"/>
                </a:cubicBezTo>
                <a:cubicBezTo>
                  <a:pt x="1244918" y="2677478"/>
                  <a:pt x="1306830" y="2673668"/>
                  <a:pt x="1365885" y="2674620"/>
                </a:cubicBezTo>
                <a:cubicBezTo>
                  <a:pt x="1424940" y="2675573"/>
                  <a:pt x="1481138" y="2680335"/>
                  <a:pt x="1534478" y="2687003"/>
                </a:cubicBezTo>
                <a:cubicBezTo>
                  <a:pt x="1540193" y="2687955"/>
                  <a:pt x="1545908" y="2688908"/>
                  <a:pt x="1550670" y="2689860"/>
                </a:cubicBezTo>
                <a:cubicBezTo>
                  <a:pt x="1646873" y="2717483"/>
                  <a:pt x="1744980" y="2743200"/>
                  <a:pt x="1837373" y="2779395"/>
                </a:cubicBezTo>
                <a:cubicBezTo>
                  <a:pt x="1886903" y="2798445"/>
                  <a:pt x="1932623" y="2821305"/>
                  <a:pt x="1974533" y="2847023"/>
                </a:cubicBezTo>
                <a:cubicBezTo>
                  <a:pt x="1995488" y="2860358"/>
                  <a:pt x="2015490" y="2874645"/>
                  <a:pt x="2034540" y="2888933"/>
                </a:cubicBezTo>
                <a:cubicBezTo>
                  <a:pt x="2053590" y="2904173"/>
                  <a:pt x="2071688" y="2919413"/>
                  <a:pt x="2087880" y="2936558"/>
                </a:cubicBezTo>
                <a:cubicBezTo>
                  <a:pt x="2104073" y="2953703"/>
                  <a:pt x="2119313" y="2970848"/>
                  <a:pt x="2132648" y="2988945"/>
                </a:cubicBezTo>
                <a:cubicBezTo>
                  <a:pt x="2145983" y="3007043"/>
                  <a:pt x="2157413" y="3026093"/>
                  <a:pt x="2166938" y="3045143"/>
                </a:cubicBezTo>
                <a:cubicBezTo>
                  <a:pt x="2176463" y="3064193"/>
                  <a:pt x="2184083" y="3085148"/>
                  <a:pt x="2190750" y="3105150"/>
                </a:cubicBezTo>
                <a:cubicBezTo>
                  <a:pt x="2197418" y="3126105"/>
                  <a:pt x="2201228" y="3147060"/>
                  <a:pt x="2205038" y="3168968"/>
                </a:cubicBezTo>
                <a:cubicBezTo>
                  <a:pt x="2211705" y="3212783"/>
                  <a:pt x="2214563" y="3257550"/>
                  <a:pt x="2213610" y="3301365"/>
                </a:cubicBezTo>
                <a:cubicBezTo>
                  <a:pt x="2213610" y="3346133"/>
                  <a:pt x="2211705" y="3389948"/>
                  <a:pt x="2209800" y="3433763"/>
                </a:cubicBezTo>
                <a:cubicBezTo>
                  <a:pt x="2206943" y="3489008"/>
                  <a:pt x="2205038" y="3542348"/>
                  <a:pt x="2204085" y="3593783"/>
                </a:cubicBezTo>
                <a:cubicBezTo>
                  <a:pt x="2197418" y="3590925"/>
                  <a:pt x="2189798" y="3587115"/>
                  <a:pt x="2183130" y="3585210"/>
                </a:cubicBezTo>
                <a:cubicBezTo>
                  <a:pt x="2166938" y="3579495"/>
                  <a:pt x="2153603" y="3574733"/>
                  <a:pt x="2138363" y="3569018"/>
                </a:cubicBezTo>
                <a:cubicBezTo>
                  <a:pt x="2123123" y="3563303"/>
                  <a:pt x="2107883" y="3558540"/>
                  <a:pt x="2092643" y="3553778"/>
                </a:cubicBezTo>
                <a:cubicBezTo>
                  <a:pt x="2061210" y="3543300"/>
                  <a:pt x="2028825" y="3533775"/>
                  <a:pt x="1994535" y="3526155"/>
                </a:cubicBezTo>
                <a:cubicBezTo>
                  <a:pt x="1960245" y="3518535"/>
                  <a:pt x="1923098" y="3511868"/>
                  <a:pt x="1884998" y="3509963"/>
                </a:cubicBezTo>
                <a:cubicBezTo>
                  <a:pt x="1865948" y="3509010"/>
                  <a:pt x="1845945" y="3509010"/>
                  <a:pt x="1826895" y="3509963"/>
                </a:cubicBezTo>
                <a:cubicBezTo>
                  <a:pt x="1806893" y="3510915"/>
                  <a:pt x="1787843" y="3513773"/>
                  <a:pt x="1769745" y="3516630"/>
                </a:cubicBezTo>
                <a:cubicBezTo>
                  <a:pt x="1732598" y="3522345"/>
                  <a:pt x="1696403" y="3529965"/>
                  <a:pt x="1662113" y="3535680"/>
                </a:cubicBezTo>
                <a:cubicBezTo>
                  <a:pt x="1627823" y="3541395"/>
                  <a:pt x="1596390" y="3543300"/>
                  <a:pt x="1564005" y="3541395"/>
                </a:cubicBezTo>
                <a:cubicBezTo>
                  <a:pt x="1532573" y="3539490"/>
                  <a:pt x="1501140" y="3534728"/>
                  <a:pt x="1470660" y="3526155"/>
                </a:cubicBezTo>
                <a:cubicBezTo>
                  <a:pt x="1441133" y="3517583"/>
                  <a:pt x="1412558" y="3507105"/>
                  <a:pt x="1385888" y="3492818"/>
                </a:cubicBezTo>
                <a:cubicBezTo>
                  <a:pt x="1359218" y="3479483"/>
                  <a:pt x="1334453" y="3462338"/>
                  <a:pt x="1309688" y="3443288"/>
                </a:cubicBezTo>
                <a:cubicBezTo>
                  <a:pt x="1284923" y="3425190"/>
                  <a:pt x="1261110" y="3405188"/>
                  <a:pt x="1236345" y="3386138"/>
                </a:cubicBezTo>
                <a:cubicBezTo>
                  <a:pt x="1223963" y="3376613"/>
                  <a:pt x="1211580" y="3367088"/>
                  <a:pt x="1199198" y="3358515"/>
                </a:cubicBezTo>
                <a:cubicBezTo>
                  <a:pt x="1185863" y="3349943"/>
                  <a:pt x="1173480" y="3341370"/>
                  <a:pt x="1161098" y="3333750"/>
                </a:cubicBezTo>
                <a:cubicBezTo>
                  <a:pt x="1109663" y="3302318"/>
                  <a:pt x="1059180" y="3279458"/>
                  <a:pt x="1011555" y="3264218"/>
                </a:cubicBezTo>
                <a:cubicBezTo>
                  <a:pt x="963930" y="3248025"/>
                  <a:pt x="919163" y="3238500"/>
                  <a:pt x="880110" y="3232785"/>
                </a:cubicBezTo>
                <a:cubicBezTo>
                  <a:pt x="861060" y="3229928"/>
                  <a:pt x="842010" y="3228023"/>
                  <a:pt x="825818" y="3227070"/>
                </a:cubicBezTo>
                <a:cubicBezTo>
                  <a:pt x="808673" y="3226118"/>
                  <a:pt x="793433" y="3225165"/>
                  <a:pt x="780098" y="3226118"/>
                </a:cubicBezTo>
                <a:cubicBezTo>
                  <a:pt x="773430" y="3226118"/>
                  <a:pt x="766763" y="3226118"/>
                  <a:pt x="761048" y="3226118"/>
                </a:cubicBezTo>
                <a:cubicBezTo>
                  <a:pt x="755333" y="3226118"/>
                  <a:pt x="749618" y="3227070"/>
                  <a:pt x="743903" y="3227070"/>
                </a:cubicBezTo>
                <a:cubicBezTo>
                  <a:pt x="733425" y="3228023"/>
                  <a:pt x="724853" y="3228023"/>
                  <a:pt x="717233" y="3228975"/>
                </a:cubicBezTo>
                <a:cubicBezTo>
                  <a:pt x="702945" y="3230880"/>
                  <a:pt x="695325" y="3230880"/>
                  <a:pt x="695325" y="3230880"/>
                </a:cubicBezTo>
                <a:cubicBezTo>
                  <a:pt x="695325" y="3230880"/>
                  <a:pt x="702945" y="3231833"/>
                  <a:pt x="717233" y="3232785"/>
                </a:cubicBezTo>
                <a:cubicBezTo>
                  <a:pt x="723900" y="3233738"/>
                  <a:pt x="733425" y="3234690"/>
                  <a:pt x="742950" y="3235643"/>
                </a:cubicBezTo>
                <a:cubicBezTo>
                  <a:pt x="747713" y="3236595"/>
                  <a:pt x="753428" y="3237548"/>
                  <a:pt x="759143" y="3237548"/>
                </a:cubicBezTo>
                <a:cubicBezTo>
                  <a:pt x="764858" y="3238500"/>
                  <a:pt x="771525" y="3239453"/>
                  <a:pt x="778193" y="3241358"/>
                </a:cubicBezTo>
                <a:cubicBezTo>
                  <a:pt x="791528" y="3243263"/>
                  <a:pt x="805815" y="3247073"/>
                  <a:pt x="822008" y="3250883"/>
                </a:cubicBezTo>
                <a:cubicBezTo>
                  <a:pt x="838200" y="3254693"/>
                  <a:pt x="854393" y="3259455"/>
                  <a:pt x="872490" y="3265170"/>
                </a:cubicBezTo>
                <a:cubicBezTo>
                  <a:pt x="908685" y="3276600"/>
                  <a:pt x="948690" y="3291840"/>
                  <a:pt x="990600" y="3312795"/>
                </a:cubicBezTo>
                <a:cubicBezTo>
                  <a:pt x="1032510" y="3333750"/>
                  <a:pt x="1076325" y="3360420"/>
                  <a:pt x="1119188" y="3393758"/>
                </a:cubicBezTo>
                <a:cubicBezTo>
                  <a:pt x="1141095" y="3409950"/>
                  <a:pt x="1162050" y="3428048"/>
                  <a:pt x="1183005" y="3449003"/>
                </a:cubicBezTo>
                <a:cubicBezTo>
                  <a:pt x="1204913" y="3469005"/>
                  <a:pt x="1226820" y="3490913"/>
                  <a:pt x="1252538" y="3513773"/>
                </a:cubicBezTo>
                <a:cubicBezTo>
                  <a:pt x="1277303" y="3535680"/>
                  <a:pt x="1305878" y="3558540"/>
                  <a:pt x="1337310" y="3577590"/>
                </a:cubicBezTo>
                <a:cubicBezTo>
                  <a:pt x="1368743" y="3596640"/>
                  <a:pt x="1403985" y="3612833"/>
                  <a:pt x="1441133" y="3624263"/>
                </a:cubicBezTo>
                <a:cubicBezTo>
                  <a:pt x="1478280" y="3635693"/>
                  <a:pt x="1517333" y="3643313"/>
                  <a:pt x="1557338" y="3646170"/>
                </a:cubicBezTo>
                <a:cubicBezTo>
                  <a:pt x="1597343" y="3649028"/>
                  <a:pt x="1639253" y="3646170"/>
                  <a:pt x="1677353" y="3640455"/>
                </a:cubicBezTo>
                <a:cubicBezTo>
                  <a:pt x="1716405" y="3634740"/>
                  <a:pt x="1751648" y="3626168"/>
                  <a:pt x="1784985" y="3620453"/>
                </a:cubicBezTo>
                <a:cubicBezTo>
                  <a:pt x="1818323" y="3614738"/>
                  <a:pt x="2022158" y="3589973"/>
                  <a:pt x="2187893" y="3732848"/>
                </a:cubicBezTo>
                <a:cubicBezTo>
                  <a:pt x="2226945" y="3767138"/>
                  <a:pt x="2184083" y="4052888"/>
                  <a:pt x="2179320" y="4099560"/>
                </a:cubicBezTo>
                <a:cubicBezTo>
                  <a:pt x="2174558" y="4147185"/>
                  <a:pt x="2167890" y="4191953"/>
                  <a:pt x="2156460" y="4232910"/>
                </a:cubicBezTo>
                <a:cubicBezTo>
                  <a:pt x="2145030" y="4273868"/>
                  <a:pt x="2127885" y="4310063"/>
                  <a:pt x="2107883" y="4342448"/>
                </a:cubicBezTo>
                <a:cubicBezTo>
                  <a:pt x="2087880" y="4374833"/>
                  <a:pt x="2064068" y="4402455"/>
                  <a:pt x="2041208" y="4426268"/>
                </a:cubicBezTo>
                <a:cubicBezTo>
                  <a:pt x="2031683" y="4436745"/>
                  <a:pt x="2021205" y="4447223"/>
                  <a:pt x="2011680" y="4455795"/>
                </a:cubicBezTo>
                <a:lnTo>
                  <a:pt x="2564130" y="4455795"/>
                </a:lnTo>
                <a:cubicBezTo>
                  <a:pt x="2544128" y="4418648"/>
                  <a:pt x="2525078" y="4376738"/>
                  <a:pt x="2511743" y="4330065"/>
                </a:cubicBezTo>
                <a:cubicBezTo>
                  <a:pt x="2500313" y="4292918"/>
                  <a:pt x="2493645" y="4252913"/>
                  <a:pt x="2488883" y="4210050"/>
                </a:cubicBezTo>
                <a:cubicBezTo>
                  <a:pt x="2484120" y="4167188"/>
                  <a:pt x="2482215" y="4122420"/>
                  <a:pt x="2479358" y="4075748"/>
                </a:cubicBezTo>
                <a:cubicBezTo>
                  <a:pt x="2475548" y="3998595"/>
                  <a:pt x="2470785" y="3925253"/>
                  <a:pt x="2466023" y="3856673"/>
                </a:cubicBezTo>
                <a:cubicBezTo>
                  <a:pt x="2466023" y="3844290"/>
                  <a:pt x="2465070" y="3832860"/>
                  <a:pt x="2464118" y="3820478"/>
                </a:cubicBezTo>
                <a:cubicBezTo>
                  <a:pt x="2472690" y="3754755"/>
                  <a:pt x="2485073" y="3686175"/>
                  <a:pt x="2506980" y="3620453"/>
                </a:cubicBezTo>
                <a:cubicBezTo>
                  <a:pt x="2510790" y="3609975"/>
                  <a:pt x="2514600" y="3599498"/>
                  <a:pt x="2518410" y="3589020"/>
                </a:cubicBezTo>
                <a:cubicBezTo>
                  <a:pt x="2525078" y="3574733"/>
                  <a:pt x="2532698" y="3559493"/>
                  <a:pt x="2540318" y="3543300"/>
                </a:cubicBezTo>
                <a:cubicBezTo>
                  <a:pt x="2542223" y="3539490"/>
                  <a:pt x="2543175" y="3536633"/>
                  <a:pt x="2545080" y="3532823"/>
                </a:cubicBezTo>
                <a:cubicBezTo>
                  <a:pt x="2550795" y="3522345"/>
                  <a:pt x="2557463" y="3511868"/>
                  <a:pt x="2563178" y="3501390"/>
                </a:cubicBezTo>
                <a:cubicBezTo>
                  <a:pt x="2576513" y="3480435"/>
                  <a:pt x="2591753" y="3460433"/>
                  <a:pt x="2607945" y="3441383"/>
                </a:cubicBezTo>
                <a:cubicBezTo>
                  <a:pt x="2607945" y="3441383"/>
                  <a:pt x="2607945" y="3441383"/>
                  <a:pt x="2608898" y="3441383"/>
                </a:cubicBezTo>
                <a:cubicBezTo>
                  <a:pt x="2626043" y="3428048"/>
                  <a:pt x="2646998" y="3417570"/>
                  <a:pt x="2669858" y="3406140"/>
                </a:cubicBezTo>
                <a:cubicBezTo>
                  <a:pt x="2693670" y="3395663"/>
                  <a:pt x="2718435" y="3383280"/>
                  <a:pt x="2743200" y="3372803"/>
                </a:cubicBezTo>
                <a:cubicBezTo>
                  <a:pt x="2792730" y="3350895"/>
                  <a:pt x="2845118" y="3329940"/>
                  <a:pt x="2899410" y="3319463"/>
                </a:cubicBezTo>
                <a:cubicBezTo>
                  <a:pt x="2926080" y="3314700"/>
                  <a:pt x="2953703" y="3311843"/>
                  <a:pt x="2981325" y="3313748"/>
                </a:cubicBezTo>
                <a:cubicBezTo>
                  <a:pt x="2995613" y="3313748"/>
                  <a:pt x="3008948" y="3316605"/>
                  <a:pt x="3023235" y="3317558"/>
                </a:cubicBezTo>
                <a:cubicBezTo>
                  <a:pt x="3029903" y="3318510"/>
                  <a:pt x="3037523" y="3320415"/>
                  <a:pt x="3044190" y="3321368"/>
                </a:cubicBezTo>
                <a:cubicBezTo>
                  <a:pt x="3050858" y="3323273"/>
                  <a:pt x="3058478" y="3324225"/>
                  <a:pt x="3065145" y="3326130"/>
                </a:cubicBezTo>
                <a:cubicBezTo>
                  <a:pt x="3122295" y="3341370"/>
                  <a:pt x="3177540" y="3366135"/>
                  <a:pt x="3231833" y="3390900"/>
                </a:cubicBezTo>
                <a:cubicBezTo>
                  <a:pt x="3286125" y="3415665"/>
                  <a:pt x="3340418" y="3441383"/>
                  <a:pt x="3394710" y="3460433"/>
                </a:cubicBezTo>
                <a:cubicBezTo>
                  <a:pt x="3449003" y="3480435"/>
                  <a:pt x="3504248" y="3492818"/>
                  <a:pt x="3557588" y="3495675"/>
                </a:cubicBezTo>
                <a:cubicBezTo>
                  <a:pt x="3584258" y="3497580"/>
                  <a:pt x="3609975" y="3495675"/>
                  <a:pt x="3633788" y="3492818"/>
                </a:cubicBezTo>
                <a:cubicBezTo>
                  <a:pt x="3657600" y="3489960"/>
                  <a:pt x="3680460" y="3485198"/>
                  <a:pt x="3701415" y="3481388"/>
                </a:cubicBezTo>
                <a:cubicBezTo>
                  <a:pt x="3743325" y="3471863"/>
                  <a:pt x="3779520" y="3461385"/>
                  <a:pt x="3811905" y="3452813"/>
                </a:cubicBezTo>
                <a:cubicBezTo>
                  <a:pt x="3844290" y="3444240"/>
                  <a:pt x="3871913" y="3437573"/>
                  <a:pt x="3894773" y="3432810"/>
                </a:cubicBezTo>
                <a:cubicBezTo>
                  <a:pt x="3917633" y="3429000"/>
                  <a:pt x="3935730" y="3426143"/>
                  <a:pt x="3948113" y="3425190"/>
                </a:cubicBezTo>
                <a:cubicBezTo>
                  <a:pt x="3960495" y="3424238"/>
                  <a:pt x="3967163" y="3423285"/>
                  <a:pt x="3967163" y="3423285"/>
                </a:cubicBezTo>
                <a:cubicBezTo>
                  <a:pt x="3967163" y="3423285"/>
                  <a:pt x="3960495" y="3422333"/>
                  <a:pt x="3948113" y="3421380"/>
                </a:cubicBezTo>
                <a:cubicBezTo>
                  <a:pt x="3935730" y="3420428"/>
                  <a:pt x="3917633" y="3419475"/>
                  <a:pt x="3892868" y="3419475"/>
                </a:cubicBezTo>
                <a:cubicBezTo>
                  <a:pt x="3869055" y="3420428"/>
                  <a:pt x="3839528" y="3422333"/>
                  <a:pt x="3806190" y="3426143"/>
                </a:cubicBezTo>
                <a:cubicBezTo>
                  <a:pt x="3772853" y="3429953"/>
                  <a:pt x="3734753" y="3435668"/>
                  <a:pt x="3693795" y="3439478"/>
                </a:cubicBezTo>
                <a:cubicBezTo>
                  <a:pt x="3652838" y="3443288"/>
                  <a:pt x="3608070" y="3446145"/>
                  <a:pt x="3563303" y="3437573"/>
                </a:cubicBezTo>
                <a:cubicBezTo>
                  <a:pt x="3517583" y="3430905"/>
                  <a:pt x="3469958" y="3414713"/>
                  <a:pt x="3421380" y="3393758"/>
                </a:cubicBezTo>
                <a:cubicBezTo>
                  <a:pt x="3372803" y="3371850"/>
                  <a:pt x="3322320" y="3345180"/>
                  <a:pt x="3267075" y="3317558"/>
                </a:cubicBezTo>
                <a:cubicBezTo>
                  <a:pt x="3209925" y="3288983"/>
                  <a:pt x="3148965" y="3259455"/>
                  <a:pt x="3078480" y="3242310"/>
                </a:cubicBezTo>
                <a:cubicBezTo>
                  <a:pt x="3073718" y="3241358"/>
                  <a:pt x="3068955" y="3240405"/>
                  <a:pt x="3064193" y="3239453"/>
                </a:cubicBezTo>
                <a:cubicBezTo>
                  <a:pt x="3054668" y="3237548"/>
                  <a:pt x="3045143" y="3234690"/>
                  <a:pt x="3035618" y="3234690"/>
                </a:cubicBezTo>
                <a:cubicBezTo>
                  <a:pt x="3018473" y="3232785"/>
                  <a:pt x="3001328" y="3229928"/>
                  <a:pt x="2983230" y="3230880"/>
                </a:cubicBezTo>
                <a:cubicBezTo>
                  <a:pt x="2947988" y="3228975"/>
                  <a:pt x="2913698" y="3233738"/>
                  <a:pt x="2881313" y="3241358"/>
                </a:cubicBezTo>
                <a:cubicBezTo>
                  <a:pt x="2875598" y="3242310"/>
                  <a:pt x="2869883" y="3244215"/>
                  <a:pt x="2864168" y="3246120"/>
                </a:cubicBezTo>
                <a:cubicBezTo>
                  <a:pt x="2875598" y="3239453"/>
                  <a:pt x="2887028" y="3232785"/>
                  <a:pt x="2897505" y="3227070"/>
                </a:cubicBezTo>
                <a:cubicBezTo>
                  <a:pt x="2905125" y="3225165"/>
                  <a:pt x="2911793" y="3222308"/>
                  <a:pt x="2919413" y="3220403"/>
                </a:cubicBezTo>
                <a:cubicBezTo>
                  <a:pt x="2966085" y="3207068"/>
                  <a:pt x="3015615" y="3195638"/>
                  <a:pt x="3065145" y="3187065"/>
                </a:cubicBezTo>
                <a:cubicBezTo>
                  <a:pt x="3115628" y="3178493"/>
                  <a:pt x="3167063" y="3171825"/>
                  <a:pt x="3220403" y="3165158"/>
                </a:cubicBezTo>
                <a:cubicBezTo>
                  <a:pt x="3326130" y="3152775"/>
                  <a:pt x="3431858" y="3143250"/>
                  <a:pt x="3533775" y="3125153"/>
                </a:cubicBezTo>
                <a:cubicBezTo>
                  <a:pt x="3585210" y="3115628"/>
                  <a:pt x="3634740" y="3104198"/>
                  <a:pt x="3683318" y="3089910"/>
                </a:cubicBezTo>
                <a:cubicBezTo>
                  <a:pt x="3731895" y="3075623"/>
                  <a:pt x="3777615" y="3058478"/>
                  <a:pt x="3821430" y="3038475"/>
                </a:cubicBezTo>
                <a:cubicBezTo>
                  <a:pt x="3865245" y="3019425"/>
                  <a:pt x="3907155" y="2998470"/>
                  <a:pt x="3946208" y="2975610"/>
                </a:cubicBezTo>
                <a:cubicBezTo>
                  <a:pt x="3966210" y="2965133"/>
                  <a:pt x="3984308" y="2952750"/>
                  <a:pt x="4003358" y="2942273"/>
                </a:cubicBezTo>
                <a:cubicBezTo>
                  <a:pt x="4021455" y="2930843"/>
                  <a:pt x="4039553" y="2919413"/>
                  <a:pt x="4057650" y="2907983"/>
                </a:cubicBezTo>
                <a:cubicBezTo>
                  <a:pt x="4128135" y="2861310"/>
                  <a:pt x="4190048" y="2815590"/>
                  <a:pt x="4246245" y="2771775"/>
                </a:cubicBezTo>
                <a:cubicBezTo>
                  <a:pt x="4357688" y="2685098"/>
                  <a:pt x="4445318" y="2612708"/>
                  <a:pt x="4507230" y="2563178"/>
                </a:cubicBezTo>
                <a:cubicBezTo>
                  <a:pt x="4568190" y="2512695"/>
                  <a:pt x="4601528" y="2485073"/>
                  <a:pt x="4601528" y="2485073"/>
                </a:cubicBezTo>
                <a:cubicBezTo>
                  <a:pt x="4601528" y="2485073"/>
                  <a:pt x="4563428" y="2512695"/>
                  <a:pt x="4496753" y="2555558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4" name="Freeform: Shape 5">
            <a:extLst>
              <a:ext uri="{FF2B5EF4-FFF2-40B4-BE49-F238E27FC236}">
                <a16:creationId xmlns="" xmlns:a16="http://schemas.microsoft.com/office/drawing/2014/main" id="{835A1B64-251F-49A0-9BC6-2B92203BA4D1}"/>
              </a:ext>
            </a:extLst>
          </p:cNvPr>
          <p:cNvSpPr/>
          <p:nvPr/>
        </p:nvSpPr>
        <p:spPr>
          <a:xfrm>
            <a:off x="6939824" y="2992379"/>
            <a:ext cx="977367" cy="867786"/>
          </a:xfrm>
          <a:custGeom>
            <a:avLst/>
            <a:gdLst>
              <a:gd name="connsiteX0" fmla="*/ 675084 w 947261"/>
              <a:gd name="connsiteY0" fmla="*/ 0 h 841057"/>
              <a:gd name="connsiteX1" fmla="*/ 272177 w 947261"/>
              <a:gd name="connsiteY1" fmla="*/ 0 h 841057"/>
              <a:gd name="connsiteX2" fmla="*/ 210264 w 947261"/>
              <a:gd name="connsiteY2" fmla="*/ 36195 h 841057"/>
              <a:gd name="connsiteX3" fmla="*/ 9287 w 947261"/>
              <a:gd name="connsiteY3" fmla="*/ 384810 h 841057"/>
              <a:gd name="connsiteX4" fmla="*/ 9287 w 947261"/>
              <a:gd name="connsiteY4" fmla="*/ 456248 h 841057"/>
              <a:gd name="connsiteX5" fmla="*/ 210264 w 947261"/>
              <a:gd name="connsiteY5" fmla="*/ 804863 h 841057"/>
              <a:gd name="connsiteX6" fmla="*/ 272177 w 947261"/>
              <a:gd name="connsiteY6" fmla="*/ 841057 h 841057"/>
              <a:gd name="connsiteX7" fmla="*/ 675084 w 947261"/>
              <a:gd name="connsiteY7" fmla="*/ 841057 h 841057"/>
              <a:gd name="connsiteX8" fmla="*/ 736997 w 947261"/>
              <a:gd name="connsiteY8" fmla="*/ 804863 h 841057"/>
              <a:gd name="connsiteX9" fmla="*/ 937974 w 947261"/>
              <a:gd name="connsiteY9" fmla="*/ 456248 h 841057"/>
              <a:gd name="connsiteX10" fmla="*/ 937974 w 947261"/>
              <a:gd name="connsiteY10" fmla="*/ 384810 h 841057"/>
              <a:gd name="connsiteX11" fmla="*/ 736997 w 947261"/>
              <a:gd name="connsiteY11" fmla="*/ 36195 h 841057"/>
              <a:gd name="connsiteX12" fmla="*/ 675084 w 947261"/>
              <a:gd name="connsiteY12" fmla="*/ 0 h 841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47261" h="841057">
                <a:moveTo>
                  <a:pt x="675084" y="0"/>
                </a:moveTo>
                <a:lnTo>
                  <a:pt x="272177" y="0"/>
                </a:lnTo>
                <a:cubicBezTo>
                  <a:pt x="246459" y="0"/>
                  <a:pt x="222647" y="13335"/>
                  <a:pt x="210264" y="36195"/>
                </a:cubicBezTo>
                <a:lnTo>
                  <a:pt x="9287" y="384810"/>
                </a:lnTo>
                <a:cubicBezTo>
                  <a:pt x="-3096" y="406718"/>
                  <a:pt x="-3096" y="434340"/>
                  <a:pt x="9287" y="456248"/>
                </a:cubicBezTo>
                <a:lnTo>
                  <a:pt x="210264" y="804863"/>
                </a:lnTo>
                <a:cubicBezTo>
                  <a:pt x="222647" y="826770"/>
                  <a:pt x="246459" y="841057"/>
                  <a:pt x="272177" y="841057"/>
                </a:cubicBezTo>
                <a:lnTo>
                  <a:pt x="675084" y="841057"/>
                </a:lnTo>
                <a:cubicBezTo>
                  <a:pt x="700802" y="841057"/>
                  <a:pt x="724614" y="827723"/>
                  <a:pt x="736997" y="804863"/>
                </a:cubicBezTo>
                <a:lnTo>
                  <a:pt x="937974" y="456248"/>
                </a:lnTo>
                <a:cubicBezTo>
                  <a:pt x="950357" y="434340"/>
                  <a:pt x="950357" y="406718"/>
                  <a:pt x="937974" y="384810"/>
                </a:cubicBezTo>
                <a:lnTo>
                  <a:pt x="736997" y="36195"/>
                </a:lnTo>
                <a:cubicBezTo>
                  <a:pt x="724614" y="13335"/>
                  <a:pt x="700802" y="0"/>
                  <a:pt x="675084" y="0"/>
                </a:cubicBez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" name="Freeform: Shape 6">
            <a:extLst>
              <a:ext uri="{FF2B5EF4-FFF2-40B4-BE49-F238E27FC236}">
                <a16:creationId xmlns="" xmlns:a16="http://schemas.microsoft.com/office/drawing/2014/main" id="{3CD6BA7E-8B64-40C8-9426-37B7D8F6B0E4}"/>
              </a:ext>
            </a:extLst>
          </p:cNvPr>
          <p:cNvSpPr/>
          <p:nvPr/>
        </p:nvSpPr>
        <p:spPr>
          <a:xfrm>
            <a:off x="5915432" y="2218062"/>
            <a:ext cx="977367" cy="866805"/>
          </a:xfrm>
          <a:custGeom>
            <a:avLst/>
            <a:gdLst>
              <a:gd name="connsiteX0" fmla="*/ 675084 w 947261"/>
              <a:gd name="connsiteY0" fmla="*/ 0 h 840105"/>
              <a:gd name="connsiteX1" fmla="*/ 272177 w 947261"/>
              <a:gd name="connsiteY1" fmla="*/ 0 h 840105"/>
              <a:gd name="connsiteX2" fmla="*/ 210264 w 947261"/>
              <a:gd name="connsiteY2" fmla="*/ 36195 h 840105"/>
              <a:gd name="connsiteX3" fmla="*/ 9287 w 947261"/>
              <a:gd name="connsiteY3" fmla="*/ 383858 h 840105"/>
              <a:gd name="connsiteX4" fmla="*/ 9287 w 947261"/>
              <a:gd name="connsiteY4" fmla="*/ 455295 h 840105"/>
              <a:gd name="connsiteX5" fmla="*/ 210264 w 947261"/>
              <a:gd name="connsiteY5" fmla="*/ 803910 h 840105"/>
              <a:gd name="connsiteX6" fmla="*/ 272177 w 947261"/>
              <a:gd name="connsiteY6" fmla="*/ 840105 h 840105"/>
              <a:gd name="connsiteX7" fmla="*/ 675084 w 947261"/>
              <a:gd name="connsiteY7" fmla="*/ 840105 h 840105"/>
              <a:gd name="connsiteX8" fmla="*/ 736997 w 947261"/>
              <a:gd name="connsiteY8" fmla="*/ 803910 h 840105"/>
              <a:gd name="connsiteX9" fmla="*/ 937974 w 947261"/>
              <a:gd name="connsiteY9" fmla="*/ 455295 h 840105"/>
              <a:gd name="connsiteX10" fmla="*/ 937974 w 947261"/>
              <a:gd name="connsiteY10" fmla="*/ 383858 h 840105"/>
              <a:gd name="connsiteX11" fmla="*/ 736997 w 947261"/>
              <a:gd name="connsiteY11" fmla="*/ 35243 h 840105"/>
              <a:gd name="connsiteX12" fmla="*/ 675084 w 947261"/>
              <a:gd name="connsiteY12" fmla="*/ 0 h 840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47261" h="840105">
                <a:moveTo>
                  <a:pt x="675084" y="0"/>
                </a:moveTo>
                <a:lnTo>
                  <a:pt x="272177" y="0"/>
                </a:lnTo>
                <a:cubicBezTo>
                  <a:pt x="246459" y="0"/>
                  <a:pt x="222647" y="13335"/>
                  <a:pt x="210264" y="36195"/>
                </a:cubicBezTo>
                <a:lnTo>
                  <a:pt x="9287" y="383858"/>
                </a:lnTo>
                <a:cubicBezTo>
                  <a:pt x="-3096" y="405765"/>
                  <a:pt x="-3096" y="433388"/>
                  <a:pt x="9287" y="455295"/>
                </a:cubicBezTo>
                <a:lnTo>
                  <a:pt x="210264" y="803910"/>
                </a:lnTo>
                <a:cubicBezTo>
                  <a:pt x="222647" y="825818"/>
                  <a:pt x="246459" y="840105"/>
                  <a:pt x="272177" y="840105"/>
                </a:cubicBezTo>
                <a:lnTo>
                  <a:pt x="675084" y="840105"/>
                </a:lnTo>
                <a:cubicBezTo>
                  <a:pt x="700802" y="840105"/>
                  <a:pt x="724614" y="826770"/>
                  <a:pt x="736997" y="803910"/>
                </a:cubicBezTo>
                <a:lnTo>
                  <a:pt x="937974" y="455295"/>
                </a:lnTo>
                <a:cubicBezTo>
                  <a:pt x="950357" y="433388"/>
                  <a:pt x="950357" y="405765"/>
                  <a:pt x="937974" y="383858"/>
                </a:cubicBezTo>
                <a:lnTo>
                  <a:pt x="736997" y="35243"/>
                </a:lnTo>
                <a:cubicBezTo>
                  <a:pt x="724614" y="13335"/>
                  <a:pt x="700802" y="0"/>
                  <a:pt x="675084" y="0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" name="Freeform: Shape 7">
            <a:extLst>
              <a:ext uri="{FF2B5EF4-FFF2-40B4-BE49-F238E27FC236}">
                <a16:creationId xmlns="" xmlns:a16="http://schemas.microsoft.com/office/drawing/2014/main" id="{D9141432-C60C-4DB4-B75D-A8051763985B}"/>
              </a:ext>
            </a:extLst>
          </p:cNvPr>
          <p:cNvSpPr/>
          <p:nvPr/>
        </p:nvSpPr>
        <p:spPr>
          <a:xfrm>
            <a:off x="6705809" y="4192722"/>
            <a:ext cx="504162" cy="456005"/>
          </a:xfrm>
          <a:custGeom>
            <a:avLst/>
            <a:gdLst>
              <a:gd name="connsiteX0" fmla="*/ 333375 w 488632"/>
              <a:gd name="connsiteY0" fmla="*/ 0 h 441959"/>
              <a:gd name="connsiteX1" fmla="*/ 155258 w 488632"/>
              <a:gd name="connsiteY1" fmla="*/ 0 h 441959"/>
              <a:gd name="connsiteX2" fmla="*/ 98108 w 488632"/>
              <a:gd name="connsiteY2" fmla="*/ 33338 h 441959"/>
              <a:gd name="connsiteX3" fmla="*/ 8573 w 488632"/>
              <a:gd name="connsiteY3" fmla="*/ 187642 h 441959"/>
              <a:gd name="connsiteX4" fmla="*/ 8573 w 488632"/>
              <a:gd name="connsiteY4" fmla="*/ 254317 h 441959"/>
              <a:gd name="connsiteX5" fmla="*/ 98108 w 488632"/>
              <a:gd name="connsiteY5" fmla="*/ 408622 h 441959"/>
              <a:gd name="connsiteX6" fmla="*/ 155258 w 488632"/>
              <a:gd name="connsiteY6" fmla="*/ 441960 h 441959"/>
              <a:gd name="connsiteX7" fmla="*/ 333375 w 488632"/>
              <a:gd name="connsiteY7" fmla="*/ 441960 h 441959"/>
              <a:gd name="connsiteX8" fmla="*/ 390525 w 488632"/>
              <a:gd name="connsiteY8" fmla="*/ 408622 h 441959"/>
              <a:gd name="connsiteX9" fmla="*/ 480060 w 488632"/>
              <a:gd name="connsiteY9" fmla="*/ 254317 h 441959"/>
              <a:gd name="connsiteX10" fmla="*/ 480060 w 488632"/>
              <a:gd name="connsiteY10" fmla="*/ 187642 h 441959"/>
              <a:gd name="connsiteX11" fmla="*/ 390525 w 488632"/>
              <a:gd name="connsiteY11" fmla="*/ 33338 h 441959"/>
              <a:gd name="connsiteX12" fmla="*/ 333375 w 488632"/>
              <a:gd name="connsiteY12" fmla="*/ 0 h 441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8632" h="441959">
                <a:moveTo>
                  <a:pt x="333375" y="0"/>
                </a:moveTo>
                <a:lnTo>
                  <a:pt x="155258" y="0"/>
                </a:lnTo>
                <a:cubicBezTo>
                  <a:pt x="131445" y="0"/>
                  <a:pt x="109538" y="12382"/>
                  <a:pt x="98108" y="33338"/>
                </a:cubicBezTo>
                <a:lnTo>
                  <a:pt x="8573" y="187642"/>
                </a:lnTo>
                <a:cubicBezTo>
                  <a:pt x="-2858" y="208597"/>
                  <a:pt x="-2858" y="233363"/>
                  <a:pt x="8573" y="254317"/>
                </a:cubicBezTo>
                <a:lnTo>
                  <a:pt x="98108" y="408622"/>
                </a:lnTo>
                <a:cubicBezTo>
                  <a:pt x="109538" y="429578"/>
                  <a:pt x="131445" y="441960"/>
                  <a:pt x="155258" y="441960"/>
                </a:cubicBezTo>
                <a:lnTo>
                  <a:pt x="333375" y="441960"/>
                </a:lnTo>
                <a:cubicBezTo>
                  <a:pt x="357188" y="441960"/>
                  <a:pt x="379095" y="429578"/>
                  <a:pt x="390525" y="408622"/>
                </a:cubicBezTo>
                <a:lnTo>
                  <a:pt x="480060" y="254317"/>
                </a:lnTo>
                <a:cubicBezTo>
                  <a:pt x="491490" y="233363"/>
                  <a:pt x="491490" y="208597"/>
                  <a:pt x="480060" y="187642"/>
                </a:cubicBezTo>
                <a:lnTo>
                  <a:pt x="390525" y="33338"/>
                </a:lnTo>
                <a:cubicBezTo>
                  <a:pt x="379095" y="12382"/>
                  <a:pt x="357188" y="0"/>
                  <a:pt x="333375" y="0"/>
                </a:cubicBez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" name="Freeform: Shape 8">
            <a:extLst>
              <a:ext uri="{FF2B5EF4-FFF2-40B4-BE49-F238E27FC236}">
                <a16:creationId xmlns="" xmlns:a16="http://schemas.microsoft.com/office/drawing/2014/main" id="{3E01FDA3-6CD0-4F6C-AB5E-0D82D9FA74A9}"/>
              </a:ext>
            </a:extLst>
          </p:cNvPr>
          <p:cNvSpPr/>
          <p:nvPr/>
        </p:nvSpPr>
        <p:spPr>
          <a:xfrm>
            <a:off x="5477922" y="4034366"/>
            <a:ext cx="761962" cy="689182"/>
          </a:xfrm>
          <a:custGeom>
            <a:avLst/>
            <a:gdLst>
              <a:gd name="connsiteX0" fmla="*/ 333375 w 488632"/>
              <a:gd name="connsiteY0" fmla="*/ 0 h 441959"/>
              <a:gd name="connsiteX1" fmla="*/ 155257 w 488632"/>
              <a:gd name="connsiteY1" fmla="*/ 0 h 441959"/>
              <a:gd name="connsiteX2" fmla="*/ 98107 w 488632"/>
              <a:gd name="connsiteY2" fmla="*/ 33338 h 441959"/>
              <a:gd name="connsiteX3" fmla="*/ 8572 w 488632"/>
              <a:gd name="connsiteY3" fmla="*/ 187642 h 441959"/>
              <a:gd name="connsiteX4" fmla="*/ 8572 w 488632"/>
              <a:gd name="connsiteY4" fmla="*/ 254317 h 441959"/>
              <a:gd name="connsiteX5" fmla="*/ 98107 w 488632"/>
              <a:gd name="connsiteY5" fmla="*/ 408622 h 441959"/>
              <a:gd name="connsiteX6" fmla="*/ 155257 w 488632"/>
              <a:gd name="connsiteY6" fmla="*/ 441960 h 441959"/>
              <a:gd name="connsiteX7" fmla="*/ 333375 w 488632"/>
              <a:gd name="connsiteY7" fmla="*/ 441960 h 441959"/>
              <a:gd name="connsiteX8" fmla="*/ 390525 w 488632"/>
              <a:gd name="connsiteY8" fmla="*/ 408622 h 441959"/>
              <a:gd name="connsiteX9" fmla="*/ 480060 w 488632"/>
              <a:gd name="connsiteY9" fmla="*/ 254317 h 441959"/>
              <a:gd name="connsiteX10" fmla="*/ 480060 w 488632"/>
              <a:gd name="connsiteY10" fmla="*/ 187642 h 441959"/>
              <a:gd name="connsiteX11" fmla="*/ 390525 w 488632"/>
              <a:gd name="connsiteY11" fmla="*/ 33338 h 441959"/>
              <a:gd name="connsiteX12" fmla="*/ 333375 w 488632"/>
              <a:gd name="connsiteY12" fmla="*/ 0 h 441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8632" h="441959">
                <a:moveTo>
                  <a:pt x="333375" y="0"/>
                </a:moveTo>
                <a:lnTo>
                  <a:pt x="155257" y="0"/>
                </a:lnTo>
                <a:cubicBezTo>
                  <a:pt x="131445" y="0"/>
                  <a:pt x="109537" y="12382"/>
                  <a:pt x="98107" y="33338"/>
                </a:cubicBezTo>
                <a:lnTo>
                  <a:pt x="8572" y="187642"/>
                </a:lnTo>
                <a:cubicBezTo>
                  <a:pt x="-2857" y="208597"/>
                  <a:pt x="-2857" y="233363"/>
                  <a:pt x="8572" y="254317"/>
                </a:cubicBezTo>
                <a:lnTo>
                  <a:pt x="98107" y="408622"/>
                </a:lnTo>
                <a:cubicBezTo>
                  <a:pt x="109537" y="429577"/>
                  <a:pt x="131445" y="441960"/>
                  <a:pt x="155257" y="441960"/>
                </a:cubicBezTo>
                <a:lnTo>
                  <a:pt x="333375" y="441960"/>
                </a:lnTo>
                <a:cubicBezTo>
                  <a:pt x="357187" y="441960"/>
                  <a:pt x="379095" y="429577"/>
                  <a:pt x="390525" y="408622"/>
                </a:cubicBezTo>
                <a:lnTo>
                  <a:pt x="480060" y="254317"/>
                </a:lnTo>
                <a:cubicBezTo>
                  <a:pt x="491490" y="233363"/>
                  <a:pt x="491490" y="208597"/>
                  <a:pt x="480060" y="187642"/>
                </a:cubicBezTo>
                <a:lnTo>
                  <a:pt x="390525" y="33338"/>
                </a:lnTo>
                <a:cubicBezTo>
                  <a:pt x="379095" y="12382"/>
                  <a:pt x="357187" y="0"/>
                  <a:pt x="333375" y="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" name="Freeform: Shape 9">
            <a:extLst>
              <a:ext uri="{FF2B5EF4-FFF2-40B4-BE49-F238E27FC236}">
                <a16:creationId xmlns="" xmlns:a16="http://schemas.microsoft.com/office/drawing/2014/main" id="{FFDB4923-1E1A-4A1D-9469-9FC89476C7C2}"/>
              </a:ext>
            </a:extLst>
          </p:cNvPr>
          <p:cNvSpPr/>
          <p:nvPr/>
        </p:nvSpPr>
        <p:spPr>
          <a:xfrm>
            <a:off x="6409860" y="5052029"/>
            <a:ext cx="932610" cy="843530"/>
          </a:xfrm>
          <a:custGeom>
            <a:avLst/>
            <a:gdLst>
              <a:gd name="connsiteX0" fmla="*/ 333375 w 488632"/>
              <a:gd name="connsiteY0" fmla="*/ 0 h 441960"/>
              <a:gd name="connsiteX1" fmla="*/ 155258 w 488632"/>
              <a:gd name="connsiteY1" fmla="*/ 0 h 441960"/>
              <a:gd name="connsiteX2" fmla="*/ 98108 w 488632"/>
              <a:gd name="connsiteY2" fmla="*/ 33338 h 441960"/>
              <a:gd name="connsiteX3" fmla="*/ 8572 w 488632"/>
              <a:gd name="connsiteY3" fmla="*/ 187642 h 441960"/>
              <a:gd name="connsiteX4" fmla="*/ 8572 w 488632"/>
              <a:gd name="connsiteY4" fmla="*/ 254317 h 441960"/>
              <a:gd name="connsiteX5" fmla="*/ 98108 w 488632"/>
              <a:gd name="connsiteY5" fmla="*/ 408623 h 441960"/>
              <a:gd name="connsiteX6" fmla="*/ 155258 w 488632"/>
              <a:gd name="connsiteY6" fmla="*/ 441960 h 441960"/>
              <a:gd name="connsiteX7" fmla="*/ 333375 w 488632"/>
              <a:gd name="connsiteY7" fmla="*/ 441960 h 441960"/>
              <a:gd name="connsiteX8" fmla="*/ 390525 w 488632"/>
              <a:gd name="connsiteY8" fmla="*/ 408623 h 441960"/>
              <a:gd name="connsiteX9" fmla="*/ 480060 w 488632"/>
              <a:gd name="connsiteY9" fmla="*/ 254317 h 441960"/>
              <a:gd name="connsiteX10" fmla="*/ 480060 w 488632"/>
              <a:gd name="connsiteY10" fmla="*/ 187642 h 441960"/>
              <a:gd name="connsiteX11" fmla="*/ 390525 w 488632"/>
              <a:gd name="connsiteY11" fmla="*/ 33338 h 441960"/>
              <a:gd name="connsiteX12" fmla="*/ 333375 w 488632"/>
              <a:gd name="connsiteY12" fmla="*/ 0 h 441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8632" h="441960">
                <a:moveTo>
                  <a:pt x="333375" y="0"/>
                </a:moveTo>
                <a:lnTo>
                  <a:pt x="155258" y="0"/>
                </a:lnTo>
                <a:cubicBezTo>
                  <a:pt x="131445" y="0"/>
                  <a:pt x="109537" y="12383"/>
                  <a:pt x="98108" y="33338"/>
                </a:cubicBezTo>
                <a:lnTo>
                  <a:pt x="8572" y="187642"/>
                </a:lnTo>
                <a:cubicBezTo>
                  <a:pt x="-2857" y="208598"/>
                  <a:pt x="-2857" y="233363"/>
                  <a:pt x="8572" y="254317"/>
                </a:cubicBezTo>
                <a:lnTo>
                  <a:pt x="98108" y="408623"/>
                </a:lnTo>
                <a:cubicBezTo>
                  <a:pt x="109537" y="429578"/>
                  <a:pt x="131445" y="441960"/>
                  <a:pt x="155258" y="441960"/>
                </a:cubicBezTo>
                <a:lnTo>
                  <a:pt x="333375" y="441960"/>
                </a:lnTo>
                <a:cubicBezTo>
                  <a:pt x="357187" y="441960"/>
                  <a:pt x="379095" y="429578"/>
                  <a:pt x="390525" y="408623"/>
                </a:cubicBezTo>
                <a:lnTo>
                  <a:pt x="480060" y="254317"/>
                </a:lnTo>
                <a:cubicBezTo>
                  <a:pt x="491490" y="233363"/>
                  <a:pt x="491490" y="208598"/>
                  <a:pt x="480060" y="187642"/>
                </a:cubicBezTo>
                <a:lnTo>
                  <a:pt x="390525" y="33338"/>
                </a:lnTo>
                <a:cubicBezTo>
                  <a:pt x="378143" y="12383"/>
                  <a:pt x="356235" y="0"/>
                  <a:pt x="333375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" name="Freeform: Shape 10">
            <a:extLst>
              <a:ext uri="{FF2B5EF4-FFF2-40B4-BE49-F238E27FC236}">
                <a16:creationId xmlns="" xmlns:a16="http://schemas.microsoft.com/office/drawing/2014/main" id="{37E74EFA-EFF1-4F44-9CFD-88A83B1FE3E9}"/>
              </a:ext>
            </a:extLst>
          </p:cNvPr>
          <p:cNvSpPr/>
          <p:nvPr/>
        </p:nvSpPr>
        <p:spPr>
          <a:xfrm>
            <a:off x="7701337" y="4890488"/>
            <a:ext cx="977367" cy="867786"/>
          </a:xfrm>
          <a:custGeom>
            <a:avLst/>
            <a:gdLst>
              <a:gd name="connsiteX0" fmla="*/ 675084 w 947261"/>
              <a:gd name="connsiteY0" fmla="*/ 0 h 841057"/>
              <a:gd name="connsiteX1" fmla="*/ 272177 w 947261"/>
              <a:gd name="connsiteY1" fmla="*/ 0 h 841057"/>
              <a:gd name="connsiteX2" fmla="*/ 210265 w 947261"/>
              <a:gd name="connsiteY2" fmla="*/ 36195 h 841057"/>
              <a:gd name="connsiteX3" fmla="*/ 9287 w 947261"/>
              <a:gd name="connsiteY3" fmla="*/ 384810 h 841057"/>
              <a:gd name="connsiteX4" fmla="*/ 9287 w 947261"/>
              <a:gd name="connsiteY4" fmla="*/ 456247 h 841057"/>
              <a:gd name="connsiteX5" fmla="*/ 210265 w 947261"/>
              <a:gd name="connsiteY5" fmla="*/ 804863 h 841057"/>
              <a:gd name="connsiteX6" fmla="*/ 272177 w 947261"/>
              <a:gd name="connsiteY6" fmla="*/ 841057 h 841057"/>
              <a:gd name="connsiteX7" fmla="*/ 675084 w 947261"/>
              <a:gd name="connsiteY7" fmla="*/ 841057 h 841057"/>
              <a:gd name="connsiteX8" fmla="*/ 736997 w 947261"/>
              <a:gd name="connsiteY8" fmla="*/ 804863 h 841057"/>
              <a:gd name="connsiteX9" fmla="*/ 937975 w 947261"/>
              <a:gd name="connsiteY9" fmla="*/ 456247 h 841057"/>
              <a:gd name="connsiteX10" fmla="*/ 937975 w 947261"/>
              <a:gd name="connsiteY10" fmla="*/ 384810 h 841057"/>
              <a:gd name="connsiteX11" fmla="*/ 736997 w 947261"/>
              <a:gd name="connsiteY11" fmla="*/ 36195 h 841057"/>
              <a:gd name="connsiteX12" fmla="*/ 675084 w 947261"/>
              <a:gd name="connsiteY12" fmla="*/ 0 h 841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47261" h="841057">
                <a:moveTo>
                  <a:pt x="675084" y="0"/>
                </a:moveTo>
                <a:lnTo>
                  <a:pt x="272177" y="0"/>
                </a:lnTo>
                <a:cubicBezTo>
                  <a:pt x="246459" y="0"/>
                  <a:pt x="222647" y="13335"/>
                  <a:pt x="210265" y="36195"/>
                </a:cubicBezTo>
                <a:lnTo>
                  <a:pt x="9287" y="384810"/>
                </a:lnTo>
                <a:cubicBezTo>
                  <a:pt x="-3096" y="406717"/>
                  <a:pt x="-3096" y="434340"/>
                  <a:pt x="9287" y="456247"/>
                </a:cubicBezTo>
                <a:lnTo>
                  <a:pt x="210265" y="804863"/>
                </a:lnTo>
                <a:cubicBezTo>
                  <a:pt x="222647" y="826770"/>
                  <a:pt x="246459" y="841057"/>
                  <a:pt x="272177" y="841057"/>
                </a:cubicBezTo>
                <a:lnTo>
                  <a:pt x="675084" y="841057"/>
                </a:lnTo>
                <a:cubicBezTo>
                  <a:pt x="700802" y="841057"/>
                  <a:pt x="724615" y="827722"/>
                  <a:pt x="736997" y="804863"/>
                </a:cubicBezTo>
                <a:lnTo>
                  <a:pt x="937975" y="456247"/>
                </a:lnTo>
                <a:cubicBezTo>
                  <a:pt x="950357" y="434340"/>
                  <a:pt x="950357" y="406717"/>
                  <a:pt x="937975" y="384810"/>
                </a:cubicBezTo>
                <a:lnTo>
                  <a:pt x="736997" y="36195"/>
                </a:lnTo>
                <a:cubicBezTo>
                  <a:pt x="723662" y="13335"/>
                  <a:pt x="700802" y="0"/>
                  <a:pt x="675084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" name="Freeform: Shape 12">
            <a:extLst>
              <a:ext uri="{FF2B5EF4-FFF2-40B4-BE49-F238E27FC236}">
                <a16:creationId xmlns="" xmlns:a16="http://schemas.microsoft.com/office/drawing/2014/main" id="{54CD0357-9F99-4641-8C51-36187DF5D3B5}"/>
              </a:ext>
            </a:extLst>
          </p:cNvPr>
          <p:cNvSpPr/>
          <p:nvPr/>
        </p:nvSpPr>
        <p:spPr>
          <a:xfrm>
            <a:off x="4768867" y="3520525"/>
            <a:ext cx="424580" cy="424270"/>
          </a:xfrm>
          <a:custGeom>
            <a:avLst/>
            <a:gdLst>
              <a:gd name="connsiteX0" fmla="*/ 325517 w 651033"/>
              <a:gd name="connsiteY0" fmla="*/ 0 h 650557"/>
              <a:gd name="connsiteX1" fmla="*/ 325517 w 651033"/>
              <a:gd name="connsiteY1" fmla="*/ 0 h 650557"/>
              <a:gd name="connsiteX2" fmla="*/ 43577 w 651033"/>
              <a:gd name="connsiteY2" fmla="*/ 162878 h 650557"/>
              <a:gd name="connsiteX3" fmla="*/ 43577 w 651033"/>
              <a:gd name="connsiteY3" fmla="*/ 162878 h 650557"/>
              <a:gd name="connsiteX4" fmla="*/ 43577 w 651033"/>
              <a:gd name="connsiteY4" fmla="*/ 487680 h 650557"/>
              <a:gd name="connsiteX5" fmla="*/ 43577 w 651033"/>
              <a:gd name="connsiteY5" fmla="*/ 487680 h 650557"/>
              <a:gd name="connsiteX6" fmla="*/ 325517 w 651033"/>
              <a:gd name="connsiteY6" fmla="*/ 650558 h 650557"/>
              <a:gd name="connsiteX7" fmla="*/ 325517 w 651033"/>
              <a:gd name="connsiteY7" fmla="*/ 650558 h 650557"/>
              <a:gd name="connsiteX8" fmla="*/ 607457 w 651033"/>
              <a:gd name="connsiteY8" fmla="*/ 487680 h 650557"/>
              <a:gd name="connsiteX9" fmla="*/ 607457 w 651033"/>
              <a:gd name="connsiteY9" fmla="*/ 487680 h 650557"/>
              <a:gd name="connsiteX10" fmla="*/ 607457 w 651033"/>
              <a:gd name="connsiteY10" fmla="*/ 162878 h 650557"/>
              <a:gd name="connsiteX11" fmla="*/ 607457 w 651033"/>
              <a:gd name="connsiteY11" fmla="*/ 162878 h 650557"/>
              <a:gd name="connsiteX12" fmla="*/ 325517 w 651033"/>
              <a:gd name="connsiteY12" fmla="*/ 0 h 650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51033" h="650557">
                <a:moveTo>
                  <a:pt x="325517" y="0"/>
                </a:moveTo>
                <a:lnTo>
                  <a:pt x="325517" y="0"/>
                </a:lnTo>
                <a:cubicBezTo>
                  <a:pt x="209312" y="0"/>
                  <a:pt x="101679" y="61913"/>
                  <a:pt x="43577" y="162878"/>
                </a:cubicBezTo>
                <a:lnTo>
                  <a:pt x="43577" y="162878"/>
                </a:lnTo>
                <a:cubicBezTo>
                  <a:pt x="-14526" y="263843"/>
                  <a:pt x="-14526" y="387668"/>
                  <a:pt x="43577" y="487680"/>
                </a:cubicBezTo>
                <a:lnTo>
                  <a:pt x="43577" y="487680"/>
                </a:lnTo>
                <a:cubicBezTo>
                  <a:pt x="101679" y="588645"/>
                  <a:pt x="209312" y="650558"/>
                  <a:pt x="325517" y="650558"/>
                </a:cubicBezTo>
                <a:lnTo>
                  <a:pt x="325517" y="650558"/>
                </a:lnTo>
                <a:cubicBezTo>
                  <a:pt x="441722" y="650558"/>
                  <a:pt x="549354" y="588645"/>
                  <a:pt x="607457" y="487680"/>
                </a:cubicBezTo>
                <a:lnTo>
                  <a:pt x="607457" y="487680"/>
                </a:lnTo>
                <a:cubicBezTo>
                  <a:pt x="665559" y="386715"/>
                  <a:pt x="665559" y="262890"/>
                  <a:pt x="607457" y="162878"/>
                </a:cubicBezTo>
                <a:lnTo>
                  <a:pt x="607457" y="162878"/>
                </a:lnTo>
                <a:cubicBezTo>
                  <a:pt x="549354" y="61913"/>
                  <a:pt x="441722" y="0"/>
                  <a:pt x="325517" y="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1" name="Freeform: Shape 13">
            <a:extLst>
              <a:ext uri="{FF2B5EF4-FFF2-40B4-BE49-F238E27FC236}">
                <a16:creationId xmlns="" xmlns:a16="http://schemas.microsoft.com/office/drawing/2014/main" id="{E32B58A8-A205-438B-954B-A3E506785BF6}"/>
              </a:ext>
            </a:extLst>
          </p:cNvPr>
          <p:cNvSpPr/>
          <p:nvPr/>
        </p:nvSpPr>
        <p:spPr>
          <a:xfrm>
            <a:off x="4852370" y="1966753"/>
            <a:ext cx="989486" cy="873152"/>
          </a:xfrm>
          <a:custGeom>
            <a:avLst/>
            <a:gdLst>
              <a:gd name="connsiteX0" fmla="*/ 530543 w 737234"/>
              <a:gd name="connsiteY0" fmla="*/ 0 h 650557"/>
              <a:gd name="connsiteX1" fmla="*/ 206692 w 737234"/>
              <a:gd name="connsiteY1" fmla="*/ 0 h 650557"/>
              <a:gd name="connsiteX2" fmla="*/ 167640 w 737234"/>
              <a:gd name="connsiteY2" fmla="*/ 21908 h 650557"/>
              <a:gd name="connsiteX3" fmla="*/ 5715 w 737234"/>
              <a:gd name="connsiteY3" fmla="*/ 302895 h 650557"/>
              <a:gd name="connsiteX4" fmla="*/ 5715 w 737234"/>
              <a:gd name="connsiteY4" fmla="*/ 347663 h 650557"/>
              <a:gd name="connsiteX5" fmla="*/ 167640 w 737234"/>
              <a:gd name="connsiteY5" fmla="*/ 628650 h 650557"/>
              <a:gd name="connsiteX6" fmla="*/ 206692 w 737234"/>
              <a:gd name="connsiteY6" fmla="*/ 650558 h 650557"/>
              <a:gd name="connsiteX7" fmla="*/ 530543 w 737234"/>
              <a:gd name="connsiteY7" fmla="*/ 650558 h 650557"/>
              <a:gd name="connsiteX8" fmla="*/ 569595 w 737234"/>
              <a:gd name="connsiteY8" fmla="*/ 628650 h 650557"/>
              <a:gd name="connsiteX9" fmla="*/ 731520 w 737234"/>
              <a:gd name="connsiteY9" fmla="*/ 347663 h 650557"/>
              <a:gd name="connsiteX10" fmla="*/ 731520 w 737234"/>
              <a:gd name="connsiteY10" fmla="*/ 302895 h 650557"/>
              <a:gd name="connsiteX11" fmla="*/ 569595 w 737234"/>
              <a:gd name="connsiteY11" fmla="*/ 21908 h 650557"/>
              <a:gd name="connsiteX12" fmla="*/ 530543 w 737234"/>
              <a:gd name="connsiteY12" fmla="*/ 0 h 650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7234" h="650557">
                <a:moveTo>
                  <a:pt x="530543" y="0"/>
                </a:moveTo>
                <a:lnTo>
                  <a:pt x="206692" y="0"/>
                </a:lnTo>
                <a:cubicBezTo>
                  <a:pt x="190500" y="0"/>
                  <a:pt x="176213" y="8573"/>
                  <a:pt x="167640" y="21908"/>
                </a:cubicBezTo>
                <a:lnTo>
                  <a:pt x="5715" y="302895"/>
                </a:lnTo>
                <a:cubicBezTo>
                  <a:pt x="-1905" y="316230"/>
                  <a:pt x="-1905" y="333375"/>
                  <a:pt x="5715" y="347663"/>
                </a:cubicBezTo>
                <a:lnTo>
                  <a:pt x="167640" y="628650"/>
                </a:lnTo>
                <a:cubicBezTo>
                  <a:pt x="175260" y="641985"/>
                  <a:pt x="190500" y="650558"/>
                  <a:pt x="206692" y="650558"/>
                </a:cubicBezTo>
                <a:lnTo>
                  <a:pt x="530543" y="650558"/>
                </a:lnTo>
                <a:cubicBezTo>
                  <a:pt x="546735" y="650558"/>
                  <a:pt x="561022" y="641985"/>
                  <a:pt x="569595" y="628650"/>
                </a:cubicBezTo>
                <a:lnTo>
                  <a:pt x="731520" y="347663"/>
                </a:lnTo>
                <a:cubicBezTo>
                  <a:pt x="739140" y="334328"/>
                  <a:pt x="739140" y="317183"/>
                  <a:pt x="731520" y="302895"/>
                </a:cubicBezTo>
                <a:lnTo>
                  <a:pt x="569595" y="21908"/>
                </a:lnTo>
                <a:cubicBezTo>
                  <a:pt x="561022" y="8573"/>
                  <a:pt x="545783" y="0"/>
                  <a:pt x="530543" y="0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" name="Freeform: Shape 14">
            <a:extLst>
              <a:ext uri="{FF2B5EF4-FFF2-40B4-BE49-F238E27FC236}">
                <a16:creationId xmlns="" xmlns:a16="http://schemas.microsoft.com/office/drawing/2014/main" id="{47B23B86-CC42-4E2F-8187-AA1289B78F9E}"/>
              </a:ext>
            </a:extLst>
          </p:cNvPr>
          <p:cNvSpPr/>
          <p:nvPr/>
        </p:nvSpPr>
        <p:spPr>
          <a:xfrm>
            <a:off x="5168384" y="5712851"/>
            <a:ext cx="792150" cy="709506"/>
          </a:xfrm>
          <a:custGeom>
            <a:avLst/>
            <a:gdLst>
              <a:gd name="connsiteX0" fmla="*/ 467439 w 671036"/>
              <a:gd name="connsiteY0" fmla="*/ 0 h 601027"/>
              <a:gd name="connsiteX1" fmla="*/ 203597 w 671036"/>
              <a:gd name="connsiteY1" fmla="*/ 0 h 601027"/>
              <a:gd name="connsiteX2" fmla="*/ 141684 w 671036"/>
              <a:gd name="connsiteY2" fmla="*/ 36195 h 601027"/>
              <a:gd name="connsiteX3" fmla="*/ 9287 w 671036"/>
              <a:gd name="connsiteY3" fmla="*/ 264795 h 601027"/>
              <a:gd name="connsiteX4" fmla="*/ 9287 w 671036"/>
              <a:gd name="connsiteY4" fmla="*/ 336232 h 601027"/>
              <a:gd name="connsiteX5" fmla="*/ 141684 w 671036"/>
              <a:gd name="connsiteY5" fmla="*/ 564832 h 601027"/>
              <a:gd name="connsiteX6" fmla="*/ 203597 w 671036"/>
              <a:gd name="connsiteY6" fmla="*/ 601028 h 601027"/>
              <a:gd name="connsiteX7" fmla="*/ 467439 w 671036"/>
              <a:gd name="connsiteY7" fmla="*/ 601028 h 601027"/>
              <a:gd name="connsiteX8" fmla="*/ 529352 w 671036"/>
              <a:gd name="connsiteY8" fmla="*/ 564832 h 601027"/>
              <a:gd name="connsiteX9" fmla="*/ 661749 w 671036"/>
              <a:gd name="connsiteY9" fmla="*/ 336232 h 601027"/>
              <a:gd name="connsiteX10" fmla="*/ 661749 w 671036"/>
              <a:gd name="connsiteY10" fmla="*/ 264795 h 601027"/>
              <a:gd name="connsiteX11" fmla="*/ 529352 w 671036"/>
              <a:gd name="connsiteY11" fmla="*/ 36195 h 601027"/>
              <a:gd name="connsiteX12" fmla="*/ 467439 w 671036"/>
              <a:gd name="connsiteY12" fmla="*/ 0 h 601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71036" h="601027">
                <a:moveTo>
                  <a:pt x="467439" y="0"/>
                </a:moveTo>
                <a:lnTo>
                  <a:pt x="203597" y="0"/>
                </a:lnTo>
                <a:cubicBezTo>
                  <a:pt x="177879" y="0"/>
                  <a:pt x="154067" y="13335"/>
                  <a:pt x="141684" y="36195"/>
                </a:cubicBezTo>
                <a:lnTo>
                  <a:pt x="9287" y="264795"/>
                </a:lnTo>
                <a:cubicBezTo>
                  <a:pt x="-3096" y="286703"/>
                  <a:pt x="-3096" y="314325"/>
                  <a:pt x="9287" y="336232"/>
                </a:cubicBezTo>
                <a:lnTo>
                  <a:pt x="141684" y="564832"/>
                </a:lnTo>
                <a:cubicBezTo>
                  <a:pt x="154067" y="586740"/>
                  <a:pt x="177879" y="601028"/>
                  <a:pt x="203597" y="601028"/>
                </a:cubicBezTo>
                <a:lnTo>
                  <a:pt x="467439" y="601028"/>
                </a:lnTo>
                <a:cubicBezTo>
                  <a:pt x="493157" y="601028"/>
                  <a:pt x="516969" y="587693"/>
                  <a:pt x="529352" y="564832"/>
                </a:cubicBezTo>
                <a:lnTo>
                  <a:pt x="661749" y="336232"/>
                </a:lnTo>
                <a:cubicBezTo>
                  <a:pt x="674132" y="314325"/>
                  <a:pt x="674132" y="286703"/>
                  <a:pt x="661749" y="264795"/>
                </a:cubicBezTo>
                <a:lnTo>
                  <a:pt x="529352" y="36195"/>
                </a:lnTo>
                <a:cubicBezTo>
                  <a:pt x="516017" y="13335"/>
                  <a:pt x="493157" y="0"/>
                  <a:pt x="467439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3" name="Freeform: Shape 15">
            <a:extLst>
              <a:ext uri="{FF2B5EF4-FFF2-40B4-BE49-F238E27FC236}">
                <a16:creationId xmlns="" xmlns:a16="http://schemas.microsoft.com/office/drawing/2014/main" id="{BEADA322-5F93-4793-8D8B-DFC334F506B4}"/>
              </a:ext>
            </a:extLst>
          </p:cNvPr>
          <p:cNvSpPr/>
          <p:nvPr/>
        </p:nvSpPr>
        <p:spPr>
          <a:xfrm>
            <a:off x="3392225" y="3676428"/>
            <a:ext cx="1064388" cy="953342"/>
          </a:xfrm>
          <a:custGeom>
            <a:avLst/>
            <a:gdLst>
              <a:gd name="connsiteX0" fmla="*/ 467439 w 671036"/>
              <a:gd name="connsiteY0" fmla="*/ 0 h 601027"/>
              <a:gd name="connsiteX1" fmla="*/ 203597 w 671036"/>
              <a:gd name="connsiteY1" fmla="*/ 0 h 601027"/>
              <a:gd name="connsiteX2" fmla="*/ 141684 w 671036"/>
              <a:gd name="connsiteY2" fmla="*/ 36195 h 601027"/>
              <a:gd name="connsiteX3" fmla="*/ 9287 w 671036"/>
              <a:gd name="connsiteY3" fmla="*/ 264795 h 601027"/>
              <a:gd name="connsiteX4" fmla="*/ 9287 w 671036"/>
              <a:gd name="connsiteY4" fmla="*/ 336232 h 601027"/>
              <a:gd name="connsiteX5" fmla="*/ 141684 w 671036"/>
              <a:gd name="connsiteY5" fmla="*/ 564832 h 601027"/>
              <a:gd name="connsiteX6" fmla="*/ 203597 w 671036"/>
              <a:gd name="connsiteY6" fmla="*/ 601027 h 601027"/>
              <a:gd name="connsiteX7" fmla="*/ 467439 w 671036"/>
              <a:gd name="connsiteY7" fmla="*/ 601027 h 601027"/>
              <a:gd name="connsiteX8" fmla="*/ 529352 w 671036"/>
              <a:gd name="connsiteY8" fmla="*/ 564832 h 601027"/>
              <a:gd name="connsiteX9" fmla="*/ 661749 w 671036"/>
              <a:gd name="connsiteY9" fmla="*/ 336232 h 601027"/>
              <a:gd name="connsiteX10" fmla="*/ 661749 w 671036"/>
              <a:gd name="connsiteY10" fmla="*/ 264795 h 601027"/>
              <a:gd name="connsiteX11" fmla="*/ 529352 w 671036"/>
              <a:gd name="connsiteY11" fmla="*/ 36195 h 601027"/>
              <a:gd name="connsiteX12" fmla="*/ 467439 w 671036"/>
              <a:gd name="connsiteY12" fmla="*/ 0 h 601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71036" h="601027">
                <a:moveTo>
                  <a:pt x="467439" y="0"/>
                </a:moveTo>
                <a:lnTo>
                  <a:pt x="203597" y="0"/>
                </a:lnTo>
                <a:cubicBezTo>
                  <a:pt x="177879" y="0"/>
                  <a:pt x="154067" y="13335"/>
                  <a:pt x="141684" y="36195"/>
                </a:cubicBezTo>
                <a:lnTo>
                  <a:pt x="9287" y="264795"/>
                </a:lnTo>
                <a:cubicBezTo>
                  <a:pt x="-3096" y="286702"/>
                  <a:pt x="-3096" y="314325"/>
                  <a:pt x="9287" y="336232"/>
                </a:cubicBezTo>
                <a:lnTo>
                  <a:pt x="141684" y="564832"/>
                </a:lnTo>
                <a:cubicBezTo>
                  <a:pt x="154067" y="586740"/>
                  <a:pt x="177879" y="601027"/>
                  <a:pt x="203597" y="601027"/>
                </a:cubicBezTo>
                <a:lnTo>
                  <a:pt x="467439" y="601027"/>
                </a:lnTo>
                <a:cubicBezTo>
                  <a:pt x="493157" y="601027"/>
                  <a:pt x="516969" y="587692"/>
                  <a:pt x="529352" y="564832"/>
                </a:cubicBezTo>
                <a:lnTo>
                  <a:pt x="661749" y="336232"/>
                </a:lnTo>
                <a:cubicBezTo>
                  <a:pt x="674132" y="314325"/>
                  <a:pt x="674132" y="286702"/>
                  <a:pt x="661749" y="264795"/>
                </a:cubicBezTo>
                <a:lnTo>
                  <a:pt x="529352" y="36195"/>
                </a:lnTo>
                <a:cubicBezTo>
                  <a:pt x="516017" y="13335"/>
                  <a:pt x="493157" y="0"/>
                  <a:pt x="467439" y="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4" name="Freeform: Shape 16">
            <a:extLst>
              <a:ext uri="{FF2B5EF4-FFF2-40B4-BE49-F238E27FC236}">
                <a16:creationId xmlns="" xmlns:a16="http://schemas.microsoft.com/office/drawing/2014/main" id="{74468856-1B02-4DC4-8F33-0BBB8B97193D}"/>
              </a:ext>
            </a:extLst>
          </p:cNvPr>
          <p:cNvSpPr/>
          <p:nvPr/>
        </p:nvSpPr>
        <p:spPr>
          <a:xfrm>
            <a:off x="3973952" y="2542350"/>
            <a:ext cx="929404" cy="826642"/>
          </a:xfrm>
          <a:custGeom>
            <a:avLst/>
            <a:gdLst>
              <a:gd name="connsiteX0" fmla="*/ 416242 w 585787"/>
              <a:gd name="connsiteY0" fmla="*/ 0 h 521017"/>
              <a:gd name="connsiteX1" fmla="*/ 168592 w 585787"/>
              <a:gd name="connsiteY1" fmla="*/ 0 h 521017"/>
              <a:gd name="connsiteX2" fmla="*/ 129540 w 585787"/>
              <a:gd name="connsiteY2" fmla="*/ 22860 h 521017"/>
              <a:gd name="connsiteX3" fmla="*/ 5715 w 585787"/>
              <a:gd name="connsiteY3" fmla="*/ 238125 h 521017"/>
              <a:gd name="connsiteX4" fmla="*/ 5715 w 585787"/>
              <a:gd name="connsiteY4" fmla="*/ 282892 h 521017"/>
              <a:gd name="connsiteX5" fmla="*/ 129540 w 585787"/>
              <a:gd name="connsiteY5" fmla="*/ 498158 h 521017"/>
              <a:gd name="connsiteX6" fmla="*/ 168592 w 585787"/>
              <a:gd name="connsiteY6" fmla="*/ 521017 h 521017"/>
              <a:gd name="connsiteX7" fmla="*/ 417195 w 585787"/>
              <a:gd name="connsiteY7" fmla="*/ 521017 h 521017"/>
              <a:gd name="connsiteX8" fmla="*/ 456248 w 585787"/>
              <a:gd name="connsiteY8" fmla="*/ 498158 h 521017"/>
              <a:gd name="connsiteX9" fmla="*/ 580072 w 585787"/>
              <a:gd name="connsiteY9" fmla="*/ 282892 h 521017"/>
              <a:gd name="connsiteX10" fmla="*/ 580072 w 585787"/>
              <a:gd name="connsiteY10" fmla="*/ 238125 h 521017"/>
              <a:gd name="connsiteX11" fmla="*/ 456248 w 585787"/>
              <a:gd name="connsiteY11" fmla="*/ 22860 h 521017"/>
              <a:gd name="connsiteX12" fmla="*/ 416242 w 585787"/>
              <a:gd name="connsiteY12" fmla="*/ 0 h 521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5787" h="521017">
                <a:moveTo>
                  <a:pt x="416242" y="0"/>
                </a:moveTo>
                <a:lnTo>
                  <a:pt x="168592" y="0"/>
                </a:lnTo>
                <a:cubicBezTo>
                  <a:pt x="152400" y="0"/>
                  <a:pt x="137160" y="8573"/>
                  <a:pt x="129540" y="22860"/>
                </a:cubicBezTo>
                <a:lnTo>
                  <a:pt x="5715" y="238125"/>
                </a:lnTo>
                <a:cubicBezTo>
                  <a:pt x="-1905" y="252413"/>
                  <a:pt x="-1905" y="269558"/>
                  <a:pt x="5715" y="282892"/>
                </a:cubicBezTo>
                <a:lnTo>
                  <a:pt x="129540" y="498158"/>
                </a:lnTo>
                <a:cubicBezTo>
                  <a:pt x="137160" y="512445"/>
                  <a:pt x="152400" y="521017"/>
                  <a:pt x="168592" y="521017"/>
                </a:cubicBezTo>
                <a:lnTo>
                  <a:pt x="417195" y="521017"/>
                </a:lnTo>
                <a:cubicBezTo>
                  <a:pt x="433387" y="521017"/>
                  <a:pt x="448627" y="512445"/>
                  <a:pt x="456248" y="498158"/>
                </a:cubicBezTo>
                <a:lnTo>
                  <a:pt x="580072" y="282892"/>
                </a:lnTo>
                <a:cubicBezTo>
                  <a:pt x="587692" y="268605"/>
                  <a:pt x="587692" y="251460"/>
                  <a:pt x="580072" y="238125"/>
                </a:cubicBezTo>
                <a:lnTo>
                  <a:pt x="456248" y="22860"/>
                </a:lnTo>
                <a:cubicBezTo>
                  <a:pt x="447675" y="9525"/>
                  <a:pt x="432435" y="0"/>
                  <a:pt x="416242" y="0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5" name="Freeform: Shape 18">
            <a:extLst>
              <a:ext uri="{FF2B5EF4-FFF2-40B4-BE49-F238E27FC236}">
                <a16:creationId xmlns="" xmlns:a16="http://schemas.microsoft.com/office/drawing/2014/main" id="{91159460-BD21-4204-981A-4DF42A910A42}"/>
              </a:ext>
            </a:extLst>
          </p:cNvPr>
          <p:cNvSpPr/>
          <p:nvPr/>
        </p:nvSpPr>
        <p:spPr>
          <a:xfrm>
            <a:off x="5205287" y="5172268"/>
            <a:ext cx="504162" cy="456005"/>
          </a:xfrm>
          <a:custGeom>
            <a:avLst/>
            <a:gdLst>
              <a:gd name="connsiteX0" fmla="*/ 333375 w 488632"/>
              <a:gd name="connsiteY0" fmla="*/ 0 h 441959"/>
              <a:gd name="connsiteX1" fmla="*/ 155258 w 488632"/>
              <a:gd name="connsiteY1" fmla="*/ 0 h 441959"/>
              <a:gd name="connsiteX2" fmla="*/ 98107 w 488632"/>
              <a:gd name="connsiteY2" fmla="*/ 33338 h 441959"/>
              <a:gd name="connsiteX3" fmla="*/ 8572 w 488632"/>
              <a:gd name="connsiteY3" fmla="*/ 187642 h 441959"/>
              <a:gd name="connsiteX4" fmla="*/ 8572 w 488632"/>
              <a:gd name="connsiteY4" fmla="*/ 254317 h 441959"/>
              <a:gd name="connsiteX5" fmla="*/ 98107 w 488632"/>
              <a:gd name="connsiteY5" fmla="*/ 408622 h 441959"/>
              <a:gd name="connsiteX6" fmla="*/ 155258 w 488632"/>
              <a:gd name="connsiteY6" fmla="*/ 441960 h 441959"/>
              <a:gd name="connsiteX7" fmla="*/ 333375 w 488632"/>
              <a:gd name="connsiteY7" fmla="*/ 441960 h 441959"/>
              <a:gd name="connsiteX8" fmla="*/ 390525 w 488632"/>
              <a:gd name="connsiteY8" fmla="*/ 408622 h 441959"/>
              <a:gd name="connsiteX9" fmla="*/ 480060 w 488632"/>
              <a:gd name="connsiteY9" fmla="*/ 254317 h 441959"/>
              <a:gd name="connsiteX10" fmla="*/ 480060 w 488632"/>
              <a:gd name="connsiteY10" fmla="*/ 187642 h 441959"/>
              <a:gd name="connsiteX11" fmla="*/ 391478 w 488632"/>
              <a:gd name="connsiteY11" fmla="*/ 32385 h 441959"/>
              <a:gd name="connsiteX12" fmla="*/ 333375 w 488632"/>
              <a:gd name="connsiteY12" fmla="*/ 0 h 441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8632" h="441959">
                <a:moveTo>
                  <a:pt x="333375" y="0"/>
                </a:moveTo>
                <a:lnTo>
                  <a:pt x="155258" y="0"/>
                </a:lnTo>
                <a:cubicBezTo>
                  <a:pt x="131445" y="0"/>
                  <a:pt x="109537" y="12382"/>
                  <a:pt x="98107" y="33338"/>
                </a:cubicBezTo>
                <a:lnTo>
                  <a:pt x="8572" y="187642"/>
                </a:lnTo>
                <a:cubicBezTo>
                  <a:pt x="-2857" y="208597"/>
                  <a:pt x="-2857" y="233363"/>
                  <a:pt x="8572" y="254317"/>
                </a:cubicBezTo>
                <a:lnTo>
                  <a:pt x="98107" y="408622"/>
                </a:lnTo>
                <a:cubicBezTo>
                  <a:pt x="109537" y="429578"/>
                  <a:pt x="131445" y="441960"/>
                  <a:pt x="155258" y="441960"/>
                </a:cubicBezTo>
                <a:lnTo>
                  <a:pt x="333375" y="441960"/>
                </a:lnTo>
                <a:cubicBezTo>
                  <a:pt x="357187" y="441960"/>
                  <a:pt x="379095" y="429578"/>
                  <a:pt x="390525" y="408622"/>
                </a:cubicBezTo>
                <a:lnTo>
                  <a:pt x="480060" y="254317"/>
                </a:lnTo>
                <a:cubicBezTo>
                  <a:pt x="491490" y="233363"/>
                  <a:pt x="491490" y="208597"/>
                  <a:pt x="480060" y="187642"/>
                </a:cubicBezTo>
                <a:lnTo>
                  <a:pt x="391478" y="32385"/>
                </a:lnTo>
                <a:cubicBezTo>
                  <a:pt x="379095" y="12382"/>
                  <a:pt x="357187" y="0"/>
                  <a:pt x="333375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6" name="Freeform: Shape 19">
            <a:extLst>
              <a:ext uri="{FF2B5EF4-FFF2-40B4-BE49-F238E27FC236}">
                <a16:creationId xmlns="" xmlns:a16="http://schemas.microsoft.com/office/drawing/2014/main" id="{9C986CAF-15D7-4EEE-865B-8DF8F30B8240}"/>
              </a:ext>
            </a:extLst>
          </p:cNvPr>
          <p:cNvSpPr/>
          <p:nvPr/>
        </p:nvSpPr>
        <p:spPr>
          <a:xfrm>
            <a:off x="4653046" y="4122454"/>
            <a:ext cx="404410" cy="403919"/>
          </a:xfrm>
          <a:custGeom>
            <a:avLst/>
            <a:gdLst>
              <a:gd name="connsiteX0" fmla="*/ 195977 w 391953"/>
              <a:gd name="connsiteY0" fmla="*/ 0 h 391477"/>
              <a:gd name="connsiteX1" fmla="*/ 195977 w 391953"/>
              <a:gd name="connsiteY1" fmla="*/ 0 h 391477"/>
              <a:gd name="connsiteX2" fmla="*/ 26432 w 391953"/>
              <a:gd name="connsiteY2" fmla="*/ 98108 h 391477"/>
              <a:gd name="connsiteX3" fmla="*/ 26432 w 391953"/>
              <a:gd name="connsiteY3" fmla="*/ 98108 h 391477"/>
              <a:gd name="connsiteX4" fmla="*/ 26432 w 391953"/>
              <a:gd name="connsiteY4" fmla="*/ 293370 h 391477"/>
              <a:gd name="connsiteX5" fmla="*/ 26432 w 391953"/>
              <a:gd name="connsiteY5" fmla="*/ 293370 h 391477"/>
              <a:gd name="connsiteX6" fmla="*/ 195977 w 391953"/>
              <a:gd name="connsiteY6" fmla="*/ 391478 h 391477"/>
              <a:gd name="connsiteX7" fmla="*/ 195977 w 391953"/>
              <a:gd name="connsiteY7" fmla="*/ 391478 h 391477"/>
              <a:gd name="connsiteX8" fmla="*/ 365522 w 391953"/>
              <a:gd name="connsiteY8" fmla="*/ 293370 h 391477"/>
              <a:gd name="connsiteX9" fmla="*/ 365522 w 391953"/>
              <a:gd name="connsiteY9" fmla="*/ 293370 h 391477"/>
              <a:gd name="connsiteX10" fmla="*/ 365522 w 391953"/>
              <a:gd name="connsiteY10" fmla="*/ 98108 h 391477"/>
              <a:gd name="connsiteX11" fmla="*/ 365522 w 391953"/>
              <a:gd name="connsiteY11" fmla="*/ 98108 h 391477"/>
              <a:gd name="connsiteX12" fmla="*/ 195977 w 391953"/>
              <a:gd name="connsiteY12" fmla="*/ 0 h 391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1953" h="391477">
                <a:moveTo>
                  <a:pt x="195977" y="0"/>
                </a:moveTo>
                <a:lnTo>
                  <a:pt x="195977" y="0"/>
                </a:lnTo>
                <a:cubicBezTo>
                  <a:pt x="126444" y="0"/>
                  <a:pt x="61674" y="37148"/>
                  <a:pt x="26432" y="98108"/>
                </a:cubicBezTo>
                <a:lnTo>
                  <a:pt x="26432" y="98108"/>
                </a:lnTo>
                <a:cubicBezTo>
                  <a:pt x="-8811" y="158115"/>
                  <a:pt x="-8811" y="233363"/>
                  <a:pt x="26432" y="293370"/>
                </a:cubicBezTo>
                <a:lnTo>
                  <a:pt x="26432" y="293370"/>
                </a:lnTo>
                <a:cubicBezTo>
                  <a:pt x="61674" y="353378"/>
                  <a:pt x="125492" y="391478"/>
                  <a:pt x="195977" y="391478"/>
                </a:cubicBezTo>
                <a:lnTo>
                  <a:pt x="195977" y="391478"/>
                </a:lnTo>
                <a:cubicBezTo>
                  <a:pt x="265509" y="391478"/>
                  <a:pt x="330279" y="354330"/>
                  <a:pt x="365522" y="293370"/>
                </a:cubicBezTo>
                <a:lnTo>
                  <a:pt x="365522" y="293370"/>
                </a:lnTo>
                <a:cubicBezTo>
                  <a:pt x="400764" y="233363"/>
                  <a:pt x="400764" y="158115"/>
                  <a:pt x="365522" y="98108"/>
                </a:cubicBezTo>
                <a:lnTo>
                  <a:pt x="365522" y="98108"/>
                </a:lnTo>
                <a:cubicBezTo>
                  <a:pt x="330279" y="37148"/>
                  <a:pt x="266462" y="0"/>
                  <a:pt x="195977" y="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7" name="Freeform: Shape 21">
            <a:extLst>
              <a:ext uri="{FF2B5EF4-FFF2-40B4-BE49-F238E27FC236}">
                <a16:creationId xmlns="" xmlns:a16="http://schemas.microsoft.com/office/drawing/2014/main" id="{96A044A8-BC82-4032-BF68-5226A2FB35AE}"/>
              </a:ext>
            </a:extLst>
          </p:cNvPr>
          <p:cNvSpPr/>
          <p:nvPr/>
        </p:nvSpPr>
        <p:spPr>
          <a:xfrm>
            <a:off x="7585187" y="3814215"/>
            <a:ext cx="850922" cy="755784"/>
          </a:xfrm>
          <a:custGeom>
            <a:avLst/>
            <a:gdLst>
              <a:gd name="connsiteX0" fmla="*/ 432197 w 609123"/>
              <a:gd name="connsiteY0" fmla="*/ 0 h 541019"/>
              <a:gd name="connsiteX1" fmla="*/ 176927 w 609123"/>
              <a:gd name="connsiteY1" fmla="*/ 0 h 541019"/>
              <a:gd name="connsiteX2" fmla="*/ 134065 w 609123"/>
              <a:gd name="connsiteY2" fmla="*/ 24765 h 541019"/>
              <a:gd name="connsiteX3" fmla="*/ 6429 w 609123"/>
              <a:gd name="connsiteY3" fmla="*/ 245745 h 541019"/>
              <a:gd name="connsiteX4" fmla="*/ 6429 w 609123"/>
              <a:gd name="connsiteY4" fmla="*/ 295275 h 541019"/>
              <a:gd name="connsiteX5" fmla="*/ 134065 w 609123"/>
              <a:gd name="connsiteY5" fmla="*/ 516255 h 541019"/>
              <a:gd name="connsiteX6" fmla="*/ 176927 w 609123"/>
              <a:gd name="connsiteY6" fmla="*/ 541020 h 541019"/>
              <a:gd name="connsiteX7" fmla="*/ 432197 w 609123"/>
              <a:gd name="connsiteY7" fmla="*/ 541020 h 541019"/>
              <a:gd name="connsiteX8" fmla="*/ 475059 w 609123"/>
              <a:gd name="connsiteY8" fmla="*/ 516255 h 541019"/>
              <a:gd name="connsiteX9" fmla="*/ 602694 w 609123"/>
              <a:gd name="connsiteY9" fmla="*/ 295275 h 541019"/>
              <a:gd name="connsiteX10" fmla="*/ 602694 w 609123"/>
              <a:gd name="connsiteY10" fmla="*/ 245745 h 541019"/>
              <a:gd name="connsiteX11" fmla="*/ 475059 w 609123"/>
              <a:gd name="connsiteY11" fmla="*/ 24765 h 541019"/>
              <a:gd name="connsiteX12" fmla="*/ 432197 w 609123"/>
              <a:gd name="connsiteY12" fmla="*/ 0 h 541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123" h="541019">
                <a:moveTo>
                  <a:pt x="432197" y="0"/>
                </a:moveTo>
                <a:lnTo>
                  <a:pt x="176927" y="0"/>
                </a:lnTo>
                <a:cubicBezTo>
                  <a:pt x="159782" y="0"/>
                  <a:pt x="142637" y="9525"/>
                  <a:pt x="134065" y="24765"/>
                </a:cubicBezTo>
                <a:lnTo>
                  <a:pt x="6429" y="245745"/>
                </a:lnTo>
                <a:cubicBezTo>
                  <a:pt x="-2143" y="260985"/>
                  <a:pt x="-2143" y="280035"/>
                  <a:pt x="6429" y="295275"/>
                </a:cubicBezTo>
                <a:lnTo>
                  <a:pt x="134065" y="516255"/>
                </a:lnTo>
                <a:cubicBezTo>
                  <a:pt x="142637" y="531495"/>
                  <a:pt x="158829" y="541020"/>
                  <a:pt x="176927" y="541020"/>
                </a:cubicBezTo>
                <a:lnTo>
                  <a:pt x="432197" y="541020"/>
                </a:lnTo>
                <a:cubicBezTo>
                  <a:pt x="449342" y="541020"/>
                  <a:pt x="466487" y="531495"/>
                  <a:pt x="475059" y="516255"/>
                </a:cubicBezTo>
                <a:lnTo>
                  <a:pt x="602694" y="295275"/>
                </a:lnTo>
                <a:cubicBezTo>
                  <a:pt x="611267" y="280035"/>
                  <a:pt x="611267" y="260985"/>
                  <a:pt x="602694" y="245745"/>
                </a:cubicBezTo>
                <a:lnTo>
                  <a:pt x="475059" y="24765"/>
                </a:lnTo>
                <a:cubicBezTo>
                  <a:pt x="466487" y="9525"/>
                  <a:pt x="450294" y="0"/>
                  <a:pt x="432197" y="0"/>
                </a:cubicBez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8" name="Freeform: Shape 22">
            <a:extLst>
              <a:ext uri="{FF2B5EF4-FFF2-40B4-BE49-F238E27FC236}">
                <a16:creationId xmlns="" xmlns:a16="http://schemas.microsoft.com/office/drawing/2014/main" id="{4B0A6E95-B592-42E3-9D9D-3FB5CF7863DC}"/>
              </a:ext>
            </a:extLst>
          </p:cNvPr>
          <p:cNvSpPr/>
          <p:nvPr/>
        </p:nvSpPr>
        <p:spPr>
          <a:xfrm>
            <a:off x="4395169" y="3565570"/>
            <a:ext cx="312521" cy="314488"/>
          </a:xfrm>
          <a:custGeom>
            <a:avLst/>
            <a:gdLst>
              <a:gd name="connsiteX0" fmla="*/ 151448 w 302894"/>
              <a:gd name="connsiteY0" fmla="*/ 0 h 304800"/>
              <a:gd name="connsiteX1" fmla="*/ 151448 w 302894"/>
              <a:gd name="connsiteY1" fmla="*/ 0 h 304800"/>
              <a:gd name="connsiteX2" fmla="*/ 20002 w 302894"/>
              <a:gd name="connsiteY2" fmla="*/ 76200 h 304800"/>
              <a:gd name="connsiteX3" fmla="*/ 20002 w 302894"/>
              <a:gd name="connsiteY3" fmla="*/ 76200 h 304800"/>
              <a:gd name="connsiteX4" fmla="*/ 20002 w 302894"/>
              <a:gd name="connsiteY4" fmla="*/ 228600 h 304800"/>
              <a:gd name="connsiteX5" fmla="*/ 20002 w 302894"/>
              <a:gd name="connsiteY5" fmla="*/ 228600 h 304800"/>
              <a:gd name="connsiteX6" fmla="*/ 151448 w 302894"/>
              <a:gd name="connsiteY6" fmla="*/ 304800 h 304800"/>
              <a:gd name="connsiteX7" fmla="*/ 151448 w 302894"/>
              <a:gd name="connsiteY7" fmla="*/ 304800 h 304800"/>
              <a:gd name="connsiteX8" fmla="*/ 282893 w 302894"/>
              <a:gd name="connsiteY8" fmla="*/ 228600 h 304800"/>
              <a:gd name="connsiteX9" fmla="*/ 282893 w 302894"/>
              <a:gd name="connsiteY9" fmla="*/ 228600 h 304800"/>
              <a:gd name="connsiteX10" fmla="*/ 282893 w 302894"/>
              <a:gd name="connsiteY10" fmla="*/ 76200 h 304800"/>
              <a:gd name="connsiteX11" fmla="*/ 282893 w 302894"/>
              <a:gd name="connsiteY11" fmla="*/ 76200 h 304800"/>
              <a:gd name="connsiteX12" fmla="*/ 151448 w 302894"/>
              <a:gd name="connsiteY12" fmla="*/ 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02894" h="304800">
                <a:moveTo>
                  <a:pt x="151448" y="0"/>
                </a:moveTo>
                <a:lnTo>
                  <a:pt x="151448" y="0"/>
                </a:lnTo>
                <a:cubicBezTo>
                  <a:pt x="97155" y="0"/>
                  <a:pt x="46673" y="28575"/>
                  <a:pt x="20002" y="76200"/>
                </a:cubicBezTo>
                <a:lnTo>
                  <a:pt x="20002" y="76200"/>
                </a:lnTo>
                <a:cubicBezTo>
                  <a:pt x="-6667" y="122872"/>
                  <a:pt x="-6667" y="180975"/>
                  <a:pt x="20002" y="228600"/>
                </a:cubicBezTo>
                <a:lnTo>
                  <a:pt x="20002" y="228600"/>
                </a:lnTo>
                <a:cubicBezTo>
                  <a:pt x="46673" y="275272"/>
                  <a:pt x="97155" y="304800"/>
                  <a:pt x="151448" y="304800"/>
                </a:cubicBezTo>
                <a:lnTo>
                  <a:pt x="151448" y="304800"/>
                </a:lnTo>
                <a:cubicBezTo>
                  <a:pt x="205740" y="304800"/>
                  <a:pt x="256223" y="276225"/>
                  <a:pt x="282893" y="228600"/>
                </a:cubicBezTo>
                <a:lnTo>
                  <a:pt x="282893" y="228600"/>
                </a:lnTo>
                <a:cubicBezTo>
                  <a:pt x="309563" y="181928"/>
                  <a:pt x="309563" y="123825"/>
                  <a:pt x="282893" y="76200"/>
                </a:cubicBezTo>
                <a:lnTo>
                  <a:pt x="282893" y="76200"/>
                </a:lnTo>
                <a:cubicBezTo>
                  <a:pt x="256223" y="28575"/>
                  <a:pt x="205740" y="0"/>
                  <a:pt x="151448" y="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9" name="Freeform: Shape 23">
            <a:extLst>
              <a:ext uri="{FF2B5EF4-FFF2-40B4-BE49-F238E27FC236}">
                <a16:creationId xmlns="" xmlns:a16="http://schemas.microsoft.com/office/drawing/2014/main" id="{2567027A-B421-40DC-828A-33FA72EF6490}"/>
              </a:ext>
            </a:extLst>
          </p:cNvPr>
          <p:cNvSpPr/>
          <p:nvPr/>
        </p:nvSpPr>
        <p:spPr>
          <a:xfrm>
            <a:off x="4872474" y="5090425"/>
            <a:ext cx="301219" cy="302693"/>
          </a:xfrm>
          <a:custGeom>
            <a:avLst/>
            <a:gdLst>
              <a:gd name="connsiteX0" fmla="*/ 145971 w 291941"/>
              <a:gd name="connsiteY0" fmla="*/ 0 h 293369"/>
              <a:gd name="connsiteX1" fmla="*/ 145971 w 291941"/>
              <a:gd name="connsiteY1" fmla="*/ 0 h 293369"/>
              <a:gd name="connsiteX2" fmla="*/ 19288 w 291941"/>
              <a:gd name="connsiteY2" fmla="*/ 73342 h 293369"/>
              <a:gd name="connsiteX3" fmla="*/ 19288 w 291941"/>
              <a:gd name="connsiteY3" fmla="*/ 73342 h 293369"/>
              <a:gd name="connsiteX4" fmla="*/ 19288 w 291941"/>
              <a:gd name="connsiteY4" fmla="*/ 220027 h 293369"/>
              <a:gd name="connsiteX5" fmla="*/ 19288 w 291941"/>
              <a:gd name="connsiteY5" fmla="*/ 220027 h 293369"/>
              <a:gd name="connsiteX6" fmla="*/ 145971 w 291941"/>
              <a:gd name="connsiteY6" fmla="*/ 293370 h 293369"/>
              <a:gd name="connsiteX7" fmla="*/ 145971 w 291941"/>
              <a:gd name="connsiteY7" fmla="*/ 293370 h 293369"/>
              <a:gd name="connsiteX8" fmla="*/ 272653 w 291941"/>
              <a:gd name="connsiteY8" fmla="*/ 220027 h 293369"/>
              <a:gd name="connsiteX9" fmla="*/ 272653 w 291941"/>
              <a:gd name="connsiteY9" fmla="*/ 220027 h 293369"/>
              <a:gd name="connsiteX10" fmla="*/ 272653 w 291941"/>
              <a:gd name="connsiteY10" fmla="*/ 73342 h 293369"/>
              <a:gd name="connsiteX11" fmla="*/ 272653 w 291941"/>
              <a:gd name="connsiteY11" fmla="*/ 73342 h 293369"/>
              <a:gd name="connsiteX12" fmla="*/ 145971 w 291941"/>
              <a:gd name="connsiteY12" fmla="*/ 0 h 29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91941" h="293369">
                <a:moveTo>
                  <a:pt x="145971" y="0"/>
                </a:moveTo>
                <a:lnTo>
                  <a:pt x="145971" y="0"/>
                </a:lnTo>
                <a:cubicBezTo>
                  <a:pt x="93583" y="0"/>
                  <a:pt x="45006" y="27622"/>
                  <a:pt x="19288" y="73342"/>
                </a:cubicBezTo>
                <a:lnTo>
                  <a:pt x="19288" y="73342"/>
                </a:lnTo>
                <a:cubicBezTo>
                  <a:pt x="-6429" y="119063"/>
                  <a:pt x="-6429" y="174307"/>
                  <a:pt x="19288" y="220027"/>
                </a:cubicBezTo>
                <a:lnTo>
                  <a:pt x="19288" y="220027"/>
                </a:lnTo>
                <a:cubicBezTo>
                  <a:pt x="45006" y="265747"/>
                  <a:pt x="93583" y="293370"/>
                  <a:pt x="145971" y="293370"/>
                </a:cubicBezTo>
                <a:lnTo>
                  <a:pt x="145971" y="293370"/>
                </a:lnTo>
                <a:cubicBezTo>
                  <a:pt x="198358" y="293370"/>
                  <a:pt x="246936" y="265747"/>
                  <a:pt x="272653" y="220027"/>
                </a:cubicBezTo>
                <a:lnTo>
                  <a:pt x="272653" y="220027"/>
                </a:lnTo>
                <a:cubicBezTo>
                  <a:pt x="298371" y="174307"/>
                  <a:pt x="298371" y="119063"/>
                  <a:pt x="272653" y="73342"/>
                </a:cubicBezTo>
                <a:lnTo>
                  <a:pt x="272653" y="73342"/>
                </a:lnTo>
                <a:cubicBezTo>
                  <a:pt x="246936" y="27622"/>
                  <a:pt x="198358" y="0"/>
                  <a:pt x="145971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0" name="Freeform: Shape 24">
            <a:extLst>
              <a:ext uri="{FF2B5EF4-FFF2-40B4-BE49-F238E27FC236}">
                <a16:creationId xmlns="" xmlns:a16="http://schemas.microsoft.com/office/drawing/2014/main" id="{84C771AD-F1C3-4C43-BA49-B12FCF213FCA}"/>
              </a:ext>
            </a:extLst>
          </p:cNvPr>
          <p:cNvSpPr/>
          <p:nvPr/>
        </p:nvSpPr>
        <p:spPr>
          <a:xfrm>
            <a:off x="5236179" y="3827824"/>
            <a:ext cx="301219" cy="302694"/>
          </a:xfrm>
          <a:custGeom>
            <a:avLst/>
            <a:gdLst>
              <a:gd name="connsiteX0" fmla="*/ 145971 w 291941"/>
              <a:gd name="connsiteY0" fmla="*/ 0 h 293370"/>
              <a:gd name="connsiteX1" fmla="*/ 145971 w 291941"/>
              <a:gd name="connsiteY1" fmla="*/ 0 h 293370"/>
              <a:gd name="connsiteX2" fmla="*/ 19288 w 291941"/>
              <a:gd name="connsiteY2" fmla="*/ 73342 h 293370"/>
              <a:gd name="connsiteX3" fmla="*/ 19288 w 291941"/>
              <a:gd name="connsiteY3" fmla="*/ 73342 h 293370"/>
              <a:gd name="connsiteX4" fmla="*/ 19288 w 291941"/>
              <a:gd name="connsiteY4" fmla="*/ 220028 h 293370"/>
              <a:gd name="connsiteX5" fmla="*/ 19288 w 291941"/>
              <a:gd name="connsiteY5" fmla="*/ 220028 h 293370"/>
              <a:gd name="connsiteX6" fmla="*/ 145971 w 291941"/>
              <a:gd name="connsiteY6" fmla="*/ 293370 h 293370"/>
              <a:gd name="connsiteX7" fmla="*/ 145971 w 291941"/>
              <a:gd name="connsiteY7" fmla="*/ 293370 h 293370"/>
              <a:gd name="connsiteX8" fmla="*/ 272653 w 291941"/>
              <a:gd name="connsiteY8" fmla="*/ 220028 h 293370"/>
              <a:gd name="connsiteX9" fmla="*/ 272653 w 291941"/>
              <a:gd name="connsiteY9" fmla="*/ 220028 h 293370"/>
              <a:gd name="connsiteX10" fmla="*/ 272653 w 291941"/>
              <a:gd name="connsiteY10" fmla="*/ 73342 h 293370"/>
              <a:gd name="connsiteX11" fmla="*/ 272653 w 291941"/>
              <a:gd name="connsiteY11" fmla="*/ 73342 h 293370"/>
              <a:gd name="connsiteX12" fmla="*/ 145971 w 291941"/>
              <a:gd name="connsiteY12" fmla="*/ 0 h 293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91941" h="293370">
                <a:moveTo>
                  <a:pt x="145971" y="0"/>
                </a:moveTo>
                <a:lnTo>
                  <a:pt x="145971" y="0"/>
                </a:lnTo>
                <a:cubicBezTo>
                  <a:pt x="93583" y="0"/>
                  <a:pt x="45006" y="27623"/>
                  <a:pt x="19288" y="73342"/>
                </a:cubicBezTo>
                <a:lnTo>
                  <a:pt x="19288" y="73342"/>
                </a:lnTo>
                <a:cubicBezTo>
                  <a:pt x="-6429" y="119063"/>
                  <a:pt x="-6429" y="174308"/>
                  <a:pt x="19288" y="220028"/>
                </a:cubicBezTo>
                <a:lnTo>
                  <a:pt x="19288" y="220028"/>
                </a:lnTo>
                <a:cubicBezTo>
                  <a:pt x="45006" y="265748"/>
                  <a:pt x="93583" y="293370"/>
                  <a:pt x="145971" y="293370"/>
                </a:cubicBezTo>
                <a:lnTo>
                  <a:pt x="145971" y="293370"/>
                </a:lnTo>
                <a:cubicBezTo>
                  <a:pt x="198358" y="293370"/>
                  <a:pt x="246936" y="265748"/>
                  <a:pt x="272653" y="220028"/>
                </a:cubicBezTo>
                <a:lnTo>
                  <a:pt x="272653" y="220028"/>
                </a:lnTo>
                <a:cubicBezTo>
                  <a:pt x="298371" y="174308"/>
                  <a:pt x="298371" y="119063"/>
                  <a:pt x="272653" y="73342"/>
                </a:cubicBezTo>
                <a:lnTo>
                  <a:pt x="272653" y="73342"/>
                </a:lnTo>
                <a:cubicBezTo>
                  <a:pt x="245983" y="27623"/>
                  <a:pt x="198358" y="0"/>
                  <a:pt x="145971" y="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1" name="Freeform: Shape 26">
            <a:extLst>
              <a:ext uri="{FF2B5EF4-FFF2-40B4-BE49-F238E27FC236}">
                <a16:creationId xmlns="" xmlns:a16="http://schemas.microsoft.com/office/drawing/2014/main" id="{059C5669-5958-4DAE-A779-3BC8DE5DE8D7}"/>
              </a:ext>
            </a:extLst>
          </p:cNvPr>
          <p:cNvSpPr/>
          <p:nvPr/>
        </p:nvSpPr>
        <p:spPr>
          <a:xfrm>
            <a:off x="7113090" y="4611512"/>
            <a:ext cx="224071" cy="224072"/>
          </a:xfrm>
          <a:custGeom>
            <a:avLst/>
            <a:gdLst>
              <a:gd name="connsiteX0" fmla="*/ 217170 w 217169"/>
              <a:gd name="connsiteY0" fmla="*/ 108585 h 217170"/>
              <a:gd name="connsiteX1" fmla="*/ 108585 w 217169"/>
              <a:gd name="connsiteY1" fmla="*/ 217170 h 217170"/>
              <a:gd name="connsiteX2" fmla="*/ 0 w 217169"/>
              <a:gd name="connsiteY2" fmla="*/ 108585 h 217170"/>
              <a:gd name="connsiteX3" fmla="*/ 108585 w 217169"/>
              <a:gd name="connsiteY3" fmla="*/ 0 h 217170"/>
              <a:gd name="connsiteX4" fmla="*/ 217170 w 217169"/>
              <a:gd name="connsiteY4" fmla="*/ 108585 h 217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169" h="217170">
                <a:moveTo>
                  <a:pt x="217170" y="108585"/>
                </a:moveTo>
                <a:cubicBezTo>
                  <a:pt x="217170" y="168555"/>
                  <a:pt x="168555" y="217170"/>
                  <a:pt x="108585" y="217170"/>
                </a:cubicBezTo>
                <a:cubicBezTo>
                  <a:pt x="48615" y="217170"/>
                  <a:pt x="0" y="168555"/>
                  <a:pt x="0" y="108585"/>
                </a:cubicBezTo>
                <a:cubicBezTo>
                  <a:pt x="0" y="48615"/>
                  <a:pt x="48615" y="0"/>
                  <a:pt x="108585" y="0"/>
                </a:cubicBezTo>
                <a:cubicBezTo>
                  <a:pt x="168555" y="0"/>
                  <a:pt x="217170" y="48615"/>
                  <a:pt x="217170" y="108585"/>
                </a:cubicBez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2" name="Freeform: Shape 27">
            <a:extLst>
              <a:ext uri="{FF2B5EF4-FFF2-40B4-BE49-F238E27FC236}">
                <a16:creationId xmlns="" xmlns:a16="http://schemas.microsoft.com/office/drawing/2014/main" id="{2A8F08BD-10AE-4752-9E4F-14C3E9F9D71D}"/>
              </a:ext>
            </a:extLst>
          </p:cNvPr>
          <p:cNvSpPr/>
          <p:nvPr/>
        </p:nvSpPr>
        <p:spPr>
          <a:xfrm>
            <a:off x="7038968" y="2223247"/>
            <a:ext cx="224071" cy="224072"/>
          </a:xfrm>
          <a:custGeom>
            <a:avLst/>
            <a:gdLst>
              <a:gd name="connsiteX0" fmla="*/ 217170 w 217169"/>
              <a:gd name="connsiteY0" fmla="*/ 108585 h 217169"/>
              <a:gd name="connsiteX1" fmla="*/ 108585 w 217169"/>
              <a:gd name="connsiteY1" fmla="*/ 217170 h 217169"/>
              <a:gd name="connsiteX2" fmla="*/ 0 w 217169"/>
              <a:gd name="connsiteY2" fmla="*/ 108585 h 217169"/>
              <a:gd name="connsiteX3" fmla="*/ 108585 w 217169"/>
              <a:gd name="connsiteY3" fmla="*/ 0 h 217169"/>
              <a:gd name="connsiteX4" fmla="*/ 217170 w 217169"/>
              <a:gd name="connsiteY4" fmla="*/ 108585 h 217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169" h="217169">
                <a:moveTo>
                  <a:pt x="217170" y="108585"/>
                </a:moveTo>
                <a:cubicBezTo>
                  <a:pt x="217170" y="168555"/>
                  <a:pt x="168555" y="217170"/>
                  <a:pt x="108585" y="217170"/>
                </a:cubicBezTo>
                <a:cubicBezTo>
                  <a:pt x="48615" y="217170"/>
                  <a:pt x="0" y="168555"/>
                  <a:pt x="0" y="108585"/>
                </a:cubicBezTo>
                <a:cubicBezTo>
                  <a:pt x="0" y="48615"/>
                  <a:pt x="48615" y="0"/>
                  <a:pt x="108585" y="0"/>
                </a:cubicBezTo>
                <a:cubicBezTo>
                  <a:pt x="168555" y="0"/>
                  <a:pt x="217170" y="48615"/>
                  <a:pt x="217170" y="108585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3" name="Freeform: Shape 28">
            <a:extLst>
              <a:ext uri="{FF2B5EF4-FFF2-40B4-BE49-F238E27FC236}">
                <a16:creationId xmlns="" xmlns:a16="http://schemas.microsoft.com/office/drawing/2014/main" id="{1666232D-6DD5-4B0C-95B3-D71AA1CEBFAA}"/>
              </a:ext>
            </a:extLst>
          </p:cNvPr>
          <p:cNvSpPr/>
          <p:nvPr/>
        </p:nvSpPr>
        <p:spPr>
          <a:xfrm>
            <a:off x="6792178" y="3791795"/>
            <a:ext cx="281073" cy="281072"/>
          </a:xfrm>
          <a:custGeom>
            <a:avLst/>
            <a:gdLst>
              <a:gd name="connsiteX0" fmla="*/ 272415 w 272415"/>
              <a:gd name="connsiteY0" fmla="*/ 136208 h 272415"/>
              <a:gd name="connsiteX1" fmla="*/ 136208 w 272415"/>
              <a:gd name="connsiteY1" fmla="*/ 272415 h 272415"/>
              <a:gd name="connsiteX2" fmla="*/ 0 w 272415"/>
              <a:gd name="connsiteY2" fmla="*/ 136208 h 272415"/>
              <a:gd name="connsiteX3" fmla="*/ 136208 w 272415"/>
              <a:gd name="connsiteY3" fmla="*/ 0 h 272415"/>
              <a:gd name="connsiteX4" fmla="*/ 272415 w 272415"/>
              <a:gd name="connsiteY4" fmla="*/ 136208 h 272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2415" h="272415">
                <a:moveTo>
                  <a:pt x="272415" y="136208"/>
                </a:moveTo>
                <a:cubicBezTo>
                  <a:pt x="272415" y="211433"/>
                  <a:pt x="211433" y="272415"/>
                  <a:pt x="136208" y="272415"/>
                </a:cubicBezTo>
                <a:cubicBezTo>
                  <a:pt x="60982" y="272415"/>
                  <a:pt x="0" y="211433"/>
                  <a:pt x="0" y="136208"/>
                </a:cubicBezTo>
                <a:cubicBezTo>
                  <a:pt x="0" y="60982"/>
                  <a:pt x="60982" y="0"/>
                  <a:pt x="136208" y="0"/>
                </a:cubicBezTo>
                <a:cubicBezTo>
                  <a:pt x="211433" y="0"/>
                  <a:pt x="272415" y="60982"/>
                  <a:pt x="272415" y="136208"/>
                </a:cubicBez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4" name="Freeform: Shape 29">
            <a:extLst>
              <a:ext uri="{FF2B5EF4-FFF2-40B4-BE49-F238E27FC236}">
                <a16:creationId xmlns="" xmlns:a16="http://schemas.microsoft.com/office/drawing/2014/main" id="{DB5B899B-3719-4979-A770-4C42E03C8B98}"/>
              </a:ext>
            </a:extLst>
          </p:cNvPr>
          <p:cNvSpPr/>
          <p:nvPr/>
        </p:nvSpPr>
        <p:spPr>
          <a:xfrm>
            <a:off x="4939960" y="2874782"/>
            <a:ext cx="281073" cy="281072"/>
          </a:xfrm>
          <a:custGeom>
            <a:avLst/>
            <a:gdLst>
              <a:gd name="connsiteX0" fmla="*/ 272415 w 272415"/>
              <a:gd name="connsiteY0" fmla="*/ 136207 h 272415"/>
              <a:gd name="connsiteX1" fmla="*/ 136207 w 272415"/>
              <a:gd name="connsiteY1" fmla="*/ 272415 h 272415"/>
              <a:gd name="connsiteX2" fmla="*/ 0 w 272415"/>
              <a:gd name="connsiteY2" fmla="*/ 136208 h 272415"/>
              <a:gd name="connsiteX3" fmla="*/ 136207 w 272415"/>
              <a:gd name="connsiteY3" fmla="*/ 0 h 272415"/>
              <a:gd name="connsiteX4" fmla="*/ 272415 w 272415"/>
              <a:gd name="connsiteY4" fmla="*/ 136207 h 272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2415" h="272415">
                <a:moveTo>
                  <a:pt x="272415" y="136207"/>
                </a:moveTo>
                <a:cubicBezTo>
                  <a:pt x="272415" y="211433"/>
                  <a:pt x="211433" y="272415"/>
                  <a:pt x="136207" y="272415"/>
                </a:cubicBezTo>
                <a:cubicBezTo>
                  <a:pt x="60982" y="272415"/>
                  <a:pt x="0" y="211433"/>
                  <a:pt x="0" y="136208"/>
                </a:cubicBezTo>
                <a:cubicBezTo>
                  <a:pt x="0" y="60982"/>
                  <a:pt x="60982" y="0"/>
                  <a:pt x="136207" y="0"/>
                </a:cubicBezTo>
                <a:cubicBezTo>
                  <a:pt x="211433" y="0"/>
                  <a:pt x="272415" y="60982"/>
                  <a:pt x="272415" y="136207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5" name="Freeform: Shape 30">
            <a:extLst>
              <a:ext uri="{FF2B5EF4-FFF2-40B4-BE49-F238E27FC236}">
                <a16:creationId xmlns="" xmlns:a16="http://schemas.microsoft.com/office/drawing/2014/main" id="{018B8CEB-AE5C-467D-BA4B-A45D10E42402}"/>
              </a:ext>
            </a:extLst>
          </p:cNvPr>
          <p:cNvSpPr/>
          <p:nvPr/>
        </p:nvSpPr>
        <p:spPr>
          <a:xfrm>
            <a:off x="5543046" y="3177906"/>
            <a:ext cx="281073" cy="281072"/>
          </a:xfrm>
          <a:custGeom>
            <a:avLst/>
            <a:gdLst>
              <a:gd name="connsiteX0" fmla="*/ 272415 w 272415"/>
              <a:gd name="connsiteY0" fmla="*/ 136208 h 272415"/>
              <a:gd name="connsiteX1" fmla="*/ 136207 w 272415"/>
              <a:gd name="connsiteY1" fmla="*/ 272415 h 272415"/>
              <a:gd name="connsiteX2" fmla="*/ 0 w 272415"/>
              <a:gd name="connsiteY2" fmla="*/ 136208 h 272415"/>
              <a:gd name="connsiteX3" fmla="*/ 136207 w 272415"/>
              <a:gd name="connsiteY3" fmla="*/ 0 h 272415"/>
              <a:gd name="connsiteX4" fmla="*/ 272415 w 272415"/>
              <a:gd name="connsiteY4" fmla="*/ 136208 h 272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2415" h="272415">
                <a:moveTo>
                  <a:pt x="272415" y="136208"/>
                </a:moveTo>
                <a:cubicBezTo>
                  <a:pt x="272415" y="211433"/>
                  <a:pt x="211433" y="272415"/>
                  <a:pt x="136207" y="272415"/>
                </a:cubicBezTo>
                <a:cubicBezTo>
                  <a:pt x="60982" y="272415"/>
                  <a:pt x="0" y="211433"/>
                  <a:pt x="0" y="136208"/>
                </a:cubicBezTo>
                <a:cubicBezTo>
                  <a:pt x="0" y="60982"/>
                  <a:pt x="60982" y="0"/>
                  <a:pt x="136207" y="0"/>
                </a:cubicBezTo>
                <a:cubicBezTo>
                  <a:pt x="211433" y="0"/>
                  <a:pt x="272415" y="60982"/>
                  <a:pt x="272415" y="136208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6" name="Freeform: Shape 31">
            <a:extLst>
              <a:ext uri="{FF2B5EF4-FFF2-40B4-BE49-F238E27FC236}">
                <a16:creationId xmlns="" xmlns:a16="http://schemas.microsoft.com/office/drawing/2014/main" id="{3DEA4409-BB34-4177-B349-3DF2E829EBCF}"/>
              </a:ext>
            </a:extLst>
          </p:cNvPr>
          <p:cNvSpPr/>
          <p:nvPr/>
        </p:nvSpPr>
        <p:spPr>
          <a:xfrm>
            <a:off x="6368718" y="3505765"/>
            <a:ext cx="281073" cy="281072"/>
          </a:xfrm>
          <a:custGeom>
            <a:avLst/>
            <a:gdLst>
              <a:gd name="connsiteX0" fmla="*/ 272415 w 272415"/>
              <a:gd name="connsiteY0" fmla="*/ 136208 h 272415"/>
              <a:gd name="connsiteX1" fmla="*/ 136208 w 272415"/>
              <a:gd name="connsiteY1" fmla="*/ 272415 h 272415"/>
              <a:gd name="connsiteX2" fmla="*/ 0 w 272415"/>
              <a:gd name="connsiteY2" fmla="*/ 136208 h 272415"/>
              <a:gd name="connsiteX3" fmla="*/ 136208 w 272415"/>
              <a:gd name="connsiteY3" fmla="*/ 0 h 272415"/>
              <a:gd name="connsiteX4" fmla="*/ 272415 w 272415"/>
              <a:gd name="connsiteY4" fmla="*/ 136208 h 272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2415" h="272415">
                <a:moveTo>
                  <a:pt x="272415" y="136208"/>
                </a:moveTo>
                <a:cubicBezTo>
                  <a:pt x="272415" y="211433"/>
                  <a:pt x="211433" y="272415"/>
                  <a:pt x="136208" y="272415"/>
                </a:cubicBezTo>
                <a:cubicBezTo>
                  <a:pt x="60982" y="272415"/>
                  <a:pt x="0" y="211433"/>
                  <a:pt x="0" y="136208"/>
                </a:cubicBezTo>
                <a:cubicBezTo>
                  <a:pt x="0" y="60982"/>
                  <a:pt x="60982" y="0"/>
                  <a:pt x="136208" y="0"/>
                </a:cubicBezTo>
                <a:cubicBezTo>
                  <a:pt x="211433" y="0"/>
                  <a:pt x="272415" y="60982"/>
                  <a:pt x="272415" y="136208"/>
                </a:cubicBez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7" name="Freeform: Shape 32">
            <a:extLst>
              <a:ext uri="{FF2B5EF4-FFF2-40B4-BE49-F238E27FC236}">
                <a16:creationId xmlns="" xmlns:a16="http://schemas.microsoft.com/office/drawing/2014/main" id="{2F891A3E-9718-435C-B452-1168AF6B1ECB}"/>
              </a:ext>
            </a:extLst>
          </p:cNvPr>
          <p:cNvSpPr/>
          <p:nvPr/>
        </p:nvSpPr>
        <p:spPr>
          <a:xfrm>
            <a:off x="7115625" y="2467957"/>
            <a:ext cx="281073" cy="281072"/>
          </a:xfrm>
          <a:custGeom>
            <a:avLst/>
            <a:gdLst>
              <a:gd name="connsiteX0" fmla="*/ 272415 w 272415"/>
              <a:gd name="connsiteY0" fmla="*/ 136208 h 272415"/>
              <a:gd name="connsiteX1" fmla="*/ 136208 w 272415"/>
              <a:gd name="connsiteY1" fmla="*/ 272415 h 272415"/>
              <a:gd name="connsiteX2" fmla="*/ 0 w 272415"/>
              <a:gd name="connsiteY2" fmla="*/ 136208 h 272415"/>
              <a:gd name="connsiteX3" fmla="*/ 136208 w 272415"/>
              <a:gd name="connsiteY3" fmla="*/ 0 h 272415"/>
              <a:gd name="connsiteX4" fmla="*/ 272415 w 272415"/>
              <a:gd name="connsiteY4" fmla="*/ 136208 h 272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2415" h="272415">
                <a:moveTo>
                  <a:pt x="272415" y="136208"/>
                </a:moveTo>
                <a:cubicBezTo>
                  <a:pt x="272415" y="211433"/>
                  <a:pt x="211433" y="272415"/>
                  <a:pt x="136208" y="272415"/>
                </a:cubicBezTo>
                <a:cubicBezTo>
                  <a:pt x="60982" y="272415"/>
                  <a:pt x="0" y="211433"/>
                  <a:pt x="0" y="136208"/>
                </a:cubicBezTo>
                <a:cubicBezTo>
                  <a:pt x="0" y="60982"/>
                  <a:pt x="60982" y="0"/>
                  <a:pt x="136208" y="0"/>
                </a:cubicBezTo>
                <a:cubicBezTo>
                  <a:pt x="211433" y="0"/>
                  <a:pt x="272415" y="60982"/>
                  <a:pt x="272415" y="136208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8" name="Freeform: Shape 33">
            <a:extLst>
              <a:ext uri="{FF2B5EF4-FFF2-40B4-BE49-F238E27FC236}">
                <a16:creationId xmlns="" xmlns:a16="http://schemas.microsoft.com/office/drawing/2014/main" id="{4BE3E25F-688C-4F2A-8A46-38AA6CE0C01A}"/>
              </a:ext>
            </a:extLst>
          </p:cNvPr>
          <p:cNvSpPr/>
          <p:nvPr/>
        </p:nvSpPr>
        <p:spPr>
          <a:xfrm>
            <a:off x="7347495" y="4653473"/>
            <a:ext cx="281073" cy="281072"/>
          </a:xfrm>
          <a:custGeom>
            <a:avLst/>
            <a:gdLst>
              <a:gd name="connsiteX0" fmla="*/ 272415 w 272415"/>
              <a:gd name="connsiteY0" fmla="*/ 136207 h 272415"/>
              <a:gd name="connsiteX1" fmla="*/ 136208 w 272415"/>
              <a:gd name="connsiteY1" fmla="*/ 272415 h 272415"/>
              <a:gd name="connsiteX2" fmla="*/ 0 w 272415"/>
              <a:gd name="connsiteY2" fmla="*/ 136207 h 272415"/>
              <a:gd name="connsiteX3" fmla="*/ 136208 w 272415"/>
              <a:gd name="connsiteY3" fmla="*/ 0 h 272415"/>
              <a:gd name="connsiteX4" fmla="*/ 272415 w 272415"/>
              <a:gd name="connsiteY4" fmla="*/ 136207 h 272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2415" h="272415">
                <a:moveTo>
                  <a:pt x="272415" y="136207"/>
                </a:moveTo>
                <a:cubicBezTo>
                  <a:pt x="272415" y="211433"/>
                  <a:pt x="211433" y="272415"/>
                  <a:pt x="136208" y="272415"/>
                </a:cubicBezTo>
                <a:cubicBezTo>
                  <a:pt x="60982" y="272415"/>
                  <a:pt x="0" y="211433"/>
                  <a:pt x="0" y="136207"/>
                </a:cubicBezTo>
                <a:cubicBezTo>
                  <a:pt x="0" y="60982"/>
                  <a:pt x="60982" y="0"/>
                  <a:pt x="136208" y="0"/>
                </a:cubicBezTo>
                <a:cubicBezTo>
                  <a:pt x="211433" y="0"/>
                  <a:pt x="272415" y="60982"/>
                  <a:pt x="272415" y="136207"/>
                </a:cubicBez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9" name="Freeform: Shape 34">
            <a:extLst>
              <a:ext uri="{FF2B5EF4-FFF2-40B4-BE49-F238E27FC236}">
                <a16:creationId xmlns="" xmlns:a16="http://schemas.microsoft.com/office/drawing/2014/main" id="{2AE3DF12-73DE-4B04-9882-13D2FCF17287}"/>
              </a:ext>
            </a:extLst>
          </p:cNvPr>
          <p:cNvSpPr/>
          <p:nvPr/>
        </p:nvSpPr>
        <p:spPr>
          <a:xfrm>
            <a:off x="7699763" y="4616083"/>
            <a:ext cx="226038" cy="226037"/>
          </a:xfrm>
          <a:custGeom>
            <a:avLst/>
            <a:gdLst>
              <a:gd name="connsiteX0" fmla="*/ 219075 w 219075"/>
              <a:gd name="connsiteY0" fmla="*/ 109537 h 219075"/>
              <a:gd name="connsiteX1" fmla="*/ 109538 w 219075"/>
              <a:gd name="connsiteY1" fmla="*/ 219075 h 219075"/>
              <a:gd name="connsiteX2" fmla="*/ 0 w 219075"/>
              <a:gd name="connsiteY2" fmla="*/ 109537 h 219075"/>
              <a:gd name="connsiteX3" fmla="*/ 109538 w 219075"/>
              <a:gd name="connsiteY3" fmla="*/ 0 h 219075"/>
              <a:gd name="connsiteX4" fmla="*/ 219075 w 219075"/>
              <a:gd name="connsiteY4" fmla="*/ 109537 h 219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9075" h="219075">
                <a:moveTo>
                  <a:pt x="219075" y="109537"/>
                </a:moveTo>
                <a:cubicBezTo>
                  <a:pt x="219075" y="170033"/>
                  <a:pt x="170034" y="219075"/>
                  <a:pt x="109538" y="219075"/>
                </a:cubicBezTo>
                <a:cubicBezTo>
                  <a:pt x="49042" y="219075"/>
                  <a:pt x="0" y="170033"/>
                  <a:pt x="0" y="109537"/>
                </a:cubicBezTo>
                <a:cubicBezTo>
                  <a:pt x="0" y="49042"/>
                  <a:pt x="49042" y="0"/>
                  <a:pt x="109538" y="0"/>
                </a:cubicBezTo>
                <a:cubicBezTo>
                  <a:pt x="170034" y="0"/>
                  <a:pt x="219075" y="49042"/>
                  <a:pt x="219075" y="109537"/>
                </a:cubicBez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0" name="Freeform: Shape 35">
            <a:extLst>
              <a:ext uri="{FF2B5EF4-FFF2-40B4-BE49-F238E27FC236}">
                <a16:creationId xmlns="" xmlns:a16="http://schemas.microsoft.com/office/drawing/2014/main" id="{2ACFC1C0-1BFB-4E15-ABF6-63B3CAC18920}"/>
              </a:ext>
            </a:extLst>
          </p:cNvPr>
          <p:cNvSpPr/>
          <p:nvPr/>
        </p:nvSpPr>
        <p:spPr>
          <a:xfrm>
            <a:off x="4888940" y="3285518"/>
            <a:ext cx="226038" cy="226037"/>
          </a:xfrm>
          <a:custGeom>
            <a:avLst/>
            <a:gdLst>
              <a:gd name="connsiteX0" fmla="*/ 219075 w 219075"/>
              <a:gd name="connsiteY0" fmla="*/ 109538 h 219075"/>
              <a:gd name="connsiteX1" fmla="*/ 109538 w 219075"/>
              <a:gd name="connsiteY1" fmla="*/ 219075 h 219075"/>
              <a:gd name="connsiteX2" fmla="*/ 0 w 219075"/>
              <a:gd name="connsiteY2" fmla="*/ 109538 h 219075"/>
              <a:gd name="connsiteX3" fmla="*/ 109538 w 219075"/>
              <a:gd name="connsiteY3" fmla="*/ 0 h 219075"/>
              <a:gd name="connsiteX4" fmla="*/ 219075 w 219075"/>
              <a:gd name="connsiteY4" fmla="*/ 109538 h 219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9075" h="219075">
                <a:moveTo>
                  <a:pt x="219075" y="109538"/>
                </a:moveTo>
                <a:cubicBezTo>
                  <a:pt x="219075" y="170033"/>
                  <a:pt x="170033" y="219075"/>
                  <a:pt x="109538" y="219075"/>
                </a:cubicBezTo>
                <a:cubicBezTo>
                  <a:pt x="49042" y="219075"/>
                  <a:pt x="0" y="170033"/>
                  <a:pt x="0" y="109538"/>
                </a:cubicBezTo>
                <a:cubicBezTo>
                  <a:pt x="0" y="49042"/>
                  <a:pt x="49042" y="0"/>
                  <a:pt x="109538" y="0"/>
                </a:cubicBezTo>
                <a:cubicBezTo>
                  <a:pt x="170033" y="0"/>
                  <a:pt x="219075" y="49042"/>
                  <a:pt x="219075" y="109538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1" name="Freeform: Shape 36">
            <a:extLst>
              <a:ext uri="{FF2B5EF4-FFF2-40B4-BE49-F238E27FC236}">
                <a16:creationId xmlns="" xmlns:a16="http://schemas.microsoft.com/office/drawing/2014/main" id="{2142C981-24B1-48F8-8FF1-C220F3CD3C9F}"/>
              </a:ext>
            </a:extLst>
          </p:cNvPr>
          <p:cNvSpPr/>
          <p:nvPr/>
        </p:nvSpPr>
        <p:spPr>
          <a:xfrm>
            <a:off x="5882103" y="3393134"/>
            <a:ext cx="226038" cy="226037"/>
          </a:xfrm>
          <a:custGeom>
            <a:avLst/>
            <a:gdLst>
              <a:gd name="connsiteX0" fmla="*/ 219075 w 219075"/>
              <a:gd name="connsiteY0" fmla="*/ 109538 h 219075"/>
              <a:gd name="connsiteX1" fmla="*/ 109538 w 219075"/>
              <a:gd name="connsiteY1" fmla="*/ 219075 h 219075"/>
              <a:gd name="connsiteX2" fmla="*/ 0 w 219075"/>
              <a:gd name="connsiteY2" fmla="*/ 109538 h 219075"/>
              <a:gd name="connsiteX3" fmla="*/ 109538 w 219075"/>
              <a:gd name="connsiteY3" fmla="*/ 0 h 219075"/>
              <a:gd name="connsiteX4" fmla="*/ 219075 w 219075"/>
              <a:gd name="connsiteY4" fmla="*/ 109538 h 219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9075" h="219075">
                <a:moveTo>
                  <a:pt x="219075" y="109538"/>
                </a:moveTo>
                <a:cubicBezTo>
                  <a:pt x="219075" y="170033"/>
                  <a:pt x="170033" y="219075"/>
                  <a:pt x="109538" y="219075"/>
                </a:cubicBezTo>
                <a:cubicBezTo>
                  <a:pt x="49042" y="219075"/>
                  <a:pt x="0" y="170033"/>
                  <a:pt x="0" y="109538"/>
                </a:cubicBezTo>
                <a:cubicBezTo>
                  <a:pt x="0" y="49042"/>
                  <a:pt x="49042" y="0"/>
                  <a:pt x="109538" y="0"/>
                </a:cubicBezTo>
                <a:cubicBezTo>
                  <a:pt x="170033" y="0"/>
                  <a:pt x="219075" y="49042"/>
                  <a:pt x="219075" y="109538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2" name="Freeform: Shape 37">
            <a:extLst>
              <a:ext uri="{FF2B5EF4-FFF2-40B4-BE49-F238E27FC236}">
                <a16:creationId xmlns="" xmlns:a16="http://schemas.microsoft.com/office/drawing/2014/main" id="{993ECA3E-FD6E-46E5-A430-74391169713F}"/>
              </a:ext>
            </a:extLst>
          </p:cNvPr>
          <p:cNvSpPr/>
          <p:nvPr/>
        </p:nvSpPr>
        <p:spPr>
          <a:xfrm>
            <a:off x="6494513" y="3907719"/>
            <a:ext cx="226038" cy="226037"/>
          </a:xfrm>
          <a:custGeom>
            <a:avLst/>
            <a:gdLst>
              <a:gd name="connsiteX0" fmla="*/ 219075 w 219075"/>
              <a:gd name="connsiteY0" fmla="*/ 109538 h 219075"/>
              <a:gd name="connsiteX1" fmla="*/ 109538 w 219075"/>
              <a:gd name="connsiteY1" fmla="*/ 219075 h 219075"/>
              <a:gd name="connsiteX2" fmla="*/ 0 w 219075"/>
              <a:gd name="connsiteY2" fmla="*/ 109538 h 219075"/>
              <a:gd name="connsiteX3" fmla="*/ 109538 w 219075"/>
              <a:gd name="connsiteY3" fmla="*/ 0 h 219075"/>
              <a:gd name="connsiteX4" fmla="*/ 219075 w 219075"/>
              <a:gd name="connsiteY4" fmla="*/ 109538 h 219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9075" h="219075">
                <a:moveTo>
                  <a:pt x="219075" y="109538"/>
                </a:moveTo>
                <a:cubicBezTo>
                  <a:pt x="219075" y="170033"/>
                  <a:pt x="170034" y="219075"/>
                  <a:pt x="109538" y="219075"/>
                </a:cubicBezTo>
                <a:cubicBezTo>
                  <a:pt x="49042" y="219075"/>
                  <a:pt x="0" y="170033"/>
                  <a:pt x="0" y="109538"/>
                </a:cubicBezTo>
                <a:cubicBezTo>
                  <a:pt x="0" y="49042"/>
                  <a:pt x="49042" y="0"/>
                  <a:pt x="109538" y="0"/>
                </a:cubicBezTo>
                <a:cubicBezTo>
                  <a:pt x="170034" y="0"/>
                  <a:pt x="219075" y="49042"/>
                  <a:pt x="219075" y="109538"/>
                </a:cubicBez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3" name="Freeform: Shape 38">
            <a:extLst>
              <a:ext uri="{FF2B5EF4-FFF2-40B4-BE49-F238E27FC236}">
                <a16:creationId xmlns="" xmlns:a16="http://schemas.microsoft.com/office/drawing/2014/main" id="{6E5AD5CF-4721-4693-8CA7-3BCEBA6C00D6}"/>
              </a:ext>
            </a:extLst>
          </p:cNvPr>
          <p:cNvSpPr/>
          <p:nvPr/>
        </p:nvSpPr>
        <p:spPr>
          <a:xfrm>
            <a:off x="5368114" y="3440307"/>
            <a:ext cx="226038" cy="226037"/>
          </a:xfrm>
          <a:custGeom>
            <a:avLst/>
            <a:gdLst>
              <a:gd name="connsiteX0" fmla="*/ 219075 w 219075"/>
              <a:gd name="connsiteY0" fmla="*/ 109538 h 219075"/>
              <a:gd name="connsiteX1" fmla="*/ 109538 w 219075"/>
              <a:gd name="connsiteY1" fmla="*/ 219075 h 219075"/>
              <a:gd name="connsiteX2" fmla="*/ 0 w 219075"/>
              <a:gd name="connsiteY2" fmla="*/ 109538 h 219075"/>
              <a:gd name="connsiteX3" fmla="*/ 109538 w 219075"/>
              <a:gd name="connsiteY3" fmla="*/ 0 h 219075"/>
              <a:gd name="connsiteX4" fmla="*/ 219075 w 219075"/>
              <a:gd name="connsiteY4" fmla="*/ 109538 h 219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9075" h="219075">
                <a:moveTo>
                  <a:pt x="219075" y="109538"/>
                </a:moveTo>
                <a:cubicBezTo>
                  <a:pt x="219075" y="170033"/>
                  <a:pt x="170033" y="219075"/>
                  <a:pt x="109538" y="219075"/>
                </a:cubicBezTo>
                <a:cubicBezTo>
                  <a:pt x="49042" y="219075"/>
                  <a:pt x="0" y="170033"/>
                  <a:pt x="0" y="109538"/>
                </a:cubicBezTo>
                <a:cubicBezTo>
                  <a:pt x="0" y="49042"/>
                  <a:pt x="49042" y="0"/>
                  <a:pt x="109538" y="0"/>
                </a:cubicBezTo>
                <a:cubicBezTo>
                  <a:pt x="170033" y="0"/>
                  <a:pt x="219075" y="49042"/>
                  <a:pt x="219075" y="109538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4" name="Freeform: Shape 39">
            <a:extLst>
              <a:ext uri="{FF2B5EF4-FFF2-40B4-BE49-F238E27FC236}">
                <a16:creationId xmlns="" xmlns:a16="http://schemas.microsoft.com/office/drawing/2014/main" id="{8685CC11-4678-4F8F-A9FF-CFCFF84FDDA6}"/>
              </a:ext>
            </a:extLst>
          </p:cNvPr>
          <p:cNvSpPr/>
          <p:nvPr/>
        </p:nvSpPr>
        <p:spPr>
          <a:xfrm>
            <a:off x="5882103" y="3167095"/>
            <a:ext cx="153312" cy="153311"/>
          </a:xfrm>
          <a:custGeom>
            <a:avLst/>
            <a:gdLst>
              <a:gd name="connsiteX0" fmla="*/ 148590 w 148590"/>
              <a:gd name="connsiteY0" fmla="*/ 74295 h 148589"/>
              <a:gd name="connsiteX1" fmla="*/ 74295 w 148590"/>
              <a:gd name="connsiteY1" fmla="*/ 148590 h 148589"/>
              <a:gd name="connsiteX2" fmla="*/ 0 w 148590"/>
              <a:gd name="connsiteY2" fmla="*/ 74295 h 148589"/>
              <a:gd name="connsiteX3" fmla="*/ 74295 w 148590"/>
              <a:gd name="connsiteY3" fmla="*/ 0 h 148589"/>
              <a:gd name="connsiteX4" fmla="*/ 148590 w 148590"/>
              <a:gd name="connsiteY4" fmla="*/ 74295 h 148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590" h="148589">
                <a:moveTo>
                  <a:pt x="148590" y="74295"/>
                </a:moveTo>
                <a:cubicBezTo>
                  <a:pt x="148590" y="115327"/>
                  <a:pt x="115327" y="148590"/>
                  <a:pt x="74295" y="148590"/>
                </a:cubicBezTo>
                <a:cubicBezTo>
                  <a:pt x="33263" y="148590"/>
                  <a:pt x="0" y="115327"/>
                  <a:pt x="0" y="74295"/>
                </a:cubicBezTo>
                <a:cubicBezTo>
                  <a:pt x="0" y="33263"/>
                  <a:pt x="33263" y="0"/>
                  <a:pt x="74295" y="0"/>
                </a:cubicBezTo>
                <a:cubicBezTo>
                  <a:pt x="115327" y="0"/>
                  <a:pt x="148590" y="33263"/>
                  <a:pt x="148590" y="74295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5" name="Freeform: Shape 40">
            <a:extLst>
              <a:ext uri="{FF2B5EF4-FFF2-40B4-BE49-F238E27FC236}">
                <a16:creationId xmlns="" xmlns:a16="http://schemas.microsoft.com/office/drawing/2014/main" id="{CF64B4EE-536E-48FF-AA5C-2DF6C6849474}"/>
              </a:ext>
            </a:extLst>
          </p:cNvPr>
          <p:cNvSpPr/>
          <p:nvPr/>
        </p:nvSpPr>
        <p:spPr>
          <a:xfrm>
            <a:off x="5239255" y="3230198"/>
            <a:ext cx="153312" cy="153311"/>
          </a:xfrm>
          <a:custGeom>
            <a:avLst/>
            <a:gdLst>
              <a:gd name="connsiteX0" fmla="*/ 148590 w 148590"/>
              <a:gd name="connsiteY0" fmla="*/ 74295 h 148589"/>
              <a:gd name="connsiteX1" fmla="*/ 74295 w 148590"/>
              <a:gd name="connsiteY1" fmla="*/ 148590 h 148589"/>
              <a:gd name="connsiteX2" fmla="*/ 0 w 148590"/>
              <a:gd name="connsiteY2" fmla="*/ 74295 h 148589"/>
              <a:gd name="connsiteX3" fmla="*/ 74295 w 148590"/>
              <a:gd name="connsiteY3" fmla="*/ 0 h 148589"/>
              <a:gd name="connsiteX4" fmla="*/ 148590 w 148590"/>
              <a:gd name="connsiteY4" fmla="*/ 74295 h 148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590" h="148589">
                <a:moveTo>
                  <a:pt x="148590" y="74295"/>
                </a:moveTo>
                <a:cubicBezTo>
                  <a:pt x="148590" y="115327"/>
                  <a:pt x="115327" y="148590"/>
                  <a:pt x="74295" y="148590"/>
                </a:cubicBezTo>
                <a:cubicBezTo>
                  <a:pt x="33263" y="148590"/>
                  <a:pt x="0" y="115327"/>
                  <a:pt x="0" y="74295"/>
                </a:cubicBezTo>
                <a:cubicBezTo>
                  <a:pt x="0" y="33263"/>
                  <a:pt x="33263" y="0"/>
                  <a:pt x="74295" y="0"/>
                </a:cubicBezTo>
                <a:cubicBezTo>
                  <a:pt x="115327" y="0"/>
                  <a:pt x="148590" y="33263"/>
                  <a:pt x="148590" y="74295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6" name="Freeform: Shape 41">
            <a:extLst>
              <a:ext uri="{FF2B5EF4-FFF2-40B4-BE49-F238E27FC236}">
                <a16:creationId xmlns="" xmlns:a16="http://schemas.microsoft.com/office/drawing/2014/main" id="{ABB53ABD-4FD2-40AE-9AB4-FFF36CB6A95F}"/>
              </a:ext>
            </a:extLst>
          </p:cNvPr>
          <p:cNvSpPr/>
          <p:nvPr/>
        </p:nvSpPr>
        <p:spPr>
          <a:xfrm>
            <a:off x="6690086" y="3257123"/>
            <a:ext cx="153312" cy="153313"/>
          </a:xfrm>
          <a:custGeom>
            <a:avLst/>
            <a:gdLst>
              <a:gd name="connsiteX0" fmla="*/ 148590 w 148590"/>
              <a:gd name="connsiteY0" fmla="*/ 74295 h 148590"/>
              <a:gd name="connsiteX1" fmla="*/ 74295 w 148590"/>
              <a:gd name="connsiteY1" fmla="*/ 148590 h 148590"/>
              <a:gd name="connsiteX2" fmla="*/ 0 w 148590"/>
              <a:gd name="connsiteY2" fmla="*/ 74295 h 148590"/>
              <a:gd name="connsiteX3" fmla="*/ 74295 w 148590"/>
              <a:gd name="connsiteY3" fmla="*/ 0 h 148590"/>
              <a:gd name="connsiteX4" fmla="*/ 148590 w 148590"/>
              <a:gd name="connsiteY4" fmla="*/ 74295 h 148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590" h="148590">
                <a:moveTo>
                  <a:pt x="148590" y="74295"/>
                </a:moveTo>
                <a:cubicBezTo>
                  <a:pt x="148590" y="115327"/>
                  <a:pt x="115327" y="148590"/>
                  <a:pt x="74295" y="148590"/>
                </a:cubicBezTo>
                <a:cubicBezTo>
                  <a:pt x="33263" y="148590"/>
                  <a:pt x="0" y="115327"/>
                  <a:pt x="0" y="74295"/>
                </a:cubicBezTo>
                <a:cubicBezTo>
                  <a:pt x="0" y="33263"/>
                  <a:pt x="33263" y="0"/>
                  <a:pt x="74295" y="0"/>
                </a:cubicBezTo>
                <a:cubicBezTo>
                  <a:pt x="115327" y="0"/>
                  <a:pt x="148590" y="33263"/>
                  <a:pt x="148590" y="74295"/>
                </a:cubicBezTo>
                <a:close/>
              </a:path>
            </a:pathLst>
          </a:custGeom>
          <a:solidFill>
            <a:schemeClr val="accent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7" name="Freeform: Shape 42">
            <a:extLst>
              <a:ext uri="{FF2B5EF4-FFF2-40B4-BE49-F238E27FC236}">
                <a16:creationId xmlns="" xmlns:a16="http://schemas.microsoft.com/office/drawing/2014/main" id="{6D2EC314-01AC-4754-9B19-C78B25D243E1}"/>
              </a:ext>
            </a:extLst>
          </p:cNvPr>
          <p:cNvSpPr/>
          <p:nvPr/>
        </p:nvSpPr>
        <p:spPr>
          <a:xfrm>
            <a:off x="5527323" y="2857523"/>
            <a:ext cx="261417" cy="261417"/>
          </a:xfrm>
          <a:custGeom>
            <a:avLst/>
            <a:gdLst>
              <a:gd name="connsiteX0" fmla="*/ 253365 w 253365"/>
              <a:gd name="connsiteY0" fmla="*/ 126683 h 253365"/>
              <a:gd name="connsiteX1" fmla="*/ 126683 w 253365"/>
              <a:gd name="connsiteY1" fmla="*/ 253365 h 253365"/>
              <a:gd name="connsiteX2" fmla="*/ 0 w 253365"/>
              <a:gd name="connsiteY2" fmla="*/ 126683 h 253365"/>
              <a:gd name="connsiteX3" fmla="*/ 126683 w 253365"/>
              <a:gd name="connsiteY3" fmla="*/ 0 h 253365"/>
              <a:gd name="connsiteX4" fmla="*/ 253365 w 253365"/>
              <a:gd name="connsiteY4" fmla="*/ 126683 h 253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3365" h="253365">
                <a:moveTo>
                  <a:pt x="253365" y="126683"/>
                </a:moveTo>
                <a:cubicBezTo>
                  <a:pt x="253365" y="196647"/>
                  <a:pt x="196647" y="253365"/>
                  <a:pt x="126683" y="253365"/>
                </a:cubicBezTo>
                <a:cubicBezTo>
                  <a:pt x="56718" y="253365"/>
                  <a:pt x="0" y="196647"/>
                  <a:pt x="0" y="126683"/>
                </a:cubicBezTo>
                <a:cubicBezTo>
                  <a:pt x="0" y="56718"/>
                  <a:pt x="56718" y="0"/>
                  <a:pt x="126683" y="0"/>
                </a:cubicBezTo>
                <a:cubicBezTo>
                  <a:pt x="196647" y="0"/>
                  <a:pt x="253365" y="56718"/>
                  <a:pt x="253365" y="126683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8" name="Freeform: Shape 43">
            <a:extLst>
              <a:ext uri="{FF2B5EF4-FFF2-40B4-BE49-F238E27FC236}">
                <a16:creationId xmlns="" xmlns:a16="http://schemas.microsoft.com/office/drawing/2014/main" id="{81F425BA-9217-4FE9-B779-7CF284E58C2D}"/>
              </a:ext>
            </a:extLst>
          </p:cNvPr>
          <p:cNvSpPr/>
          <p:nvPr/>
        </p:nvSpPr>
        <p:spPr>
          <a:xfrm>
            <a:off x="3741790" y="5172687"/>
            <a:ext cx="1126906" cy="1000560"/>
          </a:xfrm>
          <a:custGeom>
            <a:avLst/>
            <a:gdLst>
              <a:gd name="connsiteX0" fmla="*/ 675084 w 947261"/>
              <a:gd name="connsiteY0" fmla="*/ 0 h 841057"/>
              <a:gd name="connsiteX1" fmla="*/ 272177 w 947261"/>
              <a:gd name="connsiteY1" fmla="*/ 0 h 841057"/>
              <a:gd name="connsiteX2" fmla="*/ 210264 w 947261"/>
              <a:gd name="connsiteY2" fmla="*/ 36195 h 841057"/>
              <a:gd name="connsiteX3" fmla="*/ 9287 w 947261"/>
              <a:gd name="connsiteY3" fmla="*/ 384810 h 841057"/>
              <a:gd name="connsiteX4" fmla="*/ 9287 w 947261"/>
              <a:gd name="connsiteY4" fmla="*/ 456247 h 841057"/>
              <a:gd name="connsiteX5" fmla="*/ 210264 w 947261"/>
              <a:gd name="connsiteY5" fmla="*/ 804863 h 841057"/>
              <a:gd name="connsiteX6" fmla="*/ 272177 w 947261"/>
              <a:gd name="connsiteY6" fmla="*/ 841057 h 841057"/>
              <a:gd name="connsiteX7" fmla="*/ 675084 w 947261"/>
              <a:gd name="connsiteY7" fmla="*/ 841057 h 841057"/>
              <a:gd name="connsiteX8" fmla="*/ 736997 w 947261"/>
              <a:gd name="connsiteY8" fmla="*/ 804863 h 841057"/>
              <a:gd name="connsiteX9" fmla="*/ 937974 w 947261"/>
              <a:gd name="connsiteY9" fmla="*/ 456247 h 841057"/>
              <a:gd name="connsiteX10" fmla="*/ 937974 w 947261"/>
              <a:gd name="connsiteY10" fmla="*/ 384810 h 841057"/>
              <a:gd name="connsiteX11" fmla="*/ 736997 w 947261"/>
              <a:gd name="connsiteY11" fmla="*/ 36195 h 841057"/>
              <a:gd name="connsiteX12" fmla="*/ 675084 w 947261"/>
              <a:gd name="connsiteY12" fmla="*/ 0 h 841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47261" h="841057">
                <a:moveTo>
                  <a:pt x="675084" y="0"/>
                </a:moveTo>
                <a:lnTo>
                  <a:pt x="272177" y="0"/>
                </a:lnTo>
                <a:cubicBezTo>
                  <a:pt x="246459" y="0"/>
                  <a:pt x="222647" y="13335"/>
                  <a:pt x="210264" y="36195"/>
                </a:cubicBezTo>
                <a:lnTo>
                  <a:pt x="9287" y="384810"/>
                </a:lnTo>
                <a:cubicBezTo>
                  <a:pt x="-3096" y="406718"/>
                  <a:pt x="-3096" y="434340"/>
                  <a:pt x="9287" y="456247"/>
                </a:cubicBezTo>
                <a:lnTo>
                  <a:pt x="210264" y="804863"/>
                </a:lnTo>
                <a:cubicBezTo>
                  <a:pt x="222647" y="826770"/>
                  <a:pt x="246459" y="841057"/>
                  <a:pt x="272177" y="841057"/>
                </a:cubicBezTo>
                <a:lnTo>
                  <a:pt x="675084" y="841057"/>
                </a:lnTo>
                <a:cubicBezTo>
                  <a:pt x="700802" y="841057"/>
                  <a:pt x="724614" y="827722"/>
                  <a:pt x="736997" y="804863"/>
                </a:cubicBezTo>
                <a:lnTo>
                  <a:pt x="937974" y="456247"/>
                </a:lnTo>
                <a:cubicBezTo>
                  <a:pt x="950357" y="434340"/>
                  <a:pt x="950357" y="406718"/>
                  <a:pt x="937974" y="384810"/>
                </a:cubicBezTo>
                <a:lnTo>
                  <a:pt x="736997" y="36195"/>
                </a:lnTo>
                <a:cubicBezTo>
                  <a:pt x="724614" y="13335"/>
                  <a:pt x="700802" y="0"/>
                  <a:pt x="675084" y="0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9" name="Freeform: Shape 44">
            <a:extLst>
              <a:ext uri="{FF2B5EF4-FFF2-40B4-BE49-F238E27FC236}">
                <a16:creationId xmlns="" xmlns:a16="http://schemas.microsoft.com/office/drawing/2014/main" id="{45CF6804-62F7-4AD0-99BD-BF62B6E5E27B}"/>
              </a:ext>
            </a:extLst>
          </p:cNvPr>
          <p:cNvSpPr/>
          <p:nvPr/>
        </p:nvSpPr>
        <p:spPr>
          <a:xfrm>
            <a:off x="5190796" y="4197796"/>
            <a:ext cx="206382" cy="206382"/>
          </a:xfrm>
          <a:custGeom>
            <a:avLst/>
            <a:gdLst>
              <a:gd name="connsiteX0" fmla="*/ 200025 w 200025"/>
              <a:gd name="connsiteY0" fmla="*/ 100013 h 200025"/>
              <a:gd name="connsiteX1" fmla="*/ 100012 w 200025"/>
              <a:gd name="connsiteY1" fmla="*/ 200025 h 200025"/>
              <a:gd name="connsiteX2" fmla="*/ 0 w 200025"/>
              <a:gd name="connsiteY2" fmla="*/ 100013 h 200025"/>
              <a:gd name="connsiteX3" fmla="*/ 100012 w 200025"/>
              <a:gd name="connsiteY3" fmla="*/ 0 h 200025"/>
              <a:gd name="connsiteX4" fmla="*/ 200025 w 200025"/>
              <a:gd name="connsiteY4" fmla="*/ 100013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025" h="200025">
                <a:moveTo>
                  <a:pt x="200025" y="100013"/>
                </a:moveTo>
                <a:cubicBezTo>
                  <a:pt x="200025" y="155248"/>
                  <a:pt x="155248" y="200025"/>
                  <a:pt x="100012" y="200025"/>
                </a:cubicBezTo>
                <a:cubicBezTo>
                  <a:pt x="44777" y="200025"/>
                  <a:pt x="0" y="155248"/>
                  <a:pt x="0" y="100013"/>
                </a:cubicBezTo>
                <a:cubicBezTo>
                  <a:pt x="0" y="44777"/>
                  <a:pt x="44777" y="0"/>
                  <a:pt x="100012" y="0"/>
                </a:cubicBezTo>
                <a:cubicBezTo>
                  <a:pt x="155248" y="0"/>
                  <a:pt x="200025" y="44777"/>
                  <a:pt x="200025" y="100013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40" name="Group 47">
            <a:extLst>
              <a:ext uri="{FF2B5EF4-FFF2-40B4-BE49-F238E27FC236}">
                <a16:creationId xmlns="" xmlns:a16="http://schemas.microsoft.com/office/drawing/2014/main" id="{42B875C0-387E-482B-98B7-291CC980EA53}"/>
              </a:ext>
            </a:extLst>
          </p:cNvPr>
          <p:cNvGrpSpPr/>
          <p:nvPr/>
        </p:nvGrpSpPr>
        <p:grpSpPr>
          <a:xfrm>
            <a:off x="2808917" y="3397056"/>
            <a:ext cx="909420" cy="375356"/>
            <a:chOff x="3375983" y="2100505"/>
            <a:chExt cx="909420" cy="375356"/>
          </a:xfrm>
        </p:grpSpPr>
        <p:cxnSp>
          <p:nvCxnSpPr>
            <p:cNvPr id="41" name="Straight Connector 48">
              <a:extLst>
                <a:ext uri="{FF2B5EF4-FFF2-40B4-BE49-F238E27FC236}">
                  <a16:creationId xmlns="" xmlns:a16="http://schemas.microsoft.com/office/drawing/2014/main" id="{89143FCB-AF7A-44F2-B687-FCFEDA7E617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910047" y="2100505"/>
              <a:ext cx="375356" cy="375356"/>
            </a:xfrm>
            <a:prstGeom prst="line">
              <a:avLst/>
            </a:prstGeom>
            <a:ln w="28575">
              <a:solidFill>
                <a:schemeClr val="accent2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9">
              <a:extLst>
                <a:ext uri="{FF2B5EF4-FFF2-40B4-BE49-F238E27FC236}">
                  <a16:creationId xmlns="" xmlns:a16="http://schemas.microsoft.com/office/drawing/2014/main" id="{371012AF-DE02-41CF-A6FB-C63644CA46C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75983" y="2105266"/>
              <a:ext cx="542130" cy="0"/>
            </a:xfrm>
            <a:prstGeom prst="line">
              <a:avLst/>
            </a:prstGeom>
            <a:ln w="28575">
              <a:solidFill>
                <a:schemeClr val="accent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50">
            <a:extLst>
              <a:ext uri="{FF2B5EF4-FFF2-40B4-BE49-F238E27FC236}">
                <a16:creationId xmlns="" xmlns:a16="http://schemas.microsoft.com/office/drawing/2014/main" id="{F3A56077-5283-44D8-9C11-A041A73D1B4A}"/>
              </a:ext>
            </a:extLst>
          </p:cNvPr>
          <p:cNvSpPr txBox="1"/>
          <p:nvPr/>
        </p:nvSpPr>
        <p:spPr>
          <a:xfrm>
            <a:off x="1398110" y="3121483"/>
            <a:ext cx="13131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ID" sz="1600" b="1">
                <a:latin typeface="+mj-lt"/>
              </a:rPr>
              <a:t>Description</a:t>
            </a:r>
            <a:endParaRPr lang="id-ID" sz="1600" b="1" dirty="0">
              <a:latin typeface="+mj-lt"/>
            </a:endParaRPr>
          </a:p>
        </p:txBody>
      </p:sp>
      <p:sp>
        <p:nvSpPr>
          <p:cNvPr id="44" name="TextBox 51">
            <a:extLst>
              <a:ext uri="{FF2B5EF4-FFF2-40B4-BE49-F238E27FC236}">
                <a16:creationId xmlns="" xmlns:a16="http://schemas.microsoft.com/office/drawing/2014/main" id="{073F007F-45C6-4BF7-9715-4BA8004F95EF}"/>
              </a:ext>
            </a:extLst>
          </p:cNvPr>
          <p:cNvSpPr txBox="1"/>
          <p:nvPr/>
        </p:nvSpPr>
        <p:spPr>
          <a:xfrm>
            <a:off x="662220" y="3403272"/>
            <a:ext cx="2049070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/>
              <a:t>sweet mornings of spring which I enjoy with my whole</a:t>
            </a:r>
            <a:endParaRPr lang="en-US" sz="1200" b="1" dirty="0"/>
          </a:p>
        </p:txBody>
      </p:sp>
      <p:grpSp>
        <p:nvGrpSpPr>
          <p:cNvPr id="45" name="Group 57">
            <a:extLst>
              <a:ext uri="{FF2B5EF4-FFF2-40B4-BE49-F238E27FC236}">
                <a16:creationId xmlns="" xmlns:a16="http://schemas.microsoft.com/office/drawing/2014/main" id="{8FDBFE89-76BD-452A-98A5-27D576233DE4}"/>
              </a:ext>
            </a:extLst>
          </p:cNvPr>
          <p:cNvGrpSpPr/>
          <p:nvPr/>
        </p:nvGrpSpPr>
        <p:grpSpPr>
          <a:xfrm>
            <a:off x="3018163" y="5138211"/>
            <a:ext cx="909420" cy="375356"/>
            <a:chOff x="3375983" y="2100505"/>
            <a:chExt cx="909420" cy="375356"/>
          </a:xfrm>
        </p:grpSpPr>
        <p:cxnSp>
          <p:nvCxnSpPr>
            <p:cNvPr id="46" name="Straight Connector 58">
              <a:extLst>
                <a:ext uri="{FF2B5EF4-FFF2-40B4-BE49-F238E27FC236}">
                  <a16:creationId xmlns="" xmlns:a16="http://schemas.microsoft.com/office/drawing/2014/main" id="{8988C2C2-B96F-41B9-9E23-53C08BAC21A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910047" y="2100505"/>
              <a:ext cx="375356" cy="375356"/>
            </a:xfrm>
            <a:prstGeom prst="line">
              <a:avLst/>
            </a:prstGeom>
            <a:ln w="28575">
              <a:solidFill>
                <a:schemeClr val="accent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59">
              <a:extLst>
                <a:ext uri="{FF2B5EF4-FFF2-40B4-BE49-F238E27FC236}">
                  <a16:creationId xmlns="" xmlns:a16="http://schemas.microsoft.com/office/drawing/2014/main" id="{9EF12697-D32E-4D3F-B24C-E7FB6E69899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75983" y="2105266"/>
              <a:ext cx="542130" cy="0"/>
            </a:xfrm>
            <a:prstGeom prst="line">
              <a:avLst/>
            </a:prstGeom>
            <a:ln w="28575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TextBox 60">
            <a:extLst>
              <a:ext uri="{FF2B5EF4-FFF2-40B4-BE49-F238E27FC236}">
                <a16:creationId xmlns="" xmlns:a16="http://schemas.microsoft.com/office/drawing/2014/main" id="{36F9B700-84DF-4B07-8861-44DE7F925AF2}"/>
              </a:ext>
            </a:extLst>
          </p:cNvPr>
          <p:cNvSpPr txBox="1"/>
          <p:nvPr/>
        </p:nvSpPr>
        <p:spPr>
          <a:xfrm>
            <a:off x="1607356" y="4862638"/>
            <a:ext cx="13131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ID" sz="1600" b="1">
                <a:latin typeface="+mj-lt"/>
              </a:rPr>
              <a:t>Description</a:t>
            </a:r>
            <a:endParaRPr lang="id-ID" sz="1600" b="1" dirty="0">
              <a:latin typeface="+mj-lt"/>
            </a:endParaRPr>
          </a:p>
        </p:txBody>
      </p:sp>
      <p:sp>
        <p:nvSpPr>
          <p:cNvPr id="49" name="TextBox 61">
            <a:extLst>
              <a:ext uri="{FF2B5EF4-FFF2-40B4-BE49-F238E27FC236}">
                <a16:creationId xmlns="" xmlns:a16="http://schemas.microsoft.com/office/drawing/2014/main" id="{3C289542-F9FE-4CA8-BBAC-FC0129887A75}"/>
              </a:ext>
            </a:extLst>
          </p:cNvPr>
          <p:cNvSpPr txBox="1"/>
          <p:nvPr/>
        </p:nvSpPr>
        <p:spPr>
          <a:xfrm>
            <a:off x="871466" y="5144427"/>
            <a:ext cx="2049070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/>
              <a:t>sweet mornings of spring which I enjoy with my whole</a:t>
            </a:r>
            <a:endParaRPr lang="en-US" sz="1200" b="1" dirty="0"/>
          </a:p>
        </p:txBody>
      </p:sp>
      <p:grpSp>
        <p:nvGrpSpPr>
          <p:cNvPr id="50" name="Group 62">
            <a:extLst>
              <a:ext uri="{FF2B5EF4-FFF2-40B4-BE49-F238E27FC236}">
                <a16:creationId xmlns="" xmlns:a16="http://schemas.microsoft.com/office/drawing/2014/main" id="{3D351DE8-FD08-492D-AF86-FEF67EA688BF}"/>
              </a:ext>
            </a:extLst>
          </p:cNvPr>
          <p:cNvGrpSpPr/>
          <p:nvPr/>
        </p:nvGrpSpPr>
        <p:grpSpPr>
          <a:xfrm>
            <a:off x="3645522" y="1931565"/>
            <a:ext cx="1333057" cy="375356"/>
            <a:chOff x="2952346" y="2100505"/>
            <a:chExt cx="1333057" cy="375356"/>
          </a:xfrm>
        </p:grpSpPr>
        <p:cxnSp>
          <p:nvCxnSpPr>
            <p:cNvPr id="51" name="Straight Connector 63">
              <a:extLst>
                <a:ext uri="{FF2B5EF4-FFF2-40B4-BE49-F238E27FC236}">
                  <a16:creationId xmlns="" xmlns:a16="http://schemas.microsoft.com/office/drawing/2014/main" id="{3F2EEC33-2568-46B6-8DAF-096F1B56EC0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910047" y="2100505"/>
              <a:ext cx="375356" cy="375356"/>
            </a:xfrm>
            <a:prstGeom prst="line">
              <a:avLst/>
            </a:prstGeom>
            <a:ln w="28575">
              <a:solidFill>
                <a:schemeClr val="accent3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64">
              <a:extLst>
                <a:ext uri="{FF2B5EF4-FFF2-40B4-BE49-F238E27FC236}">
                  <a16:creationId xmlns="" xmlns:a16="http://schemas.microsoft.com/office/drawing/2014/main" id="{E7E73D3D-9A6F-40E6-A8C8-A17B21EAAF7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52346" y="2105266"/>
              <a:ext cx="965767" cy="0"/>
            </a:xfrm>
            <a:prstGeom prst="line">
              <a:avLst/>
            </a:prstGeom>
            <a:ln w="28575"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Box 65">
            <a:extLst>
              <a:ext uri="{FF2B5EF4-FFF2-40B4-BE49-F238E27FC236}">
                <a16:creationId xmlns="" xmlns:a16="http://schemas.microsoft.com/office/drawing/2014/main" id="{4E7728D9-EF99-43AF-9C9C-3A344183D354}"/>
              </a:ext>
            </a:extLst>
          </p:cNvPr>
          <p:cNvSpPr txBox="1"/>
          <p:nvPr/>
        </p:nvSpPr>
        <p:spPr>
          <a:xfrm>
            <a:off x="2330110" y="1655992"/>
            <a:ext cx="13131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ID" sz="1600" b="1">
                <a:latin typeface="+mj-lt"/>
              </a:rPr>
              <a:t>Description</a:t>
            </a:r>
            <a:endParaRPr lang="id-ID" sz="1600" b="1" dirty="0">
              <a:latin typeface="+mj-lt"/>
            </a:endParaRPr>
          </a:p>
        </p:txBody>
      </p:sp>
      <p:sp>
        <p:nvSpPr>
          <p:cNvPr id="54" name="TextBox 66">
            <a:extLst>
              <a:ext uri="{FF2B5EF4-FFF2-40B4-BE49-F238E27FC236}">
                <a16:creationId xmlns="" xmlns:a16="http://schemas.microsoft.com/office/drawing/2014/main" id="{9F19FEA4-DFEE-4E91-B053-ADA3B50D97EE}"/>
              </a:ext>
            </a:extLst>
          </p:cNvPr>
          <p:cNvSpPr txBox="1"/>
          <p:nvPr/>
        </p:nvSpPr>
        <p:spPr>
          <a:xfrm>
            <a:off x="1594220" y="1937781"/>
            <a:ext cx="2049070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/>
              <a:t>sweet mornings of spring which I enjoy with my whole</a:t>
            </a:r>
            <a:endParaRPr lang="en-US" sz="1200" b="1" dirty="0"/>
          </a:p>
        </p:txBody>
      </p:sp>
      <p:grpSp>
        <p:nvGrpSpPr>
          <p:cNvPr id="55" name="Group 67">
            <a:extLst>
              <a:ext uri="{FF2B5EF4-FFF2-40B4-BE49-F238E27FC236}">
                <a16:creationId xmlns="" xmlns:a16="http://schemas.microsoft.com/office/drawing/2014/main" id="{140B6903-5DA7-4D2B-B221-85193EB5197E}"/>
              </a:ext>
            </a:extLst>
          </p:cNvPr>
          <p:cNvGrpSpPr/>
          <p:nvPr/>
        </p:nvGrpSpPr>
        <p:grpSpPr>
          <a:xfrm flipH="1">
            <a:off x="6552151" y="1929099"/>
            <a:ext cx="1841326" cy="327462"/>
            <a:chOff x="2396183" y="2100505"/>
            <a:chExt cx="1841326" cy="327462"/>
          </a:xfrm>
        </p:grpSpPr>
        <p:cxnSp>
          <p:nvCxnSpPr>
            <p:cNvPr id="56" name="Straight Connector 68">
              <a:extLst>
                <a:ext uri="{FF2B5EF4-FFF2-40B4-BE49-F238E27FC236}">
                  <a16:creationId xmlns="" xmlns:a16="http://schemas.microsoft.com/office/drawing/2014/main" id="{3B47BEE9-941F-45EA-BDDB-F88BB18A27B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910047" y="2100505"/>
              <a:ext cx="327462" cy="327462"/>
            </a:xfrm>
            <a:prstGeom prst="line">
              <a:avLst/>
            </a:prstGeom>
            <a:ln w="28575">
              <a:solidFill>
                <a:schemeClr val="accent4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69">
              <a:extLst>
                <a:ext uri="{FF2B5EF4-FFF2-40B4-BE49-F238E27FC236}">
                  <a16:creationId xmlns="" xmlns:a16="http://schemas.microsoft.com/office/drawing/2014/main" id="{5CC636C2-F71E-4FC8-8CAB-A1655229485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96183" y="2105266"/>
              <a:ext cx="1521928" cy="0"/>
            </a:xfrm>
            <a:prstGeom prst="line">
              <a:avLst/>
            </a:prstGeom>
            <a:ln w="28575">
              <a:solidFill>
                <a:schemeClr val="accent4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TextBox 70">
            <a:extLst>
              <a:ext uri="{FF2B5EF4-FFF2-40B4-BE49-F238E27FC236}">
                <a16:creationId xmlns="" xmlns:a16="http://schemas.microsoft.com/office/drawing/2014/main" id="{2FCC6DB0-4420-4A28-A77D-46A235E9DF15}"/>
              </a:ext>
            </a:extLst>
          </p:cNvPr>
          <p:cNvSpPr txBox="1"/>
          <p:nvPr/>
        </p:nvSpPr>
        <p:spPr>
          <a:xfrm>
            <a:off x="8393477" y="1590545"/>
            <a:ext cx="12795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600" b="1">
                <a:latin typeface="+mj-lt"/>
              </a:rPr>
              <a:t>Description</a:t>
            </a:r>
            <a:endParaRPr lang="id-ID" sz="1600" b="1" dirty="0">
              <a:latin typeface="+mj-lt"/>
            </a:endParaRPr>
          </a:p>
        </p:txBody>
      </p:sp>
      <p:sp>
        <p:nvSpPr>
          <p:cNvPr id="59" name="TextBox 71">
            <a:extLst>
              <a:ext uri="{FF2B5EF4-FFF2-40B4-BE49-F238E27FC236}">
                <a16:creationId xmlns="" xmlns:a16="http://schemas.microsoft.com/office/drawing/2014/main" id="{9720C2D2-248E-4B98-8ADE-16F1A5F8BBE6}"/>
              </a:ext>
            </a:extLst>
          </p:cNvPr>
          <p:cNvSpPr txBox="1"/>
          <p:nvPr/>
        </p:nvSpPr>
        <p:spPr>
          <a:xfrm>
            <a:off x="8393479" y="1872334"/>
            <a:ext cx="2049070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/>
              <a:t>sweet mornings of spring which I enjoy with my whole</a:t>
            </a:r>
            <a:endParaRPr lang="en-US" sz="1200" b="1" dirty="0"/>
          </a:p>
        </p:txBody>
      </p:sp>
      <p:grpSp>
        <p:nvGrpSpPr>
          <p:cNvPr id="60" name="Group 73">
            <a:extLst>
              <a:ext uri="{FF2B5EF4-FFF2-40B4-BE49-F238E27FC236}">
                <a16:creationId xmlns="" xmlns:a16="http://schemas.microsoft.com/office/drawing/2014/main" id="{4CDA2DFC-3598-43B0-90FF-2882C37B68F3}"/>
              </a:ext>
            </a:extLst>
          </p:cNvPr>
          <p:cNvGrpSpPr/>
          <p:nvPr/>
        </p:nvGrpSpPr>
        <p:grpSpPr>
          <a:xfrm flipH="1">
            <a:off x="7837239" y="3200784"/>
            <a:ext cx="749579" cy="237758"/>
            <a:chOff x="3398226" y="2100505"/>
            <a:chExt cx="749579" cy="237758"/>
          </a:xfrm>
        </p:grpSpPr>
        <p:cxnSp>
          <p:nvCxnSpPr>
            <p:cNvPr id="61" name="Straight Connector 74">
              <a:extLst>
                <a:ext uri="{FF2B5EF4-FFF2-40B4-BE49-F238E27FC236}">
                  <a16:creationId xmlns="" xmlns:a16="http://schemas.microsoft.com/office/drawing/2014/main" id="{F3BD2ACB-1118-4462-A45F-6C9434AD20A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910047" y="2100505"/>
              <a:ext cx="237758" cy="237758"/>
            </a:xfrm>
            <a:prstGeom prst="line">
              <a:avLst/>
            </a:prstGeom>
            <a:ln w="28575">
              <a:solidFill>
                <a:schemeClr val="accent5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75">
              <a:extLst>
                <a:ext uri="{FF2B5EF4-FFF2-40B4-BE49-F238E27FC236}">
                  <a16:creationId xmlns="" xmlns:a16="http://schemas.microsoft.com/office/drawing/2014/main" id="{DA8A0604-6305-4383-848A-ACECDF7ECE7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98226" y="2105266"/>
              <a:ext cx="519885" cy="0"/>
            </a:xfrm>
            <a:prstGeom prst="line">
              <a:avLst/>
            </a:prstGeom>
            <a:ln w="28575">
              <a:solidFill>
                <a:schemeClr val="accent5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TextBox 76">
            <a:extLst>
              <a:ext uri="{FF2B5EF4-FFF2-40B4-BE49-F238E27FC236}">
                <a16:creationId xmlns="" xmlns:a16="http://schemas.microsoft.com/office/drawing/2014/main" id="{1B0443EE-1E66-4623-BB3B-97377E329956}"/>
              </a:ext>
            </a:extLst>
          </p:cNvPr>
          <p:cNvSpPr txBox="1"/>
          <p:nvPr/>
        </p:nvSpPr>
        <p:spPr>
          <a:xfrm>
            <a:off x="8658220" y="2857991"/>
            <a:ext cx="12795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600" b="1">
                <a:latin typeface="+mj-lt"/>
              </a:rPr>
              <a:t>Description</a:t>
            </a:r>
            <a:endParaRPr lang="id-ID" sz="1600" b="1" dirty="0">
              <a:latin typeface="+mj-lt"/>
            </a:endParaRPr>
          </a:p>
        </p:txBody>
      </p:sp>
      <p:sp>
        <p:nvSpPr>
          <p:cNvPr id="64" name="TextBox 77">
            <a:extLst>
              <a:ext uri="{FF2B5EF4-FFF2-40B4-BE49-F238E27FC236}">
                <a16:creationId xmlns="" xmlns:a16="http://schemas.microsoft.com/office/drawing/2014/main" id="{2B55C3BC-654A-4137-A227-EA979C7BD02C}"/>
              </a:ext>
            </a:extLst>
          </p:cNvPr>
          <p:cNvSpPr txBox="1"/>
          <p:nvPr/>
        </p:nvSpPr>
        <p:spPr>
          <a:xfrm>
            <a:off x="8658222" y="3139780"/>
            <a:ext cx="2049070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/>
              <a:t>sweet mornings of spring which I enjoy with my whole</a:t>
            </a:r>
            <a:endParaRPr lang="en-US" sz="1200" b="1" dirty="0"/>
          </a:p>
        </p:txBody>
      </p:sp>
      <p:grpSp>
        <p:nvGrpSpPr>
          <p:cNvPr id="65" name="Group 80">
            <a:extLst>
              <a:ext uri="{FF2B5EF4-FFF2-40B4-BE49-F238E27FC236}">
                <a16:creationId xmlns="" xmlns:a16="http://schemas.microsoft.com/office/drawing/2014/main" id="{4685C4C9-B0BD-482F-802A-E1C1FB62A386}"/>
              </a:ext>
            </a:extLst>
          </p:cNvPr>
          <p:cNvGrpSpPr/>
          <p:nvPr/>
        </p:nvGrpSpPr>
        <p:grpSpPr>
          <a:xfrm flipH="1">
            <a:off x="8393477" y="4838256"/>
            <a:ext cx="749579" cy="237758"/>
            <a:chOff x="3398226" y="2100505"/>
            <a:chExt cx="749579" cy="237758"/>
          </a:xfrm>
        </p:grpSpPr>
        <p:cxnSp>
          <p:nvCxnSpPr>
            <p:cNvPr id="66" name="Straight Connector 81">
              <a:extLst>
                <a:ext uri="{FF2B5EF4-FFF2-40B4-BE49-F238E27FC236}">
                  <a16:creationId xmlns="" xmlns:a16="http://schemas.microsoft.com/office/drawing/2014/main" id="{E3DED68B-985E-4E59-8B4D-426F7D3B0F1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910047" y="2100505"/>
              <a:ext cx="237758" cy="237758"/>
            </a:xfrm>
            <a:prstGeom prst="line">
              <a:avLst/>
            </a:prstGeom>
            <a:ln w="28575">
              <a:solidFill>
                <a:schemeClr val="accent6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82">
              <a:extLst>
                <a:ext uri="{FF2B5EF4-FFF2-40B4-BE49-F238E27FC236}">
                  <a16:creationId xmlns="" xmlns:a16="http://schemas.microsoft.com/office/drawing/2014/main" id="{EF0FF1D6-9AED-40B6-9771-03E6448F647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98226" y="2105266"/>
              <a:ext cx="519885" cy="0"/>
            </a:xfrm>
            <a:prstGeom prst="line">
              <a:avLst/>
            </a:prstGeom>
            <a:ln w="28575">
              <a:solidFill>
                <a:schemeClr val="accent6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TextBox 83">
            <a:extLst>
              <a:ext uri="{FF2B5EF4-FFF2-40B4-BE49-F238E27FC236}">
                <a16:creationId xmlns="" xmlns:a16="http://schemas.microsoft.com/office/drawing/2014/main" id="{6C733807-5240-4F11-A046-51C47C4155FB}"/>
              </a:ext>
            </a:extLst>
          </p:cNvPr>
          <p:cNvSpPr txBox="1"/>
          <p:nvPr/>
        </p:nvSpPr>
        <p:spPr>
          <a:xfrm>
            <a:off x="9214458" y="4495463"/>
            <a:ext cx="12795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600" b="1">
                <a:latin typeface="+mj-lt"/>
              </a:rPr>
              <a:t>Description</a:t>
            </a:r>
            <a:endParaRPr lang="id-ID" sz="1600" b="1" dirty="0">
              <a:latin typeface="+mj-lt"/>
            </a:endParaRPr>
          </a:p>
        </p:txBody>
      </p:sp>
      <p:sp>
        <p:nvSpPr>
          <p:cNvPr id="69" name="TextBox 84">
            <a:extLst>
              <a:ext uri="{FF2B5EF4-FFF2-40B4-BE49-F238E27FC236}">
                <a16:creationId xmlns="" xmlns:a16="http://schemas.microsoft.com/office/drawing/2014/main" id="{0614E050-9EC5-4F33-AD89-D91D911B9AA8}"/>
              </a:ext>
            </a:extLst>
          </p:cNvPr>
          <p:cNvSpPr txBox="1"/>
          <p:nvPr/>
        </p:nvSpPr>
        <p:spPr>
          <a:xfrm>
            <a:off x="9214460" y="4777252"/>
            <a:ext cx="2049070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/>
              <a:t>sweet mornings of spring which I enjoy with my whole</a:t>
            </a:r>
            <a:endParaRPr lang="en-US" sz="1200" b="1" dirty="0"/>
          </a:p>
        </p:txBody>
      </p:sp>
      <p:sp>
        <p:nvSpPr>
          <p:cNvPr id="70" name="Freeform: Shape 86">
            <a:extLst>
              <a:ext uri="{FF2B5EF4-FFF2-40B4-BE49-F238E27FC236}">
                <a16:creationId xmlns="" xmlns:a16="http://schemas.microsoft.com/office/drawing/2014/main" id="{3BE07E26-6C79-4F5B-86A4-1F61C77AEAE0}"/>
              </a:ext>
            </a:extLst>
          </p:cNvPr>
          <p:cNvSpPr/>
          <p:nvPr/>
        </p:nvSpPr>
        <p:spPr>
          <a:xfrm>
            <a:off x="3666158" y="4784909"/>
            <a:ext cx="206382" cy="206382"/>
          </a:xfrm>
          <a:custGeom>
            <a:avLst/>
            <a:gdLst>
              <a:gd name="connsiteX0" fmla="*/ 200025 w 200025"/>
              <a:gd name="connsiteY0" fmla="*/ 100013 h 200025"/>
              <a:gd name="connsiteX1" fmla="*/ 100012 w 200025"/>
              <a:gd name="connsiteY1" fmla="*/ 200025 h 200025"/>
              <a:gd name="connsiteX2" fmla="*/ 0 w 200025"/>
              <a:gd name="connsiteY2" fmla="*/ 100013 h 200025"/>
              <a:gd name="connsiteX3" fmla="*/ 100012 w 200025"/>
              <a:gd name="connsiteY3" fmla="*/ 0 h 200025"/>
              <a:gd name="connsiteX4" fmla="*/ 200025 w 200025"/>
              <a:gd name="connsiteY4" fmla="*/ 100013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025" h="200025">
                <a:moveTo>
                  <a:pt x="200025" y="100013"/>
                </a:moveTo>
                <a:cubicBezTo>
                  <a:pt x="200025" y="155248"/>
                  <a:pt x="155248" y="200025"/>
                  <a:pt x="100012" y="200025"/>
                </a:cubicBezTo>
                <a:cubicBezTo>
                  <a:pt x="44777" y="200025"/>
                  <a:pt x="0" y="155248"/>
                  <a:pt x="0" y="100013"/>
                </a:cubicBezTo>
                <a:cubicBezTo>
                  <a:pt x="0" y="44777"/>
                  <a:pt x="44777" y="0"/>
                  <a:pt x="100012" y="0"/>
                </a:cubicBezTo>
                <a:cubicBezTo>
                  <a:pt x="155248" y="0"/>
                  <a:pt x="200025" y="44777"/>
                  <a:pt x="200025" y="100013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1" name="Freeform: Shape 87">
            <a:extLst>
              <a:ext uri="{FF2B5EF4-FFF2-40B4-BE49-F238E27FC236}">
                <a16:creationId xmlns="" xmlns:a16="http://schemas.microsoft.com/office/drawing/2014/main" id="{CB68DC8D-262E-4F8E-BB0C-D2B250224B93}"/>
              </a:ext>
            </a:extLst>
          </p:cNvPr>
          <p:cNvSpPr/>
          <p:nvPr/>
        </p:nvSpPr>
        <p:spPr>
          <a:xfrm>
            <a:off x="4235621" y="4649947"/>
            <a:ext cx="404410" cy="403919"/>
          </a:xfrm>
          <a:custGeom>
            <a:avLst/>
            <a:gdLst>
              <a:gd name="connsiteX0" fmla="*/ 195977 w 391953"/>
              <a:gd name="connsiteY0" fmla="*/ 0 h 391477"/>
              <a:gd name="connsiteX1" fmla="*/ 195977 w 391953"/>
              <a:gd name="connsiteY1" fmla="*/ 0 h 391477"/>
              <a:gd name="connsiteX2" fmla="*/ 26432 w 391953"/>
              <a:gd name="connsiteY2" fmla="*/ 98108 h 391477"/>
              <a:gd name="connsiteX3" fmla="*/ 26432 w 391953"/>
              <a:gd name="connsiteY3" fmla="*/ 98108 h 391477"/>
              <a:gd name="connsiteX4" fmla="*/ 26432 w 391953"/>
              <a:gd name="connsiteY4" fmla="*/ 293370 h 391477"/>
              <a:gd name="connsiteX5" fmla="*/ 26432 w 391953"/>
              <a:gd name="connsiteY5" fmla="*/ 293370 h 391477"/>
              <a:gd name="connsiteX6" fmla="*/ 195977 w 391953"/>
              <a:gd name="connsiteY6" fmla="*/ 391478 h 391477"/>
              <a:gd name="connsiteX7" fmla="*/ 195977 w 391953"/>
              <a:gd name="connsiteY7" fmla="*/ 391478 h 391477"/>
              <a:gd name="connsiteX8" fmla="*/ 365522 w 391953"/>
              <a:gd name="connsiteY8" fmla="*/ 293370 h 391477"/>
              <a:gd name="connsiteX9" fmla="*/ 365522 w 391953"/>
              <a:gd name="connsiteY9" fmla="*/ 293370 h 391477"/>
              <a:gd name="connsiteX10" fmla="*/ 365522 w 391953"/>
              <a:gd name="connsiteY10" fmla="*/ 98108 h 391477"/>
              <a:gd name="connsiteX11" fmla="*/ 365522 w 391953"/>
              <a:gd name="connsiteY11" fmla="*/ 98108 h 391477"/>
              <a:gd name="connsiteX12" fmla="*/ 195977 w 391953"/>
              <a:gd name="connsiteY12" fmla="*/ 0 h 391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1953" h="391477">
                <a:moveTo>
                  <a:pt x="195977" y="0"/>
                </a:moveTo>
                <a:lnTo>
                  <a:pt x="195977" y="0"/>
                </a:lnTo>
                <a:cubicBezTo>
                  <a:pt x="126444" y="0"/>
                  <a:pt x="61674" y="37148"/>
                  <a:pt x="26432" y="98108"/>
                </a:cubicBezTo>
                <a:lnTo>
                  <a:pt x="26432" y="98108"/>
                </a:lnTo>
                <a:cubicBezTo>
                  <a:pt x="-8811" y="158115"/>
                  <a:pt x="-8811" y="233363"/>
                  <a:pt x="26432" y="293370"/>
                </a:cubicBezTo>
                <a:lnTo>
                  <a:pt x="26432" y="293370"/>
                </a:lnTo>
                <a:cubicBezTo>
                  <a:pt x="61674" y="353378"/>
                  <a:pt x="125492" y="391478"/>
                  <a:pt x="195977" y="391478"/>
                </a:cubicBezTo>
                <a:lnTo>
                  <a:pt x="195977" y="391478"/>
                </a:lnTo>
                <a:cubicBezTo>
                  <a:pt x="265509" y="391478"/>
                  <a:pt x="330279" y="354330"/>
                  <a:pt x="365522" y="293370"/>
                </a:cubicBezTo>
                <a:lnTo>
                  <a:pt x="365522" y="293370"/>
                </a:lnTo>
                <a:cubicBezTo>
                  <a:pt x="400764" y="233363"/>
                  <a:pt x="400764" y="158115"/>
                  <a:pt x="365522" y="98108"/>
                </a:cubicBezTo>
                <a:lnTo>
                  <a:pt x="365522" y="98108"/>
                </a:lnTo>
                <a:cubicBezTo>
                  <a:pt x="330279" y="37148"/>
                  <a:pt x="266462" y="0"/>
                  <a:pt x="195977" y="0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2" name="Freeform: Shape 88">
            <a:extLst>
              <a:ext uri="{FF2B5EF4-FFF2-40B4-BE49-F238E27FC236}">
                <a16:creationId xmlns="" xmlns:a16="http://schemas.microsoft.com/office/drawing/2014/main" id="{B4604281-7401-4CD8-A2A5-AE9BE09C9D13}"/>
              </a:ext>
            </a:extLst>
          </p:cNvPr>
          <p:cNvSpPr/>
          <p:nvPr/>
        </p:nvSpPr>
        <p:spPr>
          <a:xfrm>
            <a:off x="7265237" y="3195665"/>
            <a:ext cx="326540" cy="461214"/>
          </a:xfrm>
          <a:custGeom>
            <a:avLst/>
            <a:gdLst>
              <a:gd name="connsiteX0" fmla="*/ 337185 w 674370"/>
              <a:gd name="connsiteY0" fmla="*/ 0 h 952500"/>
              <a:gd name="connsiteX1" fmla="*/ 0 w 674370"/>
              <a:gd name="connsiteY1" fmla="*/ 615315 h 952500"/>
              <a:gd name="connsiteX2" fmla="*/ 337185 w 674370"/>
              <a:gd name="connsiteY2" fmla="*/ 952500 h 952500"/>
              <a:gd name="connsiteX3" fmla="*/ 674370 w 674370"/>
              <a:gd name="connsiteY3" fmla="*/ 615315 h 952500"/>
              <a:gd name="connsiteX4" fmla="*/ 337185 w 674370"/>
              <a:gd name="connsiteY4" fmla="*/ 0 h 952500"/>
              <a:gd name="connsiteX5" fmla="*/ 332423 w 674370"/>
              <a:gd name="connsiteY5" fmla="*/ 876300 h 952500"/>
              <a:gd name="connsiteX6" fmla="*/ 76200 w 674370"/>
              <a:gd name="connsiteY6" fmla="*/ 654368 h 952500"/>
              <a:gd name="connsiteX7" fmla="*/ 121920 w 674370"/>
              <a:gd name="connsiteY7" fmla="*/ 641985 h 952500"/>
              <a:gd name="connsiteX8" fmla="*/ 341948 w 674370"/>
              <a:gd name="connsiteY8" fmla="*/ 830580 h 952500"/>
              <a:gd name="connsiteX9" fmla="*/ 332423 w 674370"/>
              <a:gd name="connsiteY9" fmla="*/ 876300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74370" h="952500">
                <a:moveTo>
                  <a:pt x="337185" y="0"/>
                </a:moveTo>
                <a:cubicBezTo>
                  <a:pt x="337185" y="0"/>
                  <a:pt x="0" y="429578"/>
                  <a:pt x="0" y="615315"/>
                </a:cubicBezTo>
                <a:cubicBezTo>
                  <a:pt x="0" y="801053"/>
                  <a:pt x="150495" y="952500"/>
                  <a:pt x="337185" y="952500"/>
                </a:cubicBezTo>
                <a:cubicBezTo>
                  <a:pt x="522923" y="952500"/>
                  <a:pt x="674370" y="802005"/>
                  <a:pt x="674370" y="615315"/>
                </a:cubicBezTo>
                <a:cubicBezTo>
                  <a:pt x="674370" y="429578"/>
                  <a:pt x="337185" y="0"/>
                  <a:pt x="337185" y="0"/>
                </a:cubicBezTo>
                <a:close/>
                <a:moveTo>
                  <a:pt x="332423" y="876300"/>
                </a:moveTo>
                <a:cubicBezTo>
                  <a:pt x="128588" y="834390"/>
                  <a:pt x="78105" y="661988"/>
                  <a:pt x="76200" y="654368"/>
                </a:cubicBezTo>
                <a:lnTo>
                  <a:pt x="121920" y="641985"/>
                </a:lnTo>
                <a:cubicBezTo>
                  <a:pt x="123825" y="648653"/>
                  <a:pt x="167640" y="794385"/>
                  <a:pt x="341948" y="830580"/>
                </a:cubicBezTo>
                <a:lnTo>
                  <a:pt x="332423" y="876300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73" name="Graphic 1">
            <a:extLst>
              <a:ext uri="{FF2B5EF4-FFF2-40B4-BE49-F238E27FC236}">
                <a16:creationId xmlns="" xmlns:a16="http://schemas.microsoft.com/office/drawing/2014/main" id="{7196427B-DAE7-406C-B4FA-C90B0496C752}"/>
              </a:ext>
            </a:extLst>
          </p:cNvPr>
          <p:cNvGrpSpPr/>
          <p:nvPr/>
        </p:nvGrpSpPr>
        <p:grpSpPr>
          <a:xfrm>
            <a:off x="6173739" y="2420857"/>
            <a:ext cx="460752" cy="461214"/>
            <a:chOff x="3504247" y="1264920"/>
            <a:chExt cx="951547" cy="952500"/>
          </a:xfrm>
          <a:solidFill>
            <a:schemeClr val="bg2"/>
          </a:solidFill>
        </p:grpSpPr>
        <p:sp>
          <p:nvSpPr>
            <p:cNvPr id="74" name="Freeform: Shape 90">
              <a:extLst>
                <a:ext uri="{FF2B5EF4-FFF2-40B4-BE49-F238E27FC236}">
                  <a16:creationId xmlns="" xmlns:a16="http://schemas.microsoft.com/office/drawing/2014/main" id="{A69DA578-8CE8-44A0-8B3B-FEA82F52C37E}"/>
                </a:ext>
              </a:extLst>
            </p:cNvPr>
            <p:cNvSpPr/>
            <p:nvPr/>
          </p:nvSpPr>
          <p:spPr>
            <a:xfrm>
              <a:off x="3643311" y="1403985"/>
              <a:ext cx="674369" cy="674369"/>
            </a:xfrm>
            <a:custGeom>
              <a:avLst/>
              <a:gdLst>
                <a:gd name="connsiteX0" fmla="*/ 674370 w 674369"/>
                <a:gd name="connsiteY0" fmla="*/ 337185 h 674369"/>
                <a:gd name="connsiteX1" fmla="*/ 337185 w 674369"/>
                <a:gd name="connsiteY1" fmla="*/ 674370 h 674369"/>
                <a:gd name="connsiteX2" fmla="*/ 0 w 674369"/>
                <a:gd name="connsiteY2" fmla="*/ 337185 h 674369"/>
                <a:gd name="connsiteX3" fmla="*/ 337185 w 674369"/>
                <a:gd name="connsiteY3" fmla="*/ 0 h 674369"/>
                <a:gd name="connsiteX4" fmla="*/ 674370 w 674369"/>
                <a:gd name="connsiteY4" fmla="*/ 337185 h 674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4369" h="674369">
                  <a:moveTo>
                    <a:pt x="674370" y="337185"/>
                  </a:moveTo>
                  <a:cubicBezTo>
                    <a:pt x="674370" y="523407"/>
                    <a:pt x="523407" y="674370"/>
                    <a:pt x="337185" y="674370"/>
                  </a:cubicBezTo>
                  <a:cubicBezTo>
                    <a:pt x="150963" y="674370"/>
                    <a:pt x="0" y="523407"/>
                    <a:pt x="0" y="337185"/>
                  </a:cubicBezTo>
                  <a:cubicBezTo>
                    <a:pt x="0" y="150963"/>
                    <a:pt x="150963" y="0"/>
                    <a:pt x="337185" y="0"/>
                  </a:cubicBezTo>
                  <a:cubicBezTo>
                    <a:pt x="523407" y="0"/>
                    <a:pt x="674370" y="150963"/>
                    <a:pt x="674370" y="3371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5" name="Freeform: Shape 91">
              <a:extLst>
                <a:ext uri="{FF2B5EF4-FFF2-40B4-BE49-F238E27FC236}">
                  <a16:creationId xmlns="" xmlns:a16="http://schemas.microsoft.com/office/drawing/2014/main" id="{82297B95-F9AE-4503-B54F-1BE0B6A57AFF}"/>
                </a:ext>
              </a:extLst>
            </p:cNvPr>
            <p:cNvSpPr/>
            <p:nvPr/>
          </p:nvSpPr>
          <p:spPr>
            <a:xfrm>
              <a:off x="3956684" y="1264920"/>
              <a:ext cx="47625" cy="75247"/>
            </a:xfrm>
            <a:custGeom>
              <a:avLst/>
              <a:gdLst>
                <a:gd name="connsiteX0" fmla="*/ 0 w 47625"/>
                <a:gd name="connsiteY0" fmla="*/ 0 h 75247"/>
                <a:gd name="connsiteX1" fmla="*/ 47625 w 47625"/>
                <a:gd name="connsiteY1" fmla="*/ 0 h 75247"/>
                <a:gd name="connsiteX2" fmla="*/ 47625 w 47625"/>
                <a:gd name="connsiteY2" fmla="*/ 75248 h 75247"/>
                <a:gd name="connsiteX3" fmla="*/ 0 w 47625"/>
                <a:gd name="connsiteY3" fmla="*/ 75248 h 75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75247">
                  <a:moveTo>
                    <a:pt x="0" y="0"/>
                  </a:moveTo>
                  <a:lnTo>
                    <a:pt x="47625" y="0"/>
                  </a:lnTo>
                  <a:lnTo>
                    <a:pt x="47625" y="75248"/>
                  </a:lnTo>
                  <a:lnTo>
                    <a:pt x="0" y="752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6" name="Freeform: Shape 92">
              <a:extLst>
                <a:ext uri="{FF2B5EF4-FFF2-40B4-BE49-F238E27FC236}">
                  <a16:creationId xmlns="" xmlns:a16="http://schemas.microsoft.com/office/drawing/2014/main" id="{83A27627-1634-4BFE-8DAE-4854015BA75E}"/>
                </a:ext>
              </a:extLst>
            </p:cNvPr>
            <p:cNvSpPr/>
            <p:nvPr/>
          </p:nvSpPr>
          <p:spPr>
            <a:xfrm rot="-2700000">
              <a:off x="3646166" y="1393671"/>
              <a:ext cx="47624" cy="75246"/>
            </a:xfrm>
            <a:custGeom>
              <a:avLst/>
              <a:gdLst>
                <a:gd name="connsiteX0" fmla="*/ 0 w 47624"/>
                <a:gd name="connsiteY0" fmla="*/ 0 h 75246"/>
                <a:gd name="connsiteX1" fmla="*/ 47625 w 47624"/>
                <a:gd name="connsiteY1" fmla="*/ 0 h 75246"/>
                <a:gd name="connsiteX2" fmla="*/ 47625 w 47624"/>
                <a:gd name="connsiteY2" fmla="*/ 75247 h 75246"/>
                <a:gd name="connsiteX3" fmla="*/ 0 w 47624"/>
                <a:gd name="connsiteY3" fmla="*/ 75247 h 75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4" h="75246">
                  <a:moveTo>
                    <a:pt x="0" y="0"/>
                  </a:moveTo>
                  <a:lnTo>
                    <a:pt x="47625" y="0"/>
                  </a:lnTo>
                  <a:lnTo>
                    <a:pt x="47625" y="75247"/>
                  </a:lnTo>
                  <a:lnTo>
                    <a:pt x="0" y="752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7" name="Freeform: Shape 93">
              <a:extLst>
                <a:ext uri="{FF2B5EF4-FFF2-40B4-BE49-F238E27FC236}">
                  <a16:creationId xmlns="" xmlns:a16="http://schemas.microsoft.com/office/drawing/2014/main" id="{9240F6AC-4907-4F00-911A-30A77275DAD0}"/>
                </a:ext>
              </a:extLst>
            </p:cNvPr>
            <p:cNvSpPr/>
            <p:nvPr/>
          </p:nvSpPr>
          <p:spPr>
            <a:xfrm>
              <a:off x="3504247" y="1717357"/>
              <a:ext cx="75247" cy="47625"/>
            </a:xfrm>
            <a:custGeom>
              <a:avLst/>
              <a:gdLst>
                <a:gd name="connsiteX0" fmla="*/ 0 w 75247"/>
                <a:gd name="connsiteY0" fmla="*/ 0 h 47625"/>
                <a:gd name="connsiteX1" fmla="*/ 75247 w 75247"/>
                <a:gd name="connsiteY1" fmla="*/ 0 h 47625"/>
                <a:gd name="connsiteX2" fmla="*/ 75247 w 75247"/>
                <a:gd name="connsiteY2" fmla="*/ 47625 h 47625"/>
                <a:gd name="connsiteX3" fmla="*/ 0 w 75247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247" h="47625">
                  <a:moveTo>
                    <a:pt x="0" y="0"/>
                  </a:moveTo>
                  <a:lnTo>
                    <a:pt x="75247" y="0"/>
                  </a:lnTo>
                  <a:lnTo>
                    <a:pt x="75247" y="47625"/>
                  </a:lnTo>
                  <a:lnTo>
                    <a:pt x="0" y="476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8" name="Freeform: Shape 94">
              <a:extLst>
                <a:ext uri="{FF2B5EF4-FFF2-40B4-BE49-F238E27FC236}">
                  <a16:creationId xmlns="" xmlns:a16="http://schemas.microsoft.com/office/drawing/2014/main" id="{8A9D301C-0C48-4F30-9680-59F6A58E0087}"/>
                </a:ext>
              </a:extLst>
            </p:cNvPr>
            <p:cNvSpPr/>
            <p:nvPr/>
          </p:nvSpPr>
          <p:spPr>
            <a:xfrm rot="-2700000">
              <a:off x="3632314" y="2028140"/>
              <a:ext cx="75246" cy="47624"/>
            </a:xfrm>
            <a:custGeom>
              <a:avLst/>
              <a:gdLst>
                <a:gd name="connsiteX0" fmla="*/ 0 w 75246"/>
                <a:gd name="connsiteY0" fmla="*/ 0 h 47624"/>
                <a:gd name="connsiteX1" fmla="*/ 75247 w 75246"/>
                <a:gd name="connsiteY1" fmla="*/ 0 h 47624"/>
                <a:gd name="connsiteX2" fmla="*/ 75247 w 75246"/>
                <a:gd name="connsiteY2" fmla="*/ 47625 h 47624"/>
                <a:gd name="connsiteX3" fmla="*/ 0 w 75246"/>
                <a:gd name="connsiteY3" fmla="*/ 47625 h 47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246" h="47624">
                  <a:moveTo>
                    <a:pt x="0" y="0"/>
                  </a:moveTo>
                  <a:lnTo>
                    <a:pt x="75247" y="0"/>
                  </a:lnTo>
                  <a:lnTo>
                    <a:pt x="75247" y="47625"/>
                  </a:lnTo>
                  <a:lnTo>
                    <a:pt x="0" y="476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9" name="Freeform: Shape 95">
              <a:extLst>
                <a:ext uri="{FF2B5EF4-FFF2-40B4-BE49-F238E27FC236}">
                  <a16:creationId xmlns="" xmlns:a16="http://schemas.microsoft.com/office/drawing/2014/main" id="{1BB8A5A9-E31C-4A86-875F-D409D7CFE718}"/>
                </a:ext>
              </a:extLst>
            </p:cNvPr>
            <p:cNvSpPr/>
            <p:nvPr/>
          </p:nvSpPr>
          <p:spPr>
            <a:xfrm>
              <a:off x="3956684" y="2142172"/>
              <a:ext cx="47625" cy="75247"/>
            </a:xfrm>
            <a:custGeom>
              <a:avLst/>
              <a:gdLst>
                <a:gd name="connsiteX0" fmla="*/ 0 w 47625"/>
                <a:gd name="connsiteY0" fmla="*/ 0 h 75247"/>
                <a:gd name="connsiteX1" fmla="*/ 47625 w 47625"/>
                <a:gd name="connsiteY1" fmla="*/ 0 h 75247"/>
                <a:gd name="connsiteX2" fmla="*/ 47625 w 47625"/>
                <a:gd name="connsiteY2" fmla="*/ 75248 h 75247"/>
                <a:gd name="connsiteX3" fmla="*/ 0 w 47625"/>
                <a:gd name="connsiteY3" fmla="*/ 75248 h 75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75247">
                  <a:moveTo>
                    <a:pt x="0" y="0"/>
                  </a:moveTo>
                  <a:lnTo>
                    <a:pt x="47625" y="0"/>
                  </a:lnTo>
                  <a:lnTo>
                    <a:pt x="47625" y="75248"/>
                  </a:lnTo>
                  <a:lnTo>
                    <a:pt x="0" y="752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0" name="Freeform: Shape 96">
              <a:extLst>
                <a:ext uri="{FF2B5EF4-FFF2-40B4-BE49-F238E27FC236}">
                  <a16:creationId xmlns="" xmlns:a16="http://schemas.microsoft.com/office/drawing/2014/main" id="{1A5FF208-060D-4A4F-859E-C851BF8E2CAF}"/>
                </a:ext>
              </a:extLst>
            </p:cNvPr>
            <p:cNvSpPr/>
            <p:nvPr/>
          </p:nvSpPr>
          <p:spPr>
            <a:xfrm rot="-2699514">
              <a:off x="4266268" y="2013785"/>
              <a:ext cx="47624" cy="75246"/>
            </a:xfrm>
            <a:custGeom>
              <a:avLst/>
              <a:gdLst>
                <a:gd name="connsiteX0" fmla="*/ 0 w 47624"/>
                <a:gd name="connsiteY0" fmla="*/ 0 h 75246"/>
                <a:gd name="connsiteX1" fmla="*/ 47624 w 47624"/>
                <a:gd name="connsiteY1" fmla="*/ 0 h 75246"/>
                <a:gd name="connsiteX2" fmla="*/ 47624 w 47624"/>
                <a:gd name="connsiteY2" fmla="*/ 75247 h 75246"/>
                <a:gd name="connsiteX3" fmla="*/ 0 w 47624"/>
                <a:gd name="connsiteY3" fmla="*/ 75247 h 75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4" h="75246">
                  <a:moveTo>
                    <a:pt x="0" y="0"/>
                  </a:moveTo>
                  <a:lnTo>
                    <a:pt x="47624" y="0"/>
                  </a:lnTo>
                  <a:lnTo>
                    <a:pt x="47624" y="75247"/>
                  </a:lnTo>
                  <a:lnTo>
                    <a:pt x="0" y="752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1" name="Freeform: Shape 97">
              <a:extLst>
                <a:ext uri="{FF2B5EF4-FFF2-40B4-BE49-F238E27FC236}">
                  <a16:creationId xmlns="" xmlns:a16="http://schemas.microsoft.com/office/drawing/2014/main" id="{780551E7-751E-4CDD-AFC8-B9C2910584AA}"/>
                </a:ext>
              </a:extLst>
            </p:cNvPr>
            <p:cNvSpPr/>
            <p:nvPr/>
          </p:nvSpPr>
          <p:spPr>
            <a:xfrm>
              <a:off x="4380547" y="1717357"/>
              <a:ext cx="75247" cy="47625"/>
            </a:xfrm>
            <a:custGeom>
              <a:avLst/>
              <a:gdLst>
                <a:gd name="connsiteX0" fmla="*/ 0 w 75247"/>
                <a:gd name="connsiteY0" fmla="*/ 0 h 47625"/>
                <a:gd name="connsiteX1" fmla="*/ 75247 w 75247"/>
                <a:gd name="connsiteY1" fmla="*/ 0 h 47625"/>
                <a:gd name="connsiteX2" fmla="*/ 75247 w 75247"/>
                <a:gd name="connsiteY2" fmla="*/ 47625 h 47625"/>
                <a:gd name="connsiteX3" fmla="*/ 0 w 75247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247" h="47625">
                  <a:moveTo>
                    <a:pt x="0" y="0"/>
                  </a:moveTo>
                  <a:lnTo>
                    <a:pt x="75247" y="0"/>
                  </a:lnTo>
                  <a:lnTo>
                    <a:pt x="75247" y="47625"/>
                  </a:lnTo>
                  <a:lnTo>
                    <a:pt x="0" y="476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2" name="Freeform: Shape 98">
              <a:extLst>
                <a:ext uri="{FF2B5EF4-FFF2-40B4-BE49-F238E27FC236}">
                  <a16:creationId xmlns="" xmlns:a16="http://schemas.microsoft.com/office/drawing/2014/main" id="{0583D251-9252-4989-96EC-FFA39DA6316C}"/>
                </a:ext>
              </a:extLst>
            </p:cNvPr>
            <p:cNvSpPr/>
            <p:nvPr/>
          </p:nvSpPr>
          <p:spPr>
            <a:xfrm rot="-2700000">
              <a:off x="4252353" y="1408059"/>
              <a:ext cx="75246" cy="47624"/>
            </a:xfrm>
            <a:custGeom>
              <a:avLst/>
              <a:gdLst>
                <a:gd name="connsiteX0" fmla="*/ 0 w 75246"/>
                <a:gd name="connsiteY0" fmla="*/ 0 h 47624"/>
                <a:gd name="connsiteX1" fmla="*/ 75247 w 75246"/>
                <a:gd name="connsiteY1" fmla="*/ 0 h 47624"/>
                <a:gd name="connsiteX2" fmla="*/ 75247 w 75246"/>
                <a:gd name="connsiteY2" fmla="*/ 47625 h 47624"/>
                <a:gd name="connsiteX3" fmla="*/ 0 w 75246"/>
                <a:gd name="connsiteY3" fmla="*/ 47625 h 47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246" h="47624">
                  <a:moveTo>
                    <a:pt x="0" y="0"/>
                  </a:moveTo>
                  <a:lnTo>
                    <a:pt x="75247" y="0"/>
                  </a:lnTo>
                  <a:lnTo>
                    <a:pt x="75247" y="47625"/>
                  </a:lnTo>
                  <a:lnTo>
                    <a:pt x="0" y="476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83" name="Freeform: Shape 99">
            <a:extLst>
              <a:ext uri="{FF2B5EF4-FFF2-40B4-BE49-F238E27FC236}">
                <a16:creationId xmlns="" xmlns:a16="http://schemas.microsoft.com/office/drawing/2014/main" id="{F937ACBA-33E8-40BF-B2DE-A38BC337B7FF}"/>
              </a:ext>
            </a:extLst>
          </p:cNvPr>
          <p:cNvSpPr/>
          <p:nvPr/>
        </p:nvSpPr>
        <p:spPr>
          <a:xfrm>
            <a:off x="5116477" y="2278333"/>
            <a:ext cx="461272" cy="249992"/>
          </a:xfrm>
          <a:custGeom>
            <a:avLst/>
            <a:gdLst>
              <a:gd name="connsiteX0" fmla="*/ 714375 w 952622"/>
              <a:gd name="connsiteY0" fmla="*/ 269590 h 516287"/>
              <a:gd name="connsiteX1" fmla="*/ 476250 w 952622"/>
              <a:gd name="connsiteY1" fmla="*/ 33 h 516287"/>
              <a:gd name="connsiteX2" fmla="*/ 307658 w 952622"/>
              <a:gd name="connsiteY2" fmla="*/ 209583 h 516287"/>
              <a:gd name="connsiteX3" fmla="*/ 139065 w 952622"/>
              <a:gd name="connsiteY3" fmla="*/ 359125 h 516287"/>
              <a:gd name="connsiteX4" fmla="*/ 0 w 952622"/>
              <a:gd name="connsiteY4" fmla="*/ 516288 h 516287"/>
              <a:gd name="connsiteX5" fmla="*/ 952500 w 952622"/>
              <a:gd name="connsiteY5" fmla="*/ 516288 h 516287"/>
              <a:gd name="connsiteX6" fmla="*/ 714375 w 952622"/>
              <a:gd name="connsiteY6" fmla="*/ 269590 h 516287"/>
              <a:gd name="connsiteX7" fmla="*/ 590550 w 952622"/>
              <a:gd name="connsiteY7" fmla="*/ 229585 h 516287"/>
              <a:gd name="connsiteX8" fmla="*/ 504825 w 952622"/>
              <a:gd name="connsiteY8" fmla="*/ 112428 h 516287"/>
              <a:gd name="connsiteX9" fmla="*/ 525780 w 952622"/>
              <a:gd name="connsiteY9" fmla="*/ 69565 h 516287"/>
              <a:gd name="connsiteX10" fmla="*/ 638175 w 952622"/>
              <a:gd name="connsiteY10" fmla="*/ 221013 h 516287"/>
              <a:gd name="connsiteX11" fmla="*/ 590550 w 952622"/>
              <a:gd name="connsiteY11" fmla="*/ 229585 h 516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52622" h="516287">
                <a:moveTo>
                  <a:pt x="714375" y="269590"/>
                </a:moveTo>
                <a:cubicBezTo>
                  <a:pt x="714375" y="269590"/>
                  <a:pt x="720090" y="33"/>
                  <a:pt x="476250" y="33"/>
                </a:cubicBezTo>
                <a:cubicBezTo>
                  <a:pt x="476250" y="33"/>
                  <a:pt x="307658" y="-7587"/>
                  <a:pt x="307658" y="209583"/>
                </a:cubicBezTo>
                <a:cubicBezTo>
                  <a:pt x="307658" y="209583"/>
                  <a:pt x="139065" y="179103"/>
                  <a:pt x="139065" y="359125"/>
                </a:cubicBezTo>
                <a:cubicBezTo>
                  <a:pt x="139065" y="359125"/>
                  <a:pt x="0" y="308643"/>
                  <a:pt x="0" y="516288"/>
                </a:cubicBezTo>
                <a:lnTo>
                  <a:pt x="952500" y="516288"/>
                </a:lnTo>
                <a:cubicBezTo>
                  <a:pt x="952500" y="516288"/>
                  <a:pt x="965835" y="269590"/>
                  <a:pt x="714375" y="269590"/>
                </a:cubicBezTo>
                <a:close/>
                <a:moveTo>
                  <a:pt x="590550" y="229585"/>
                </a:moveTo>
                <a:cubicBezTo>
                  <a:pt x="579120" y="174340"/>
                  <a:pt x="550545" y="134335"/>
                  <a:pt x="504825" y="112428"/>
                </a:cubicBezTo>
                <a:lnTo>
                  <a:pt x="525780" y="69565"/>
                </a:lnTo>
                <a:cubicBezTo>
                  <a:pt x="566738" y="89568"/>
                  <a:pt x="620078" y="132430"/>
                  <a:pt x="638175" y="221013"/>
                </a:cubicBezTo>
                <a:lnTo>
                  <a:pt x="590550" y="229585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84" name="Graphic 1">
            <a:extLst>
              <a:ext uri="{FF2B5EF4-FFF2-40B4-BE49-F238E27FC236}">
                <a16:creationId xmlns="" xmlns:a16="http://schemas.microsoft.com/office/drawing/2014/main" id="{4AE18C96-FC75-4AE8-BB01-B3125F3C43B8}"/>
              </a:ext>
            </a:extLst>
          </p:cNvPr>
          <p:cNvGrpSpPr/>
          <p:nvPr/>
        </p:nvGrpSpPr>
        <p:grpSpPr>
          <a:xfrm>
            <a:off x="4106230" y="5474184"/>
            <a:ext cx="398026" cy="397566"/>
            <a:chOff x="3634739" y="2474595"/>
            <a:chExt cx="822007" cy="821054"/>
          </a:xfrm>
          <a:solidFill>
            <a:schemeClr val="bg2"/>
          </a:solidFill>
        </p:grpSpPr>
        <p:sp>
          <p:nvSpPr>
            <p:cNvPr id="85" name="Freeform: Shape 101">
              <a:extLst>
                <a:ext uri="{FF2B5EF4-FFF2-40B4-BE49-F238E27FC236}">
                  <a16:creationId xmlns="" xmlns:a16="http://schemas.microsoft.com/office/drawing/2014/main" id="{A5BAD0A4-1F4F-46F0-8BE7-9A397B1C01A7}"/>
                </a:ext>
              </a:extLst>
            </p:cNvPr>
            <p:cNvSpPr/>
            <p:nvPr/>
          </p:nvSpPr>
          <p:spPr>
            <a:xfrm>
              <a:off x="3672702" y="2474595"/>
              <a:ext cx="784044" cy="784044"/>
            </a:xfrm>
            <a:custGeom>
              <a:avLst/>
              <a:gdLst>
                <a:gd name="connsiteX0" fmla="*/ 784045 w 784044"/>
                <a:gd name="connsiteY0" fmla="*/ 0 h 784044"/>
                <a:gd name="connsiteX1" fmla="*/ 584020 w 784044"/>
                <a:gd name="connsiteY1" fmla="*/ 683895 h 784044"/>
                <a:gd name="connsiteX2" fmla="*/ 115390 w 784044"/>
                <a:gd name="connsiteY2" fmla="*/ 698183 h 784044"/>
                <a:gd name="connsiteX3" fmla="*/ 180160 w 784044"/>
                <a:gd name="connsiteY3" fmla="*/ 633413 h 784044"/>
                <a:gd name="connsiteX4" fmla="*/ 387805 w 784044"/>
                <a:gd name="connsiteY4" fmla="*/ 609600 h 784044"/>
                <a:gd name="connsiteX5" fmla="*/ 383042 w 784044"/>
                <a:gd name="connsiteY5" fmla="*/ 568643 h 784044"/>
                <a:gd name="connsiteX6" fmla="*/ 226832 w 784044"/>
                <a:gd name="connsiteY6" fmla="*/ 586740 h 784044"/>
                <a:gd name="connsiteX7" fmla="*/ 302080 w 784044"/>
                <a:gd name="connsiteY7" fmla="*/ 511492 h 784044"/>
                <a:gd name="connsiteX8" fmla="*/ 509725 w 784044"/>
                <a:gd name="connsiteY8" fmla="*/ 487680 h 784044"/>
                <a:gd name="connsiteX9" fmla="*/ 504962 w 784044"/>
                <a:gd name="connsiteY9" fmla="*/ 446722 h 784044"/>
                <a:gd name="connsiteX10" fmla="*/ 348752 w 784044"/>
                <a:gd name="connsiteY10" fmla="*/ 464820 h 784044"/>
                <a:gd name="connsiteX11" fmla="*/ 504962 w 784044"/>
                <a:gd name="connsiteY11" fmla="*/ 308610 h 784044"/>
                <a:gd name="connsiteX12" fmla="*/ 475435 w 784044"/>
                <a:gd name="connsiteY12" fmla="*/ 279083 h 784044"/>
                <a:gd name="connsiteX13" fmla="*/ 323035 w 784044"/>
                <a:gd name="connsiteY13" fmla="*/ 431483 h 784044"/>
                <a:gd name="connsiteX14" fmla="*/ 344942 w 784044"/>
                <a:gd name="connsiteY14" fmla="*/ 293370 h 784044"/>
                <a:gd name="connsiteX15" fmla="*/ 303985 w 784044"/>
                <a:gd name="connsiteY15" fmla="*/ 286702 h 784044"/>
                <a:gd name="connsiteX16" fmla="*/ 273505 w 784044"/>
                <a:gd name="connsiteY16" fmla="*/ 481013 h 784044"/>
                <a:gd name="connsiteX17" fmla="*/ 201115 w 784044"/>
                <a:gd name="connsiteY17" fmla="*/ 553402 h 784044"/>
                <a:gd name="connsiteX18" fmla="*/ 223022 w 784044"/>
                <a:gd name="connsiteY18" fmla="*/ 415290 h 784044"/>
                <a:gd name="connsiteX19" fmla="*/ 182065 w 784044"/>
                <a:gd name="connsiteY19" fmla="*/ 408622 h 784044"/>
                <a:gd name="connsiteX20" fmla="*/ 151585 w 784044"/>
                <a:gd name="connsiteY20" fmla="*/ 602933 h 784044"/>
                <a:gd name="connsiteX21" fmla="*/ 85862 w 784044"/>
                <a:gd name="connsiteY21" fmla="*/ 668655 h 784044"/>
                <a:gd name="connsiteX22" fmla="*/ 100150 w 784044"/>
                <a:gd name="connsiteY22" fmla="*/ 200025 h 784044"/>
                <a:gd name="connsiteX23" fmla="*/ 784045 w 784044"/>
                <a:gd name="connsiteY23" fmla="*/ 0 h 784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784044" h="784044">
                  <a:moveTo>
                    <a:pt x="784045" y="0"/>
                  </a:moveTo>
                  <a:cubicBezTo>
                    <a:pt x="784045" y="0"/>
                    <a:pt x="717370" y="549593"/>
                    <a:pt x="584020" y="683895"/>
                  </a:cubicBezTo>
                  <a:cubicBezTo>
                    <a:pt x="455432" y="812483"/>
                    <a:pt x="249692" y="817245"/>
                    <a:pt x="115390" y="698183"/>
                  </a:cubicBezTo>
                  <a:lnTo>
                    <a:pt x="180160" y="633413"/>
                  </a:lnTo>
                  <a:lnTo>
                    <a:pt x="387805" y="609600"/>
                  </a:lnTo>
                  <a:lnTo>
                    <a:pt x="383042" y="568643"/>
                  </a:lnTo>
                  <a:lnTo>
                    <a:pt x="226832" y="586740"/>
                  </a:lnTo>
                  <a:lnTo>
                    <a:pt x="302080" y="511492"/>
                  </a:lnTo>
                  <a:lnTo>
                    <a:pt x="509725" y="487680"/>
                  </a:lnTo>
                  <a:lnTo>
                    <a:pt x="504962" y="446722"/>
                  </a:lnTo>
                  <a:lnTo>
                    <a:pt x="348752" y="464820"/>
                  </a:lnTo>
                  <a:lnTo>
                    <a:pt x="504962" y="308610"/>
                  </a:lnTo>
                  <a:lnTo>
                    <a:pt x="475435" y="279083"/>
                  </a:lnTo>
                  <a:lnTo>
                    <a:pt x="323035" y="431483"/>
                  </a:lnTo>
                  <a:lnTo>
                    <a:pt x="344942" y="293370"/>
                  </a:lnTo>
                  <a:lnTo>
                    <a:pt x="303985" y="286702"/>
                  </a:lnTo>
                  <a:lnTo>
                    <a:pt x="273505" y="481013"/>
                  </a:lnTo>
                  <a:lnTo>
                    <a:pt x="201115" y="553402"/>
                  </a:lnTo>
                  <a:lnTo>
                    <a:pt x="223022" y="415290"/>
                  </a:lnTo>
                  <a:lnTo>
                    <a:pt x="182065" y="408622"/>
                  </a:lnTo>
                  <a:lnTo>
                    <a:pt x="151585" y="602933"/>
                  </a:lnTo>
                  <a:lnTo>
                    <a:pt x="85862" y="668655"/>
                  </a:lnTo>
                  <a:cubicBezTo>
                    <a:pt x="-33200" y="534352"/>
                    <a:pt x="-28438" y="328613"/>
                    <a:pt x="100150" y="200025"/>
                  </a:cubicBezTo>
                  <a:cubicBezTo>
                    <a:pt x="233500" y="66675"/>
                    <a:pt x="784045" y="0"/>
                    <a:pt x="78404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6" name="Freeform: Shape 102">
              <a:extLst>
                <a:ext uri="{FF2B5EF4-FFF2-40B4-BE49-F238E27FC236}">
                  <a16:creationId xmlns="" xmlns:a16="http://schemas.microsoft.com/office/drawing/2014/main" id="{E0E04067-E827-4670-86E3-8049782DA393}"/>
                </a:ext>
              </a:extLst>
            </p:cNvPr>
            <p:cNvSpPr/>
            <p:nvPr/>
          </p:nvSpPr>
          <p:spPr>
            <a:xfrm>
              <a:off x="3634739" y="3143250"/>
              <a:ext cx="153352" cy="152400"/>
            </a:xfrm>
            <a:custGeom>
              <a:avLst/>
              <a:gdLst>
                <a:gd name="connsiteX0" fmla="*/ 153353 w 153352"/>
                <a:gd name="connsiteY0" fmla="*/ 29528 h 152400"/>
                <a:gd name="connsiteX1" fmla="*/ 29527 w 153352"/>
                <a:gd name="connsiteY1" fmla="*/ 152400 h 152400"/>
                <a:gd name="connsiteX2" fmla="*/ 0 w 153352"/>
                <a:gd name="connsiteY2" fmla="*/ 122872 h 152400"/>
                <a:gd name="connsiteX3" fmla="*/ 122872 w 153352"/>
                <a:gd name="connsiteY3" fmla="*/ 0 h 152400"/>
                <a:gd name="connsiteX4" fmla="*/ 137160 w 153352"/>
                <a:gd name="connsiteY4" fmla="*/ 15240 h 152400"/>
                <a:gd name="connsiteX5" fmla="*/ 153353 w 153352"/>
                <a:gd name="connsiteY5" fmla="*/ 29528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3352" h="152400">
                  <a:moveTo>
                    <a:pt x="153353" y="29528"/>
                  </a:moveTo>
                  <a:lnTo>
                    <a:pt x="29527" y="152400"/>
                  </a:lnTo>
                  <a:lnTo>
                    <a:pt x="0" y="122872"/>
                  </a:lnTo>
                  <a:lnTo>
                    <a:pt x="122872" y="0"/>
                  </a:lnTo>
                  <a:cubicBezTo>
                    <a:pt x="127635" y="4763"/>
                    <a:pt x="132397" y="10478"/>
                    <a:pt x="137160" y="15240"/>
                  </a:cubicBezTo>
                  <a:cubicBezTo>
                    <a:pt x="142875" y="20003"/>
                    <a:pt x="147638" y="24765"/>
                    <a:pt x="153353" y="295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87" name="Graphic 1">
            <a:extLst>
              <a:ext uri="{FF2B5EF4-FFF2-40B4-BE49-F238E27FC236}">
                <a16:creationId xmlns="" xmlns:a16="http://schemas.microsoft.com/office/drawing/2014/main" id="{98BA505C-D1FF-4F55-9C2A-F51470BBA764}"/>
              </a:ext>
            </a:extLst>
          </p:cNvPr>
          <p:cNvGrpSpPr/>
          <p:nvPr/>
        </p:nvGrpSpPr>
        <p:grpSpPr>
          <a:xfrm>
            <a:off x="3662680" y="3943016"/>
            <a:ext cx="523478" cy="420166"/>
            <a:chOff x="6348412" y="2426970"/>
            <a:chExt cx="1081087" cy="867727"/>
          </a:xfrm>
          <a:solidFill>
            <a:schemeClr val="bg2"/>
          </a:solidFill>
        </p:grpSpPr>
        <p:grpSp>
          <p:nvGrpSpPr>
            <p:cNvPr id="88" name="Graphic 1">
              <a:extLst>
                <a:ext uri="{FF2B5EF4-FFF2-40B4-BE49-F238E27FC236}">
                  <a16:creationId xmlns="" xmlns:a16="http://schemas.microsoft.com/office/drawing/2014/main" id="{69DEFB26-1256-462C-BB27-D0C23E7D2C60}"/>
                </a:ext>
              </a:extLst>
            </p:cNvPr>
            <p:cNvGrpSpPr/>
            <p:nvPr/>
          </p:nvGrpSpPr>
          <p:grpSpPr>
            <a:xfrm>
              <a:off x="6348412" y="2426970"/>
              <a:ext cx="1081087" cy="529589"/>
              <a:chOff x="6348412" y="2426970"/>
              <a:chExt cx="1081087" cy="529589"/>
            </a:xfrm>
            <a:grpFill/>
          </p:grpSpPr>
          <p:sp>
            <p:nvSpPr>
              <p:cNvPr id="90" name="Freeform: Shape 106">
                <a:extLst>
                  <a:ext uri="{FF2B5EF4-FFF2-40B4-BE49-F238E27FC236}">
                    <a16:creationId xmlns="" xmlns:a16="http://schemas.microsoft.com/office/drawing/2014/main" id="{F00D025E-E59F-40AD-979D-C3EC3CACDC6C}"/>
                  </a:ext>
                </a:extLst>
              </p:cNvPr>
              <p:cNvSpPr/>
              <p:nvPr/>
            </p:nvSpPr>
            <p:spPr>
              <a:xfrm>
                <a:off x="6348412" y="2426970"/>
                <a:ext cx="463867" cy="333375"/>
              </a:xfrm>
              <a:custGeom>
                <a:avLst/>
                <a:gdLst>
                  <a:gd name="connsiteX0" fmla="*/ 442913 w 463867"/>
                  <a:gd name="connsiteY0" fmla="*/ 189547 h 333375"/>
                  <a:gd name="connsiteX1" fmla="*/ 462915 w 463867"/>
                  <a:gd name="connsiteY1" fmla="*/ 194310 h 333375"/>
                  <a:gd name="connsiteX2" fmla="*/ 299085 w 463867"/>
                  <a:gd name="connsiteY2" fmla="*/ 333375 h 333375"/>
                  <a:gd name="connsiteX3" fmla="*/ 22860 w 463867"/>
                  <a:gd name="connsiteY3" fmla="*/ 184785 h 333375"/>
                  <a:gd name="connsiteX4" fmla="*/ 0 w 463867"/>
                  <a:gd name="connsiteY4" fmla="*/ 166688 h 333375"/>
                  <a:gd name="connsiteX5" fmla="*/ 22860 w 463867"/>
                  <a:gd name="connsiteY5" fmla="*/ 148590 h 333375"/>
                  <a:gd name="connsiteX6" fmla="*/ 299085 w 463867"/>
                  <a:gd name="connsiteY6" fmla="*/ 0 h 333375"/>
                  <a:gd name="connsiteX7" fmla="*/ 463868 w 463867"/>
                  <a:gd name="connsiteY7" fmla="*/ 146685 h 333375"/>
                  <a:gd name="connsiteX8" fmla="*/ 442913 w 463867"/>
                  <a:gd name="connsiteY8" fmla="*/ 143827 h 333375"/>
                  <a:gd name="connsiteX9" fmla="*/ 293370 w 463867"/>
                  <a:gd name="connsiteY9" fmla="*/ 143827 h 333375"/>
                  <a:gd name="connsiteX10" fmla="*/ 293370 w 463867"/>
                  <a:gd name="connsiteY10" fmla="*/ 189547 h 333375"/>
                  <a:gd name="connsiteX11" fmla="*/ 442913 w 463867"/>
                  <a:gd name="connsiteY11" fmla="*/ 189547 h 33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63867" h="333375">
                    <a:moveTo>
                      <a:pt x="442913" y="189547"/>
                    </a:moveTo>
                    <a:cubicBezTo>
                      <a:pt x="450532" y="189547"/>
                      <a:pt x="457200" y="191452"/>
                      <a:pt x="462915" y="194310"/>
                    </a:cubicBezTo>
                    <a:cubicBezTo>
                      <a:pt x="449580" y="273367"/>
                      <a:pt x="381000" y="333375"/>
                      <a:pt x="299085" y="333375"/>
                    </a:cubicBezTo>
                    <a:cubicBezTo>
                      <a:pt x="214313" y="333375"/>
                      <a:pt x="41910" y="200025"/>
                      <a:pt x="22860" y="184785"/>
                    </a:cubicBezTo>
                    <a:lnTo>
                      <a:pt x="0" y="166688"/>
                    </a:lnTo>
                    <a:lnTo>
                      <a:pt x="22860" y="148590"/>
                    </a:lnTo>
                    <a:cubicBezTo>
                      <a:pt x="41910" y="133350"/>
                      <a:pt x="215265" y="0"/>
                      <a:pt x="299085" y="0"/>
                    </a:cubicBezTo>
                    <a:cubicBezTo>
                      <a:pt x="383857" y="0"/>
                      <a:pt x="454343" y="63817"/>
                      <a:pt x="463868" y="146685"/>
                    </a:cubicBezTo>
                    <a:cubicBezTo>
                      <a:pt x="457200" y="144780"/>
                      <a:pt x="449580" y="143827"/>
                      <a:pt x="442913" y="143827"/>
                    </a:cubicBezTo>
                    <a:lnTo>
                      <a:pt x="293370" y="143827"/>
                    </a:lnTo>
                    <a:lnTo>
                      <a:pt x="293370" y="189547"/>
                    </a:lnTo>
                    <a:lnTo>
                      <a:pt x="442913" y="1895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1" name="Freeform: Shape 107">
                <a:extLst>
                  <a:ext uri="{FF2B5EF4-FFF2-40B4-BE49-F238E27FC236}">
                    <a16:creationId xmlns="" xmlns:a16="http://schemas.microsoft.com/office/drawing/2014/main" id="{D13C14D7-274E-4D25-95F2-E8477A7F7F32}"/>
                  </a:ext>
                </a:extLst>
              </p:cNvPr>
              <p:cNvSpPr/>
              <p:nvPr/>
            </p:nvSpPr>
            <p:spPr>
              <a:xfrm>
                <a:off x="7052309" y="2685097"/>
                <a:ext cx="377189" cy="271462"/>
              </a:xfrm>
              <a:custGeom>
                <a:avLst/>
                <a:gdLst>
                  <a:gd name="connsiteX0" fmla="*/ 377190 w 377189"/>
                  <a:gd name="connsiteY0" fmla="*/ 135255 h 271462"/>
                  <a:gd name="connsiteX1" fmla="*/ 354330 w 377189"/>
                  <a:gd name="connsiteY1" fmla="*/ 153353 h 271462"/>
                  <a:gd name="connsiteX2" fmla="*/ 133350 w 377189"/>
                  <a:gd name="connsiteY2" fmla="*/ 271463 h 271462"/>
                  <a:gd name="connsiteX3" fmla="*/ 0 w 377189"/>
                  <a:gd name="connsiteY3" fmla="*/ 160973 h 271462"/>
                  <a:gd name="connsiteX4" fmla="*/ 28575 w 377189"/>
                  <a:gd name="connsiteY4" fmla="*/ 158115 h 271462"/>
                  <a:gd name="connsiteX5" fmla="*/ 155257 w 377189"/>
                  <a:gd name="connsiteY5" fmla="*/ 158115 h 271462"/>
                  <a:gd name="connsiteX6" fmla="*/ 155257 w 377189"/>
                  <a:gd name="connsiteY6" fmla="*/ 112395 h 271462"/>
                  <a:gd name="connsiteX7" fmla="*/ 29527 w 377189"/>
                  <a:gd name="connsiteY7" fmla="*/ 112395 h 271462"/>
                  <a:gd name="connsiteX8" fmla="*/ 0 w 377189"/>
                  <a:gd name="connsiteY8" fmla="*/ 115253 h 271462"/>
                  <a:gd name="connsiteX9" fmla="*/ 134302 w 377189"/>
                  <a:gd name="connsiteY9" fmla="*/ 0 h 271462"/>
                  <a:gd name="connsiteX10" fmla="*/ 355282 w 377189"/>
                  <a:gd name="connsiteY10" fmla="*/ 118110 h 271462"/>
                  <a:gd name="connsiteX11" fmla="*/ 377190 w 377189"/>
                  <a:gd name="connsiteY11" fmla="*/ 135255 h 271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77189" h="271462">
                    <a:moveTo>
                      <a:pt x="377190" y="135255"/>
                    </a:moveTo>
                    <a:lnTo>
                      <a:pt x="354330" y="153353"/>
                    </a:lnTo>
                    <a:cubicBezTo>
                      <a:pt x="339090" y="165735"/>
                      <a:pt x="201930" y="271463"/>
                      <a:pt x="133350" y="271463"/>
                    </a:cubicBezTo>
                    <a:cubicBezTo>
                      <a:pt x="67627" y="271463"/>
                      <a:pt x="12382" y="223838"/>
                      <a:pt x="0" y="160973"/>
                    </a:cubicBezTo>
                    <a:cubicBezTo>
                      <a:pt x="8572" y="159068"/>
                      <a:pt x="18097" y="158115"/>
                      <a:pt x="28575" y="158115"/>
                    </a:cubicBezTo>
                    <a:lnTo>
                      <a:pt x="155257" y="158115"/>
                    </a:lnTo>
                    <a:lnTo>
                      <a:pt x="155257" y="112395"/>
                    </a:lnTo>
                    <a:lnTo>
                      <a:pt x="29527" y="112395"/>
                    </a:lnTo>
                    <a:cubicBezTo>
                      <a:pt x="19050" y="112395"/>
                      <a:pt x="9525" y="113348"/>
                      <a:pt x="0" y="115253"/>
                    </a:cubicBezTo>
                    <a:cubicBezTo>
                      <a:pt x="9525" y="49530"/>
                      <a:pt x="66675" y="0"/>
                      <a:pt x="134302" y="0"/>
                    </a:cubicBezTo>
                    <a:cubicBezTo>
                      <a:pt x="202882" y="0"/>
                      <a:pt x="340042" y="105728"/>
                      <a:pt x="355282" y="118110"/>
                    </a:cubicBezTo>
                    <a:lnTo>
                      <a:pt x="377190" y="13525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89" name="Freeform: Shape 105">
              <a:extLst>
                <a:ext uri="{FF2B5EF4-FFF2-40B4-BE49-F238E27FC236}">
                  <a16:creationId xmlns="" xmlns:a16="http://schemas.microsoft.com/office/drawing/2014/main" id="{ACCCAF5A-FE42-4F41-A6B4-167BBEE423D6}"/>
                </a:ext>
              </a:extLst>
            </p:cNvPr>
            <p:cNvSpPr/>
            <p:nvPr/>
          </p:nvSpPr>
          <p:spPr>
            <a:xfrm>
              <a:off x="6679881" y="2572702"/>
              <a:ext cx="498157" cy="721994"/>
            </a:xfrm>
            <a:custGeom>
              <a:avLst/>
              <a:gdLst>
                <a:gd name="connsiteX0" fmla="*/ 272415 w 498157"/>
                <a:gd name="connsiteY0" fmla="*/ 452438 h 721994"/>
                <a:gd name="connsiteX1" fmla="*/ 324803 w 498157"/>
                <a:gd name="connsiteY1" fmla="*/ 300990 h 721994"/>
                <a:gd name="connsiteX2" fmla="*/ 373380 w 498157"/>
                <a:gd name="connsiteY2" fmla="*/ 273367 h 721994"/>
                <a:gd name="connsiteX3" fmla="*/ 370523 w 498157"/>
                <a:gd name="connsiteY3" fmla="*/ 247650 h 721994"/>
                <a:gd name="connsiteX4" fmla="*/ 372428 w 498157"/>
                <a:gd name="connsiteY4" fmla="*/ 227647 h 721994"/>
                <a:gd name="connsiteX5" fmla="*/ 292418 w 498157"/>
                <a:gd name="connsiteY5" fmla="*/ 269557 h 721994"/>
                <a:gd name="connsiteX6" fmla="*/ 265748 w 498157"/>
                <a:gd name="connsiteY6" fmla="*/ 304800 h 721994"/>
                <a:gd name="connsiteX7" fmla="*/ 181928 w 498157"/>
                <a:gd name="connsiteY7" fmla="*/ 29527 h 721994"/>
                <a:gd name="connsiteX8" fmla="*/ 132398 w 498157"/>
                <a:gd name="connsiteY8" fmla="*/ 0 h 721994"/>
                <a:gd name="connsiteX9" fmla="*/ 133350 w 498157"/>
                <a:gd name="connsiteY9" fmla="*/ 20002 h 721994"/>
                <a:gd name="connsiteX10" fmla="*/ 131445 w 498157"/>
                <a:gd name="connsiteY10" fmla="*/ 47625 h 721994"/>
                <a:gd name="connsiteX11" fmla="*/ 149543 w 498157"/>
                <a:gd name="connsiteY11" fmla="*/ 60960 h 721994"/>
                <a:gd name="connsiteX12" fmla="*/ 226695 w 498157"/>
                <a:gd name="connsiteY12" fmla="*/ 451485 h 721994"/>
                <a:gd name="connsiteX13" fmla="*/ 0 w 498157"/>
                <a:gd name="connsiteY13" fmla="*/ 699135 h 721994"/>
                <a:gd name="connsiteX14" fmla="*/ 0 w 498157"/>
                <a:gd name="connsiteY14" fmla="*/ 721995 h 721994"/>
                <a:gd name="connsiteX15" fmla="*/ 498157 w 498157"/>
                <a:gd name="connsiteY15" fmla="*/ 721995 h 721994"/>
                <a:gd name="connsiteX16" fmla="*/ 498157 w 498157"/>
                <a:gd name="connsiteY16" fmla="*/ 699135 h 721994"/>
                <a:gd name="connsiteX17" fmla="*/ 272415 w 498157"/>
                <a:gd name="connsiteY17" fmla="*/ 452438 h 721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98157" h="721994">
                  <a:moveTo>
                    <a:pt x="272415" y="452438"/>
                  </a:moveTo>
                  <a:cubicBezTo>
                    <a:pt x="274320" y="416242"/>
                    <a:pt x="283845" y="342900"/>
                    <a:pt x="324803" y="300990"/>
                  </a:cubicBezTo>
                  <a:cubicBezTo>
                    <a:pt x="339090" y="286702"/>
                    <a:pt x="354330" y="277177"/>
                    <a:pt x="373380" y="273367"/>
                  </a:cubicBezTo>
                  <a:cubicBezTo>
                    <a:pt x="371475" y="264795"/>
                    <a:pt x="370523" y="256222"/>
                    <a:pt x="370523" y="247650"/>
                  </a:cubicBezTo>
                  <a:cubicBezTo>
                    <a:pt x="370523" y="240982"/>
                    <a:pt x="371475" y="234315"/>
                    <a:pt x="372428" y="227647"/>
                  </a:cubicBezTo>
                  <a:cubicBezTo>
                    <a:pt x="340995" y="233363"/>
                    <a:pt x="314325" y="247650"/>
                    <a:pt x="292418" y="269557"/>
                  </a:cubicBezTo>
                  <a:cubicBezTo>
                    <a:pt x="281940" y="280035"/>
                    <a:pt x="273368" y="292417"/>
                    <a:pt x="265748" y="304800"/>
                  </a:cubicBezTo>
                  <a:cubicBezTo>
                    <a:pt x="256223" y="202882"/>
                    <a:pt x="234315" y="83820"/>
                    <a:pt x="181928" y="29527"/>
                  </a:cubicBezTo>
                  <a:cubicBezTo>
                    <a:pt x="167640" y="14288"/>
                    <a:pt x="150495" y="4763"/>
                    <a:pt x="132398" y="0"/>
                  </a:cubicBezTo>
                  <a:cubicBezTo>
                    <a:pt x="133350" y="6667"/>
                    <a:pt x="133350" y="13335"/>
                    <a:pt x="133350" y="20002"/>
                  </a:cubicBezTo>
                  <a:cubicBezTo>
                    <a:pt x="133350" y="29527"/>
                    <a:pt x="132398" y="38100"/>
                    <a:pt x="131445" y="47625"/>
                  </a:cubicBezTo>
                  <a:cubicBezTo>
                    <a:pt x="137160" y="50482"/>
                    <a:pt x="143828" y="55245"/>
                    <a:pt x="149543" y="60960"/>
                  </a:cubicBezTo>
                  <a:cubicBezTo>
                    <a:pt x="214313" y="127635"/>
                    <a:pt x="227648" y="348615"/>
                    <a:pt x="226695" y="451485"/>
                  </a:cubicBezTo>
                  <a:cubicBezTo>
                    <a:pt x="100013" y="462915"/>
                    <a:pt x="0" y="569595"/>
                    <a:pt x="0" y="699135"/>
                  </a:cubicBezTo>
                  <a:lnTo>
                    <a:pt x="0" y="721995"/>
                  </a:lnTo>
                  <a:lnTo>
                    <a:pt x="498157" y="721995"/>
                  </a:lnTo>
                  <a:lnTo>
                    <a:pt x="498157" y="699135"/>
                  </a:lnTo>
                  <a:cubicBezTo>
                    <a:pt x="498157" y="571500"/>
                    <a:pt x="398145" y="464820"/>
                    <a:pt x="272415" y="4524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92" name="Graphic 1">
            <a:extLst>
              <a:ext uri="{FF2B5EF4-FFF2-40B4-BE49-F238E27FC236}">
                <a16:creationId xmlns="" xmlns:a16="http://schemas.microsoft.com/office/drawing/2014/main" id="{95F4B2CE-86BD-4697-8BC1-5DC268FF1336}"/>
              </a:ext>
            </a:extLst>
          </p:cNvPr>
          <p:cNvGrpSpPr/>
          <p:nvPr/>
        </p:nvGrpSpPr>
        <p:grpSpPr>
          <a:xfrm>
            <a:off x="8013836" y="5147736"/>
            <a:ext cx="352368" cy="353290"/>
            <a:chOff x="8959214" y="2548890"/>
            <a:chExt cx="727710" cy="729614"/>
          </a:xfrm>
          <a:solidFill>
            <a:schemeClr val="bg2"/>
          </a:solidFill>
        </p:grpSpPr>
        <p:sp>
          <p:nvSpPr>
            <p:cNvPr id="93" name="Freeform: Shape 109">
              <a:extLst>
                <a:ext uri="{FF2B5EF4-FFF2-40B4-BE49-F238E27FC236}">
                  <a16:creationId xmlns="" xmlns:a16="http://schemas.microsoft.com/office/drawing/2014/main" id="{A1A499E9-C984-4FAE-93CB-EE101E77026A}"/>
                </a:ext>
              </a:extLst>
            </p:cNvPr>
            <p:cNvSpPr/>
            <p:nvPr/>
          </p:nvSpPr>
          <p:spPr>
            <a:xfrm>
              <a:off x="8959214" y="3156584"/>
              <a:ext cx="120967" cy="121920"/>
            </a:xfrm>
            <a:custGeom>
              <a:avLst/>
              <a:gdLst>
                <a:gd name="connsiteX0" fmla="*/ 120968 w 120967"/>
                <a:gd name="connsiteY0" fmla="*/ 33338 h 121920"/>
                <a:gd name="connsiteX1" fmla="*/ 33338 w 120967"/>
                <a:gd name="connsiteY1" fmla="*/ 121920 h 121920"/>
                <a:gd name="connsiteX2" fmla="*/ 0 w 120967"/>
                <a:gd name="connsiteY2" fmla="*/ 88583 h 121920"/>
                <a:gd name="connsiteX3" fmla="*/ 87630 w 120967"/>
                <a:gd name="connsiteY3" fmla="*/ 0 h 121920"/>
                <a:gd name="connsiteX4" fmla="*/ 103823 w 120967"/>
                <a:gd name="connsiteY4" fmla="*/ 18098 h 121920"/>
                <a:gd name="connsiteX5" fmla="*/ 120968 w 120967"/>
                <a:gd name="connsiteY5" fmla="*/ 33338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0967" h="121920">
                  <a:moveTo>
                    <a:pt x="120968" y="33338"/>
                  </a:moveTo>
                  <a:lnTo>
                    <a:pt x="33338" y="121920"/>
                  </a:lnTo>
                  <a:lnTo>
                    <a:pt x="0" y="88583"/>
                  </a:lnTo>
                  <a:lnTo>
                    <a:pt x="87630" y="0"/>
                  </a:lnTo>
                  <a:cubicBezTo>
                    <a:pt x="92393" y="5715"/>
                    <a:pt x="98108" y="12383"/>
                    <a:pt x="103823" y="18098"/>
                  </a:cubicBezTo>
                  <a:cubicBezTo>
                    <a:pt x="109538" y="22860"/>
                    <a:pt x="115253" y="27623"/>
                    <a:pt x="120968" y="333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grpSp>
          <p:nvGrpSpPr>
            <p:cNvPr id="94" name="Graphic 1">
              <a:extLst>
                <a:ext uri="{FF2B5EF4-FFF2-40B4-BE49-F238E27FC236}">
                  <a16:creationId xmlns="" xmlns:a16="http://schemas.microsoft.com/office/drawing/2014/main" id="{A48DD53D-FF84-4F74-9BA4-487D38E11E58}"/>
                </a:ext>
              </a:extLst>
            </p:cNvPr>
            <p:cNvGrpSpPr/>
            <p:nvPr/>
          </p:nvGrpSpPr>
          <p:grpSpPr>
            <a:xfrm>
              <a:off x="8971174" y="2548890"/>
              <a:ext cx="715750" cy="716279"/>
              <a:chOff x="8971174" y="2548890"/>
              <a:chExt cx="715750" cy="716279"/>
            </a:xfrm>
            <a:grpFill/>
          </p:grpSpPr>
          <p:sp>
            <p:nvSpPr>
              <p:cNvPr id="95" name="Freeform: Shape 111">
                <a:extLst>
                  <a:ext uri="{FF2B5EF4-FFF2-40B4-BE49-F238E27FC236}">
                    <a16:creationId xmlns="" xmlns:a16="http://schemas.microsoft.com/office/drawing/2014/main" id="{547D53E3-5555-4782-8FFE-6AE3AFDE2E3E}"/>
                  </a:ext>
                </a:extLst>
              </p:cNvPr>
              <p:cNvSpPr/>
              <p:nvPr/>
            </p:nvSpPr>
            <p:spPr>
              <a:xfrm>
                <a:off x="8971174" y="2548890"/>
                <a:ext cx="715750" cy="716279"/>
              </a:xfrm>
              <a:custGeom>
                <a:avLst/>
                <a:gdLst>
                  <a:gd name="connsiteX0" fmla="*/ 686223 w 715750"/>
                  <a:gd name="connsiteY0" fmla="*/ 3810 h 716279"/>
                  <a:gd name="connsiteX1" fmla="*/ 91863 w 715750"/>
                  <a:gd name="connsiteY1" fmla="*/ 180975 h 716279"/>
                  <a:gd name="connsiteX2" fmla="*/ 75670 w 715750"/>
                  <a:gd name="connsiteY2" fmla="*/ 606743 h 716279"/>
                  <a:gd name="connsiteX3" fmla="*/ 149965 w 715750"/>
                  <a:gd name="connsiteY3" fmla="*/ 532447 h 716279"/>
                  <a:gd name="connsiteX4" fmla="*/ 183303 w 715750"/>
                  <a:gd name="connsiteY4" fmla="*/ 565785 h 716279"/>
                  <a:gd name="connsiteX5" fmla="*/ 109008 w 715750"/>
                  <a:gd name="connsiteY5" fmla="*/ 640080 h 716279"/>
                  <a:gd name="connsiteX6" fmla="*/ 313795 w 715750"/>
                  <a:gd name="connsiteY6" fmla="*/ 716280 h 716279"/>
                  <a:gd name="connsiteX7" fmla="*/ 535728 w 715750"/>
                  <a:gd name="connsiteY7" fmla="*/ 624840 h 716279"/>
                  <a:gd name="connsiteX8" fmla="*/ 711940 w 715750"/>
                  <a:gd name="connsiteY8" fmla="*/ 30480 h 716279"/>
                  <a:gd name="connsiteX9" fmla="*/ 715750 w 715750"/>
                  <a:gd name="connsiteY9" fmla="*/ 0 h 716279"/>
                  <a:gd name="connsiteX10" fmla="*/ 686223 w 715750"/>
                  <a:gd name="connsiteY10" fmla="*/ 3810 h 716279"/>
                  <a:gd name="connsiteX11" fmla="*/ 390948 w 715750"/>
                  <a:gd name="connsiteY11" fmla="*/ 454342 h 716279"/>
                  <a:gd name="connsiteX12" fmla="*/ 303318 w 715750"/>
                  <a:gd name="connsiteY12" fmla="*/ 488632 h 716279"/>
                  <a:gd name="connsiteX13" fmla="*/ 215688 w 715750"/>
                  <a:gd name="connsiteY13" fmla="*/ 455295 h 716279"/>
                  <a:gd name="connsiteX14" fmla="*/ 183303 w 715750"/>
                  <a:gd name="connsiteY14" fmla="*/ 362902 h 716279"/>
                  <a:gd name="connsiteX15" fmla="*/ 194733 w 715750"/>
                  <a:gd name="connsiteY15" fmla="*/ 299085 h 716279"/>
                  <a:gd name="connsiteX16" fmla="*/ 217593 w 715750"/>
                  <a:gd name="connsiteY16" fmla="*/ 264795 h 716279"/>
                  <a:gd name="connsiteX17" fmla="*/ 249978 w 715750"/>
                  <a:gd name="connsiteY17" fmla="*/ 242888 h 716279"/>
                  <a:gd name="connsiteX18" fmla="*/ 303318 w 715750"/>
                  <a:gd name="connsiteY18" fmla="*/ 233363 h 716279"/>
                  <a:gd name="connsiteX19" fmla="*/ 390948 w 715750"/>
                  <a:gd name="connsiteY19" fmla="*/ 267652 h 716279"/>
                  <a:gd name="connsiteX20" fmla="*/ 424286 w 715750"/>
                  <a:gd name="connsiteY20" fmla="*/ 361950 h 716279"/>
                  <a:gd name="connsiteX21" fmla="*/ 390948 w 715750"/>
                  <a:gd name="connsiteY21" fmla="*/ 454342 h 716279"/>
                  <a:gd name="connsiteX22" fmla="*/ 500486 w 715750"/>
                  <a:gd name="connsiteY22" fmla="*/ 500063 h 716279"/>
                  <a:gd name="connsiteX23" fmla="*/ 500486 w 715750"/>
                  <a:gd name="connsiteY23" fmla="*/ 516255 h 716279"/>
                  <a:gd name="connsiteX24" fmla="*/ 439525 w 715750"/>
                  <a:gd name="connsiteY24" fmla="*/ 516255 h 716279"/>
                  <a:gd name="connsiteX25" fmla="*/ 445240 w 715750"/>
                  <a:gd name="connsiteY25" fmla="*/ 499110 h 716279"/>
                  <a:gd name="connsiteX26" fmla="*/ 465243 w 715750"/>
                  <a:gd name="connsiteY26" fmla="*/ 477202 h 716279"/>
                  <a:gd name="connsiteX27" fmla="*/ 479530 w 715750"/>
                  <a:gd name="connsiteY27" fmla="*/ 461963 h 716279"/>
                  <a:gd name="connsiteX28" fmla="*/ 483340 w 715750"/>
                  <a:gd name="connsiteY28" fmla="*/ 451485 h 716279"/>
                  <a:gd name="connsiteX29" fmla="*/ 480483 w 715750"/>
                  <a:gd name="connsiteY29" fmla="*/ 442913 h 716279"/>
                  <a:gd name="connsiteX30" fmla="*/ 471911 w 715750"/>
                  <a:gd name="connsiteY30" fmla="*/ 440055 h 716279"/>
                  <a:gd name="connsiteX31" fmla="*/ 463338 w 715750"/>
                  <a:gd name="connsiteY31" fmla="*/ 442913 h 716279"/>
                  <a:gd name="connsiteX32" fmla="*/ 459528 w 715750"/>
                  <a:gd name="connsiteY32" fmla="*/ 454342 h 716279"/>
                  <a:gd name="connsiteX33" fmla="*/ 442383 w 715750"/>
                  <a:gd name="connsiteY33" fmla="*/ 452438 h 716279"/>
                  <a:gd name="connsiteX34" fmla="*/ 451908 w 715750"/>
                  <a:gd name="connsiteY34" fmla="*/ 431482 h 716279"/>
                  <a:gd name="connsiteX35" fmla="*/ 472863 w 715750"/>
                  <a:gd name="connsiteY35" fmla="*/ 424815 h 716279"/>
                  <a:gd name="connsiteX36" fmla="*/ 493818 w 715750"/>
                  <a:gd name="connsiteY36" fmla="*/ 432435 h 716279"/>
                  <a:gd name="connsiteX37" fmla="*/ 501438 w 715750"/>
                  <a:gd name="connsiteY37" fmla="*/ 450532 h 716279"/>
                  <a:gd name="connsiteX38" fmla="*/ 499533 w 715750"/>
                  <a:gd name="connsiteY38" fmla="*/ 461963 h 716279"/>
                  <a:gd name="connsiteX39" fmla="*/ 492865 w 715750"/>
                  <a:gd name="connsiteY39" fmla="*/ 473392 h 716279"/>
                  <a:gd name="connsiteX40" fmla="*/ 481436 w 715750"/>
                  <a:gd name="connsiteY40" fmla="*/ 484822 h 716279"/>
                  <a:gd name="connsiteX41" fmla="*/ 470958 w 715750"/>
                  <a:gd name="connsiteY41" fmla="*/ 495300 h 716279"/>
                  <a:gd name="connsiteX42" fmla="*/ 467148 w 715750"/>
                  <a:gd name="connsiteY42" fmla="*/ 500063 h 716279"/>
                  <a:gd name="connsiteX43" fmla="*/ 500486 w 715750"/>
                  <a:gd name="connsiteY43" fmla="*/ 500063 h 716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715750" h="716279">
                    <a:moveTo>
                      <a:pt x="686223" y="3810"/>
                    </a:moveTo>
                    <a:cubicBezTo>
                      <a:pt x="667173" y="6667"/>
                      <a:pt x="209973" y="62865"/>
                      <a:pt x="91863" y="180975"/>
                    </a:cubicBezTo>
                    <a:cubicBezTo>
                      <a:pt x="-25295" y="297180"/>
                      <a:pt x="-30057" y="483870"/>
                      <a:pt x="75670" y="606743"/>
                    </a:cubicBezTo>
                    <a:lnTo>
                      <a:pt x="149965" y="532447"/>
                    </a:lnTo>
                    <a:lnTo>
                      <a:pt x="183303" y="565785"/>
                    </a:lnTo>
                    <a:lnTo>
                      <a:pt x="109008" y="640080"/>
                    </a:lnTo>
                    <a:cubicBezTo>
                      <a:pt x="168063" y="690563"/>
                      <a:pt x="240453" y="716280"/>
                      <a:pt x="313795" y="716280"/>
                    </a:cubicBezTo>
                    <a:cubicBezTo>
                      <a:pt x="393805" y="716280"/>
                      <a:pt x="474768" y="685800"/>
                      <a:pt x="535728" y="624840"/>
                    </a:cubicBezTo>
                    <a:cubicBezTo>
                      <a:pt x="653838" y="506730"/>
                      <a:pt x="710036" y="50482"/>
                      <a:pt x="711940" y="30480"/>
                    </a:cubicBezTo>
                    <a:lnTo>
                      <a:pt x="715750" y="0"/>
                    </a:lnTo>
                    <a:lnTo>
                      <a:pt x="686223" y="3810"/>
                    </a:lnTo>
                    <a:close/>
                    <a:moveTo>
                      <a:pt x="390948" y="454342"/>
                    </a:moveTo>
                    <a:cubicBezTo>
                      <a:pt x="369040" y="477202"/>
                      <a:pt x="340465" y="488632"/>
                      <a:pt x="303318" y="488632"/>
                    </a:cubicBezTo>
                    <a:cubicBezTo>
                      <a:pt x="266170" y="488632"/>
                      <a:pt x="237595" y="477202"/>
                      <a:pt x="215688" y="455295"/>
                    </a:cubicBezTo>
                    <a:cubicBezTo>
                      <a:pt x="193780" y="432435"/>
                      <a:pt x="183303" y="401955"/>
                      <a:pt x="183303" y="362902"/>
                    </a:cubicBezTo>
                    <a:cubicBezTo>
                      <a:pt x="183303" y="338138"/>
                      <a:pt x="187113" y="316230"/>
                      <a:pt x="194733" y="299085"/>
                    </a:cubicBezTo>
                    <a:cubicBezTo>
                      <a:pt x="200448" y="286702"/>
                      <a:pt x="208068" y="275272"/>
                      <a:pt x="217593" y="264795"/>
                    </a:cubicBezTo>
                    <a:cubicBezTo>
                      <a:pt x="227118" y="254317"/>
                      <a:pt x="237595" y="247650"/>
                      <a:pt x="249978" y="242888"/>
                    </a:cubicBezTo>
                    <a:cubicBezTo>
                      <a:pt x="265218" y="236220"/>
                      <a:pt x="283315" y="233363"/>
                      <a:pt x="303318" y="233363"/>
                    </a:cubicBezTo>
                    <a:cubicBezTo>
                      <a:pt x="339513" y="233363"/>
                      <a:pt x="369040" y="244792"/>
                      <a:pt x="390948" y="267652"/>
                    </a:cubicBezTo>
                    <a:cubicBezTo>
                      <a:pt x="412855" y="290513"/>
                      <a:pt x="424286" y="321945"/>
                      <a:pt x="424286" y="361950"/>
                    </a:cubicBezTo>
                    <a:cubicBezTo>
                      <a:pt x="423333" y="400050"/>
                      <a:pt x="412855" y="431482"/>
                      <a:pt x="390948" y="454342"/>
                    </a:cubicBezTo>
                    <a:close/>
                    <a:moveTo>
                      <a:pt x="500486" y="500063"/>
                    </a:moveTo>
                    <a:lnTo>
                      <a:pt x="500486" y="516255"/>
                    </a:lnTo>
                    <a:lnTo>
                      <a:pt x="439525" y="516255"/>
                    </a:lnTo>
                    <a:cubicBezTo>
                      <a:pt x="440478" y="510540"/>
                      <a:pt x="442383" y="503872"/>
                      <a:pt x="445240" y="499110"/>
                    </a:cubicBezTo>
                    <a:cubicBezTo>
                      <a:pt x="448098" y="493395"/>
                      <a:pt x="454765" y="486727"/>
                      <a:pt x="465243" y="477202"/>
                    </a:cubicBezTo>
                    <a:cubicBezTo>
                      <a:pt x="472863" y="469582"/>
                      <a:pt x="477625" y="464820"/>
                      <a:pt x="479530" y="461963"/>
                    </a:cubicBezTo>
                    <a:cubicBezTo>
                      <a:pt x="482388" y="458152"/>
                      <a:pt x="483340" y="454342"/>
                      <a:pt x="483340" y="451485"/>
                    </a:cubicBezTo>
                    <a:cubicBezTo>
                      <a:pt x="483340" y="447675"/>
                      <a:pt x="482388" y="444817"/>
                      <a:pt x="480483" y="442913"/>
                    </a:cubicBezTo>
                    <a:cubicBezTo>
                      <a:pt x="478578" y="441007"/>
                      <a:pt x="475720" y="440055"/>
                      <a:pt x="471911" y="440055"/>
                    </a:cubicBezTo>
                    <a:cubicBezTo>
                      <a:pt x="468100" y="440055"/>
                      <a:pt x="465243" y="441007"/>
                      <a:pt x="463338" y="442913"/>
                    </a:cubicBezTo>
                    <a:cubicBezTo>
                      <a:pt x="461433" y="444817"/>
                      <a:pt x="459528" y="448627"/>
                      <a:pt x="459528" y="454342"/>
                    </a:cubicBezTo>
                    <a:lnTo>
                      <a:pt x="442383" y="452438"/>
                    </a:lnTo>
                    <a:cubicBezTo>
                      <a:pt x="443336" y="442913"/>
                      <a:pt x="447145" y="436245"/>
                      <a:pt x="451908" y="431482"/>
                    </a:cubicBezTo>
                    <a:cubicBezTo>
                      <a:pt x="456670" y="426720"/>
                      <a:pt x="464290" y="424815"/>
                      <a:pt x="472863" y="424815"/>
                    </a:cubicBezTo>
                    <a:cubicBezTo>
                      <a:pt x="481436" y="424815"/>
                      <a:pt x="489055" y="427672"/>
                      <a:pt x="493818" y="432435"/>
                    </a:cubicBezTo>
                    <a:cubicBezTo>
                      <a:pt x="498580" y="437197"/>
                      <a:pt x="501438" y="442913"/>
                      <a:pt x="501438" y="450532"/>
                    </a:cubicBezTo>
                    <a:cubicBezTo>
                      <a:pt x="501438" y="454342"/>
                      <a:pt x="500486" y="458152"/>
                      <a:pt x="499533" y="461963"/>
                    </a:cubicBezTo>
                    <a:cubicBezTo>
                      <a:pt x="497628" y="465772"/>
                      <a:pt x="495723" y="469582"/>
                      <a:pt x="492865" y="473392"/>
                    </a:cubicBezTo>
                    <a:cubicBezTo>
                      <a:pt x="490961" y="476250"/>
                      <a:pt x="487150" y="480060"/>
                      <a:pt x="481436" y="484822"/>
                    </a:cubicBezTo>
                    <a:cubicBezTo>
                      <a:pt x="475720" y="489585"/>
                      <a:pt x="472863" y="493395"/>
                      <a:pt x="470958" y="495300"/>
                    </a:cubicBezTo>
                    <a:cubicBezTo>
                      <a:pt x="469053" y="497205"/>
                      <a:pt x="468100" y="498157"/>
                      <a:pt x="467148" y="500063"/>
                    </a:cubicBezTo>
                    <a:lnTo>
                      <a:pt x="500486" y="50006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6" name="Freeform: Shape 112">
                <a:extLst>
                  <a:ext uri="{FF2B5EF4-FFF2-40B4-BE49-F238E27FC236}">
                    <a16:creationId xmlns="" xmlns:a16="http://schemas.microsoft.com/office/drawing/2014/main" id="{2D216DCC-C0A3-4E84-B88E-6547D3237D17}"/>
                  </a:ext>
                </a:extLst>
              </p:cNvPr>
              <p:cNvSpPr/>
              <p:nvPr/>
            </p:nvSpPr>
            <p:spPr>
              <a:xfrm>
                <a:off x="9205912" y="2824162"/>
                <a:ext cx="137160" cy="170497"/>
              </a:xfrm>
              <a:custGeom>
                <a:avLst/>
                <a:gdLst>
                  <a:gd name="connsiteX0" fmla="*/ 68580 w 137160"/>
                  <a:gd name="connsiteY0" fmla="*/ 0 h 170497"/>
                  <a:gd name="connsiteX1" fmla="*/ 19050 w 137160"/>
                  <a:gd name="connsiteY1" fmla="*/ 20955 h 170497"/>
                  <a:gd name="connsiteX2" fmla="*/ 0 w 137160"/>
                  <a:gd name="connsiteY2" fmla="*/ 84772 h 170497"/>
                  <a:gd name="connsiteX3" fmla="*/ 19050 w 137160"/>
                  <a:gd name="connsiteY3" fmla="*/ 148590 h 170497"/>
                  <a:gd name="connsiteX4" fmla="*/ 68580 w 137160"/>
                  <a:gd name="connsiteY4" fmla="*/ 170497 h 170497"/>
                  <a:gd name="connsiteX5" fmla="*/ 118110 w 137160"/>
                  <a:gd name="connsiteY5" fmla="*/ 148590 h 170497"/>
                  <a:gd name="connsiteX6" fmla="*/ 137160 w 137160"/>
                  <a:gd name="connsiteY6" fmla="*/ 83820 h 170497"/>
                  <a:gd name="connsiteX7" fmla="*/ 118110 w 137160"/>
                  <a:gd name="connsiteY7" fmla="*/ 20003 h 170497"/>
                  <a:gd name="connsiteX8" fmla="*/ 68580 w 137160"/>
                  <a:gd name="connsiteY8" fmla="*/ 0 h 170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7160" h="170497">
                    <a:moveTo>
                      <a:pt x="68580" y="0"/>
                    </a:moveTo>
                    <a:cubicBezTo>
                      <a:pt x="47625" y="0"/>
                      <a:pt x="31432" y="6667"/>
                      <a:pt x="19050" y="20955"/>
                    </a:cubicBezTo>
                    <a:cubicBezTo>
                      <a:pt x="6668" y="35242"/>
                      <a:pt x="0" y="56197"/>
                      <a:pt x="0" y="84772"/>
                    </a:cubicBezTo>
                    <a:cubicBezTo>
                      <a:pt x="0" y="112395"/>
                      <a:pt x="6668" y="134303"/>
                      <a:pt x="19050" y="148590"/>
                    </a:cubicBezTo>
                    <a:cubicBezTo>
                      <a:pt x="32385" y="162878"/>
                      <a:pt x="48577" y="170497"/>
                      <a:pt x="68580" y="170497"/>
                    </a:cubicBezTo>
                    <a:cubicBezTo>
                      <a:pt x="88582" y="170497"/>
                      <a:pt x="104775" y="162878"/>
                      <a:pt x="118110" y="148590"/>
                    </a:cubicBezTo>
                    <a:cubicBezTo>
                      <a:pt x="130493" y="134303"/>
                      <a:pt x="137160" y="112395"/>
                      <a:pt x="137160" y="83820"/>
                    </a:cubicBezTo>
                    <a:cubicBezTo>
                      <a:pt x="137160" y="55245"/>
                      <a:pt x="130493" y="34290"/>
                      <a:pt x="118110" y="20003"/>
                    </a:cubicBezTo>
                    <a:cubicBezTo>
                      <a:pt x="105727" y="6667"/>
                      <a:pt x="89535" y="0"/>
                      <a:pt x="6858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97" name="TextBox 113">
            <a:extLst>
              <a:ext uri="{FF2B5EF4-FFF2-40B4-BE49-F238E27FC236}">
                <a16:creationId xmlns="" xmlns:a16="http://schemas.microsoft.com/office/drawing/2014/main" id="{04CD5F49-1E32-4CC2-8F29-2A2B130509A5}"/>
              </a:ext>
            </a:extLst>
          </p:cNvPr>
          <p:cNvSpPr txBox="1"/>
          <p:nvPr/>
        </p:nvSpPr>
        <p:spPr>
          <a:xfrm>
            <a:off x="4158770" y="2786394"/>
            <a:ext cx="5597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D" sz="1600" b="1">
                <a:solidFill>
                  <a:schemeClr val="bg2"/>
                </a:solidFill>
                <a:latin typeface="+mj-lt"/>
              </a:rPr>
              <a:t>20%</a:t>
            </a:r>
            <a:endParaRPr lang="id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8" name="TextBox 114">
            <a:extLst>
              <a:ext uri="{FF2B5EF4-FFF2-40B4-BE49-F238E27FC236}">
                <a16:creationId xmlns="" xmlns:a16="http://schemas.microsoft.com/office/drawing/2014/main" id="{F5A8668F-DC66-49F4-B4FE-2B965E3741BC}"/>
              </a:ext>
            </a:extLst>
          </p:cNvPr>
          <p:cNvSpPr txBox="1"/>
          <p:nvPr/>
        </p:nvSpPr>
        <p:spPr>
          <a:xfrm>
            <a:off x="5289382" y="5898326"/>
            <a:ext cx="5501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D" sz="1600" b="1">
                <a:solidFill>
                  <a:schemeClr val="bg2"/>
                </a:solidFill>
                <a:latin typeface="+mj-lt"/>
              </a:rPr>
              <a:t>25%</a:t>
            </a:r>
            <a:endParaRPr lang="id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99" name="TextBox 115">
            <a:extLst>
              <a:ext uri="{FF2B5EF4-FFF2-40B4-BE49-F238E27FC236}">
                <a16:creationId xmlns="" xmlns:a16="http://schemas.microsoft.com/office/drawing/2014/main" id="{085D71A8-00C0-46CC-981B-C49C93B19EA6}"/>
              </a:ext>
            </a:extLst>
          </p:cNvPr>
          <p:cNvSpPr txBox="1"/>
          <p:nvPr/>
        </p:nvSpPr>
        <p:spPr>
          <a:xfrm>
            <a:off x="6608304" y="5304517"/>
            <a:ext cx="5357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D" sz="1600" b="1">
                <a:solidFill>
                  <a:schemeClr val="bg2"/>
                </a:solidFill>
                <a:latin typeface="+mj-lt"/>
              </a:rPr>
              <a:t>10%</a:t>
            </a:r>
            <a:endParaRPr lang="id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0" name="TextBox 116">
            <a:extLst>
              <a:ext uri="{FF2B5EF4-FFF2-40B4-BE49-F238E27FC236}">
                <a16:creationId xmlns="" xmlns:a16="http://schemas.microsoft.com/office/drawing/2014/main" id="{6413EA39-E790-444E-A86C-0DFDFC61C37A}"/>
              </a:ext>
            </a:extLst>
          </p:cNvPr>
          <p:cNvSpPr txBox="1"/>
          <p:nvPr/>
        </p:nvSpPr>
        <p:spPr>
          <a:xfrm>
            <a:off x="7746793" y="4022830"/>
            <a:ext cx="5277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D" sz="1600" b="1">
                <a:solidFill>
                  <a:schemeClr val="bg2"/>
                </a:solidFill>
                <a:latin typeface="+mj-lt"/>
              </a:rPr>
              <a:t>15%</a:t>
            </a:r>
            <a:endParaRPr lang="id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1" name="TextBox 117">
            <a:extLst>
              <a:ext uri="{FF2B5EF4-FFF2-40B4-BE49-F238E27FC236}">
                <a16:creationId xmlns="" xmlns:a16="http://schemas.microsoft.com/office/drawing/2014/main" id="{4C7579F3-6CCF-419A-A0AB-C59715A6F570}"/>
              </a:ext>
            </a:extLst>
          </p:cNvPr>
          <p:cNvSpPr txBox="1"/>
          <p:nvPr/>
        </p:nvSpPr>
        <p:spPr>
          <a:xfrm>
            <a:off x="5579019" y="4209680"/>
            <a:ext cx="5597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D" sz="1600" b="1">
                <a:solidFill>
                  <a:schemeClr val="bg2"/>
                </a:solidFill>
                <a:latin typeface="+mj-lt"/>
              </a:rPr>
              <a:t>30%</a:t>
            </a:r>
            <a:endParaRPr lang="id-ID" sz="16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2" name="Freeform: Shape 118">
            <a:extLst>
              <a:ext uri="{FF2B5EF4-FFF2-40B4-BE49-F238E27FC236}">
                <a16:creationId xmlns="" xmlns:a16="http://schemas.microsoft.com/office/drawing/2014/main" id="{3C7412A7-2E2F-46E4-A0E9-AF5B637BC3E7}"/>
              </a:ext>
            </a:extLst>
          </p:cNvPr>
          <p:cNvSpPr/>
          <p:nvPr/>
        </p:nvSpPr>
        <p:spPr>
          <a:xfrm>
            <a:off x="7337161" y="5708833"/>
            <a:ext cx="224071" cy="224072"/>
          </a:xfrm>
          <a:custGeom>
            <a:avLst/>
            <a:gdLst>
              <a:gd name="connsiteX0" fmla="*/ 217170 w 217169"/>
              <a:gd name="connsiteY0" fmla="*/ 108585 h 217170"/>
              <a:gd name="connsiteX1" fmla="*/ 108585 w 217169"/>
              <a:gd name="connsiteY1" fmla="*/ 217170 h 217170"/>
              <a:gd name="connsiteX2" fmla="*/ 0 w 217169"/>
              <a:gd name="connsiteY2" fmla="*/ 108585 h 217170"/>
              <a:gd name="connsiteX3" fmla="*/ 108585 w 217169"/>
              <a:gd name="connsiteY3" fmla="*/ 0 h 217170"/>
              <a:gd name="connsiteX4" fmla="*/ 217170 w 217169"/>
              <a:gd name="connsiteY4" fmla="*/ 108585 h 217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169" h="217170">
                <a:moveTo>
                  <a:pt x="217170" y="108585"/>
                </a:moveTo>
                <a:cubicBezTo>
                  <a:pt x="217170" y="168555"/>
                  <a:pt x="168555" y="217170"/>
                  <a:pt x="108585" y="217170"/>
                </a:cubicBezTo>
                <a:cubicBezTo>
                  <a:pt x="48615" y="217170"/>
                  <a:pt x="0" y="168555"/>
                  <a:pt x="0" y="108585"/>
                </a:cubicBezTo>
                <a:cubicBezTo>
                  <a:pt x="0" y="48615"/>
                  <a:pt x="48615" y="0"/>
                  <a:pt x="108585" y="0"/>
                </a:cubicBezTo>
                <a:cubicBezTo>
                  <a:pt x="168555" y="0"/>
                  <a:pt x="217170" y="48615"/>
                  <a:pt x="217170" y="108585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3" name="Freeform: Shape 119">
            <a:extLst>
              <a:ext uri="{FF2B5EF4-FFF2-40B4-BE49-F238E27FC236}">
                <a16:creationId xmlns="" xmlns:a16="http://schemas.microsoft.com/office/drawing/2014/main" id="{432BB913-9A46-43AC-B656-20682C0DE59C}"/>
              </a:ext>
            </a:extLst>
          </p:cNvPr>
          <p:cNvSpPr/>
          <p:nvPr/>
        </p:nvSpPr>
        <p:spPr>
          <a:xfrm>
            <a:off x="7621400" y="5719237"/>
            <a:ext cx="281073" cy="281072"/>
          </a:xfrm>
          <a:custGeom>
            <a:avLst/>
            <a:gdLst>
              <a:gd name="connsiteX0" fmla="*/ 272415 w 272415"/>
              <a:gd name="connsiteY0" fmla="*/ 136207 h 272415"/>
              <a:gd name="connsiteX1" fmla="*/ 136208 w 272415"/>
              <a:gd name="connsiteY1" fmla="*/ 272415 h 272415"/>
              <a:gd name="connsiteX2" fmla="*/ 0 w 272415"/>
              <a:gd name="connsiteY2" fmla="*/ 136207 h 272415"/>
              <a:gd name="connsiteX3" fmla="*/ 136208 w 272415"/>
              <a:gd name="connsiteY3" fmla="*/ 0 h 272415"/>
              <a:gd name="connsiteX4" fmla="*/ 272415 w 272415"/>
              <a:gd name="connsiteY4" fmla="*/ 136207 h 272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2415" h="272415">
                <a:moveTo>
                  <a:pt x="272415" y="136207"/>
                </a:moveTo>
                <a:cubicBezTo>
                  <a:pt x="272415" y="211433"/>
                  <a:pt x="211433" y="272415"/>
                  <a:pt x="136208" y="272415"/>
                </a:cubicBezTo>
                <a:cubicBezTo>
                  <a:pt x="60982" y="272415"/>
                  <a:pt x="0" y="211433"/>
                  <a:pt x="0" y="136207"/>
                </a:cubicBezTo>
                <a:cubicBezTo>
                  <a:pt x="0" y="60982"/>
                  <a:pt x="60982" y="0"/>
                  <a:pt x="136208" y="0"/>
                </a:cubicBezTo>
                <a:cubicBezTo>
                  <a:pt x="211433" y="0"/>
                  <a:pt x="272415" y="60982"/>
                  <a:pt x="272415" y="136207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4" name="Freeform: Shape 120">
            <a:extLst>
              <a:ext uri="{FF2B5EF4-FFF2-40B4-BE49-F238E27FC236}">
                <a16:creationId xmlns="" xmlns:a16="http://schemas.microsoft.com/office/drawing/2014/main" id="{CE31ED95-1C60-4F42-8D46-1782E309E49D}"/>
              </a:ext>
            </a:extLst>
          </p:cNvPr>
          <p:cNvSpPr/>
          <p:nvPr/>
        </p:nvSpPr>
        <p:spPr>
          <a:xfrm>
            <a:off x="7392800" y="5082726"/>
            <a:ext cx="226038" cy="226037"/>
          </a:xfrm>
          <a:custGeom>
            <a:avLst/>
            <a:gdLst>
              <a:gd name="connsiteX0" fmla="*/ 219075 w 219075"/>
              <a:gd name="connsiteY0" fmla="*/ 109537 h 219075"/>
              <a:gd name="connsiteX1" fmla="*/ 109538 w 219075"/>
              <a:gd name="connsiteY1" fmla="*/ 219075 h 219075"/>
              <a:gd name="connsiteX2" fmla="*/ 0 w 219075"/>
              <a:gd name="connsiteY2" fmla="*/ 109537 h 219075"/>
              <a:gd name="connsiteX3" fmla="*/ 109538 w 219075"/>
              <a:gd name="connsiteY3" fmla="*/ 0 h 219075"/>
              <a:gd name="connsiteX4" fmla="*/ 219075 w 219075"/>
              <a:gd name="connsiteY4" fmla="*/ 109537 h 219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9075" h="219075">
                <a:moveTo>
                  <a:pt x="219075" y="109537"/>
                </a:moveTo>
                <a:cubicBezTo>
                  <a:pt x="219075" y="170033"/>
                  <a:pt x="170034" y="219075"/>
                  <a:pt x="109538" y="219075"/>
                </a:cubicBezTo>
                <a:cubicBezTo>
                  <a:pt x="49042" y="219075"/>
                  <a:pt x="0" y="170033"/>
                  <a:pt x="0" y="109537"/>
                </a:cubicBezTo>
                <a:cubicBezTo>
                  <a:pt x="0" y="49042"/>
                  <a:pt x="49042" y="0"/>
                  <a:pt x="109538" y="0"/>
                </a:cubicBezTo>
                <a:cubicBezTo>
                  <a:pt x="170034" y="0"/>
                  <a:pt x="219075" y="49042"/>
                  <a:pt x="219075" y="109537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5" name="Freeform: Shape 121">
            <a:extLst>
              <a:ext uri="{FF2B5EF4-FFF2-40B4-BE49-F238E27FC236}">
                <a16:creationId xmlns="" xmlns:a16="http://schemas.microsoft.com/office/drawing/2014/main" id="{6806BE74-2492-46F8-94CF-C09F9D89ECE6}"/>
              </a:ext>
            </a:extLst>
          </p:cNvPr>
          <p:cNvSpPr/>
          <p:nvPr/>
        </p:nvSpPr>
        <p:spPr>
          <a:xfrm>
            <a:off x="6392815" y="5900024"/>
            <a:ext cx="226038" cy="226037"/>
          </a:xfrm>
          <a:custGeom>
            <a:avLst/>
            <a:gdLst>
              <a:gd name="connsiteX0" fmla="*/ 219075 w 219075"/>
              <a:gd name="connsiteY0" fmla="*/ 109537 h 219075"/>
              <a:gd name="connsiteX1" fmla="*/ 109538 w 219075"/>
              <a:gd name="connsiteY1" fmla="*/ 219075 h 219075"/>
              <a:gd name="connsiteX2" fmla="*/ 0 w 219075"/>
              <a:gd name="connsiteY2" fmla="*/ 109537 h 219075"/>
              <a:gd name="connsiteX3" fmla="*/ 109538 w 219075"/>
              <a:gd name="connsiteY3" fmla="*/ 0 h 219075"/>
              <a:gd name="connsiteX4" fmla="*/ 219075 w 219075"/>
              <a:gd name="connsiteY4" fmla="*/ 109537 h 219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9075" h="219075">
                <a:moveTo>
                  <a:pt x="219075" y="109537"/>
                </a:moveTo>
                <a:cubicBezTo>
                  <a:pt x="219075" y="170033"/>
                  <a:pt x="170034" y="219075"/>
                  <a:pt x="109538" y="219075"/>
                </a:cubicBezTo>
                <a:cubicBezTo>
                  <a:pt x="49042" y="219075"/>
                  <a:pt x="0" y="170033"/>
                  <a:pt x="0" y="109537"/>
                </a:cubicBezTo>
                <a:cubicBezTo>
                  <a:pt x="0" y="49042"/>
                  <a:pt x="49042" y="0"/>
                  <a:pt x="109538" y="0"/>
                </a:cubicBezTo>
                <a:cubicBezTo>
                  <a:pt x="170034" y="0"/>
                  <a:pt x="219075" y="49042"/>
                  <a:pt x="219075" y="109537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7921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5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000"/>
                            </p:stCondLst>
                            <p:childTnLst>
                              <p:par>
                                <p:cTn id="1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5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00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3500"/>
                            </p:stCondLst>
                            <p:childTnLst>
                              <p:par>
                                <p:cTn id="1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4000"/>
                            </p:stCondLst>
                            <p:childTnLst>
                              <p:par>
                                <p:cTn id="1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5000"/>
                            </p:stCondLst>
                            <p:childTnLst>
                              <p:par>
                                <p:cTn id="16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500"/>
                            </p:stCondLst>
                            <p:childTnLst>
                              <p:par>
                                <p:cTn id="1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6000"/>
                            </p:stCondLst>
                            <p:childTnLst>
                              <p:par>
                                <p:cTn id="1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6500"/>
                            </p:stCondLst>
                            <p:childTnLst>
                              <p:par>
                                <p:cTn id="1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7000"/>
                            </p:stCondLst>
                            <p:childTnLst>
                              <p:par>
                                <p:cTn id="1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7500"/>
                            </p:stCondLst>
                            <p:childTnLst>
                              <p:par>
                                <p:cTn id="1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8000"/>
                            </p:stCondLst>
                            <p:childTnLst>
                              <p:par>
                                <p:cTn id="2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8500"/>
                            </p:stCondLst>
                            <p:childTnLst>
                              <p:par>
                                <p:cTn id="2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9500"/>
                            </p:stCondLst>
                            <p:childTnLst>
                              <p:par>
                                <p:cTn id="2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3" grpId="0"/>
      <p:bldP spid="44" grpId="0"/>
      <p:bldP spid="48" grpId="0"/>
      <p:bldP spid="49" grpId="0"/>
      <p:bldP spid="53" grpId="0"/>
      <p:bldP spid="54" grpId="0"/>
      <p:bldP spid="58" grpId="0"/>
      <p:bldP spid="59" grpId="0"/>
      <p:bldP spid="63" grpId="0"/>
      <p:bldP spid="64" grpId="0"/>
      <p:bldP spid="68" grpId="0"/>
      <p:bldP spid="69" grpId="0"/>
      <p:bldP spid="70" grpId="0" animBg="1"/>
      <p:bldP spid="71" grpId="0" animBg="1"/>
      <p:bldP spid="72" grpId="0" animBg="1"/>
      <p:bldP spid="83" grpId="0" animBg="1"/>
      <p:bldP spid="97" grpId="0"/>
      <p:bldP spid="98" grpId="0"/>
      <p:bldP spid="99" grpId="0"/>
      <p:bldP spid="100" grpId="0"/>
      <p:bldP spid="101" grpId="0"/>
      <p:bldP spid="102" grpId="0" animBg="1"/>
      <p:bldP spid="103" grpId="0" animBg="1"/>
      <p:bldP spid="104" grpId="0" animBg="1"/>
      <p:bldP spid="10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91">
            <a:extLst>
              <a:ext uri="{FF2B5EF4-FFF2-40B4-BE49-F238E27FC236}">
                <a16:creationId xmlns="" xmlns:a16="http://schemas.microsoft.com/office/drawing/2014/main" id="{E6FA9D05-AF8D-4D03-A4E5-4C1D39A256AB}"/>
              </a:ext>
            </a:extLst>
          </p:cNvPr>
          <p:cNvSpPr/>
          <p:nvPr/>
        </p:nvSpPr>
        <p:spPr>
          <a:xfrm>
            <a:off x="-14513" y="6553200"/>
            <a:ext cx="12209996" cy="314507"/>
          </a:xfrm>
          <a:custGeom>
            <a:avLst/>
            <a:gdLst>
              <a:gd name="connsiteX0" fmla="*/ 0 w 10320963"/>
              <a:gd name="connsiteY0" fmla="*/ 0 h 696153"/>
              <a:gd name="connsiteX1" fmla="*/ 10320963 w 10320963"/>
              <a:gd name="connsiteY1" fmla="*/ 0 h 696153"/>
              <a:gd name="connsiteX2" fmla="*/ 10320963 w 10320963"/>
              <a:gd name="connsiteY2" fmla="*/ 696153 h 696153"/>
              <a:gd name="connsiteX3" fmla="*/ 0 w 10320963"/>
              <a:gd name="connsiteY3" fmla="*/ 696153 h 696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20963" h="696153">
                <a:moveTo>
                  <a:pt x="0" y="0"/>
                </a:moveTo>
                <a:lnTo>
                  <a:pt x="10320963" y="0"/>
                </a:lnTo>
                <a:lnTo>
                  <a:pt x="10320963" y="696153"/>
                </a:lnTo>
                <a:lnTo>
                  <a:pt x="0" y="696153"/>
                </a:lnTo>
                <a:close/>
              </a:path>
            </a:pathLst>
          </a:custGeom>
          <a:solidFill>
            <a:srgbClr val="398541"/>
          </a:solidFill>
          <a:ln w="1224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3" name="Group 6">
            <a:extLst>
              <a:ext uri="{FF2B5EF4-FFF2-40B4-BE49-F238E27FC236}">
                <a16:creationId xmlns="" xmlns:a16="http://schemas.microsoft.com/office/drawing/2014/main" id="{0D816E89-5F16-4835-B9AF-2D9B341D05F1}"/>
              </a:ext>
            </a:extLst>
          </p:cNvPr>
          <p:cNvGrpSpPr/>
          <p:nvPr/>
        </p:nvGrpSpPr>
        <p:grpSpPr>
          <a:xfrm>
            <a:off x="5657025" y="1566302"/>
            <a:ext cx="2254093" cy="1906427"/>
            <a:chOff x="5657025" y="1566302"/>
            <a:chExt cx="2254093" cy="1906427"/>
          </a:xfrm>
        </p:grpSpPr>
        <p:sp>
          <p:nvSpPr>
            <p:cNvPr id="4" name="Freeform: Shape 108">
              <a:extLst>
                <a:ext uri="{FF2B5EF4-FFF2-40B4-BE49-F238E27FC236}">
                  <a16:creationId xmlns="" xmlns:a16="http://schemas.microsoft.com/office/drawing/2014/main" id="{B24703B5-2D67-4D51-BB6A-415F68BDECFD}"/>
                </a:ext>
              </a:extLst>
            </p:cNvPr>
            <p:cNvSpPr/>
            <p:nvPr/>
          </p:nvSpPr>
          <p:spPr>
            <a:xfrm>
              <a:off x="5657025" y="1566302"/>
              <a:ext cx="1649406" cy="1649406"/>
            </a:xfrm>
            <a:custGeom>
              <a:avLst/>
              <a:gdLst>
                <a:gd name="connsiteX0" fmla="*/ 1424173 w 1424172"/>
                <a:gd name="connsiteY0" fmla="*/ 712086 h 1424172"/>
                <a:gd name="connsiteX1" fmla="*/ 712086 w 1424172"/>
                <a:gd name="connsiteY1" fmla="*/ 1424173 h 1424172"/>
                <a:gd name="connsiteX2" fmla="*/ 0 w 1424172"/>
                <a:gd name="connsiteY2" fmla="*/ 712086 h 1424172"/>
                <a:gd name="connsiteX3" fmla="*/ 712086 w 1424172"/>
                <a:gd name="connsiteY3" fmla="*/ 0 h 1424172"/>
                <a:gd name="connsiteX4" fmla="*/ 1424173 w 1424172"/>
                <a:gd name="connsiteY4" fmla="*/ 712086 h 1424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4172" h="1424172">
                  <a:moveTo>
                    <a:pt x="1424173" y="712086"/>
                  </a:moveTo>
                  <a:cubicBezTo>
                    <a:pt x="1424173" y="1105361"/>
                    <a:pt x="1105361" y="1424173"/>
                    <a:pt x="712086" y="1424173"/>
                  </a:cubicBezTo>
                  <a:cubicBezTo>
                    <a:pt x="318812" y="1424173"/>
                    <a:pt x="0" y="1105361"/>
                    <a:pt x="0" y="712086"/>
                  </a:cubicBezTo>
                  <a:cubicBezTo>
                    <a:pt x="0" y="318812"/>
                    <a:pt x="318812" y="0"/>
                    <a:pt x="712086" y="0"/>
                  </a:cubicBezTo>
                  <a:cubicBezTo>
                    <a:pt x="1105361" y="0"/>
                    <a:pt x="1424173" y="318812"/>
                    <a:pt x="1424173" y="712086"/>
                  </a:cubicBezTo>
                  <a:close/>
                </a:path>
              </a:pathLst>
            </a:custGeom>
            <a:solidFill>
              <a:schemeClr val="accent3"/>
            </a:solidFill>
            <a:ln w="122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5" name="Freeform: Shape 109">
              <a:extLst>
                <a:ext uri="{FF2B5EF4-FFF2-40B4-BE49-F238E27FC236}">
                  <a16:creationId xmlns="" xmlns:a16="http://schemas.microsoft.com/office/drawing/2014/main" id="{60D3AC17-61AC-47A7-8773-7BFA533041E7}"/>
                </a:ext>
              </a:extLst>
            </p:cNvPr>
            <p:cNvSpPr/>
            <p:nvPr/>
          </p:nvSpPr>
          <p:spPr>
            <a:xfrm>
              <a:off x="6539925" y="1931102"/>
              <a:ext cx="1371193" cy="1371193"/>
            </a:xfrm>
            <a:custGeom>
              <a:avLst/>
              <a:gdLst>
                <a:gd name="connsiteX0" fmla="*/ 1183951 w 1183950"/>
                <a:gd name="connsiteY0" fmla="*/ 591975 h 1183950"/>
                <a:gd name="connsiteX1" fmla="*/ 591975 w 1183950"/>
                <a:gd name="connsiteY1" fmla="*/ 1183951 h 1183950"/>
                <a:gd name="connsiteX2" fmla="*/ 0 w 1183950"/>
                <a:gd name="connsiteY2" fmla="*/ 591975 h 1183950"/>
                <a:gd name="connsiteX3" fmla="*/ 591975 w 1183950"/>
                <a:gd name="connsiteY3" fmla="*/ 0 h 1183950"/>
                <a:gd name="connsiteX4" fmla="*/ 1183951 w 1183950"/>
                <a:gd name="connsiteY4" fmla="*/ 591975 h 118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3950" h="1183950">
                  <a:moveTo>
                    <a:pt x="1183951" y="591975"/>
                  </a:moveTo>
                  <a:cubicBezTo>
                    <a:pt x="1183951" y="918914"/>
                    <a:pt x="918914" y="1183951"/>
                    <a:pt x="591975" y="1183951"/>
                  </a:cubicBezTo>
                  <a:cubicBezTo>
                    <a:pt x="265036" y="1183951"/>
                    <a:pt x="0" y="918914"/>
                    <a:pt x="0" y="591975"/>
                  </a:cubicBezTo>
                  <a:cubicBezTo>
                    <a:pt x="0" y="265036"/>
                    <a:pt x="265036" y="0"/>
                    <a:pt x="591975" y="0"/>
                  </a:cubicBezTo>
                  <a:cubicBezTo>
                    <a:pt x="918914" y="0"/>
                    <a:pt x="1183951" y="265036"/>
                    <a:pt x="1183951" y="591975"/>
                  </a:cubicBezTo>
                  <a:close/>
                </a:path>
              </a:pathLst>
            </a:custGeom>
            <a:solidFill>
              <a:schemeClr val="accent3"/>
            </a:solidFill>
            <a:ln w="122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" name="Freeform: Shape 111">
              <a:extLst>
                <a:ext uri="{FF2B5EF4-FFF2-40B4-BE49-F238E27FC236}">
                  <a16:creationId xmlns="" xmlns:a16="http://schemas.microsoft.com/office/drawing/2014/main" id="{68700AA6-FCBD-4247-91FD-25AFCC51786B}"/>
                </a:ext>
              </a:extLst>
            </p:cNvPr>
            <p:cNvSpPr/>
            <p:nvPr/>
          </p:nvSpPr>
          <p:spPr>
            <a:xfrm rot="16821151">
              <a:off x="6119954" y="2212280"/>
              <a:ext cx="1260449" cy="1260449"/>
            </a:xfrm>
            <a:custGeom>
              <a:avLst/>
              <a:gdLst>
                <a:gd name="connsiteX0" fmla="*/ 1088330 w 1088329"/>
                <a:gd name="connsiteY0" fmla="*/ 544165 h 1088329"/>
                <a:gd name="connsiteX1" fmla="*/ 544165 w 1088329"/>
                <a:gd name="connsiteY1" fmla="*/ 1088329 h 1088329"/>
                <a:gd name="connsiteX2" fmla="*/ 0 w 1088329"/>
                <a:gd name="connsiteY2" fmla="*/ 544165 h 1088329"/>
                <a:gd name="connsiteX3" fmla="*/ 544165 w 1088329"/>
                <a:gd name="connsiteY3" fmla="*/ 0 h 1088329"/>
                <a:gd name="connsiteX4" fmla="*/ 1088330 w 1088329"/>
                <a:gd name="connsiteY4" fmla="*/ 544165 h 1088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8329" h="1088329">
                  <a:moveTo>
                    <a:pt x="1088330" y="544165"/>
                  </a:moveTo>
                  <a:cubicBezTo>
                    <a:pt x="1088330" y="844698"/>
                    <a:pt x="844699" y="1088329"/>
                    <a:pt x="544165" y="1088329"/>
                  </a:cubicBezTo>
                  <a:cubicBezTo>
                    <a:pt x="243631" y="1088329"/>
                    <a:pt x="0" y="844698"/>
                    <a:pt x="0" y="544165"/>
                  </a:cubicBezTo>
                  <a:cubicBezTo>
                    <a:pt x="0" y="243631"/>
                    <a:pt x="243631" y="0"/>
                    <a:pt x="544165" y="0"/>
                  </a:cubicBezTo>
                  <a:cubicBezTo>
                    <a:pt x="844699" y="0"/>
                    <a:pt x="1088330" y="243631"/>
                    <a:pt x="1088330" y="544165"/>
                  </a:cubicBezTo>
                  <a:close/>
                </a:path>
              </a:pathLst>
            </a:custGeom>
            <a:solidFill>
              <a:schemeClr val="accent3"/>
            </a:solidFill>
            <a:ln w="122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7" name="Freeform: Shape 115">
            <a:extLst>
              <a:ext uri="{FF2B5EF4-FFF2-40B4-BE49-F238E27FC236}">
                <a16:creationId xmlns="" xmlns:a16="http://schemas.microsoft.com/office/drawing/2014/main" id="{836A18B2-9912-430D-8B54-75157FA61E7E}"/>
              </a:ext>
            </a:extLst>
          </p:cNvPr>
          <p:cNvSpPr/>
          <p:nvPr/>
        </p:nvSpPr>
        <p:spPr>
          <a:xfrm>
            <a:off x="5672638" y="5272500"/>
            <a:ext cx="14194" cy="282471"/>
          </a:xfrm>
          <a:custGeom>
            <a:avLst/>
            <a:gdLst>
              <a:gd name="connsiteX0" fmla="*/ 11031 w 12256"/>
              <a:gd name="connsiteY0" fmla="*/ 28190 h 243898"/>
              <a:gd name="connsiteX1" fmla="*/ 12256 w 12256"/>
              <a:gd name="connsiteY1" fmla="*/ 0 h 243898"/>
              <a:gd name="connsiteX2" fmla="*/ 9805 w 12256"/>
              <a:gd name="connsiteY2" fmla="*/ 37994 h 243898"/>
              <a:gd name="connsiteX3" fmla="*/ 8580 w 12256"/>
              <a:gd name="connsiteY3" fmla="*/ 80891 h 243898"/>
              <a:gd name="connsiteX4" fmla="*/ 7354 w 12256"/>
              <a:gd name="connsiteY4" fmla="*/ 100501 h 243898"/>
              <a:gd name="connsiteX5" fmla="*/ 6128 w 12256"/>
              <a:gd name="connsiteY5" fmla="*/ 142172 h 243898"/>
              <a:gd name="connsiteX6" fmla="*/ 4902 w 12256"/>
              <a:gd name="connsiteY6" fmla="*/ 148300 h 243898"/>
              <a:gd name="connsiteX7" fmla="*/ 4902 w 12256"/>
              <a:gd name="connsiteY7" fmla="*/ 167910 h 243898"/>
              <a:gd name="connsiteX8" fmla="*/ 2451 w 12256"/>
              <a:gd name="connsiteY8" fmla="*/ 218161 h 243898"/>
              <a:gd name="connsiteX9" fmla="*/ 1226 w 12256"/>
              <a:gd name="connsiteY9" fmla="*/ 243899 h 243898"/>
              <a:gd name="connsiteX10" fmla="*/ 0 w 12256"/>
              <a:gd name="connsiteY10" fmla="*/ 243899 h 243898"/>
              <a:gd name="connsiteX11" fmla="*/ 1226 w 12256"/>
              <a:gd name="connsiteY11" fmla="*/ 218161 h 243898"/>
              <a:gd name="connsiteX12" fmla="*/ 2451 w 12256"/>
              <a:gd name="connsiteY12" fmla="*/ 196100 h 243898"/>
              <a:gd name="connsiteX13" fmla="*/ 7354 w 12256"/>
              <a:gd name="connsiteY13" fmla="*/ 102952 h 243898"/>
              <a:gd name="connsiteX14" fmla="*/ 7354 w 12256"/>
              <a:gd name="connsiteY14" fmla="*/ 84568 h 243898"/>
              <a:gd name="connsiteX15" fmla="*/ 9805 w 12256"/>
              <a:gd name="connsiteY15" fmla="*/ 49025 h 243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256" h="243898">
                <a:moveTo>
                  <a:pt x="11031" y="28190"/>
                </a:moveTo>
                <a:lnTo>
                  <a:pt x="12256" y="0"/>
                </a:lnTo>
                <a:lnTo>
                  <a:pt x="9805" y="37994"/>
                </a:lnTo>
                <a:lnTo>
                  <a:pt x="8580" y="80891"/>
                </a:lnTo>
                <a:lnTo>
                  <a:pt x="7354" y="100501"/>
                </a:lnTo>
                <a:lnTo>
                  <a:pt x="6128" y="142172"/>
                </a:lnTo>
                <a:lnTo>
                  <a:pt x="4902" y="148300"/>
                </a:lnTo>
                <a:lnTo>
                  <a:pt x="4902" y="167910"/>
                </a:lnTo>
                <a:lnTo>
                  <a:pt x="2451" y="218161"/>
                </a:lnTo>
                <a:lnTo>
                  <a:pt x="1226" y="243899"/>
                </a:lnTo>
                <a:lnTo>
                  <a:pt x="0" y="243899"/>
                </a:lnTo>
                <a:lnTo>
                  <a:pt x="1226" y="218161"/>
                </a:lnTo>
                <a:lnTo>
                  <a:pt x="2451" y="196100"/>
                </a:lnTo>
                <a:lnTo>
                  <a:pt x="7354" y="102952"/>
                </a:lnTo>
                <a:lnTo>
                  <a:pt x="7354" y="84568"/>
                </a:lnTo>
                <a:lnTo>
                  <a:pt x="9805" y="49025"/>
                </a:lnTo>
                <a:close/>
              </a:path>
            </a:pathLst>
          </a:custGeom>
          <a:solidFill>
            <a:srgbClr val="603913"/>
          </a:solidFill>
          <a:ln w="1224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" name="Freeform: Shape 118">
            <a:extLst>
              <a:ext uri="{FF2B5EF4-FFF2-40B4-BE49-F238E27FC236}">
                <a16:creationId xmlns="" xmlns:a16="http://schemas.microsoft.com/office/drawing/2014/main" id="{45BDAC14-06AA-41D5-B420-813F8F475AFA}"/>
              </a:ext>
            </a:extLst>
          </p:cNvPr>
          <p:cNvSpPr/>
          <p:nvPr/>
        </p:nvSpPr>
        <p:spPr>
          <a:xfrm>
            <a:off x="4970008" y="4508833"/>
            <a:ext cx="14194" cy="14194"/>
          </a:xfrm>
          <a:custGeom>
            <a:avLst/>
            <a:gdLst>
              <a:gd name="connsiteX0" fmla="*/ 0 w 12256"/>
              <a:gd name="connsiteY0" fmla="*/ 0 h 12256"/>
              <a:gd name="connsiteX1" fmla="*/ 0 w 12256"/>
              <a:gd name="connsiteY1" fmla="*/ 0 h 12256"/>
              <a:gd name="connsiteX2" fmla="*/ 0 w 12256"/>
              <a:gd name="connsiteY2" fmla="*/ 0 h 12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256" h="12256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B27946"/>
          </a:solidFill>
          <a:ln w="1224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" name="Freeform: Shape 121">
            <a:extLst>
              <a:ext uri="{FF2B5EF4-FFF2-40B4-BE49-F238E27FC236}">
                <a16:creationId xmlns="" xmlns:a16="http://schemas.microsoft.com/office/drawing/2014/main" id="{A30ED32B-92D5-4499-86F8-810E22F43042}"/>
              </a:ext>
            </a:extLst>
          </p:cNvPr>
          <p:cNvSpPr/>
          <p:nvPr/>
        </p:nvSpPr>
        <p:spPr>
          <a:xfrm>
            <a:off x="5688253" y="5102165"/>
            <a:ext cx="7097" cy="149042"/>
          </a:xfrm>
          <a:custGeom>
            <a:avLst/>
            <a:gdLst>
              <a:gd name="connsiteX0" fmla="*/ 6128 w 6128"/>
              <a:gd name="connsiteY0" fmla="*/ 0 h 128690"/>
              <a:gd name="connsiteX1" fmla="*/ 0 w 6128"/>
              <a:gd name="connsiteY1" fmla="*/ 128690 h 128690"/>
              <a:gd name="connsiteX2" fmla="*/ 4902 w 6128"/>
              <a:gd name="connsiteY2" fmla="*/ 0 h 128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28" h="128690">
                <a:moveTo>
                  <a:pt x="6128" y="0"/>
                </a:moveTo>
                <a:lnTo>
                  <a:pt x="0" y="128690"/>
                </a:lnTo>
                <a:lnTo>
                  <a:pt x="4902" y="0"/>
                </a:lnTo>
                <a:close/>
              </a:path>
            </a:pathLst>
          </a:custGeom>
          <a:solidFill>
            <a:srgbClr val="B27946"/>
          </a:solidFill>
          <a:ln w="1224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" name="Freeform: Shape 127">
            <a:extLst>
              <a:ext uri="{FF2B5EF4-FFF2-40B4-BE49-F238E27FC236}">
                <a16:creationId xmlns="" xmlns:a16="http://schemas.microsoft.com/office/drawing/2014/main" id="{DFC07FE3-7B6D-422B-BB16-C64A76173772}"/>
              </a:ext>
            </a:extLst>
          </p:cNvPr>
          <p:cNvSpPr/>
          <p:nvPr/>
        </p:nvSpPr>
        <p:spPr>
          <a:xfrm>
            <a:off x="4970008" y="4508833"/>
            <a:ext cx="14194" cy="14194"/>
          </a:xfrm>
          <a:custGeom>
            <a:avLst/>
            <a:gdLst>
              <a:gd name="connsiteX0" fmla="*/ 0 w 12256"/>
              <a:gd name="connsiteY0" fmla="*/ 0 h 12256"/>
              <a:gd name="connsiteX1" fmla="*/ 0 w 12256"/>
              <a:gd name="connsiteY1" fmla="*/ 0 h 12256"/>
              <a:gd name="connsiteX2" fmla="*/ 0 w 12256"/>
              <a:gd name="connsiteY2" fmla="*/ 0 h 12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256" h="12256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754C29"/>
          </a:solidFill>
          <a:ln w="1224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1" name="Freeform: Shape 129">
            <a:extLst>
              <a:ext uri="{FF2B5EF4-FFF2-40B4-BE49-F238E27FC236}">
                <a16:creationId xmlns="" xmlns:a16="http://schemas.microsoft.com/office/drawing/2014/main" id="{C9EF9D22-6540-4A07-9D72-7EB5EDA91879}"/>
              </a:ext>
            </a:extLst>
          </p:cNvPr>
          <p:cNvSpPr/>
          <p:nvPr/>
        </p:nvSpPr>
        <p:spPr>
          <a:xfrm>
            <a:off x="6706002" y="4109966"/>
            <a:ext cx="14194" cy="14194"/>
          </a:xfrm>
          <a:custGeom>
            <a:avLst/>
            <a:gdLst>
              <a:gd name="connsiteX0" fmla="*/ 0 w 12256"/>
              <a:gd name="connsiteY0" fmla="*/ 0 h 12256"/>
              <a:gd name="connsiteX1" fmla="*/ 0 w 12256"/>
              <a:gd name="connsiteY1" fmla="*/ 0 h 12256"/>
              <a:gd name="connsiteX2" fmla="*/ 0 w 12256"/>
              <a:gd name="connsiteY2" fmla="*/ 0 h 12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256" h="12256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B27946"/>
          </a:solidFill>
          <a:ln w="1224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" name="Freeform: Shape 130">
            <a:extLst>
              <a:ext uri="{FF2B5EF4-FFF2-40B4-BE49-F238E27FC236}">
                <a16:creationId xmlns="" xmlns:a16="http://schemas.microsoft.com/office/drawing/2014/main" id="{02F6F479-17B9-4CAC-94B1-8CF70E50DA3D}"/>
              </a:ext>
            </a:extLst>
          </p:cNvPr>
          <p:cNvSpPr/>
          <p:nvPr/>
        </p:nvSpPr>
        <p:spPr>
          <a:xfrm>
            <a:off x="6483148" y="4081577"/>
            <a:ext cx="14194" cy="14194"/>
          </a:xfrm>
          <a:custGeom>
            <a:avLst/>
            <a:gdLst>
              <a:gd name="connsiteX0" fmla="*/ 0 w 12256"/>
              <a:gd name="connsiteY0" fmla="*/ 0 h 12256"/>
              <a:gd name="connsiteX1" fmla="*/ 0 w 12256"/>
              <a:gd name="connsiteY1" fmla="*/ 0 h 12256"/>
              <a:gd name="connsiteX2" fmla="*/ 0 w 12256"/>
              <a:gd name="connsiteY2" fmla="*/ 0 h 12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256" h="12256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B27946"/>
          </a:solidFill>
          <a:ln w="1224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3" name="Freeform: Shape 131">
            <a:extLst>
              <a:ext uri="{FF2B5EF4-FFF2-40B4-BE49-F238E27FC236}">
                <a16:creationId xmlns="" xmlns:a16="http://schemas.microsoft.com/office/drawing/2014/main" id="{2A3ED76A-2A2F-48DE-82B1-DD40BBD884D2}"/>
              </a:ext>
            </a:extLst>
          </p:cNvPr>
          <p:cNvSpPr/>
          <p:nvPr/>
        </p:nvSpPr>
        <p:spPr>
          <a:xfrm>
            <a:off x="6483148" y="4081577"/>
            <a:ext cx="14194" cy="14194"/>
          </a:xfrm>
          <a:custGeom>
            <a:avLst/>
            <a:gdLst>
              <a:gd name="connsiteX0" fmla="*/ 0 w 12256"/>
              <a:gd name="connsiteY0" fmla="*/ 0 h 12256"/>
              <a:gd name="connsiteX1" fmla="*/ 0 w 12256"/>
              <a:gd name="connsiteY1" fmla="*/ 0 h 12256"/>
              <a:gd name="connsiteX2" fmla="*/ 0 w 12256"/>
              <a:gd name="connsiteY2" fmla="*/ 0 h 12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256" h="12256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754C29"/>
          </a:solidFill>
          <a:ln w="1224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14" name="Group 4">
            <a:extLst>
              <a:ext uri="{FF2B5EF4-FFF2-40B4-BE49-F238E27FC236}">
                <a16:creationId xmlns="" xmlns:a16="http://schemas.microsoft.com/office/drawing/2014/main" id="{F8A1E5F1-2F9F-4950-B011-0627D52BEEDB}"/>
              </a:ext>
            </a:extLst>
          </p:cNvPr>
          <p:cNvGrpSpPr/>
          <p:nvPr/>
        </p:nvGrpSpPr>
        <p:grpSpPr>
          <a:xfrm>
            <a:off x="4148143" y="3740907"/>
            <a:ext cx="3520250" cy="3127613"/>
            <a:chOff x="4148143" y="3740907"/>
            <a:chExt cx="3520250" cy="3127613"/>
          </a:xfrm>
        </p:grpSpPr>
        <p:sp>
          <p:nvSpPr>
            <p:cNvPr id="15" name="Freeform: Shape 112">
              <a:extLst>
                <a:ext uri="{FF2B5EF4-FFF2-40B4-BE49-F238E27FC236}">
                  <a16:creationId xmlns="" xmlns:a16="http://schemas.microsoft.com/office/drawing/2014/main" id="{EBC2F203-1503-4606-8BF6-617BE07C8FB3}"/>
                </a:ext>
              </a:extLst>
            </p:cNvPr>
            <p:cNvSpPr/>
            <p:nvPr/>
          </p:nvSpPr>
          <p:spPr>
            <a:xfrm>
              <a:off x="6490245" y="3756522"/>
              <a:ext cx="190206" cy="407383"/>
            </a:xfrm>
            <a:custGeom>
              <a:avLst/>
              <a:gdLst>
                <a:gd name="connsiteX0" fmla="*/ 0 w 164233"/>
                <a:gd name="connsiteY0" fmla="*/ 345625 h 351753"/>
                <a:gd name="connsiteX1" fmla="*/ 164233 w 164233"/>
                <a:gd name="connsiteY1" fmla="*/ 351753 h 351753"/>
                <a:gd name="connsiteX2" fmla="*/ 131142 w 164233"/>
                <a:gd name="connsiteY2" fmla="*/ 55153 h 351753"/>
                <a:gd name="connsiteX3" fmla="*/ 25738 w 164233"/>
                <a:gd name="connsiteY3" fmla="*/ 0 h 351753"/>
                <a:gd name="connsiteX4" fmla="*/ 0 w 164233"/>
                <a:gd name="connsiteY4" fmla="*/ 345625 h 351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233" h="351753">
                  <a:moveTo>
                    <a:pt x="0" y="345625"/>
                  </a:moveTo>
                  <a:lnTo>
                    <a:pt x="164233" y="351753"/>
                  </a:lnTo>
                  <a:lnTo>
                    <a:pt x="131142" y="55153"/>
                  </a:lnTo>
                  <a:lnTo>
                    <a:pt x="25738" y="0"/>
                  </a:lnTo>
                  <a:lnTo>
                    <a:pt x="0" y="345625"/>
                  </a:lnTo>
                  <a:close/>
                </a:path>
              </a:pathLst>
            </a:custGeom>
            <a:solidFill>
              <a:srgbClr val="B27946"/>
            </a:solidFill>
            <a:ln w="122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" name="Freeform: Shape 113">
              <a:extLst>
                <a:ext uri="{FF2B5EF4-FFF2-40B4-BE49-F238E27FC236}">
                  <a16:creationId xmlns="" xmlns:a16="http://schemas.microsoft.com/office/drawing/2014/main" id="{513D7298-5B5D-41E8-BAF4-67045471140A}"/>
                </a:ext>
              </a:extLst>
            </p:cNvPr>
            <p:cNvSpPr/>
            <p:nvPr/>
          </p:nvSpPr>
          <p:spPr>
            <a:xfrm>
              <a:off x="6490245" y="4109966"/>
              <a:ext cx="215756" cy="95103"/>
            </a:xfrm>
            <a:custGeom>
              <a:avLst/>
              <a:gdLst>
                <a:gd name="connsiteX0" fmla="*/ 186295 w 186294"/>
                <a:gd name="connsiteY0" fmla="*/ 0 h 82116"/>
                <a:gd name="connsiteX1" fmla="*/ 51476 w 186294"/>
                <a:gd name="connsiteY1" fmla="*/ 82117 h 82116"/>
                <a:gd name="connsiteX2" fmla="*/ 0 w 186294"/>
                <a:gd name="connsiteY2" fmla="*/ 40445 h 82116"/>
                <a:gd name="connsiteX3" fmla="*/ 0 w 186294"/>
                <a:gd name="connsiteY3" fmla="*/ 40445 h 82116"/>
                <a:gd name="connsiteX4" fmla="*/ 178941 w 186294"/>
                <a:gd name="connsiteY4" fmla="*/ 1226 h 82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294" h="82116">
                  <a:moveTo>
                    <a:pt x="186295" y="0"/>
                  </a:moveTo>
                  <a:lnTo>
                    <a:pt x="51476" y="82117"/>
                  </a:lnTo>
                  <a:lnTo>
                    <a:pt x="0" y="40445"/>
                  </a:lnTo>
                  <a:lnTo>
                    <a:pt x="0" y="40445"/>
                  </a:lnTo>
                  <a:lnTo>
                    <a:pt x="178941" y="1226"/>
                  </a:lnTo>
                  <a:close/>
                </a:path>
              </a:pathLst>
            </a:custGeom>
            <a:solidFill>
              <a:srgbClr val="754C29"/>
            </a:solidFill>
            <a:ln w="122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" name="Freeform: Shape 114">
              <a:extLst>
                <a:ext uri="{FF2B5EF4-FFF2-40B4-BE49-F238E27FC236}">
                  <a16:creationId xmlns="" xmlns:a16="http://schemas.microsoft.com/office/drawing/2014/main" id="{B5AC240D-997A-4993-ACD0-D1D3F0266784}"/>
                </a:ext>
              </a:extLst>
            </p:cNvPr>
            <p:cNvSpPr/>
            <p:nvPr/>
          </p:nvSpPr>
          <p:spPr>
            <a:xfrm>
              <a:off x="6887692" y="4146871"/>
              <a:ext cx="564943" cy="709727"/>
            </a:xfrm>
            <a:custGeom>
              <a:avLst/>
              <a:gdLst>
                <a:gd name="connsiteX0" fmla="*/ 487797 w 487797"/>
                <a:gd name="connsiteY0" fmla="*/ 0 h 612810"/>
                <a:gd name="connsiteX1" fmla="*/ 474316 w 487797"/>
                <a:gd name="connsiteY1" fmla="*/ 42897 h 612810"/>
                <a:gd name="connsiteX2" fmla="*/ 393425 w 487797"/>
                <a:gd name="connsiteY2" fmla="*/ 294149 h 612810"/>
                <a:gd name="connsiteX3" fmla="*/ 393425 w 487797"/>
                <a:gd name="connsiteY3" fmla="*/ 294149 h 612810"/>
                <a:gd name="connsiteX4" fmla="*/ 357882 w 487797"/>
                <a:gd name="connsiteY4" fmla="*/ 323564 h 612810"/>
                <a:gd name="connsiteX5" fmla="*/ 346851 w 487797"/>
                <a:gd name="connsiteY5" fmla="*/ 330918 h 612810"/>
                <a:gd name="connsiteX6" fmla="*/ 280667 w 487797"/>
                <a:gd name="connsiteY6" fmla="*/ 384845 h 612810"/>
                <a:gd name="connsiteX7" fmla="*/ 203453 w 487797"/>
                <a:gd name="connsiteY7" fmla="*/ 447352 h 612810"/>
                <a:gd name="connsiteX8" fmla="*/ 166685 w 487797"/>
                <a:gd name="connsiteY8" fmla="*/ 476767 h 612810"/>
                <a:gd name="connsiteX9" fmla="*/ 11031 w 487797"/>
                <a:gd name="connsiteY9" fmla="*/ 604231 h 612810"/>
                <a:gd name="connsiteX10" fmla="*/ 9805 w 487797"/>
                <a:gd name="connsiteY10" fmla="*/ 605457 h 612810"/>
                <a:gd name="connsiteX11" fmla="*/ 0 w 487797"/>
                <a:gd name="connsiteY11" fmla="*/ 612811 h 612810"/>
                <a:gd name="connsiteX12" fmla="*/ 11031 w 487797"/>
                <a:gd name="connsiteY12" fmla="*/ 319887 h 612810"/>
                <a:gd name="connsiteX13" fmla="*/ 11031 w 487797"/>
                <a:gd name="connsiteY13" fmla="*/ 313759 h 612810"/>
                <a:gd name="connsiteX14" fmla="*/ 12256 w 487797"/>
                <a:gd name="connsiteY14" fmla="*/ 284344 h 612810"/>
                <a:gd name="connsiteX15" fmla="*/ 24512 w 487797"/>
                <a:gd name="connsiteY15" fmla="*/ 276991 h 612810"/>
                <a:gd name="connsiteX16" fmla="*/ 170361 w 487797"/>
                <a:gd name="connsiteY16" fmla="*/ 189971 h 612810"/>
                <a:gd name="connsiteX17" fmla="*/ 213258 w 487797"/>
                <a:gd name="connsiteY17" fmla="*/ 164233 h 612810"/>
                <a:gd name="connsiteX18" fmla="*/ 230417 w 487797"/>
                <a:gd name="connsiteY18" fmla="*/ 154428 h 612810"/>
                <a:gd name="connsiteX19" fmla="*/ 270863 w 487797"/>
                <a:gd name="connsiteY19" fmla="*/ 129916 h 612810"/>
                <a:gd name="connsiteX20" fmla="*/ 404455 w 487797"/>
                <a:gd name="connsiteY20" fmla="*/ 50251 h 612810"/>
                <a:gd name="connsiteX21" fmla="*/ 446127 w 487797"/>
                <a:gd name="connsiteY21" fmla="*/ 25738 h 612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87797" h="612810">
                  <a:moveTo>
                    <a:pt x="487797" y="0"/>
                  </a:moveTo>
                  <a:lnTo>
                    <a:pt x="474316" y="42897"/>
                  </a:lnTo>
                  <a:lnTo>
                    <a:pt x="393425" y="294149"/>
                  </a:lnTo>
                  <a:lnTo>
                    <a:pt x="393425" y="294149"/>
                  </a:lnTo>
                  <a:lnTo>
                    <a:pt x="357882" y="323564"/>
                  </a:lnTo>
                  <a:lnTo>
                    <a:pt x="346851" y="330918"/>
                  </a:lnTo>
                  <a:lnTo>
                    <a:pt x="280667" y="384845"/>
                  </a:lnTo>
                  <a:lnTo>
                    <a:pt x="203453" y="447352"/>
                  </a:lnTo>
                  <a:lnTo>
                    <a:pt x="166685" y="476767"/>
                  </a:lnTo>
                  <a:lnTo>
                    <a:pt x="11031" y="604231"/>
                  </a:lnTo>
                  <a:lnTo>
                    <a:pt x="9805" y="605457"/>
                  </a:lnTo>
                  <a:lnTo>
                    <a:pt x="0" y="612811"/>
                  </a:lnTo>
                  <a:lnTo>
                    <a:pt x="11031" y="319887"/>
                  </a:lnTo>
                  <a:lnTo>
                    <a:pt x="11031" y="313759"/>
                  </a:lnTo>
                  <a:lnTo>
                    <a:pt x="12256" y="284344"/>
                  </a:lnTo>
                  <a:lnTo>
                    <a:pt x="24512" y="276991"/>
                  </a:lnTo>
                  <a:lnTo>
                    <a:pt x="170361" y="189971"/>
                  </a:lnTo>
                  <a:lnTo>
                    <a:pt x="213258" y="164233"/>
                  </a:lnTo>
                  <a:lnTo>
                    <a:pt x="230417" y="154428"/>
                  </a:lnTo>
                  <a:lnTo>
                    <a:pt x="270863" y="129916"/>
                  </a:lnTo>
                  <a:lnTo>
                    <a:pt x="404455" y="50251"/>
                  </a:lnTo>
                  <a:lnTo>
                    <a:pt x="446127" y="25738"/>
                  </a:lnTo>
                  <a:close/>
                </a:path>
              </a:pathLst>
            </a:custGeom>
            <a:solidFill>
              <a:srgbClr val="B27946"/>
            </a:solidFill>
            <a:ln w="122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Freeform: Shape 116">
              <a:extLst>
                <a:ext uri="{FF2B5EF4-FFF2-40B4-BE49-F238E27FC236}">
                  <a16:creationId xmlns="" xmlns:a16="http://schemas.microsoft.com/office/drawing/2014/main" id="{8808FDB0-34E6-410E-B54E-18E00D925A5E}"/>
                </a:ext>
              </a:extLst>
            </p:cNvPr>
            <p:cNvSpPr/>
            <p:nvPr/>
          </p:nvSpPr>
          <p:spPr>
            <a:xfrm>
              <a:off x="4524299" y="4581226"/>
              <a:ext cx="1171050" cy="943937"/>
            </a:xfrm>
            <a:custGeom>
              <a:avLst/>
              <a:gdLst>
                <a:gd name="connsiteX0" fmla="*/ 1011138 w 1011138"/>
                <a:gd name="connsiteY0" fmla="*/ 449803 h 815038"/>
                <a:gd name="connsiteX1" fmla="*/ 1005010 w 1011138"/>
                <a:gd name="connsiteY1" fmla="*/ 578493 h 815038"/>
                <a:gd name="connsiteX2" fmla="*/ 1003784 w 1011138"/>
                <a:gd name="connsiteY2" fmla="*/ 596878 h 815038"/>
                <a:gd name="connsiteX3" fmla="*/ 1001333 w 1011138"/>
                <a:gd name="connsiteY3" fmla="*/ 634872 h 815038"/>
                <a:gd name="connsiteX4" fmla="*/ 1000108 w 1011138"/>
                <a:gd name="connsiteY4" fmla="*/ 677769 h 815038"/>
                <a:gd name="connsiteX5" fmla="*/ 998882 w 1011138"/>
                <a:gd name="connsiteY5" fmla="*/ 697379 h 815038"/>
                <a:gd name="connsiteX6" fmla="*/ 997656 w 1011138"/>
                <a:gd name="connsiteY6" fmla="*/ 739050 h 815038"/>
                <a:gd name="connsiteX7" fmla="*/ 996431 w 1011138"/>
                <a:gd name="connsiteY7" fmla="*/ 745178 h 815038"/>
                <a:gd name="connsiteX8" fmla="*/ 996431 w 1011138"/>
                <a:gd name="connsiteY8" fmla="*/ 764788 h 815038"/>
                <a:gd name="connsiteX9" fmla="*/ 993980 w 1011138"/>
                <a:gd name="connsiteY9" fmla="*/ 815039 h 815038"/>
                <a:gd name="connsiteX10" fmla="*/ 992754 w 1011138"/>
                <a:gd name="connsiteY10" fmla="*/ 815039 h 815038"/>
                <a:gd name="connsiteX11" fmla="*/ 962113 w 1011138"/>
                <a:gd name="connsiteY11" fmla="*/ 796654 h 815038"/>
                <a:gd name="connsiteX12" fmla="*/ 0 w 1011138"/>
                <a:gd name="connsiteY12" fmla="*/ 219386 h 815038"/>
                <a:gd name="connsiteX13" fmla="*/ 96824 w 1011138"/>
                <a:gd name="connsiteY13" fmla="*/ 0 h 815038"/>
                <a:gd name="connsiteX14" fmla="*/ 328467 w 1011138"/>
                <a:gd name="connsiteY14" fmla="*/ 116434 h 815038"/>
                <a:gd name="connsiteX15" fmla="*/ 601781 w 1011138"/>
                <a:gd name="connsiteY15" fmla="*/ 253704 h 815038"/>
                <a:gd name="connsiteX16" fmla="*/ 979272 w 1011138"/>
                <a:gd name="connsiteY16" fmla="*/ 435096 h 815038"/>
                <a:gd name="connsiteX17" fmla="*/ 987851 w 1011138"/>
                <a:gd name="connsiteY17" fmla="*/ 438773 h 815038"/>
                <a:gd name="connsiteX18" fmla="*/ 1009913 w 1011138"/>
                <a:gd name="connsiteY18" fmla="*/ 449803 h 815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11138" h="815038">
                  <a:moveTo>
                    <a:pt x="1011138" y="449803"/>
                  </a:moveTo>
                  <a:lnTo>
                    <a:pt x="1005010" y="578493"/>
                  </a:lnTo>
                  <a:lnTo>
                    <a:pt x="1003784" y="596878"/>
                  </a:lnTo>
                  <a:lnTo>
                    <a:pt x="1001333" y="634872"/>
                  </a:lnTo>
                  <a:lnTo>
                    <a:pt x="1000108" y="677769"/>
                  </a:lnTo>
                  <a:lnTo>
                    <a:pt x="998882" y="697379"/>
                  </a:lnTo>
                  <a:lnTo>
                    <a:pt x="997656" y="739050"/>
                  </a:lnTo>
                  <a:lnTo>
                    <a:pt x="996431" y="745178"/>
                  </a:lnTo>
                  <a:lnTo>
                    <a:pt x="996431" y="764788"/>
                  </a:lnTo>
                  <a:lnTo>
                    <a:pt x="993980" y="815039"/>
                  </a:lnTo>
                  <a:lnTo>
                    <a:pt x="992754" y="815039"/>
                  </a:lnTo>
                  <a:lnTo>
                    <a:pt x="962113" y="796654"/>
                  </a:lnTo>
                  <a:lnTo>
                    <a:pt x="0" y="219386"/>
                  </a:lnTo>
                  <a:lnTo>
                    <a:pt x="96824" y="0"/>
                  </a:lnTo>
                  <a:lnTo>
                    <a:pt x="328467" y="116434"/>
                  </a:lnTo>
                  <a:lnTo>
                    <a:pt x="601781" y="253704"/>
                  </a:lnTo>
                  <a:lnTo>
                    <a:pt x="979272" y="435096"/>
                  </a:lnTo>
                  <a:lnTo>
                    <a:pt x="987851" y="438773"/>
                  </a:lnTo>
                  <a:lnTo>
                    <a:pt x="1009913" y="449803"/>
                  </a:lnTo>
                  <a:close/>
                </a:path>
              </a:pathLst>
            </a:custGeom>
            <a:solidFill>
              <a:srgbClr val="B27946"/>
            </a:solidFill>
            <a:ln w="122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" name="Freeform: Shape 117">
              <a:extLst>
                <a:ext uri="{FF2B5EF4-FFF2-40B4-BE49-F238E27FC236}">
                  <a16:creationId xmlns="" xmlns:a16="http://schemas.microsoft.com/office/drawing/2014/main" id="{42DAB9E4-486C-41F1-8219-C5C20DDA03EB}"/>
                </a:ext>
              </a:extLst>
            </p:cNvPr>
            <p:cNvSpPr/>
            <p:nvPr/>
          </p:nvSpPr>
          <p:spPr>
            <a:xfrm>
              <a:off x="4148143" y="3740907"/>
              <a:ext cx="821864" cy="837478"/>
            </a:xfrm>
            <a:custGeom>
              <a:avLst/>
              <a:gdLst>
                <a:gd name="connsiteX0" fmla="*/ 709635 w 709635"/>
                <a:gd name="connsiteY0" fmla="*/ 663062 h 723116"/>
                <a:gd name="connsiteX1" fmla="*/ 433870 w 709635"/>
                <a:gd name="connsiteY1" fmla="*/ 723117 h 723116"/>
                <a:gd name="connsiteX2" fmla="*/ 425291 w 709635"/>
                <a:gd name="connsiteY2" fmla="*/ 710861 h 723116"/>
                <a:gd name="connsiteX3" fmla="*/ 247576 w 709635"/>
                <a:gd name="connsiteY3" fmla="*/ 441224 h 723116"/>
                <a:gd name="connsiteX4" fmla="*/ 113983 w 709635"/>
                <a:gd name="connsiteY4" fmla="*/ 254929 h 723116"/>
                <a:gd name="connsiteX5" fmla="*/ 0 w 709635"/>
                <a:gd name="connsiteY5" fmla="*/ 98050 h 723116"/>
                <a:gd name="connsiteX6" fmla="*/ 150751 w 709635"/>
                <a:gd name="connsiteY6" fmla="*/ 0 h 723116"/>
                <a:gd name="connsiteX7" fmla="*/ 708409 w 709635"/>
                <a:gd name="connsiteY7" fmla="*/ 663062 h 723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9635" h="723116">
                  <a:moveTo>
                    <a:pt x="709635" y="663062"/>
                  </a:moveTo>
                  <a:lnTo>
                    <a:pt x="433870" y="723117"/>
                  </a:lnTo>
                  <a:lnTo>
                    <a:pt x="425291" y="710861"/>
                  </a:lnTo>
                  <a:lnTo>
                    <a:pt x="247576" y="441224"/>
                  </a:lnTo>
                  <a:lnTo>
                    <a:pt x="113983" y="254929"/>
                  </a:lnTo>
                  <a:lnTo>
                    <a:pt x="0" y="98050"/>
                  </a:lnTo>
                  <a:lnTo>
                    <a:pt x="150751" y="0"/>
                  </a:lnTo>
                  <a:lnTo>
                    <a:pt x="708409" y="663062"/>
                  </a:lnTo>
                  <a:close/>
                </a:path>
              </a:pathLst>
            </a:custGeom>
            <a:solidFill>
              <a:srgbClr val="B27946"/>
            </a:solidFill>
            <a:ln w="122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" name="Freeform: Shape 119">
              <a:extLst>
                <a:ext uri="{FF2B5EF4-FFF2-40B4-BE49-F238E27FC236}">
                  <a16:creationId xmlns="" xmlns:a16="http://schemas.microsoft.com/office/drawing/2014/main" id="{31839370-B2AB-47ED-A8B2-A97D82CB40CD}"/>
                </a:ext>
              </a:extLst>
            </p:cNvPr>
            <p:cNvSpPr/>
            <p:nvPr/>
          </p:nvSpPr>
          <p:spPr>
            <a:xfrm>
              <a:off x="5604506" y="3919759"/>
              <a:ext cx="765086" cy="2948761"/>
            </a:xfrm>
            <a:custGeom>
              <a:avLst/>
              <a:gdLst>
                <a:gd name="connsiteX0" fmla="*/ 660610 w 660610"/>
                <a:gd name="connsiteY0" fmla="*/ 2718430 h 2718429"/>
                <a:gd name="connsiteX1" fmla="*/ 0 w 660610"/>
                <a:gd name="connsiteY1" fmla="*/ 2718430 h 2718429"/>
                <a:gd name="connsiteX2" fmla="*/ 35543 w 660610"/>
                <a:gd name="connsiteY2" fmla="*/ 1940159 h 2718429"/>
                <a:gd name="connsiteX3" fmla="*/ 35543 w 660610"/>
                <a:gd name="connsiteY3" fmla="*/ 1940159 h 2718429"/>
                <a:gd name="connsiteX4" fmla="*/ 35543 w 660610"/>
                <a:gd name="connsiteY4" fmla="*/ 1936483 h 2718429"/>
                <a:gd name="connsiteX5" fmla="*/ 39220 w 660610"/>
                <a:gd name="connsiteY5" fmla="*/ 1873976 h 2718429"/>
                <a:gd name="connsiteX6" fmla="*/ 40445 w 660610"/>
                <a:gd name="connsiteY6" fmla="*/ 1843335 h 2718429"/>
                <a:gd name="connsiteX7" fmla="*/ 40445 w 660610"/>
                <a:gd name="connsiteY7" fmla="*/ 1822500 h 2718429"/>
                <a:gd name="connsiteX8" fmla="*/ 41671 w 660610"/>
                <a:gd name="connsiteY8" fmla="*/ 1816372 h 2718429"/>
                <a:gd name="connsiteX9" fmla="*/ 42897 w 660610"/>
                <a:gd name="connsiteY9" fmla="*/ 1791859 h 2718429"/>
                <a:gd name="connsiteX10" fmla="*/ 63732 w 660610"/>
                <a:gd name="connsiteY10" fmla="*/ 1335928 h 2718429"/>
                <a:gd name="connsiteX11" fmla="*/ 63732 w 660610"/>
                <a:gd name="connsiteY11" fmla="*/ 1316318 h 2718429"/>
                <a:gd name="connsiteX12" fmla="*/ 64958 w 660610"/>
                <a:gd name="connsiteY12" fmla="*/ 1310190 h 2718429"/>
                <a:gd name="connsiteX13" fmla="*/ 66184 w 660610"/>
                <a:gd name="connsiteY13" fmla="*/ 1268519 h 2718429"/>
                <a:gd name="connsiteX14" fmla="*/ 67409 w 660610"/>
                <a:gd name="connsiteY14" fmla="*/ 1248909 h 2718429"/>
                <a:gd name="connsiteX15" fmla="*/ 68635 w 660610"/>
                <a:gd name="connsiteY15" fmla="*/ 1206012 h 2718429"/>
                <a:gd name="connsiteX16" fmla="*/ 71086 w 660610"/>
                <a:gd name="connsiteY16" fmla="*/ 1168018 h 2718429"/>
                <a:gd name="connsiteX17" fmla="*/ 72312 w 660610"/>
                <a:gd name="connsiteY17" fmla="*/ 1149633 h 2718429"/>
                <a:gd name="connsiteX18" fmla="*/ 78440 w 660610"/>
                <a:gd name="connsiteY18" fmla="*/ 1020943 h 2718429"/>
                <a:gd name="connsiteX19" fmla="*/ 77214 w 660610"/>
                <a:gd name="connsiteY19" fmla="*/ 1020943 h 2718429"/>
                <a:gd name="connsiteX20" fmla="*/ 123788 w 660610"/>
                <a:gd name="connsiteY20" fmla="*/ 0 h 2718429"/>
                <a:gd name="connsiteX21" fmla="*/ 528243 w 660610"/>
                <a:gd name="connsiteY21" fmla="*/ 0 h 2718429"/>
                <a:gd name="connsiteX22" fmla="*/ 547853 w 660610"/>
                <a:gd name="connsiteY22" fmla="*/ 411809 h 2718429"/>
                <a:gd name="connsiteX23" fmla="*/ 562560 w 660610"/>
                <a:gd name="connsiteY23" fmla="*/ 714537 h 2718429"/>
                <a:gd name="connsiteX24" fmla="*/ 567463 w 660610"/>
                <a:gd name="connsiteY24" fmla="*/ 801557 h 2718429"/>
                <a:gd name="connsiteX25" fmla="*/ 567463 w 660610"/>
                <a:gd name="connsiteY25" fmla="*/ 819941 h 2718429"/>
                <a:gd name="connsiteX26" fmla="*/ 571140 w 660610"/>
                <a:gd name="connsiteY26" fmla="*/ 882448 h 2718429"/>
                <a:gd name="connsiteX27" fmla="*/ 577268 w 660610"/>
                <a:gd name="connsiteY27" fmla="*/ 1024620 h 2718429"/>
                <a:gd name="connsiteX28" fmla="*/ 578493 w 660610"/>
                <a:gd name="connsiteY28" fmla="*/ 1038102 h 2718429"/>
                <a:gd name="connsiteX29" fmla="*/ 579719 w 660610"/>
                <a:gd name="connsiteY29" fmla="*/ 1063840 h 2718429"/>
                <a:gd name="connsiteX30" fmla="*/ 580945 w 660610"/>
                <a:gd name="connsiteY30" fmla="*/ 1087127 h 2718429"/>
                <a:gd name="connsiteX31" fmla="*/ 587073 w 660610"/>
                <a:gd name="connsiteY31" fmla="*/ 1217043 h 2718429"/>
                <a:gd name="connsiteX32" fmla="*/ 589524 w 660610"/>
                <a:gd name="connsiteY32" fmla="*/ 1262391 h 2718429"/>
                <a:gd name="connsiteX33" fmla="*/ 590750 w 660610"/>
                <a:gd name="connsiteY33" fmla="*/ 1283226 h 2718429"/>
                <a:gd name="connsiteX34" fmla="*/ 591975 w 660610"/>
                <a:gd name="connsiteY34" fmla="*/ 1318769 h 2718429"/>
                <a:gd name="connsiteX35" fmla="*/ 593201 w 660610"/>
                <a:gd name="connsiteY35" fmla="*/ 1338379 h 2718429"/>
                <a:gd name="connsiteX36" fmla="*/ 598103 w 660610"/>
                <a:gd name="connsiteY36" fmla="*/ 1430301 h 2718429"/>
                <a:gd name="connsiteX37" fmla="*/ 599329 w 660610"/>
                <a:gd name="connsiteY37" fmla="*/ 1452362 h 2718429"/>
                <a:gd name="connsiteX38" fmla="*/ 600555 w 660610"/>
                <a:gd name="connsiteY38" fmla="*/ 1478100 h 2718429"/>
                <a:gd name="connsiteX39" fmla="*/ 605457 w 660610"/>
                <a:gd name="connsiteY39" fmla="*/ 1584729 h 2718429"/>
                <a:gd name="connsiteX40" fmla="*/ 612811 w 660610"/>
                <a:gd name="connsiteY40" fmla="*/ 1746511 h 2718429"/>
                <a:gd name="connsiteX41" fmla="*/ 618939 w 660610"/>
                <a:gd name="connsiteY41" fmla="*/ 1877653 h 2718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60610" h="2718429">
                  <a:moveTo>
                    <a:pt x="660610" y="2718430"/>
                  </a:moveTo>
                  <a:lnTo>
                    <a:pt x="0" y="2718430"/>
                  </a:lnTo>
                  <a:lnTo>
                    <a:pt x="35543" y="1940159"/>
                  </a:lnTo>
                  <a:lnTo>
                    <a:pt x="35543" y="1940159"/>
                  </a:lnTo>
                  <a:lnTo>
                    <a:pt x="35543" y="1936483"/>
                  </a:lnTo>
                  <a:lnTo>
                    <a:pt x="39220" y="1873976"/>
                  </a:lnTo>
                  <a:lnTo>
                    <a:pt x="40445" y="1843335"/>
                  </a:lnTo>
                  <a:lnTo>
                    <a:pt x="40445" y="1822500"/>
                  </a:lnTo>
                  <a:lnTo>
                    <a:pt x="41671" y="1816372"/>
                  </a:lnTo>
                  <a:lnTo>
                    <a:pt x="42897" y="1791859"/>
                  </a:lnTo>
                  <a:lnTo>
                    <a:pt x="63732" y="1335928"/>
                  </a:lnTo>
                  <a:lnTo>
                    <a:pt x="63732" y="1316318"/>
                  </a:lnTo>
                  <a:lnTo>
                    <a:pt x="64958" y="1310190"/>
                  </a:lnTo>
                  <a:lnTo>
                    <a:pt x="66184" y="1268519"/>
                  </a:lnTo>
                  <a:lnTo>
                    <a:pt x="67409" y="1248909"/>
                  </a:lnTo>
                  <a:lnTo>
                    <a:pt x="68635" y="1206012"/>
                  </a:lnTo>
                  <a:lnTo>
                    <a:pt x="71086" y="1168018"/>
                  </a:lnTo>
                  <a:lnTo>
                    <a:pt x="72312" y="1149633"/>
                  </a:lnTo>
                  <a:lnTo>
                    <a:pt x="78440" y="1020943"/>
                  </a:lnTo>
                  <a:lnTo>
                    <a:pt x="77214" y="1020943"/>
                  </a:lnTo>
                  <a:lnTo>
                    <a:pt x="123788" y="0"/>
                  </a:lnTo>
                  <a:lnTo>
                    <a:pt x="528243" y="0"/>
                  </a:lnTo>
                  <a:lnTo>
                    <a:pt x="547853" y="411809"/>
                  </a:lnTo>
                  <a:lnTo>
                    <a:pt x="562560" y="714537"/>
                  </a:lnTo>
                  <a:lnTo>
                    <a:pt x="567463" y="801557"/>
                  </a:lnTo>
                  <a:lnTo>
                    <a:pt x="567463" y="819941"/>
                  </a:lnTo>
                  <a:lnTo>
                    <a:pt x="571140" y="882448"/>
                  </a:lnTo>
                  <a:lnTo>
                    <a:pt x="577268" y="1024620"/>
                  </a:lnTo>
                  <a:lnTo>
                    <a:pt x="578493" y="1038102"/>
                  </a:lnTo>
                  <a:lnTo>
                    <a:pt x="579719" y="1063840"/>
                  </a:lnTo>
                  <a:lnTo>
                    <a:pt x="580945" y="1087127"/>
                  </a:lnTo>
                  <a:lnTo>
                    <a:pt x="587073" y="1217043"/>
                  </a:lnTo>
                  <a:lnTo>
                    <a:pt x="589524" y="1262391"/>
                  </a:lnTo>
                  <a:lnTo>
                    <a:pt x="590750" y="1283226"/>
                  </a:lnTo>
                  <a:lnTo>
                    <a:pt x="591975" y="1318769"/>
                  </a:lnTo>
                  <a:lnTo>
                    <a:pt x="593201" y="1338379"/>
                  </a:lnTo>
                  <a:lnTo>
                    <a:pt x="598103" y="1430301"/>
                  </a:lnTo>
                  <a:lnTo>
                    <a:pt x="599329" y="1452362"/>
                  </a:lnTo>
                  <a:lnTo>
                    <a:pt x="600555" y="1478100"/>
                  </a:lnTo>
                  <a:lnTo>
                    <a:pt x="605457" y="1584729"/>
                  </a:lnTo>
                  <a:lnTo>
                    <a:pt x="612811" y="1746511"/>
                  </a:lnTo>
                  <a:lnTo>
                    <a:pt x="618939" y="1877653"/>
                  </a:lnTo>
                  <a:close/>
                </a:path>
              </a:pathLst>
            </a:custGeom>
            <a:solidFill>
              <a:srgbClr val="B27946"/>
            </a:solidFill>
            <a:ln w="122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" name="Freeform: Shape 120">
              <a:extLst>
                <a:ext uri="{FF2B5EF4-FFF2-40B4-BE49-F238E27FC236}">
                  <a16:creationId xmlns="" xmlns:a16="http://schemas.microsoft.com/office/drawing/2014/main" id="{352F2CCA-8712-4BF5-9C6D-BB81DC87AF96}"/>
                </a:ext>
              </a:extLst>
            </p:cNvPr>
            <p:cNvSpPr/>
            <p:nvPr/>
          </p:nvSpPr>
          <p:spPr>
            <a:xfrm>
              <a:off x="5638571" y="5085131"/>
              <a:ext cx="56777" cy="440031"/>
            </a:xfrm>
            <a:custGeom>
              <a:avLst/>
              <a:gdLst>
                <a:gd name="connsiteX0" fmla="*/ 49025 w 49024"/>
                <a:gd name="connsiteY0" fmla="*/ 14707 h 379942"/>
                <a:gd name="connsiteX1" fmla="*/ 42897 w 49024"/>
                <a:gd name="connsiteY1" fmla="*/ 143398 h 379942"/>
                <a:gd name="connsiteX2" fmla="*/ 41671 w 49024"/>
                <a:gd name="connsiteY2" fmla="*/ 161782 h 379942"/>
                <a:gd name="connsiteX3" fmla="*/ 39220 w 49024"/>
                <a:gd name="connsiteY3" fmla="*/ 199776 h 379942"/>
                <a:gd name="connsiteX4" fmla="*/ 37994 w 49024"/>
                <a:gd name="connsiteY4" fmla="*/ 242673 h 379942"/>
                <a:gd name="connsiteX5" fmla="*/ 36769 w 49024"/>
                <a:gd name="connsiteY5" fmla="*/ 262283 h 379942"/>
                <a:gd name="connsiteX6" fmla="*/ 35543 w 49024"/>
                <a:gd name="connsiteY6" fmla="*/ 303954 h 379942"/>
                <a:gd name="connsiteX7" fmla="*/ 34317 w 49024"/>
                <a:gd name="connsiteY7" fmla="*/ 310082 h 379942"/>
                <a:gd name="connsiteX8" fmla="*/ 34317 w 49024"/>
                <a:gd name="connsiteY8" fmla="*/ 329692 h 379942"/>
                <a:gd name="connsiteX9" fmla="*/ 31866 w 49024"/>
                <a:gd name="connsiteY9" fmla="*/ 379943 h 379942"/>
                <a:gd name="connsiteX10" fmla="*/ 30641 w 49024"/>
                <a:gd name="connsiteY10" fmla="*/ 379943 h 379942"/>
                <a:gd name="connsiteX11" fmla="*/ 0 w 49024"/>
                <a:gd name="connsiteY11" fmla="*/ 361558 h 379942"/>
                <a:gd name="connsiteX12" fmla="*/ 1226 w 49024"/>
                <a:gd name="connsiteY12" fmla="*/ 329692 h 379942"/>
                <a:gd name="connsiteX13" fmla="*/ 2451 w 49024"/>
                <a:gd name="connsiteY13" fmla="*/ 310082 h 379942"/>
                <a:gd name="connsiteX14" fmla="*/ 2451 w 49024"/>
                <a:gd name="connsiteY14" fmla="*/ 303954 h 379942"/>
                <a:gd name="connsiteX15" fmla="*/ 4902 w 49024"/>
                <a:gd name="connsiteY15" fmla="*/ 262283 h 379942"/>
                <a:gd name="connsiteX16" fmla="*/ 6128 w 49024"/>
                <a:gd name="connsiteY16" fmla="*/ 242673 h 379942"/>
                <a:gd name="connsiteX17" fmla="*/ 7354 w 49024"/>
                <a:gd name="connsiteY17" fmla="*/ 199776 h 379942"/>
                <a:gd name="connsiteX18" fmla="*/ 9805 w 49024"/>
                <a:gd name="connsiteY18" fmla="*/ 161782 h 379942"/>
                <a:gd name="connsiteX19" fmla="*/ 9805 w 49024"/>
                <a:gd name="connsiteY19" fmla="*/ 143398 h 379942"/>
                <a:gd name="connsiteX20" fmla="*/ 15933 w 49024"/>
                <a:gd name="connsiteY20" fmla="*/ 14707 h 379942"/>
                <a:gd name="connsiteX21" fmla="*/ 15933 w 49024"/>
                <a:gd name="connsiteY21" fmla="*/ 14707 h 379942"/>
                <a:gd name="connsiteX22" fmla="*/ 17159 w 49024"/>
                <a:gd name="connsiteY22" fmla="*/ 0 h 379942"/>
                <a:gd name="connsiteX23" fmla="*/ 25738 w 49024"/>
                <a:gd name="connsiteY23" fmla="*/ 3677 h 379942"/>
                <a:gd name="connsiteX24" fmla="*/ 47799 w 49024"/>
                <a:gd name="connsiteY24" fmla="*/ 14707 h 37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9024" h="379942">
                  <a:moveTo>
                    <a:pt x="49025" y="14707"/>
                  </a:moveTo>
                  <a:lnTo>
                    <a:pt x="42897" y="143398"/>
                  </a:lnTo>
                  <a:lnTo>
                    <a:pt x="41671" y="161782"/>
                  </a:lnTo>
                  <a:lnTo>
                    <a:pt x="39220" y="199776"/>
                  </a:lnTo>
                  <a:lnTo>
                    <a:pt x="37994" y="242673"/>
                  </a:lnTo>
                  <a:lnTo>
                    <a:pt x="36769" y="262283"/>
                  </a:lnTo>
                  <a:lnTo>
                    <a:pt x="35543" y="303954"/>
                  </a:lnTo>
                  <a:lnTo>
                    <a:pt x="34317" y="310082"/>
                  </a:lnTo>
                  <a:lnTo>
                    <a:pt x="34317" y="329692"/>
                  </a:lnTo>
                  <a:lnTo>
                    <a:pt x="31866" y="379943"/>
                  </a:lnTo>
                  <a:lnTo>
                    <a:pt x="30641" y="379943"/>
                  </a:lnTo>
                  <a:lnTo>
                    <a:pt x="0" y="361558"/>
                  </a:lnTo>
                  <a:lnTo>
                    <a:pt x="1226" y="329692"/>
                  </a:lnTo>
                  <a:lnTo>
                    <a:pt x="2451" y="310082"/>
                  </a:lnTo>
                  <a:lnTo>
                    <a:pt x="2451" y="303954"/>
                  </a:lnTo>
                  <a:lnTo>
                    <a:pt x="4902" y="262283"/>
                  </a:lnTo>
                  <a:lnTo>
                    <a:pt x="6128" y="242673"/>
                  </a:lnTo>
                  <a:lnTo>
                    <a:pt x="7354" y="199776"/>
                  </a:lnTo>
                  <a:lnTo>
                    <a:pt x="9805" y="161782"/>
                  </a:lnTo>
                  <a:lnTo>
                    <a:pt x="9805" y="143398"/>
                  </a:lnTo>
                  <a:lnTo>
                    <a:pt x="15933" y="14707"/>
                  </a:lnTo>
                  <a:lnTo>
                    <a:pt x="15933" y="14707"/>
                  </a:lnTo>
                  <a:lnTo>
                    <a:pt x="17159" y="0"/>
                  </a:lnTo>
                  <a:lnTo>
                    <a:pt x="25738" y="3677"/>
                  </a:lnTo>
                  <a:lnTo>
                    <a:pt x="47799" y="14707"/>
                  </a:lnTo>
                  <a:close/>
                </a:path>
              </a:pathLst>
            </a:custGeom>
            <a:solidFill>
              <a:srgbClr val="754C29"/>
            </a:solidFill>
            <a:ln w="122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2" name="Freeform: Shape 122">
              <a:extLst>
                <a:ext uri="{FF2B5EF4-FFF2-40B4-BE49-F238E27FC236}">
                  <a16:creationId xmlns="" xmlns:a16="http://schemas.microsoft.com/office/drawing/2014/main" id="{B2DCD19A-688B-40B1-839D-7ADEA7B3BC0C}"/>
                </a:ext>
              </a:extLst>
            </p:cNvPr>
            <p:cNvSpPr/>
            <p:nvPr/>
          </p:nvSpPr>
          <p:spPr>
            <a:xfrm>
              <a:off x="5651347" y="5122037"/>
              <a:ext cx="654368" cy="908451"/>
            </a:xfrm>
            <a:custGeom>
              <a:avLst/>
              <a:gdLst>
                <a:gd name="connsiteX0" fmla="*/ 565012 w 565011"/>
                <a:gd name="connsiteY0" fmla="*/ 546627 h 784398"/>
                <a:gd name="connsiteX1" fmla="*/ 565012 w 565011"/>
                <a:gd name="connsiteY1" fmla="*/ 546627 h 784398"/>
                <a:gd name="connsiteX2" fmla="*/ 0 w 565011"/>
                <a:gd name="connsiteY2" fmla="*/ 784398 h 784398"/>
                <a:gd name="connsiteX3" fmla="*/ 1226 w 565011"/>
                <a:gd name="connsiteY3" fmla="*/ 778270 h 784398"/>
                <a:gd name="connsiteX4" fmla="*/ 2451 w 565011"/>
                <a:gd name="connsiteY4" fmla="*/ 753758 h 784398"/>
                <a:gd name="connsiteX5" fmla="*/ 23287 w 565011"/>
                <a:gd name="connsiteY5" fmla="*/ 297826 h 784398"/>
                <a:gd name="connsiteX6" fmla="*/ 538048 w 565011"/>
                <a:gd name="connsiteY6" fmla="*/ 0 h 784398"/>
                <a:gd name="connsiteX7" fmla="*/ 539274 w 565011"/>
                <a:gd name="connsiteY7" fmla="*/ 25738 h 784398"/>
                <a:gd name="connsiteX8" fmla="*/ 540499 w 565011"/>
                <a:gd name="connsiteY8" fmla="*/ 49025 h 784398"/>
                <a:gd name="connsiteX9" fmla="*/ 546628 w 565011"/>
                <a:gd name="connsiteY9" fmla="*/ 178941 h 784398"/>
                <a:gd name="connsiteX10" fmla="*/ 549079 w 565011"/>
                <a:gd name="connsiteY10" fmla="*/ 224289 h 784398"/>
                <a:gd name="connsiteX11" fmla="*/ 550304 w 565011"/>
                <a:gd name="connsiteY11" fmla="*/ 245124 h 784398"/>
                <a:gd name="connsiteX12" fmla="*/ 551530 w 565011"/>
                <a:gd name="connsiteY12" fmla="*/ 280668 h 784398"/>
                <a:gd name="connsiteX13" fmla="*/ 552756 w 565011"/>
                <a:gd name="connsiteY13" fmla="*/ 300277 h 784398"/>
                <a:gd name="connsiteX14" fmla="*/ 557658 w 565011"/>
                <a:gd name="connsiteY14" fmla="*/ 392199 h 784398"/>
                <a:gd name="connsiteX15" fmla="*/ 558884 w 565011"/>
                <a:gd name="connsiteY15" fmla="*/ 414260 h 784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65011" h="784398">
                  <a:moveTo>
                    <a:pt x="565012" y="546627"/>
                  </a:moveTo>
                  <a:lnTo>
                    <a:pt x="565012" y="546627"/>
                  </a:lnTo>
                  <a:lnTo>
                    <a:pt x="0" y="784398"/>
                  </a:lnTo>
                  <a:lnTo>
                    <a:pt x="1226" y="778270"/>
                  </a:lnTo>
                  <a:lnTo>
                    <a:pt x="2451" y="753758"/>
                  </a:lnTo>
                  <a:lnTo>
                    <a:pt x="23287" y="297826"/>
                  </a:lnTo>
                  <a:lnTo>
                    <a:pt x="538048" y="0"/>
                  </a:lnTo>
                  <a:lnTo>
                    <a:pt x="539274" y="25738"/>
                  </a:lnTo>
                  <a:lnTo>
                    <a:pt x="540499" y="49025"/>
                  </a:lnTo>
                  <a:lnTo>
                    <a:pt x="546628" y="178941"/>
                  </a:lnTo>
                  <a:lnTo>
                    <a:pt x="549079" y="224289"/>
                  </a:lnTo>
                  <a:lnTo>
                    <a:pt x="550304" y="245124"/>
                  </a:lnTo>
                  <a:lnTo>
                    <a:pt x="551530" y="280668"/>
                  </a:lnTo>
                  <a:lnTo>
                    <a:pt x="552756" y="300277"/>
                  </a:lnTo>
                  <a:lnTo>
                    <a:pt x="557658" y="392199"/>
                  </a:lnTo>
                  <a:lnTo>
                    <a:pt x="558884" y="414260"/>
                  </a:lnTo>
                  <a:close/>
                </a:path>
              </a:pathLst>
            </a:custGeom>
            <a:solidFill>
              <a:srgbClr val="754C29"/>
            </a:solidFill>
            <a:ln w="122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3" name="Freeform: Shape 123">
              <a:extLst>
                <a:ext uri="{FF2B5EF4-FFF2-40B4-BE49-F238E27FC236}">
                  <a16:creationId xmlns="" xmlns:a16="http://schemas.microsoft.com/office/drawing/2014/main" id="{56900719-F0AB-4744-B2D1-5C87D0089C8C}"/>
                </a:ext>
              </a:extLst>
            </p:cNvPr>
            <p:cNvSpPr/>
            <p:nvPr/>
          </p:nvSpPr>
          <p:spPr>
            <a:xfrm>
              <a:off x="5652767" y="4811177"/>
              <a:ext cx="1389645" cy="1212214"/>
            </a:xfrm>
            <a:custGeom>
              <a:avLst/>
              <a:gdLst>
                <a:gd name="connsiteX0" fmla="*/ 1199884 w 1199883"/>
                <a:gd name="connsiteY0" fmla="*/ 0 h 1046681"/>
                <a:gd name="connsiteX1" fmla="*/ 1198658 w 1199883"/>
                <a:gd name="connsiteY1" fmla="*/ 2451 h 1046681"/>
                <a:gd name="connsiteX2" fmla="*/ 1180274 w 1199883"/>
                <a:gd name="connsiteY2" fmla="*/ 101727 h 1046681"/>
                <a:gd name="connsiteX3" fmla="*/ 908186 w 1199883"/>
                <a:gd name="connsiteY3" fmla="*/ 452254 h 1046681"/>
                <a:gd name="connsiteX4" fmla="*/ 908186 w 1199883"/>
                <a:gd name="connsiteY4" fmla="*/ 453480 h 1046681"/>
                <a:gd name="connsiteX5" fmla="*/ 893478 w 1199883"/>
                <a:gd name="connsiteY5" fmla="*/ 462060 h 1046681"/>
                <a:gd name="connsiteX6" fmla="*/ 826069 w 1199883"/>
                <a:gd name="connsiteY6" fmla="*/ 507407 h 1046681"/>
                <a:gd name="connsiteX7" fmla="*/ 824844 w 1199883"/>
                <a:gd name="connsiteY7" fmla="*/ 507407 h 1046681"/>
                <a:gd name="connsiteX8" fmla="*/ 557658 w 1199883"/>
                <a:gd name="connsiteY8" fmla="*/ 682672 h 1046681"/>
                <a:gd name="connsiteX9" fmla="*/ 469413 w 1199883"/>
                <a:gd name="connsiteY9" fmla="*/ 740276 h 1046681"/>
                <a:gd name="connsiteX10" fmla="*/ 316210 w 1199883"/>
                <a:gd name="connsiteY10" fmla="*/ 839551 h 1046681"/>
                <a:gd name="connsiteX11" fmla="*/ 0 w 1199883"/>
                <a:gd name="connsiteY11" fmla="*/ 1046681 h 1046681"/>
                <a:gd name="connsiteX12" fmla="*/ 1226 w 1199883"/>
                <a:gd name="connsiteY12" fmla="*/ 1022169 h 1046681"/>
                <a:gd name="connsiteX13" fmla="*/ 22061 w 1199883"/>
                <a:gd name="connsiteY13" fmla="*/ 566238 h 1046681"/>
                <a:gd name="connsiteX14" fmla="*/ 296601 w 1199883"/>
                <a:gd name="connsiteY14" fmla="*/ 433870 h 1046681"/>
                <a:gd name="connsiteX15" fmla="*/ 539274 w 1199883"/>
                <a:gd name="connsiteY15" fmla="*/ 317436 h 1046681"/>
                <a:gd name="connsiteX16" fmla="*/ 561335 w 1199883"/>
                <a:gd name="connsiteY16" fmla="*/ 307631 h 1046681"/>
                <a:gd name="connsiteX17" fmla="*/ 824844 w 1199883"/>
                <a:gd name="connsiteY17" fmla="*/ 180167 h 1046681"/>
                <a:gd name="connsiteX18" fmla="*/ 947406 w 1199883"/>
                <a:gd name="connsiteY18" fmla="*/ 121337 h 1046681"/>
                <a:gd name="connsiteX19" fmla="*/ 1194982 w 1199883"/>
                <a:gd name="connsiteY19" fmla="*/ 2451 h 1046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99883" h="1046681">
                  <a:moveTo>
                    <a:pt x="1199884" y="0"/>
                  </a:moveTo>
                  <a:lnTo>
                    <a:pt x="1198658" y="2451"/>
                  </a:lnTo>
                  <a:lnTo>
                    <a:pt x="1180274" y="101727"/>
                  </a:lnTo>
                  <a:lnTo>
                    <a:pt x="908186" y="452254"/>
                  </a:lnTo>
                  <a:lnTo>
                    <a:pt x="908186" y="453480"/>
                  </a:lnTo>
                  <a:lnTo>
                    <a:pt x="893478" y="462060"/>
                  </a:lnTo>
                  <a:lnTo>
                    <a:pt x="826069" y="507407"/>
                  </a:lnTo>
                  <a:lnTo>
                    <a:pt x="824844" y="507407"/>
                  </a:lnTo>
                  <a:lnTo>
                    <a:pt x="557658" y="682672"/>
                  </a:lnTo>
                  <a:lnTo>
                    <a:pt x="469413" y="740276"/>
                  </a:lnTo>
                  <a:lnTo>
                    <a:pt x="316210" y="839551"/>
                  </a:lnTo>
                  <a:lnTo>
                    <a:pt x="0" y="1046681"/>
                  </a:lnTo>
                  <a:lnTo>
                    <a:pt x="1226" y="1022169"/>
                  </a:lnTo>
                  <a:lnTo>
                    <a:pt x="22061" y="566238"/>
                  </a:lnTo>
                  <a:lnTo>
                    <a:pt x="296601" y="433870"/>
                  </a:lnTo>
                  <a:lnTo>
                    <a:pt x="539274" y="317436"/>
                  </a:lnTo>
                  <a:lnTo>
                    <a:pt x="561335" y="307631"/>
                  </a:lnTo>
                  <a:lnTo>
                    <a:pt x="824844" y="180167"/>
                  </a:lnTo>
                  <a:lnTo>
                    <a:pt x="947406" y="121337"/>
                  </a:lnTo>
                  <a:lnTo>
                    <a:pt x="1194982" y="2451"/>
                  </a:lnTo>
                  <a:close/>
                </a:path>
              </a:pathLst>
            </a:custGeom>
            <a:solidFill>
              <a:srgbClr val="B27946"/>
            </a:solidFill>
            <a:ln w="122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4" name="Freeform: Shape 124">
              <a:extLst>
                <a:ext uri="{FF2B5EF4-FFF2-40B4-BE49-F238E27FC236}">
                  <a16:creationId xmlns="" xmlns:a16="http://schemas.microsoft.com/office/drawing/2014/main" id="{70695A74-8C55-4FA2-8A8C-76FF3311CAAD}"/>
                </a:ext>
              </a:extLst>
            </p:cNvPr>
            <p:cNvSpPr/>
            <p:nvPr/>
          </p:nvSpPr>
          <p:spPr>
            <a:xfrm>
              <a:off x="7343338" y="3912663"/>
              <a:ext cx="325055" cy="574878"/>
            </a:xfrm>
            <a:custGeom>
              <a:avLst/>
              <a:gdLst>
                <a:gd name="connsiteX0" fmla="*/ 280667 w 280667"/>
                <a:gd name="connsiteY0" fmla="*/ 0 h 496376"/>
                <a:gd name="connsiteX1" fmla="*/ 212033 w 280667"/>
                <a:gd name="connsiteY1" fmla="*/ 328467 h 496376"/>
                <a:gd name="connsiteX2" fmla="*/ 0 w 280667"/>
                <a:gd name="connsiteY2" fmla="*/ 496377 h 496376"/>
                <a:gd name="connsiteX3" fmla="*/ 0 w 280667"/>
                <a:gd name="connsiteY3" fmla="*/ 496377 h 496376"/>
                <a:gd name="connsiteX4" fmla="*/ 131141 w 280667"/>
                <a:gd name="connsiteY4" fmla="*/ 88245 h 49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0667" h="496376">
                  <a:moveTo>
                    <a:pt x="280667" y="0"/>
                  </a:moveTo>
                  <a:lnTo>
                    <a:pt x="212033" y="328467"/>
                  </a:lnTo>
                  <a:lnTo>
                    <a:pt x="0" y="496377"/>
                  </a:lnTo>
                  <a:lnTo>
                    <a:pt x="0" y="496377"/>
                  </a:lnTo>
                  <a:lnTo>
                    <a:pt x="131141" y="88245"/>
                  </a:lnTo>
                  <a:close/>
                </a:path>
              </a:pathLst>
            </a:custGeom>
            <a:solidFill>
              <a:srgbClr val="B27946"/>
            </a:solidFill>
            <a:ln w="122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Freeform: Shape 125">
              <a:extLst>
                <a:ext uri="{FF2B5EF4-FFF2-40B4-BE49-F238E27FC236}">
                  <a16:creationId xmlns="" xmlns:a16="http://schemas.microsoft.com/office/drawing/2014/main" id="{ABE98941-C7B8-47AD-AA88-27550C24D4D9}"/>
                </a:ext>
              </a:extLst>
            </p:cNvPr>
            <p:cNvSpPr/>
            <p:nvPr/>
          </p:nvSpPr>
          <p:spPr>
            <a:xfrm>
              <a:off x="7343338" y="4146871"/>
              <a:ext cx="109297" cy="340669"/>
            </a:xfrm>
            <a:custGeom>
              <a:avLst/>
              <a:gdLst>
                <a:gd name="connsiteX0" fmla="*/ 94373 w 94372"/>
                <a:gd name="connsiteY0" fmla="*/ 0 h 294149"/>
                <a:gd name="connsiteX1" fmla="*/ 80891 w 94372"/>
                <a:gd name="connsiteY1" fmla="*/ 42897 h 294149"/>
                <a:gd name="connsiteX2" fmla="*/ 0 w 94372"/>
                <a:gd name="connsiteY2" fmla="*/ 294149 h 294149"/>
                <a:gd name="connsiteX3" fmla="*/ 0 w 94372"/>
                <a:gd name="connsiteY3" fmla="*/ 294149 h 294149"/>
                <a:gd name="connsiteX4" fmla="*/ 52702 w 94372"/>
                <a:gd name="connsiteY4" fmla="*/ 25738 h 29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372" h="294149">
                  <a:moveTo>
                    <a:pt x="94373" y="0"/>
                  </a:moveTo>
                  <a:lnTo>
                    <a:pt x="80891" y="42897"/>
                  </a:lnTo>
                  <a:lnTo>
                    <a:pt x="0" y="294149"/>
                  </a:lnTo>
                  <a:lnTo>
                    <a:pt x="0" y="294149"/>
                  </a:lnTo>
                  <a:lnTo>
                    <a:pt x="52702" y="25738"/>
                  </a:lnTo>
                  <a:close/>
                </a:path>
              </a:pathLst>
            </a:custGeom>
            <a:solidFill>
              <a:srgbClr val="754C29"/>
            </a:solidFill>
            <a:ln w="122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6" name="Freeform: Shape 126">
              <a:extLst>
                <a:ext uri="{FF2B5EF4-FFF2-40B4-BE49-F238E27FC236}">
                  <a16:creationId xmlns="" xmlns:a16="http://schemas.microsoft.com/office/drawing/2014/main" id="{6AD8B10A-EAB4-4DA0-910C-96F048BD2FAD}"/>
                </a:ext>
              </a:extLst>
            </p:cNvPr>
            <p:cNvSpPr/>
            <p:nvPr/>
          </p:nvSpPr>
          <p:spPr>
            <a:xfrm>
              <a:off x="4636436" y="4508833"/>
              <a:ext cx="333572" cy="207239"/>
            </a:xfrm>
            <a:custGeom>
              <a:avLst/>
              <a:gdLst>
                <a:gd name="connsiteX0" fmla="*/ 288021 w 288021"/>
                <a:gd name="connsiteY0" fmla="*/ 0 h 178940"/>
                <a:gd name="connsiteX1" fmla="*/ 288021 w 288021"/>
                <a:gd name="connsiteY1" fmla="*/ 0 h 178940"/>
                <a:gd name="connsiteX2" fmla="*/ 231643 w 288021"/>
                <a:gd name="connsiteY2" fmla="*/ 178941 h 178940"/>
                <a:gd name="connsiteX3" fmla="*/ 0 w 288021"/>
                <a:gd name="connsiteY3" fmla="*/ 62507 h 178940"/>
                <a:gd name="connsiteX4" fmla="*/ 12256 w 288021"/>
                <a:gd name="connsiteY4" fmla="*/ 60055 h 178940"/>
                <a:gd name="connsiteX5" fmla="*/ 288021 w 288021"/>
                <a:gd name="connsiteY5" fmla="*/ 0 h 178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021" h="178940">
                  <a:moveTo>
                    <a:pt x="288021" y="0"/>
                  </a:moveTo>
                  <a:lnTo>
                    <a:pt x="288021" y="0"/>
                  </a:lnTo>
                  <a:lnTo>
                    <a:pt x="231643" y="178941"/>
                  </a:lnTo>
                  <a:lnTo>
                    <a:pt x="0" y="62507"/>
                  </a:lnTo>
                  <a:lnTo>
                    <a:pt x="12256" y="60055"/>
                  </a:lnTo>
                  <a:lnTo>
                    <a:pt x="288021" y="0"/>
                  </a:lnTo>
                  <a:close/>
                </a:path>
              </a:pathLst>
            </a:custGeom>
            <a:solidFill>
              <a:srgbClr val="754C29"/>
            </a:solidFill>
            <a:ln w="122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7" name="Freeform: Shape 128">
              <a:extLst>
                <a:ext uri="{FF2B5EF4-FFF2-40B4-BE49-F238E27FC236}">
                  <a16:creationId xmlns="" xmlns:a16="http://schemas.microsoft.com/office/drawing/2014/main" id="{2AF161CF-B026-472F-85BD-D2EA4A39AA66}"/>
                </a:ext>
              </a:extLst>
            </p:cNvPr>
            <p:cNvSpPr/>
            <p:nvPr/>
          </p:nvSpPr>
          <p:spPr>
            <a:xfrm>
              <a:off x="6239000" y="4109966"/>
              <a:ext cx="555006" cy="637335"/>
            </a:xfrm>
            <a:custGeom>
              <a:avLst/>
              <a:gdLst>
                <a:gd name="connsiteX0" fmla="*/ 479218 w 479218"/>
                <a:gd name="connsiteY0" fmla="*/ 138495 h 550304"/>
                <a:gd name="connsiteX1" fmla="*/ 26964 w 479218"/>
                <a:gd name="connsiteY1" fmla="*/ 540499 h 550304"/>
                <a:gd name="connsiteX2" fmla="*/ 14708 w 479218"/>
                <a:gd name="connsiteY2" fmla="*/ 550304 h 550304"/>
                <a:gd name="connsiteX3" fmla="*/ 0 w 479218"/>
                <a:gd name="connsiteY3" fmla="*/ 247576 h 550304"/>
                <a:gd name="connsiteX4" fmla="*/ 12256 w 479218"/>
                <a:gd name="connsiteY4" fmla="*/ 240222 h 550304"/>
                <a:gd name="connsiteX5" fmla="*/ 85794 w 479218"/>
                <a:gd name="connsiteY5" fmla="*/ 196100 h 550304"/>
                <a:gd name="connsiteX6" fmla="*/ 257381 w 479218"/>
                <a:gd name="connsiteY6" fmla="*/ 89470 h 550304"/>
                <a:gd name="connsiteX7" fmla="*/ 268412 w 479218"/>
                <a:gd name="connsiteY7" fmla="*/ 82117 h 550304"/>
                <a:gd name="connsiteX8" fmla="*/ 403230 w 479218"/>
                <a:gd name="connsiteY8" fmla="*/ 0 h 550304"/>
                <a:gd name="connsiteX9" fmla="*/ 403230 w 479218"/>
                <a:gd name="connsiteY9" fmla="*/ 0 h 550304"/>
                <a:gd name="connsiteX10" fmla="*/ 403230 w 479218"/>
                <a:gd name="connsiteY10" fmla="*/ 0 h 550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79218" h="550304">
                  <a:moveTo>
                    <a:pt x="479218" y="138495"/>
                  </a:moveTo>
                  <a:lnTo>
                    <a:pt x="26964" y="540499"/>
                  </a:lnTo>
                  <a:lnTo>
                    <a:pt x="14708" y="550304"/>
                  </a:lnTo>
                  <a:lnTo>
                    <a:pt x="0" y="247576"/>
                  </a:lnTo>
                  <a:lnTo>
                    <a:pt x="12256" y="240222"/>
                  </a:lnTo>
                  <a:lnTo>
                    <a:pt x="85794" y="196100"/>
                  </a:lnTo>
                  <a:lnTo>
                    <a:pt x="257381" y="89470"/>
                  </a:lnTo>
                  <a:lnTo>
                    <a:pt x="268412" y="82117"/>
                  </a:lnTo>
                  <a:lnTo>
                    <a:pt x="403230" y="0"/>
                  </a:lnTo>
                  <a:lnTo>
                    <a:pt x="403230" y="0"/>
                  </a:lnTo>
                  <a:lnTo>
                    <a:pt x="403230" y="0"/>
                  </a:lnTo>
                  <a:close/>
                </a:path>
              </a:pathLst>
            </a:custGeom>
            <a:solidFill>
              <a:srgbClr val="B27946"/>
            </a:solidFill>
            <a:ln w="122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" name="Freeform: Shape 132">
              <a:extLst>
                <a:ext uri="{FF2B5EF4-FFF2-40B4-BE49-F238E27FC236}">
                  <a16:creationId xmlns="" xmlns:a16="http://schemas.microsoft.com/office/drawing/2014/main" id="{B4689943-684F-43C1-85A9-F81122F24E5F}"/>
                </a:ext>
              </a:extLst>
            </p:cNvPr>
            <p:cNvSpPr/>
            <p:nvPr/>
          </p:nvSpPr>
          <p:spPr>
            <a:xfrm>
              <a:off x="6608060" y="4814016"/>
              <a:ext cx="432933" cy="584816"/>
            </a:xfrm>
            <a:custGeom>
              <a:avLst/>
              <a:gdLst>
                <a:gd name="connsiteX0" fmla="*/ 373815 w 373814"/>
                <a:gd name="connsiteY0" fmla="*/ 0 h 504956"/>
                <a:gd name="connsiteX1" fmla="*/ 355430 w 373814"/>
                <a:gd name="connsiteY1" fmla="*/ 99275 h 504956"/>
                <a:gd name="connsiteX2" fmla="*/ 83343 w 373814"/>
                <a:gd name="connsiteY2" fmla="*/ 449803 h 504956"/>
                <a:gd name="connsiteX3" fmla="*/ 83343 w 373814"/>
                <a:gd name="connsiteY3" fmla="*/ 451029 h 504956"/>
                <a:gd name="connsiteX4" fmla="*/ 68635 w 373814"/>
                <a:gd name="connsiteY4" fmla="*/ 459608 h 504956"/>
                <a:gd name="connsiteX5" fmla="*/ 1226 w 373814"/>
                <a:gd name="connsiteY5" fmla="*/ 504956 h 504956"/>
                <a:gd name="connsiteX6" fmla="*/ 0 w 373814"/>
                <a:gd name="connsiteY6" fmla="*/ 504956 h 504956"/>
                <a:gd name="connsiteX7" fmla="*/ 40446 w 373814"/>
                <a:gd name="connsiteY7" fmla="*/ 158105 h 504956"/>
                <a:gd name="connsiteX8" fmla="*/ 122562 w 373814"/>
                <a:gd name="connsiteY8" fmla="*/ 118885 h 504956"/>
                <a:gd name="connsiteX9" fmla="*/ 370138 w 373814"/>
                <a:gd name="connsiteY9" fmla="*/ 0 h 504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73814" h="504956">
                  <a:moveTo>
                    <a:pt x="373815" y="0"/>
                  </a:moveTo>
                  <a:lnTo>
                    <a:pt x="355430" y="99275"/>
                  </a:lnTo>
                  <a:lnTo>
                    <a:pt x="83343" y="449803"/>
                  </a:lnTo>
                  <a:lnTo>
                    <a:pt x="83343" y="451029"/>
                  </a:lnTo>
                  <a:lnTo>
                    <a:pt x="68635" y="459608"/>
                  </a:lnTo>
                  <a:lnTo>
                    <a:pt x="1226" y="504956"/>
                  </a:lnTo>
                  <a:lnTo>
                    <a:pt x="0" y="504956"/>
                  </a:lnTo>
                  <a:lnTo>
                    <a:pt x="40446" y="158105"/>
                  </a:lnTo>
                  <a:lnTo>
                    <a:pt x="122562" y="118885"/>
                  </a:lnTo>
                  <a:lnTo>
                    <a:pt x="370138" y="0"/>
                  </a:lnTo>
                  <a:close/>
                </a:path>
              </a:pathLst>
            </a:custGeom>
            <a:solidFill>
              <a:srgbClr val="754C29"/>
            </a:solidFill>
            <a:ln w="122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9" name="Freeform: Shape 133">
              <a:extLst>
                <a:ext uri="{FF2B5EF4-FFF2-40B4-BE49-F238E27FC236}">
                  <a16:creationId xmlns="" xmlns:a16="http://schemas.microsoft.com/office/drawing/2014/main" id="{7C902088-7923-41D4-A077-6F1F70AEB2BF}"/>
                </a:ext>
              </a:extLst>
            </p:cNvPr>
            <p:cNvSpPr/>
            <p:nvPr/>
          </p:nvSpPr>
          <p:spPr>
            <a:xfrm>
              <a:off x="6887692" y="4337078"/>
              <a:ext cx="246985" cy="519520"/>
            </a:xfrm>
            <a:custGeom>
              <a:avLst/>
              <a:gdLst>
                <a:gd name="connsiteX0" fmla="*/ 166685 w 213258"/>
                <a:gd name="connsiteY0" fmla="*/ 312534 h 448577"/>
                <a:gd name="connsiteX1" fmla="*/ 11031 w 213258"/>
                <a:gd name="connsiteY1" fmla="*/ 439998 h 448577"/>
                <a:gd name="connsiteX2" fmla="*/ 9805 w 213258"/>
                <a:gd name="connsiteY2" fmla="*/ 441224 h 448577"/>
                <a:gd name="connsiteX3" fmla="*/ 0 w 213258"/>
                <a:gd name="connsiteY3" fmla="*/ 448578 h 448577"/>
                <a:gd name="connsiteX4" fmla="*/ 11031 w 213258"/>
                <a:gd name="connsiteY4" fmla="*/ 155654 h 448577"/>
                <a:gd name="connsiteX5" fmla="*/ 24512 w 213258"/>
                <a:gd name="connsiteY5" fmla="*/ 112757 h 448577"/>
                <a:gd name="connsiteX6" fmla="*/ 170361 w 213258"/>
                <a:gd name="connsiteY6" fmla="*/ 25738 h 448577"/>
                <a:gd name="connsiteX7" fmla="*/ 213258 w 213258"/>
                <a:gd name="connsiteY7" fmla="*/ 0 h 448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3258" h="448577">
                  <a:moveTo>
                    <a:pt x="166685" y="312534"/>
                  </a:moveTo>
                  <a:lnTo>
                    <a:pt x="11031" y="439998"/>
                  </a:lnTo>
                  <a:lnTo>
                    <a:pt x="9805" y="441224"/>
                  </a:lnTo>
                  <a:lnTo>
                    <a:pt x="0" y="448578"/>
                  </a:lnTo>
                  <a:lnTo>
                    <a:pt x="11031" y="155654"/>
                  </a:lnTo>
                  <a:lnTo>
                    <a:pt x="24512" y="112757"/>
                  </a:lnTo>
                  <a:lnTo>
                    <a:pt x="170361" y="25738"/>
                  </a:lnTo>
                  <a:lnTo>
                    <a:pt x="213258" y="0"/>
                  </a:lnTo>
                  <a:close/>
                </a:path>
              </a:pathLst>
            </a:custGeom>
            <a:solidFill>
              <a:srgbClr val="754C29"/>
            </a:solidFill>
            <a:ln w="122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0" name="Freeform: Shape 134">
              <a:extLst>
                <a:ext uri="{FF2B5EF4-FFF2-40B4-BE49-F238E27FC236}">
                  <a16:creationId xmlns="" xmlns:a16="http://schemas.microsoft.com/office/drawing/2014/main" id="{BD6FCC97-990D-40F1-B9D0-9A9AA8CA5B51}"/>
                </a:ext>
              </a:extLst>
            </p:cNvPr>
            <p:cNvSpPr/>
            <p:nvPr/>
          </p:nvSpPr>
          <p:spPr>
            <a:xfrm>
              <a:off x="6608060" y="4337078"/>
              <a:ext cx="526617" cy="1063171"/>
            </a:xfrm>
            <a:custGeom>
              <a:avLst/>
              <a:gdLst>
                <a:gd name="connsiteX0" fmla="*/ 454706 w 454705"/>
                <a:gd name="connsiteY0" fmla="*/ 0 h 917990"/>
                <a:gd name="connsiteX1" fmla="*/ 375040 w 454705"/>
                <a:gd name="connsiteY1" fmla="*/ 409358 h 917990"/>
                <a:gd name="connsiteX2" fmla="*/ 355430 w 454705"/>
                <a:gd name="connsiteY2" fmla="*/ 511085 h 917990"/>
                <a:gd name="connsiteX3" fmla="*/ 317436 w 454705"/>
                <a:gd name="connsiteY3" fmla="*/ 703507 h 917990"/>
                <a:gd name="connsiteX4" fmla="*/ 83343 w 454705"/>
                <a:gd name="connsiteY4" fmla="*/ 861612 h 917990"/>
                <a:gd name="connsiteX5" fmla="*/ 68635 w 454705"/>
                <a:gd name="connsiteY5" fmla="*/ 871417 h 917990"/>
                <a:gd name="connsiteX6" fmla="*/ 0 w 454705"/>
                <a:gd name="connsiteY6" fmla="*/ 917991 h 917990"/>
                <a:gd name="connsiteX7" fmla="*/ 1226 w 454705"/>
                <a:gd name="connsiteY7" fmla="*/ 916765 h 917990"/>
                <a:gd name="connsiteX8" fmla="*/ 122562 w 454705"/>
                <a:gd name="connsiteY8" fmla="*/ 530694 h 917990"/>
                <a:gd name="connsiteX9" fmla="*/ 252478 w 454705"/>
                <a:gd name="connsiteY9" fmla="*/ 120111 h 91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4705" h="917990">
                  <a:moveTo>
                    <a:pt x="454706" y="0"/>
                  </a:moveTo>
                  <a:lnTo>
                    <a:pt x="375040" y="409358"/>
                  </a:lnTo>
                  <a:lnTo>
                    <a:pt x="355430" y="511085"/>
                  </a:lnTo>
                  <a:lnTo>
                    <a:pt x="317436" y="703507"/>
                  </a:lnTo>
                  <a:lnTo>
                    <a:pt x="83343" y="861612"/>
                  </a:lnTo>
                  <a:lnTo>
                    <a:pt x="68635" y="871417"/>
                  </a:lnTo>
                  <a:lnTo>
                    <a:pt x="0" y="917991"/>
                  </a:lnTo>
                  <a:lnTo>
                    <a:pt x="1226" y="916765"/>
                  </a:lnTo>
                  <a:lnTo>
                    <a:pt x="122562" y="530694"/>
                  </a:lnTo>
                  <a:lnTo>
                    <a:pt x="252478" y="120111"/>
                  </a:lnTo>
                  <a:close/>
                </a:path>
              </a:pathLst>
            </a:custGeom>
            <a:solidFill>
              <a:srgbClr val="B27946"/>
            </a:solidFill>
            <a:ln w="122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" name="Freeform: Shape 135">
              <a:extLst>
                <a:ext uri="{FF2B5EF4-FFF2-40B4-BE49-F238E27FC236}">
                  <a16:creationId xmlns="" xmlns:a16="http://schemas.microsoft.com/office/drawing/2014/main" id="{07475BA2-E61D-4A04-A1E0-4FC155240794}"/>
                </a:ext>
              </a:extLst>
            </p:cNvPr>
            <p:cNvSpPr/>
            <p:nvPr/>
          </p:nvSpPr>
          <p:spPr>
            <a:xfrm>
              <a:off x="6239000" y="4396697"/>
              <a:ext cx="31228" cy="350605"/>
            </a:xfrm>
            <a:custGeom>
              <a:avLst/>
              <a:gdLst>
                <a:gd name="connsiteX0" fmla="*/ 26964 w 26963"/>
                <a:gd name="connsiteY0" fmla="*/ 292924 h 302728"/>
                <a:gd name="connsiteX1" fmla="*/ 14708 w 26963"/>
                <a:gd name="connsiteY1" fmla="*/ 302728 h 302728"/>
                <a:gd name="connsiteX2" fmla="*/ 0 w 26963"/>
                <a:gd name="connsiteY2" fmla="*/ 0 h 302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963" h="302728">
                  <a:moveTo>
                    <a:pt x="26964" y="292924"/>
                  </a:moveTo>
                  <a:lnTo>
                    <a:pt x="14708" y="3027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54C29"/>
            </a:solidFill>
            <a:ln w="122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32" name="Group 3">
            <a:extLst>
              <a:ext uri="{FF2B5EF4-FFF2-40B4-BE49-F238E27FC236}">
                <a16:creationId xmlns="" xmlns:a16="http://schemas.microsoft.com/office/drawing/2014/main" id="{7203988B-9640-4D8F-BAE3-97AE71BE3648}"/>
              </a:ext>
            </a:extLst>
          </p:cNvPr>
          <p:cNvGrpSpPr/>
          <p:nvPr/>
        </p:nvGrpSpPr>
        <p:grpSpPr>
          <a:xfrm>
            <a:off x="6454759" y="2399522"/>
            <a:ext cx="2137698" cy="1902070"/>
            <a:chOff x="6454759" y="2541762"/>
            <a:chExt cx="2137698" cy="1902070"/>
          </a:xfrm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33" name="Freeform: Shape 136">
              <a:extLst>
                <a:ext uri="{FF2B5EF4-FFF2-40B4-BE49-F238E27FC236}">
                  <a16:creationId xmlns="" xmlns:a16="http://schemas.microsoft.com/office/drawing/2014/main" id="{08A372A4-18EC-4457-B3A4-F92FD0C8499E}"/>
                </a:ext>
              </a:extLst>
            </p:cNvPr>
            <p:cNvSpPr/>
            <p:nvPr/>
          </p:nvSpPr>
          <p:spPr>
            <a:xfrm>
              <a:off x="7221264" y="3072639"/>
              <a:ext cx="1371193" cy="1371193"/>
            </a:xfrm>
            <a:custGeom>
              <a:avLst/>
              <a:gdLst>
                <a:gd name="connsiteX0" fmla="*/ 1183951 w 1183950"/>
                <a:gd name="connsiteY0" fmla="*/ 591976 h 1183950"/>
                <a:gd name="connsiteX1" fmla="*/ 591975 w 1183950"/>
                <a:gd name="connsiteY1" fmla="*/ 1183951 h 1183950"/>
                <a:gd name="connsiteX2" fmla="*/ 0 w 1183950"/>
                <a:gd name="connsiteY2" fmla="*/ 591976 h 1183950"/>
                <a:gd name="connsiteX3" fmla="*/ 591975 w 1183950"/>
                <a:gd name="connsiteY3" fmla="*/ 0 h 1183950"/>
                <a:gd name="connsiteX4" fmla="*/ 1183951 w 1183950"/>
                <a:gd name="connsiteY4" fmla="*/ 591976 h 1183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3950" h="1183950">
                  <a:moveTo>
                    <a:pt x="1183951" y="591976"/>
                  </a:moveTo>
                  <a:cubicBezTo>
                    <a:pt x="1183951" y="918915"/>
                    <a:pt x="918914" y="1183951"/>
                    <a:pt x="591975" y="1183951"/>
                  </a:cubicBezTo>
                  <a:cubicBezTo>
                    <a:pt x="265036" y="1183951"/>
                    <a:pt x="0" y="918915"/>
                    <a:pt x="0" y="591976"/>
                  </a:cubicBezTo>
                  <a:cubicBezTo>
                    <a:pt x="0" y="265037"/>
                    <a:pt x="265036" y="0"/>
                    <a:pt x="591975" y="0"/>
                  </a:cubicBezTo>
                  <a:cubicBezTo>
                    <a:pt x="918914" y="0"/>
                    <a:pt x="1183951" y="265037"/>
                    <a:pt x="1183951" y="591976"/>
                  </a:cubicBezTo>
                  <a:close/>
                </a:path>
              </a:pathLst>
            </a:custGeom>
            <a:solidFill>
              <a:schemeClr val="accent4"/>
            </a:solidFill>
            <a:ln w="122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" name="Freeform: Shape 137">
              <a:extLst>
                <a:ext uri="{FF2B5EF4-FFF2-40B4-BE49-F238E27FC236}">
                  <a16:creationId xmlns="" xmlns:a16="http://schemas.microsoft.com/office/drawing/2014/main" id="{F926EF64-9B29-412A-801C-3CEAD7CE850A}"/>
                </a:ext>
              </a:extLst>
            </p:cNvPr>
            <p:cNvSpPr/>
            <p:nvPr/>
          </p:nvSpPr>
          <p:spPr>
            <a:xfrm>
              <a:off x="6454759" y="3066962"/>
              <a:ext cx="1240603" cy="1240603"/>
            </a:xfrm>
            <a:custGeom>
              <a:avLst/>
              <a:gdLst>
                <a:gd name="connsiteX0" fmla="*/ 1071194 w 1071193"/>
                <a:gd name="connsiteY0" fmla="*/ 535597 h 1071193"/>
                <a:gd name="connsiteX1" fmla="*/ 535597 w 1071193"/>
                <a:gd name="connsiteY1" fmla="*/ 1071194 h 1071193"/>
                <a:gd name="connsiteX2" fmla="*/ 0 w 1071193"/>
                <a:gd name="connsiteY2" fmla="*/ 535597 h 1071193"/>
                <a:gd name="connsiteX3" fmla="*/ 535597 w 1071193"/>
                <a:gd name="connsiteY3" fmla="*/ 0 h 1071193"/>
                <a:gd name="connsiteX4" fmla="*/ 1071194 w 1071193"/>
                <a:gd name="connsiteY4" fmla="*/ 535597 h 107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1193" h="1071193">
                  <a:moveTo>
                    <a:pt x="1071194" y="535597"/>
                  </a:moveTo>
                  <a:cubicBezTo>
                    <a:pt x="1071194" y="831399"/>
                    <a:pt x="831399" y="1071194"/>
                    <a:pt x="535597" y="1071194"/>
                  </a:cubicBezTo>
                  <a:cubicBezTo>
                    <a:pt x="239795" y="1071194"/>
                    <a:pt x="0" y="831399"/>
                    <a:pt x="0" y="535597"/>
                  </a:cubicBezTo>
                  <a:cubicBezTo>
                    <a:pt x="0" y="239795"/>
                    <a:pt x="239795" y="0"/>
                    <a:pt x="535597" y="0"/>
                  </a:cubicBezTo>
                  <a:cubicBezTo>
                    <a:pt x="831399" y="0"/>
                    <a:pt x="1071194" y="239795"/>
                    <a:pt x="1071194" y="535597"/>
                  </a:cubicBezTo>
                  <a:close/>
                </a:path>
              </a:pathLst>
            </a:custGeom>
            <a:solidFill>
              <a:schemeClr val="accent4"/>
            </a:solidFill>
            <a:ln w="122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" name="Freeform: Shape 138">
              <a:extLst>
                <a:ext uri="{FF2B5EF4-FFF2-40B4-BE49-F238E27FC236}">
                  <a16:creationId xmlns="" xmlns:a16="http://schemas.microsoft.com/office/drawing/2014/main" id="{836D2744-330A-4989-A97F-C024CBF6AB0E}"/>
                </a:ext>
              </a:extLst>
            </p:cNvPr>
            <p:cNvSpPr/>
            <p:nvPr/>
          </p:nvSpPr>
          <p:spPr>
            <a:xfrm>
              <a:off x="7248234" y="2541762"/>
              <a:ext cx="1240603" cy="1240603"/>
            </a:xfrm>
            <a:custGeom>
              <a:avLst/>
              <a:gdLst>
                <a:gd name="connsiteX0" fmla="*/ 1071194 w 1071193"/>
                <a:gd name="connsiteY0" fmla="*/ 535597 h 1071193"/>
                <a:gd name="connsiteX1" fmla="*/ 535597 w 1071193"/>
                <a:gd name="connsiteY1" fmla="*/ 1071194 h 1071193"/>
                <a:gd name="connsiteX2" fmla="*/ 0 w 1071193"/>
                <a:gd name="connsiteY2" fmla="*/ 535597 h 1071193"/>
                <a:gd name="connsiteX3" fmla="*/ 535597 w 1071193"/>
                <a:gd name="connsiteY3" fmla="*/ 0 h 1071193"/>
                <a:gd name="connsiteX4" fmla="*/ 1071194 w 1071193"/>
                <a:gd name="connsiteY4" fmla="*/ 535597 h 107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1193" h="1071193">
                  <a:moveTo>
                    <a:pt x="1071194" y="535597"/>
                  </a:moveTo>
                  <a:cubicBezTo>
                    <a:pt x="1071194" y="831399"/>
                    <a:pt x="831398" y="1071194"/>
                    <a:pt x="535597" y="1071194"/>
                  </a:cubicBezTo>
                  <a:cubicBezTo>
                    <a:pt x="239795" y="1071194"/>
                    <a:pt x="0" y="831399"/>
                    <a:pt x="0" y="535597"/>
                  </a:cubicBezTo>
                  <a:cubicBezTo>
                    <a:pt x="0" y="239795"/>
                    <a:pt x="239795" y="0"/>
                    <a:pt x="535597" y="0"/>
                  </a:cubicBezTo>
                  <a:cubicBezTo>
                    <a:pt x="831398" y="0"/>
                    <a:pt x="1071194" y="239795"/>
                    <a:pt x="1071194" y="535597"/>
                  </a:cubicBezTo>
                  <a:close/>
                </a:path>
              </a:pathLst>
            </a:custGeom>
            <a:solidFill>
              <a:schemeClr val="accent4"/>
            </a:solidFill>
            <a:ln w="122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36" name="Group 7">
            <a:extLst>
              <a:ext uri="{FF2B5EF4-FFF2-40B4-BE49-F238E27FC236}">
                <a16:creationId xmlns="" xmlns:a16="http://schemas.microsoft.com/office/drawing/2014/main" id="{1D8A1E61-ED3F-4A02-9C0F-527CC1D9CBCD}"/>
              </a:ext>
            </a:extLst>
          </p:cNvPr>
          <p:cNvGrpSpPr/>
          <p:nvPr/>
        </p:nvGrpSpPr>
        <p:grpSpPr>
          <a:xfrm>
            <a:off x="3593137" y="2728836"/>
            <a:ext cx="1975881" cy="1839613"/>
            <a:chOff x="3593137" y="2728836"/>
            <a:chExt cx="1975881" cy="1839613"/>
          </a:xfrm>
        </p:grpSpPr>
        <p:sp>
          <p:nvSpPr>
            <p:cNvPr id="37" name="Freeform: Shape 140">
              <a:extLst>
                <a:ext uri="{FF2B5EF4-FFF2-40B4-BE49-F238E27FC236}">
                  <a16:creationId xmlns="" xmlns:a16="http://schemas.microsoft.com/office/drawing/2014/main" id="{ECB29C82-4B7A-4397-BFCB-BE47742661DD}"/>
                </a:ext>
              </a:extLst>
            </p:cNvPr>
            <p:cNvSpPr/>
            <p:nvPr/>
          </p:nvSpPr>
          <p:spPr>
            <a:xfrm>
              <a:off x="3919612" y="2728836"/>
              <a:ext cx="1649406" cy="1649406"/>
            </a:xfrm>
            <a:custGeom>
              <a:avLst/>
              <a:gdLst>
                <a:gd name="connsiteX0" fmla="*/ 1424173 w 1424172"/>
                <a:gd name="connsiteY0" fmla="*/ 712086 h 1424172"/>
                <a:gd name="connsiteX1" fmla="*/ 712086 w 1424172"/>
                <a:gd name="connsiteY1" fmla="*/ 1424173 h 1424172"/>
                <a:gd name="connsiteX2" fmla="*/ 0 w 1424172"/>
                <a:gd name="connsiteY2" fmla="*/ 712086 h 1424172"/>
                <a:gd name="connsiteX3" fmla="*/ 712086 w 1424172"/>
                <a:gd name="connsiteY3" fmla="*/ 0 h 1424172"/>
                <a:gd name="connsiteX4" fmla="*/ 1424173 w 1424172"/>
                <a:gd name="connsiteY4" fmla="*/ 712086 h 1424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4172" h="1424172">
                  <a:moveTo>
                    <a:pt x="1424173" y="712086"/>
                  </a:moveTo>
                  <a:cubicBezTo>
                    <a:pt x="1424173" y="1105361"/>
                    <a:pt x="1105361" y="1424173"/>
                    <a:pt x="712086" y="1424173"/>
                  </a:cubicBezTo>
                  <a:cubicBezTo>
                    <a:pt x="318812" y="1424173"/>
                    <a:pt x="0" y="1105361"/>
                    <a:pt x="0" y="712086"/>
                  </a:cubicBezTo>
                  <a:cubicBezTo>
                    <a:pt x="0" y="318812"/>
                    <a:pt x="318812" y="0"/>
                    <a:pt x="712086" y="0"/>
                  </a:cubicBezTo>
                  <a:cubicBezTo>
                    <a:pt x="1105361" y="0"/>
                    <a:pt x="1424173" y="318812"/>
                    <a:pt x="1424173" y="712086"/>
                  </a:cubicBezTo>
                  <a:close/>
                </a:path>
              </a:pathLst>
            </a:custGeom>
            <a:solidFill>
              <a:schemeClr val="accent1"/>
            </a:solidFill>
            <a:ln w="122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" name="Freeform: Shape 139">
              <a:extLst>
                <a:ext uri="{FF2B5EF4-FFF2-40B4-BE49-F238E27FC236}">
                  <a16:creationId xmlns="" xmlns:a16="http://schemas.microsoft.com/office/drawing/2014/main" id="{17BEF9EF-CA48-4F9F-A8CA-72C46BA17E42}"/>
                </a:ext>
              </a:extLst>
            </p:cNvPr>
            <p:cNvSpPr/>
            <p:nvPr/>
          </p:nvSpPr>
          <p:spPr>
            <a:xfrm>
              <a:off x="3593137" y="3288102"/>
              <a:ext cx="1280349" cy="1280347"/>
            </a:xfrm>
            <a:custGeom>
              <a:avLst/>
              <a:gdLst>
                <a:gd name="connsiteX0" fmla="*/ 1105511 w 1105511"/>
                <a:gd name="connsiteY0" fmla="*/ 552756 h 1105510"/>
                <a:gd name="connsiteX1" fmla="*/ 552756 w 1105511"/>
                <a:gd name="connsiteY1" fmla="*/ 1105511 h 1105510"/>
                <a:gd name="connsiteX2" fmla="*/ 0 w 1105511"/>
                <a:gd name="connsiteY2" fmla="*/ 552756 h 1105510"/>
                <a:gd name="connsiteX3" fmla="*/ 552756 w 1105511"/>
                <a:gd name="connsiteY3" fmla="*/ 0 h 1105510"/>
                <a:gd name="connsiteX4" fmla="*/ 1105511 w 1105511"/>
                <a:gd name="connsiteY4" fmla="*/ 552756 h 1105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5511" h="1105510">
                  <a:moveTo>
                    <a:pt x="1105511" y="552756"/>
                  </a:moveTo>
                  <a:cubicBezTo>
                    <a:pt x="1105511" y="858034"/>
                    <a:pt x="858034" y="1105511"/>
                    <a:pt x="552756" y="1105511"/>
                  </a:cubicBezTo>
                  <a:cubicBezTo>
                    <a:pt x="247477" y="1105511"/>
                    <a:pt x="0" y="858034"/>
                    <a:pt x="0" y="552756"/>
                  </a:cubicBezTo>
                  <a:cubicBezTo>
                    <a:pt x="0" y="247477"/>
                    <a:pt x="247477" y="0"/>
                    <a:pt x="552756" y="0"/>
                  </a:cubicBezTo>
                  <a:cubicBezTo>
                    <a:pt x="858034" y="0"/>
                    <a:pt x="1105511" y="247477"/>
                    <a:pt x="1105511" y="552756"/>
                  </a:cubicBezTo>
                  <a:close/>
                </a:path>
              </a:pathLst>
            </a:custGeom>
            <a:solidFill>
              <a:schemeClr val="accent1"/>
            </a:solidFill>
            <a:ln w="122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39" name="Group 2">
            <a:extLst>
              <a:ext uri="{FF2B5EF4-FFF2-40B4-BE49-F238E27FC236}">
                <a16:creationId xmlns="" xmlns:a16="http://schemas.microsoft.com/office/drawing/2014/main" id="{7B88B49A-3914-4BC3-863E-036522EAEBD1}"/>
              </a:ext>
            </a:extLst>
          </p:cNvPr>
          <p:cNvGrpSpPr/>
          <p:nvPr/>
        </p:nvGrpSpPr>
        <p:grpSpPr>
          <a:xfrm>
            <a:off x="4481715" y="1857291"/>
            <a:ext cx="2218609" cy="2308032"/>
            <a:chOff x="4481715" y="1999531"/>
            <a:chExt cx="2218609" cy="2308032"/>
          </a:xfrm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grpSpPr>
        <p:sp>
          <p:nvSpPr>
            <p:cNvPr id="40" name="Freeform: Shape 110">
              <a:extLst>
                <a:ext uri="{FF2B5EF4-FFF2-40B4-BE49-F238E27FC236}">
                  <a16:creationId xmlns="" xmlns:a16="http://schemas.microsoft.com/office/drawing/2014/main" id="{4D9541F5-C2B9-474A-B50D-865FC08C2188}"/>
                </a:ext>
              </a:extLst>
            </p:cNvPr>
            <p:cNvSpPr/>
            <p:nvPr/>
          </p:nvSpPr>
          <p:spPr>
            <a:xfrm>
              <a:off x="4481715" y="1999531"/>
              <a:ext cx="1649406" cy="1649406"/>
            </a:xfrm>
            <a:custGeom>
              <a:avLst/>
              <a:gdLst>
                <a:gd name="connsiteX0" fmla="*/ 1424173 w 1424172"/>
                <a:gd name="connsiteY0" fmla="*/ 712086 h 1424172"/>
                <a:gd name="connsiteX1" fmla="*/ 712087 w 1424172"/>
                <a:gd name="connsiteY1" fmla="*/ 1424173 h 1424172"/>
                <a:gd name="connsiteX2" fmla="*/ 0 w 1424172"/>
                <a:gd name="connsiteY2" fmla="*/ 712086 h 1424172"/>
                <a:gd name="connsiteX3" fmla="*/ 712087 w 1424172"/>
                <a:gd name="connsiteY3" fmla="*/ 0 h 1424172"/>
                <a:gd name="connsiteX4" fmla="*/ 1424173 w 1424172"/>
                <a:gd name="connsiteY4" fmla="*/ 712086 h 1424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4172" h="1424172">
                  <a:moveTo>
                    <a:pt x="1424173" y="712086"/>
                  </a:moveTo>
                  <a:cubicBezTo>
                    <a:pt x="1424173" y="1105361"/>
                    <a:pt x="1105361" y="1424173"/>
                    <a:pt x="712087" y="1424173"/>
                  </a:cubicBezTo>
                  <a:cubicBezTo>
                    <a:pt x="318812" y="1424173"/>
                    <a:pt x="0" y="1105361"/>
                    <a:pt x="0" y="712086"/>
                  </a:cubicBezTo>
                  <a:cubicBezTo>
                    <a:pt x="0" y="318812"/>
                    <a:pt x="318812" y="0"/>
                    <a:pt x="712087" y="0"/>
                  </a:cubicBezTo>
                  <a:cubicBezTo>
                    <a:pt x="1105361" y="0"/>
                    <a:pt x="1424173" y="318812"/>
                    <a:pt x="1424173" y="712086"/>
                  </a:cubicBezTo>
                  <a:close/>
                </a:path>
              </a:pathLst>
            </a:custGeom>
            <a:solidFill>
              <a:schemeClr val="accent2"/>
            </a:solidFill>
            <a:ln w="122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1" name="Freeform: Shape 141">
              <a:extLst>
                <a:ext uri="{FF2B5EF4-FFF2-40B4-BE49-F238E27FC236}">
                  <a16:creationId xmlns="" xmlns:a16="http://schemas.microsoft.com/office/drawing/2014/main" id="{4B2CA622-7E25-4560-990B-8821A70B063D}"/>
                </a:ext>
              </a:extLst>
            </p:cNvPr>
            <p:cNvSpPr/>
            <p:nvPr/>
          </p:nvSpPr>
          <p:spPr>
            <a:xfrm>
              <a:off x="5224092" y="2831331"/>
              <a:ext cx="1476232" cy="1476232"/>
            </a:xfrm>
            <a:custGeom>
              <a:avLst/>
              <a:gdLst>
                <a:gd name="connsiteX0" fmla="*/ 1274647 w 1274646"/>
                <a:gd name="connsiteY0" fmla="*/ 637323 h 1274646"/>
                <a:gd name="connsiteX1" fmla="*/ 637323 w 1274646"/>
                <a:gd name="connsiteY1" fmla="*/ 1274647 h 1274646"/>
                <a:gd name="connsiteX2" fmla="*/ 0 w 1274646"/>
                <a:gd name="connsiteY2" fmla="*/ 637323 h 1274646"/>
                <a:gd name="connsiteX3" fmla="*/ 637323 w 1274646"/>
                <a:gd name="connsiteY3" fmla="*/ 0 h 1274646"/>
                <a:gd name="connsiteX4" fmla="*/ 1274647 w 1274646"/>
                <a:gd name="connsiteY4" fmla="*/ 637323 h 1274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4646" h="1274646">
                  <a:moveTo>
                    <a:pt x="1274647" y="637323"/>
                  </a:moveTo>
                  <a:cubicBezTo>
                    <a:pt x="1274647" y="989307"/>
                    <a:pt x="989307" y="1274647"/>
                    <a:pt x="637323" y="1274647"/>
                  </a:cubicBezTo>
                  <a:cubicBezTo>
                    <a:pt x="285339" y="1274647"/>
                    <a:pt x="0" y="989307"/>
                    <a:pt x="0" y="637323"/>
                  </a:cubicBezTo>
                  <a:cubicBezTo>
                    <a:pt x="0" y="285339"/>
                    <a:pt x="285339" y="0"/>
                    <a:pt x="637323" y="0"/>
                  </a:cubicBezTo>
                  <a:cubicBezTo>
                    <a:pt x="989307" y="0"/>
                    <a:pt x="1274647" y="285339"/>
                    <a:pt x="1274647" y="637323"/>
                  </a:cubicBezTo>
                  <a:close/>
                </a:path>
              </a:pathLst>
            </a:custGeom>
            <a:solidFill>
              <a:schemeClr val="accent2"/>
            </a:solidFill>
            <a:ln w="122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42" name="Title 1">
            <a:extLst>
              <a:ext uri="{FF2B5EF4-FFF2-40B4-BE49-F238E27FC236}">
                <a16:creationId xmlns="" xmlns:a16="http://schemas.microsoft.com/office/drawing/2014/main" id="{7EDB2498-88A6-49CE-AE96-8EEC94B941BD}"/>
              </a:ext>
            </a:extLst>
          </p:cNvPr>
          <p:cNvSpPr txBox="1">
            <a:spLocks/>
          </p:cNvSpPr>
          <p:nvPr/>
        </p:nvSpPr>
        <p:spPr>
          <a:xfrm>
            <a:off x="2043113" y="304800"/>
            <a:ext cx="8105775" cy="110580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/>
              <a:t>Tree Infographic</a:t>
            </a:r>
            <a:endParaRPr lang="en-ID"/>
          </a:p>
        </p:txBody>
      </p:sp>
      <p:grpSp>
        <p:nvGrpSpPr>
          <p:cNvPr id="43" name="Group 81">
            <a:extLst>
              <a:ext uri="{FF2B5EF4-FFF2-40B4-BE49-F238E27FC236}">
                <a16:creationId xmlns="" xmlns:a16="http://schemas.microsoft.com/office/drawing/2014/main" id="{2098A29B-3EC8-4AFC-B871-D6ED42C5ECD9}"/>
              </a:ext>
            </a:extLst>
          </p:cNvPr>
          <p:cNvGrpSpPr/>
          <p:nvPr/>
        </p:nvGrpSpPr>
        <p:grpSpPr>
          <a:xfrm flipH="1">
            <a:off x="7058736" y="1738819"/>
            <a:ext cx="1430101" cy="257001"/>
            <a:chOff x="2736952" y="2100510"/>
            <a:chExt cx="1430101" cy="257001"/>
          </a:xfrm>
        </p:grpSpPr>
        <p:cxnSp>
          <p:nvCxnSpPr>
            <p:cNvPr id="44" name="Straight Connector 82">
              <a:extLst>
                <a:ext uri="{FF2B5EF4-FFF2-40B4-BE49-F238E27FC236}">
                  <a16:creationId xmlns="" xmlns:a16="http://schemas.microsoft.com/office/drawing/2014/main" id="{F0A6E520-6A93-4807-8524-52C87C4FFF3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910047" y="2100510"/>
              <a:ext cx="257006" cy="257001"/>
            </a:xfrm>
            <a:prstGeom prst="line">
              <a:avLst/>
            </a:prstGeom>
            <a:ln w="28575">
              <a:solidFill>
                <a:schemeClr val="accent3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83">
              <a:extLst>
                <a:ext uri="{FF2B5EF4-FFF2-40B4-BE49-F238E27FC236}">
                  <a16:creationId xmlns="" xmlns:a16="http://schemas.microsoft.com/office/drawing/2014/main" id="{553ACBAC-F462-4C29-AE8C-3FAC89CB476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36952" y="2105266"/>
              <a:ext cx="1181159" cy="0"/>
            </a:xfrm>
            <a:prstGeom prst="line">
              <a:avLst/>
            </a:prstGeom>
            <a:ln w="28575"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oup 84">
            <a:extLst>
              <a:ext uri="{FF2B5EF4-FFF2-40B4-BE49-F238E27FC236}">
                <a16:creationId xmlns="" xmlns:a16="http://schemas.microsoft.com/office/drawing/2014/main" id="{67158E95-B279-40B3-8A78-AF83FE15F9FF}"/>
              </a:ext>
            </a:extLst>
          </p:cNvPr>
          <p:cNvGrpSpPr/>
          <p:nvPr/>
        </p:nvGrpSpPr>
        <p:grpSpPr>
          <a:xfrm flipV="1">
            <a:off x="3126137" y="3937490"/>
            <a:ext cx="568745" cy="250903"/>
            <a:chOff x="3592205" y="2100504"/>
            <a:chExt cx="568745" cy="250903"/>
          </a:xfrm>
        </p:grpSpPr>
        <p:cxnSp>
          <p:nvCxnSpPr>
            <p:cNvPr id="47" name="Straight Connector 85">
              <a:extLst>
                <a:ext uri="{FF2B5EF4-FFF2-40B4-BE49-F238E27FC236}">
                  <a16:creationId xmlns="" xmlns:a16="http://schemas.microsoft.com/office/drawing/2014/main" id="{533BF0BA-C41C-48E9-A1DD-6A640E2CE4F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910049" y="2100504"/>
              <a:ext cx="250901" cy="250903"/>
            </a:xfrm>
            <a:prstGeom prst="line">
              <a:avLst/>
            </a:prstGeom>
            <a:ln w="28575">
              <a:solidFill>
                <a:schemeClr val="accent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86">
              <a:extLst>
                <a:ext uri="{FF2B5EF4-FFF2-40B4-BE49-F238E27FC236}">
                  <a16:creationId xmlns="" xmlns:a16="http://schemas.microsoft.com/office/drawing/2014/main" id="{C343C3AF-9024-4A41-8311-B16BDE226DC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592205" y="2102885"/>
              <a:ext cx="328289" cy="0"/>
            </a:xfrm>
            <a:prstGeom prst="line">
              <a:avLst/>
            </a:prstGeom>
            <a:ln w="28575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TextBox 98">
            <a:extLst>
              <a:ext uri="{FF2B5EF4-FFF2-40B4-BE49-F238E27FC236}">
                <a16:creationId xmlns="" xmlns:a16="http://schemas.microsoft.com/office/drawing/2014/main" id="{DAE35542-E0F6-47C6-B805-78147E3E85B5}"/>
              </a:ext>
            </a:extLst>
          </p:cNvPr>
          <p:cNvSpPr txBox="1"/>
          <p:nvPr/>
        </p:nvSpPr>
        <p:spPr>
          <a:xfrm>
            <a:off x="1554003" y="2180934"/>
            <a:ext cx="2251643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/>
              <a:t>A wonderful serenity </a:t>
            </a:r>
            <a:r>
              <a:rPr lang="en-US" sz="1200"/>
              <a:t>has taken has this </a:t>
            </a:r>
            <a:r>
              <a:rPr lang="en-US" sz="1200" dirty="0"/>
              <a:t>possession of </a:t>
            </a:r>
            <a:r>
              <a:rPr lang="en-US" sz="1200"/>
              <a:t>my entire</a:t>
            </a:r>
            <a:endParaRPr lang="en-US" sz="1200" dirty="0"/>
          </a:p>
        </p:txBody>
      </p:sp>
      <p:sp>
        <p:nvSpPr>
          <p:cNvPr id="50" name="TextBox 99">
            <a:extLst>
              <a:ext uri="{FF2B5EF4-FFF2-40B4-BE49-F238E27FC236}">
                <a16:creationId xmlns="" xmlns:a16="http://schemas.microsoft.com/office/drawing/2014/main" id="{1B40ADA0-8899-4B7C-A8A3-3EDF5DA01B7E}"/>
              </a:ext>
            </a:extLst>
          </p:cNvPr>
          <p:cNvSpPr txBox="1"/>
          <p:nvPr/>
        </p:nvSpPr>
        <p:spPr>
          <a:xfrm>
            <a:off x="1657624" y="1918798"/>
            <a:ext cx="214802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>
                <a:latin typeface="+mj-lt"/>
              </a:rPr>
              <a:t>Description</a:t>
            </a:r>
          </a:p>
        </p:txBody>
      </p:sp>
      <p:sp>
        <p:nvSpPr>
          <p:cNvPr id="51" name="TextBox 100">
            <a:extLst>
              <a:ext uri="{FF2B5EF4-FFF2-40B4-BE49-F238E27FC236}">
                <a16:creationId xmlns="" xmlns:a16="http://schemas.microsoft.com/office/drawing/2014/main" id="{56C2B704-5AEE-48CF-9471-14A3509D45EA}"/>
              </a:ext>
            </a:extLst>
          </p:cNvPr>
          <p:cNvSpPr txBox="1"/>
          <p:nvPr/>
        </p:nvSpPr>
        <p:spPr>
          <a:xfrm>
            <a:off x="2992755" y="1535851"/>
            <a:ext cx="8128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solidFill>
                  <a:schemeClr val="accent2"/>
                </a:solidFill>
                <a:latin typeface="+mj-lt"/>
              </a:rPr>
              <a:t>25%</a:t>
            </a:r>
          </a:p>
        </p:txBody>
      </p:sp>
      <p:sp>
        <p:nvSpPr>
          <p:cNvPr id="52" name="TextBox 101">
            <a:extLst>
              <a:ext uri="{FF2B5EF4-FFF2-40B4-BE49-F238E27FC236}">
                <a16:creationId xmlns="" xmlns:a16="http://schemas.microsoft.com/office/drawing/2014/main" id="{B72117E1-C97D-4D56-8A2F-DA24E2E541B2}"/>
              </a:ext>
            </a:extLst>
          </p:cNvPr>
          <p:cNvSpPr txBox="1"/>
          <p:nvPr/>
        </p:nvSpPr>
        <p:spPr>
          <a:xfrm>
            <a:off x="8499937" y="1980552"/>
            <a:ext cx="2261988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</a:t>
            </a:r>
            <a:r>
              <a:rPr lang="en-US" sz="1200"/>
              <a:t>has taken has this </a:t>
            </a:r>
            <a:r>
              <a:rPr lang="en-US" sz="1200" dirty="0"/>
              <a:t>possession of </a:t>
            </a:r>
            <a:r>
              <a:rPr lang="en-US" sz="1200"/>
              <a:t>my entire</a:t>
            </a:r>
            <a:endParaRPr lang="en-US" sz="1200" dirty="0"/>
          </a:p>
        </p:txBody>
      </p:sp>
      <p:sp>
        <p:nvSpPr>
          <p:cNvPr id="53" name="TextBox 102">
            <a:extLst>
              <a:ext uri="{FF2B5EF4-FFF2-40B4-BE49-F238E27FC236}">
                <a16:creationId xmlns="" xmlns:a16="http://schemas.microsoft.com/office/drawing/2014/main" id="{650A2838-59FE-498F-82A9-4784C5ECE955}"/>
              </a:ext>
            </a:extLst>
          </p:cNvPr>
          <p:cNvSpPr txBox="1"/>
          <p:nvPr/>
        </p:nvSpPr>
        <p:spPr>
          <a:xfrm>
            <a:off x="8499937" y="1728320"/>
            <a:ext cx="214802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>
                <a:latin typeface="+mj-lt"/>
              </a:rPr>
              <a:t>Description</a:t>
            </a:r>
          </a:p>
        </p:txBody>
      </p:sp>
      <p:sp>
        <p:nvSpPr>
          <p:cNvPr id="54" name="TextBox 103">
            <a:extLst>
              <a:ext uri="{FF2B5EF4-FFF2-40B4-BE49-F238E27FC236}">
                <a16:creationId xmlns="" xmlns:a16="http://schemas.microsoft.com/office/drawing/2014/main" id="{954BEE2B-6FF1-44A1-945A-AA283513EA89}"/>
              </a:ext>
            </a:extLst>
          </p:cNvPr>
          <p:cNvSpPr txBox="1"/>
          <p:nvPr/>
        </p:nvSpPr>
        <p:spPr>
          <a:xfrm>
            <a:off x="8499937" y="1335469"/>
            <a:ext cx="8128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solidFill>
                  <a:schemeClr val="accent3"/>
                </a:solidFill>
                <a:latin typeface="+mj-lt"/>
              </a:rPr>
              <a:t>20%</a:t>
            </a:r>
          </a:p>
        </p:txBody>
      </p:sp>
      <p:sp>
        <p:nvSpPr>
          <p:cNvPr id="55" name="TextBox 105">
            <a:extLst>
              <a:ext uri="{FF2B5EF4-FFF2-40B4-BE49-F238E27FC236}">
                <a16:creationId xmlns="" xmlns:a16="http://schemas.microsoft.com/office/drawing/2014/main" id="{B0E09D0C-6069-4944-BF62-AEE6B728DB56}"/>
              </a:ext>
            </a:extLst>
          </p:cNvPr>
          <p:cNvSpPr txBox="1"/>
          <p:nvPr/>
        </p:nvSpPr>
        <p:spPr>
          <a:xfrm>
            <a:off x="868815" y="4389958"/>
            <a:ext cx="2251643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 dirty="0"/>
              <a:t>A wonderful serenity </a:t>
            </a:r>
            <a:r>
              <a:rPr lang="en-US" sz="1200"/>
              <a:t>has taken has this </a:t>
            </a:r>
            <a:r>
              <a:rPr lang="en-US" sz="1200" dirty="0"/>
              <a:t>possession of </a:t>
            </a:r>
            <a:r>
              <a:rPr lang="en-US" sz="1200"/>
              <a:t>my entire</a:t>
            </a:r>
            <a:endParaRPr lang="en-US" sz="1200" dirty="0"/>
          </a:p>
        </p:txBody>
      </p:sp>
      <p:sp>
        <p:nvSpPr>
          <p:cNvPr id="56" name="TextBox 106">
            <a:extLst>
              <a:ext uri="{FF2B5EF4-FFF2-40B4-BE49-F238E27FC236}">
                <a16:creationId xmlns="" xmlns:a16="http://schemas.microsoft.com/office/drawing/2014/main" id="{5452DCC3-8FBD-428F-95F5-5452C20C9A07}"/>
              </a:ext>
            </a:extLst>
          </p:cNvPr>
          <p:cNvSpPr txBox="1"/>
          <p:nvPr/>
        </p:nvSpPr>
        <p:spPr>
          <a:xfrm>
            <a:off x="972436" y="4127822"/>
            <a:ext cx="214802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>
                <a:latin typeface="+mj-lt"/>
              </a:rPr>
              <a:t>Description</a:t>
            </a:r>
          </a:p>
        </p:txBody>
      </p:sp>
      <p:sp>
        <p:nvSpPr>
          <p:cNvPr id="57" name="TextBox 107">
            <a:extLst>
              <a:ext uri="{FF2B5EF4-FFF2-40B4-BE49-F238E27FC236}">
                <a16:creationId xmlns="" xmlns:a16="http://schemas.microsoft.com/office/drawing/2014/main" id="{44BA9934-89FF-409E-9C80-9224B990CBE8}"/>
              </a:ext>
            </a:extLst>
          </p:cNvPr>
          <p:cNvSpPr txBox="1"/>
          <p:nvPr/>
        </p:nvSpPr>
        <p:spPr>
          <a:xfrm>
            <a:off x="2307567" y="3744875"/>
            <a:ext cx="8128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solidFill>
                  <a:schemeClr val="accent1"/>
                </a:solidFill>
                <a:latin typeface="+mj-lt"/>
              </a:rPr>
              <a:t>30%</a:t>
            </a:r>
          </a:p>
        </p:txBody>
      </p:sp>
      <p:grpSp>
        <p:nvGrpSpPr>
          <p:cNvPr id="58" name="Group 183">
            <a:extLst>
              <a:ext uri="{FF2B5EF4-FFF2-40B4-BE49-F238E27FC236}">
                <a16:creationId xmlns="" xmlns:a16="http://schemas.microsoft.com/office/drawing/2014/main" id="{74D67414-1789-45B8-B1FE-142BA75589A6}"/>
              </a:ext>
            </a:extLst>
          </p:cNvPr>
          <p:cNvGrpSpPr/>
          <p:nvPr/>
        </p:nvGrpSpPr>
        <p:grpSpPr>
          <a:xfrm flipH="1" flipV="1">
            <a:off x="8066899" y="4124160"/>
            <a:ext cx="989520" cy="454225"/>
            <a:chOff x="3374750" y="2100504"/>
            <a:chExt cx="989520" cy="454225"/>
          </a:xfrm>
        </p:grpSpPr>
        <p:cxnSp>
          <p:nvCxnSpPr>
            <p:cNvPr id="59" name="Straight Connector 184">
              <a:extLst>
                <a:ext uri="{FF2B5EF4-FFF2-40B4-BE49-F238E27FC236}">
                  <a16:creationId xmlns="" xmlns:a16="http://schemas.microsoft.com/office/drawing/2014/main" id="{98E7DA30-D5AF-441E-84FF-754D5D42DA3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910049" y="2100504"/>
              <a:ext cx="454221" cy="454225"/>
            </a:xfrm>
            <a:prstGeom prst="line">
              <a:avLst/>
            </a:prstGeom>
            <a:ln w="28575">
              <a:solidFill>
                <a:schemeClr val="accent4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185">
              <a:extLst>
                <a:ext uri="{FF2B5EF4-FFF2-40B4-BE49-F238E27FC236}">
                  <a16:creationId xmlns="" xmlns:a16="http://schemas.microsoft.com/office/drawing/2014/main" id="{E173E81B-CD59-4862-953F-1A5F00BA57A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374750" y="2102885"/>
              <a:ext cx="545743" cy="0"/>
            </a:xfrm>
            <a:prstGeom prst="line">
              <a:avLst/>
            </a:prstGeom>
            <a:ln w="28575">
              <a:solidFill>
                <a:schemeClr val="accent4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Box 186">
            <a:extLst>
              <a:ext uri="{FF2B5EF4-FFF2-40B4-BE49-F238E27FC236}">
                <a16:creationId xmlns="" xmlns:a16="http://schemas.microsoft.com/office/drawing/2014/main" id="{7A4D940A-9D95-4540-A85F-626FA702C152}"/>
              </a:ext>
            </a:extLst>
          </p:cNvPr>
          <p:cNvSpPr txBox="1"/>
          <p:nvPr/>
        </p:nvSpPr>
        <p:spPr>
          <a:xfrm>
            <a:off x="9058576" y="4791954"/>
            <a:ext cx="2261988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/>
              <a:t>A wonderful serenity </a:t>
            </a:r>
            <a:r>
              <a:rPr lang="en-US" sz="1200"/>
              <a:t>has taken has this </a:t>
            </a:r>
            <a:r>
              <a:rPr lang="en-US" sz="1200" dirty="0"/>
              <a:t>possession of </a:t>
            </a:r>
            <a:r>
              <a:rPr lang="en-US" sz="1200"/>
              <a:t>my entire</a:t>
            </a:r>
            <a:endParaRPr lang="en-US" sz="1200" dirty="0"/>
          </a:p>
        </p:txBody>
      </p:sp>
      <p:sp>
        <p:nvSpPr>
          <p:cNvPr id="62" name="TextBox 187">
            <a:extLst>
              <a:ext uri="{FF2B5EF4-FFF2-40B4-BE49-F238E27FC236}">
                <a16:creationId xmlns="" xmlns:a16="http://schemas.microsoft.com/office/drawing/2014/main" id="{522C2854-EEB1-4AAC-B3AC-ECB3DB802C5E}"/>
              </a:ext>
            </a:extLst>
          </p:cNvPr>
          <p:cNvSpPr txBox="1"/>
          <p:nvPr/>
        </p:nvSpPr>
        <p:spPr>
          <a:xfrm>
            <a:off x="9058576" y="4539722"/>
            <a:ext cx="214802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>
                <a:latin typeface="+mj-lt"/>
              </a:rPr>
              <a:t>Description</a:t>
            </a:r>
          </a:p>
        </p:txBody>
      </p:sp>
      <p:sp>
        <p:nvSpPr>
          <p:cNvPr id="63" name="TextBox 188">
            <a:extLst>
              <a:ext uri="{FF2B5EF4-FFF2-40B4-BE49-F238E27FC236}">
                <a16:creationId xmlns="" xmlns:a16="http://schemas.microsoft.com/office/drawing/2014/main" id="{C170BDE5-3A51-485E-AD41-FDF019B3B4CA}"/>
              </a:ext>
            </a:extLst>
          </p:cNvPr>
          <p:cNvSpPr txBox="1"/>
          <p:nvPr/>
        </p:nvSpPr>
        <p:spPr>
          <a:xfrm>
            <a:off x="9058576" y="4146871"/>
            <a:ext cx="8128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>
                <a:solidFill>
                  <a:schemeClr val="accent4"/>
                </a:solidFill>
                <a:latin typeface="+mj-lt"/>
              </a:rPr>
              <a:t>25%</a:t>
            </a:r>
          </a:p>
        </p:txBody>
      </p:sp>
      <p:sp>
        <p:nvSpPr>
          <p:cNvPr id="64" name="Freeform: Shape 63">
            <a:extLst>
              <a:ext uri="{FF2B5EF4-FFF2-40B4-BE49-F238E27FC236}">
                <a16:creationId xmlns="" xmlns:a16="http://schemas.microsoft.com/office/drawing/2014/main" id="{5EADAAB2-C889-4CAC-866C-028A0585BA23}"/>
              </a:ext>
            </a:extLst>
          </p:cNvPr>
          <p:cNvSpPr/>
          <p:nvPr/>
        </p:nvSpPr>
        <p:spPr>
          <a:xfrm>
            <a:off x="4209551" y="3429809"/>
            <a:ext cx="428112" cy="604678"/>
          </a:xfrm>
          <a:custGeom>
            <a:avLst/>
            <a:gdLst>
              <a:gd name="connsiteX0" fmla="*/ 337185 w 674370"/>
              <a:gd name="connsiteY0" fmla="*/ 0 h 952500"/>
              <a:gd name="connsiteX1" fmla="*/ 0 w 674370"/>
              <a:gd name="connsiteY1" fmla="*/ 615315 h 952500"/>
              <a:gd name="connsiteX2" fmla="*/ 337185 w 674370"/>
              <a:gd name="connsiteY2" fmla="*/ 952500 h 952500"/>
              <a:gd name="connsiteX3" fmla="*/ 674370 w 674370"/>
              <a:gd name="connsiteY3" fmla="*/ 615315 h 952500"/>
              <a:gd name="connsiteX4" fmla="*/ 337185 w 674370"/>
              <a:gd name="connsiteY4" fmla="*/ 0 h 952500"/>
              <a:gd name="connsiteX5" fmla="*/ 332423 w 674370"/>
              <a:gd name="connsiteY5" fmla="*/ 876300 h 952500"/>
              <a:gd name="connsiteX6" fmla="*/ 76200 w 674370"/>
              <a:gd name="connsiteY6" fmla="*/ 654368 h 952500"/>
              <a:gd name="connsiteX7" fmla="*/ 121920 w 674370"/>
              <a:gd name="connsiteY7" fmla="*/ 641985 h 952500"/>
              <a:gd name="connsiteX8" fmla="*/ 341948 w 674370"/>
              <a:gd name="connsiteY8" fmla="*/ 830580 h 952500"/>
              <a:gd name="connsiteX9" fmla="*/ 332423 w 674370"/>
              <a:gd name="connsiteY9" fmla="*/ 876300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74370" h="952500">
                <a:moveTo>
                  <a:pt x="337185" y="0"/>
                </a:moveTo>
                <a:cubicBezTo>
                  <a:pt x="337185" y="0"/>
                  <a:pt x="0" y="429578"/>
                  <a:pt x="0" y="615315"/>
                </a:cubicBezTo>
                <a:cubicBezTo>
                  <a:pt x="0" y="801053"/>
                  <a:pt x="150495" y="952500"/>
                  <a:pt x="337185" y="952500"/>
                </a:cubicBezTo>
                <a:cubicBezTo>
                  <a:pt x="522923" y="952500"/>
                  <a:pt x="674370" y="802005"/>
                  <a:pt x="674370" y="615315"/>
                </a:cubicBezTo>
                <a:cubicBezTo>
                  <a:pt x="674370" y="429578"/>
                  <a:pt x="337185" y="0"/>
                  <a:pt x="337185" y="0"/>
                </a:cubicBezTo>
                <a:close/>
                <a:moveTo>
                  <a:pt x="332423" y="876300"/>
                </a:moveTo>
                <a:cubicBezTo>
                  <a:pt x="128588" y="834390"/>
                  <a:pt x="78105" y="661988"/>
                  <a:pt x="76200" y="654368"/>
                </a:cubicBezTo>
                <a:lnTo>
                  <a:pt x="121920" y="641985"/>
                </a:lnTo>
                <a:cubicBezTo>
                  <a:pt x="123825" y="648653"/>
                  <a:pt x="167640" y="794385"/>
                  <a:pt x="341948" y="830580"/>
                </a:cubicBezTo>
                <a:lnTo>
                  <a:pt x="332423" y="876300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65" name="Graphic 1">
            <a:extLst>
              <a:ext uri="{FF2B5EF4-FFF2-40B4-BE49-F238E27FC236}">
                <a16:creationId xmlns="" xmlns:a16="http://schemas.microsoft.com/office/drawing/2014/main" id="{D2C31F60-A595-46B2-AE8B-12A85A032DF8}"/>
              </a:ext>
            </a:extLst>
          </p:cNvPr>
          <p:cNvGrpSpPr/>
          <p:nvPr/>
        </p:nvGrpSpPr>
        <p:grpSpPr>
          <a:xfrm>
            <a:off x="7344658" y="3099295"/>
            <a:ext cx="604072" cy="604678"/>
            <a:chOff x="3504247" y="1264920"/>
            <a:chExt cx="951547" cy="952500"/>
          </a:xfrm>
          <a:solidFill>
            <a:schemeClr val="bg2"/>
          </a:solidFill>
        </p:grpSpPr>
        <p:sp>
          <p:nvSpPr>
            <p:cNvPr id="66" name="Freeform: Shape 65">
              <a:extLst>
                <a:ext uri="{FF2B5EF4-FFF2-40B4-BE49-F238E27FC236}">
                  <a16:creationId xmlns="" xmlns:a16="http://schemas.microsoft.com/office/drawing/2014/main" id="{6CA3C18D-C347-4E94-B4C9-19CC01F39B79}"/>
                </a:ext>
              </a:extLst>
            </p:cNvPr>
            <p:cNvSpPr/>
            <p:nvPr/>
          </p:nvSpPr>
          <p:spPr>
            <a:xfrm>
              <a:off x="3643311" y="1403985"/>
              <a:ext cx="674369" cy="674369"/>
            </a:xfrm>
            <a:custGeom>
              <a:avLst/>
              <a:gdLst>
                <a:gd name="connsiteX0" fmla="*/ 674370 w 674369"/>
                <a:gd name="connsiteY0" fmla="*/ 337185 h 674369"/>
                <a:gd name="connsiteX1" fmla="*/ 337185 w 674369"/>
                <a:gd name="connsiteY1" fmla="*/ 674370 h 674369"/>
                <a:gd name="connsiteX2" fmla="*/ 0 w 674369"/>
                <a:gd name="connsiteY2" fmla="*/ 337185 h 674369"/>
                <a:gd name="connsiteX3" fmla="*/ 337185 w 674369"/>
                <a:gd name="connsiteY3" fmla="*/ 0 h 674369"/>
                <a:gd name="connsiteX4" fmla="*/ 674370 w 674369"/>
                <a:gd name="connsiteY4" fmla="*/ 337185 h 674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4369" h="674369">
                  <a:moveTo>
                    <a:pt x="674370" y="337185"/>
                  </a:moveTo>
                  <a:cubicBezTo>
                    <a:pt x="674370" y="523407"/>
                    <a:pt x="523407" y="674370"/>
                    <a:pt x="337185" y="674370"/>
                  </a:cubicBezTo>
                  <a:cubicBezTo>
                    <a:pt x="150963" y="674370"/>
                    <a:pt x="0" y="523407"/>
                    <a:pt x="0" y="337185"/>
                  </a:cubicBezTo>
                  <a:cubicBezTo>
                    <a:pt x="0" y="150963"/>
                    <a:pt x="150963" y="0"/>
                    <a:pt x="337185" y="0"/>
                  </a:cubicBezTo>
                  <a:cubicBezTo>
                    <a:pt x="523407" y="0"/>
                    <a:pt x="674370" y="150963"/>
                    <a:pt x="674370" y="3371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="" xmlns:a16="http://schemas.microsoft.com/office/drawing/2014/main" id="{EB3060FA-8474-4C3C-ADED-B1CCE97AE345}"/>
                </a:ext>
              </a:extLst>
            </p:cNvPr>
            <p:cNvSpPr/>
            <p:nvPr/>
          </p:nvSpPr>
          <p:spPr>
            <a:xfrm>
              <a:off x="3956684" y="1264920"/>
              <a:ext cx="47625" cy="75247"/>
            </a:xfrm>
            <a:custGeom>
              <a:avLst/>
              <a:gdLst>
                <a:gd name="connsiteX0" fmla="*/ 0 w 47625"/>
                <a:gd name="connsiteY0" fmla="*/ 0 h 75247"/>
                <a:gd name="connsiteX1" fmla="*/ 47625 w 47625"/>
                <a:gd name="connsiteY1" fmla="*/ 0 h 75247"/>
                <a:gd name="connsiteX2" fmla="*/ 47625 w 47625"/>
                <a:gd name="connsiteY2" fmla="*/ 75248 h 75247"/>
                <a:gd name="connsiteX3" fmla="*/ 0 w 47625"/>
                <a:gd name="connsiteY3" fmla="*/ 75248 h 75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75247">
                  <a:moveTo>
                    <a:pt x="0" y="0"/>
                  </a:moveTo>
                  <a:lnTo>
                    <a:pt x="47625" y="0"/>
                  </a:lnTo>
                  <a:lnTo>
                    <a:pt x="47625" y="75248"/>
                  </a:lnTo>
                  <a:lnTo>
                    <a:pt x="0" y="752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="" xmlns:a16="http://schemas.microsoft.com/office/drawing/2014/main" id="{6D06A4F9-2DF8-4230-A18A-B1EF03BBAD23}"/>
                </a:ext>
              </a:extLst>
            </p:cNvPr>
            <p:cNvSpPr/>
            <p:nvPr/>
          </p:nvSpPr>
          <p:spPr>
            <a:xfrm rot="-2700000">
              <a:off x="3646166" y="1393671"/>
              <a:ext cx="47624" cy="75246"/>
            </a:xfrm>
            <a:custGeom>
              <a:avLst/>
              <a:gdLst>
                <a:gd name="connsiteX0" fmla="*/ 0 w 47624"/>
                <a:gd name="connsiteY0" fmla="*/ 0 h 75246"/>
                <a:gd name="connsiteX1" fmla="*/ 47625 w 47624"/>
                <a:gd name="connsiteY1" fmla="*/ 0 h 75246"/>
                <a:gd name="connsiteX2" fmla="*/ 47625 w 47624"/>
                <a:gd name="connsiteY2" fmla="*/ 75247 h 75246"/>
                <a:gd name="connsiteX3" fmla="*/ 0 w 47624"/>
                <a:gd name="connsiteY3" fmla="*/ 75247 h 75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4" h="75246">
                  <a:moveTo>
                    <a:pt x="0" y="0"/>
                  </a:moveTo>
                  <a:lnTo>
                    <a:pt x="47625" y="0"/>
                  </a:lnTo>
                  <a:lnTo>
                    <a:pt x="47625" y="75247"/>
                  </a:lnTo>
                  <a:lnTo>
                    <a:pt x="0" y="752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="" xmlns:a16="http://schemas.microsoft.com/office/drawing/2014/main" id="{2CBF307D-66B4-49A3-A2DF-BE8669B9898D}"/>
                </a:ext>
              </a:extLst>
            </p:cNvPr>
            <p:cNvSpPr/>
            <p:nvPr/>
          </p:nvSpPr>
          <p:spPr>
            <a:xfrm>
              <a:off x="3504247" y="1717357"/>
              <a:ext cx="75247" cy="47625"/>
            </a:xfrm>
            <a:custGeom>
              <a:avLst/>
              <a:gdLst>
                <a:gd name="connsiteX0" fmla="*/ 0 w 75247"/>
                <a:gd name="connsiteY0" fmla="*/ 0 h 47625"/>
                <a:gd name="connsiteX1" fmla="*/ 75247 w 75247"/>
                <a:gd name="connsiteY1" fmla="*/ 0 h 47625"/>
                <a:gd name="connsiteX2" fmla="*/ 75247 w 75247"/>
                <a:gd name="connsiteY2" fmla="*/ 47625 h 47625"/>
                <a:gd name="connsiteX3" fmla="*/ 0 w 75247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247" h="47625">
                  <a:moveTo>
                    <a:pt x="0" y="0"/>
                  </a:moveTo>
                  <a:lnTo>
                    <a:pt x="75247" y="0"/>
                  </a:lnTo>
                  <a:lnTo>
                    <a:pt x="75247" y="47625"/>
                  </a:lnTo>
                  <a:lnTo>
                    <a:pt x="0" y="476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="" xmlns:a16="http://schemas.microsoft.com/office/drawing/2014/main" id="{D39F2ECE-88FF-4011-8EEA-FAAFD23CE340}"/>
                </a:ext>
              </a:extLst>
            </p:cNvPr>
            <p:cNvSpPr/>
            <p:nvPr/>
          </p:nvSpPr>
          <p:spPr>
            <a:xfrm rot="-2700000">
              <a:off x="3632314" y="2028140"/>
              <a:ext cx="75246" cy="47624"/>
            </a:xfrm>
            <a:custGeom>
              <a:avLst/>
              <a:gdLst>
                <a:gd name="connsiteX0" fmla="*/ 0 w 75246"/>
                <a:gd name="connsiteY0" fmla="*/ 0 h 47624"/>
                <a:gd name="connsiteX1" fmla="*/ 75247 w 75246"/>
                <a:gd name="connsiteY1" fmla="*/ 0 h 47624"/>
                <a:gd name="connsiteX2" fmla="*/ 75247 w 75246"/>
                <a:gd name="connsiteY2" fmla="*/ 47625 h 47624"/>
                <a:gd name="connsiteX3" fmla="*/ 0 w 75246"/>
                <a:gd name="connsiteY3" fmla="*/ 47625 h 47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246" h="47624">
                  <a:moveTo>
                    <a:pt x="0" y="0"/>
                  </a:moveTo>
                  <a:lnTo>
                    <a:pt x="75247" y="0"/>
                  </a:lnTo>
                  <a:lnTo>
                    <a:pt x="75247" y="47625"/>
                  </a:lnTo>
                  <a:lnTo>
                    <a:pt x="0" y="476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="" xmlns:a16="http://schemas.microsoft.com/office/drawing/2014/main" id="{769E6001-DDDB-401A-A70A-31CAC2173117}"/>
                </a:ext>
              </a:extLst>
            </p:cNvPr>
            <p:cNvSpPr/>
            <p:nvPr/>
          </p:nvSpPr>
          <p:spPr>
            <a:xfrm>
              <a:off x="3956684" y="2142172"/>
              <a:ext cx="47625" cy="75247"/>
            </a:xfrm>
            <a:custGeom>
              <a:avLst/>
              <a:gdLst>
                <a:gd name="connsiteX0" fmla="*/ 0 w 47625"/>
                <a:gd name="connsiteY0" fmla="*/ 0 h 75247"/>
                <a:gd name="connsiteX1" fmla="*/ 47625 w 47625"/>
                <a:gd name="connsiteY1" fmla="*/ 0 h 75247"/>
                <a:gd name="connsiteX2" fmla="*/ 47625 w 47625"/>
                <a:gd name="connsiteY2" fmla="*/ 75248 h 75247"/>
                <a:gd name="connsiteX3" fmla="*/ 0 w 47625"/>
                <a:gd name="connsiteY3" fmla="*/ 75248 h 75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5" h="75247">
                  <a:moveTo>
                    <a:pt x="0" y="0"/>
                  </a:moveTo>
                  <a:lnTo>
                    <a:pt x="47625" y="0"/>
                  </a:lnTo>
                  <a:lnTo>
                    <a:pt x="47625" y="75248"/>
                  </a:lnTo>
                  <a:lnTo>
                    <a:pt x="0" y="752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="" xmlns:a16="http://schemas.microsoft.com/office/drawing/2014/main" id="{5C449E18-8839-40EE-A9BF-A24FC575445F}"/>
                </a:ext>
              </a:extLst>
            </p:cNvPr>
            <p:cNvSpPr/>
            <p:nvPr/>
          </p:nvSpPr>
          <p:spPr>
            <a:xfrm rot="-2699514">
              <a:off x="4266268" y="2013785"/>
              <a:ext cx="47624" cy="75246"/>
            </a:xfrm>
            <a:custGeom>
              <a:avLst/>
              <a:gdLst>
                <a:gd name="connsiteX0" fmla="*/ 0 w 47624"/>
                <a:gd name="connsiteY0" fmla="*/ 0 h 75246"/>
                <a:gd name="connsiteX1" fmla="*/ 47624 w 47624"/>
                <a:gd name="connsiteY1" fmla="*/ 0 h 75246"/>
                <a:gd name="connsiteX2" fmla="*/ 47624 w 47624"/>
                <a:gd name="connsiteY2" fmla="*/ 75247 h 75246"/>
                <a:gd name="connsiteX3" fmla="*/ 0 w 47624"/>
                <a:gd name="connsiteY3" fmla="*/ 75247 h 75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624" h="75246">
                  <a:moveTo>
                    <a:pt x="0" y="0"/>
                  </a:moveTo>
                  <a:lnTo>
                    <a:pt x="47624" y="0"/>
                  </a:lnTo>
                  <a:lnTo>
                    <a:pt x="47624" y="75247"/>
                  </a:lnTo>
                  <a:lnTo>
                    <a:pt x="0" y="752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="" xmlns:a16="http://schemas.microsoft.com/office/drawing/2014/main" id="{32C394DE-C122-4034-90A3-278555FD7273}"/>
                </a:ext>
              </a:extLst>
            </p:cNvPr>
            <p:cNvSpPr/>
            <p:nvPr/>
          </p:nvSpPr>
          <p:spPr>
            <a:xfrm>
              <a:off x="4380547" y="1717357"/>
              <a:ext cx="75247" cy="47625"/>
            </a:xfrm>
            <a:custGeom>
              <a:avLst/>
              <a:gdLst>
                <a:gd name="connsiteX0" fmla="*/ 0 w 75247"/>
                <a:gd name="connsiteY0" fmla="*/ 0 h 47625"/>
                <a:gd name="connsiteX1" fmla="*/ 75247 w 75247"/>
                <a:gd name="connsiteY1" fmla="*/ 0 h 47625"/>
                <a:gd name="connsiteX2" fmla="*/ 75247 w 75247"/>
                <a:gd name="connsiteY2" fmla="*/ 47625 h 47625"/>
                <a:gd name="connsiteX3" fmla="*/ 0 w 75247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247" h="47625">
                  <a:moveTo>
                    <a:pt x="0" y="0"/>
                  </a:moveTo>
                  <a:lnTo>
                    <a:pt x="75247" y="0"/>
                  </a:lnTo>
                  <a:lnTo>
                    <a:pt x="75247" y="47625"/>
                  </a:lnTo>
                  <a:lnTo>
                    <a:pt x="0" y="476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="" xmlns:a16="http://schemas.microsoft.com/office/drawing/2014/main" id="{044B0644-495F-4A0B-A5A9-9BF4E0164508}"/>
                </a:ext>
              </a:extLst>
            </p:cNvPr>
            <p:cNvSpPr/>
            <p:nvPr/>
          </p:nvSpPr>
          <p:spPr>
            <a:xfrm rot="-2700000">
              <a:off x="4252353" y="1408059"/>
              <a:ext cx="75246" cy="47624"/>
            </a:xfrm>
            <a:custGeom>
              <a:avLst/>
              <a:gdLst>
                <a:gd name="connsiteX0" fmla="*/ 0 w 75246"/>
                <a:gd name="connsiteY0" fmla="*/ 0 h 47624"/>
                <a:gd name="connsiteX1" fmla="*/ 75247 w 75246"/>
                <a:gd name="connsiteY1" fmla="*/ 0 h 47624"/>
                <a:gd name="connsiteX2" fmla="*/ 75247 w 75246"/>
                <a:gd name="connsiteY2" fmla="*/ 47625 h 47624"/>
                <a:gd name="connsiteX3" fmla="*/ 0 w 75246"/>
                <a:gd name="connsiteY3" fmla="*/ 47625 h 47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246" h="47624">
                  <a:moveTo>
                    <a:pt x="0" y="0"/>
                  </a:moveTo>
                  <a:lnTo>
                    <a:pt x="75247" y="0"/>
                  </a:lnTo>
                  <a:lnTo>
                    <a:pt x="75247" y="47625"/>
                  </a:lnTo>
                  <a:lnTo>
                    <a:pt x="0" y="476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75" name="Freeform: Shape 74">
            <a:extLst>
              <a:ext uri="{FF2B5EF4-FFF2-40B4-BE49-F238E27FC236}">
                <a16:creationId xmlns="" xmlns:a16="http://schemas.microsoft.com/office/drawing/2014/main" id="{8AD976C8-7961-4C0B-A949-B3574A91210E}"/>
              </a:ext>
            </a:extLst>
          </p:cNvPr>
          <p:cNvSpPr/>
          <p:nvPr/>
        </p:nvSpPr>
        <p:spPr>
          <a:xfrm>
            <a:off x="5212992" y="2681994"/>
            <a:ext cx="604758" cy="327758"/>
          </a:xfrm>
          <a:custGeom>
            <a:avLst/>
            <a:gdLst>
              <a:gd name="connsiteX0" fmla="*/ 714375 w 952622"/>
              <a:gd name="connsiteY0" fmla="*/ 269590 h 516287"/>
              <a:gd name="connsiteX1" fmla="*/ 476250 w 952622"/>
              <a:gd name="connsiteY1" fmla="*/ 33 h 516287"/>
              <a:gd name="connsiteX2" fmla="*/ 307658 w 952622"/>
              <a:gd name="connsiteY2" fmla="*/ 209583 h 516287"/>
              <a:gd name="connsiteX3" fmla="*/ 139065 w 952622"/>
              <a:gd name="connsiteY3" fmla="*/ 359125 h 516287"/>
              <a:gd name="connsiteX4" fmla="*/ 0 w 952622"/>
              <a:gd name="connsiteY4" fmla="*/ 516288 h 516287"/>
              <a:gd name="connsiteX5" fmla="*/ 952500 w 952622"/>
              <a:gd name="connsiteY5" fmla="*/ 516288 h 516287"/>
              <a:gd name="connsiteX6" fmla="*/ 714375 w 952622"/>
              <a:gd name="connsiteY6" fmla="*/ 269590 h 516287"/>
              <a:gd name="connsiteX7" fmla="*/ 590550 w 952622"/>
              <a:gd name="connsiteY7" fmla="*/ 229585 h 516287"/>
              <a:gd name="connsiteX8" fmla="*/ 504825 w 952622"/>
              <a:gd name="connsiteY8" fmla="*/ 112428 h 516287"/>
              <a:gd name="connsiteX9" fmla="*/ 525780 w 952622"/>
              <a:gd name="connsiteY9" fmla="*/ 69565 h 516287"/>
              <a:gd name="connsiteX10" fmla="*/ 638175 w 952622"/>
              <a:gd name="connsiteY10" fmla="*/ 221013 h 516287"/>
              <a:gd name="connsiteX11" fmla="*/ 590550 w 952622"/>
              <a:gd name="connsiteY11" fmla="*/ 229585 h 516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52622" h="516287">
                <a:moveTo>
                  <a:pt x="714375" y="269590"/>
                </a:moveTo>
                <a:cubicBezTo>
                  <a:pt x="714375" y="269590"/>
                  <a:pt x="720090" y="33"/>
                  <a:pt x="476250" y="33"/>
                </a:cubicBezTo>
                <a:cubicBezTo>
                  <a:pt x="476250" y="33"/>
                  <a:pt x="307658" y="-7587"/>
                  <a:pt x="307658" y="209583"/>
                </a:cubicBezTo>
                <a:cubicBezTo>
                  <a:pt x="307658" y="209583"/>
                  <a:pt x="139065" y="179103"/>
                  <a:pt x="139065" y="359125"/>
                </a:cubicBezTo>
                <a:cubicBezTo>
                  <a:pt x="139065" y="359125"/>
                  <a:pt x="0" y="308643"/>
                  <a:pt x="0" y="516288"/>
                </a:cubicBezTo>
                <a:lnTo>
                  <a:pt x="952500" y="516288"/>
                </a:lnTo>
                <a:cubicBezTo>
                  <a:pt x="952500" y="516288"/>
                  <a:pt x="965835" y="269590"/>
                  <a:pt x="714375" y="269590"/>
                </a:cubicBezTo>
                <a:close/>
                <a:moveTo>
                  <a:pt x="590550" y="229585"/>
                </a:moveTo>
                <a:cubicBezTo>
                  <a:pt x="579120" y="174340"/>
                  <a:pt x="550545" y="134335"/>
                  <a:pt x="504825" y="112428"/>
                </a:cubicBezTo>
                <a:lnTo>
                  <a:pt x="525780" y="69565"/>
                </a:lnTo>
                <a:cubicBezTo>
                  <a:pt x="566738" y="89568"/>
                  <a:pt x="620078" y="132430"/>
                  <a:pt x="638175" y="221013"/>
                </a:cubicBezTo>
                <a:lnTo>
                  <a:pt x="590550" y="229585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76" name="Graphic 1">
            <a:extLst>
              <a:ext uri="{FF2B5EF4-FFF2-40B4-BE49-F238E27FC236}">
                <a16:creationId xmlns="" xmlns:a16="http://schemas.microsoft.com/office/drawing/2014/main" id="{AC55BD3E-886B-4056-BE47-5B0E080D8A1F}"/>
              </a:ext>
            </a:extLst>
          </p:cNvPr>
          <p:cNvGrpSpPr/>
          <p:nvPr/>
        </p:nvGrpSpPr>
        <p:grpSpPr>
          <a:xfrm>
            <a:off x="6456009" y="2162522"/>
            <a:ext cx="461972" cy="463180"/>
            <a:chOff x="8959214" y="2548890"/>
            <a:chExt cx="727710" cy="729614"/>
          </a:xfrm>
          <a:solidFill>
            <a:schemeClr val="bg2"/>
          </a:solidFill>
        </p:grpSpPr>
        <p:sp>
          <p:nvSpPr>
            <p:cNvPr id="77" name="Freeform: Shape 76">
              <a:extLst>
                <a:ext uri="{FF2B5EF4-FFF2-40B4-BE49-F238E27FC236}">
                  <a16:creationId xmlns="" xmlns:a16="http://schemas.microsoft.com/office/drawing/2014/main" id="{59612E9F-B481-43E5-A33E-AEEFC923C176}"/>
                </a:ext>
              </a:extLst>
            </p:cNvPr>
            <p:cNvSpPr/>
            <p:nvPr/>
          </p:nvSpPr>
          <p:spPr>
            <a:xfrm>
              <a:off x="8959214" y="3156584"/>
              <a:ext cx="120967" cy="121920"/>
            </a:xfrm>
            <a:custGeom>
              <a:avLst/>
              <a:gdLst>
                <a:gd name="connsiteX0" fmla="*/ 120968 w 120967"/>
                <a:gd name="connsiteY0" fmla="*/ 33338 h 121920"/>
                <a:gd name="connsiteX1" fmla="*/ 33338 w 120967"/>
                <a:gd name="connsiteY1" fmla="*/ 121920 h 121920"/>
                <a:gd name="connsiteX2" fmla="*/ 0 w 120967"/>
                <a:gd name="connsiteY2" fmla="*/ 88583 h 121920"/>
                <a:gd name="connsiteX3" fmla="*/ 87630 w 120967"/>
                <a:gd name="connsiteY3" fmla="*/ 0 h 121920"/>
                <a:gd name="connsiteX4" fmla="*/ 103823 w 120967"/>
                <a:gd name="connsiteY4" fmla="*/ 18098 h 121920"/>
                <a:gd name="connsiteX5" fmla="*/ 120968 w 120967"/>
                <a:gd name="connsiteY5" fmla="*/ 33338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0967" h="121920">
                  <a:moveTo>
                    <a:pt x="120968" y="33338"/>
                  </a:moveTo>
                  <a:lnTo>
                    <a:pt x="33338" y="121920"/>
                  </a:lnTo>
                  <a:lnTo>
                    <a:pt x="0" y="88583"/>
                  </a:lnTo>
                  <a:lnTo>
                    <a:pt x="87630" y="0"/>
                  </a:lnTo>
                  <a:cubicBezTo>
                    <a:pt x="92393" y="5715"/>
                    <a:pt x="98108" y="12383"/>
                    <a:pt x="103823" y="18098"/>
                  </a:cubicBezTo>
                  <a:cubicBezTo>
                    <a:pt x="109538" y="22860"/>
                    <a:pt x="115253" y="27623"/>
                    <a:pt x="120968" y="333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grpSp>
          <p:nvGrpSpPr>
            <p:cNvPr id="78" name="Graphic 1">
              <a:extLst>
                <a:ext uri="{FF2B5EF4-FFF2-40B4-BE49-F238E27FC236}">
                  <a16:creationId xmlns="" xmlns:a16="http://schemas.microsoft.com/office/drawing/2014/main" id="{611EF0C6-58B7-44D0-8864-598BE61F5AD0}"/>
                </a:ext>
              </a:extLst>
            </p:cNvPr>
            <p:cNvGrpSpPr/>
            <p:nvPr/>
          </p:nvGrpSpPr>
          <p:grpSpPr>
            <a:xfrm>
              <a:off x="8971174" y="2548890"/>
              <a:ext cx="715750" cy="716279"/>
              <a:chOff x="8971174" y="2548890"/>
              <a:chExt cx="715750" cy="716279"/>
            </a:xfrm>
            <a:grpFill/>
          </p:grpSpPr>
          <p:sp>
            <p:nvSpPr>
              <p:cNvPr id="79" name="Freeform: Shape 78">
                <a:extLst>
                  <a:ext uri="{FF2B5EF4-FFF2-40B4-BE49-F238E27FC236}">
                    <a16:creationId xmlns="" xmlns:a16="http://schemas.microsoft.com/office/drawing/2014/main" id="{608D398E-E41D-45E5-A4E1-5C2D3394EAC7}"/>
                  </a:ext>
                </a:extLst>
              </p:cNvPr>
              <p:cNvSpPr/>
              <p:nvPr/>
            </p:nvSpPr>
            <p:spPr>
              <a:xfrm>
                <a:off x="8971174" y="2548890"/>
                <a:ext cx="715750" cy="716279"/>
              </a:xfrm>
              <a:custGeom>
                <a:avLst/>
                <a:gdLst>
                  <a:gd name="connsiteX0" fmla="*/ 686223 w 715750"/>
                  <a:gd name="connsiteY0" fmla="*/ 3810 h 716279"/>
                  <a:gd name="connsiteX1" fmla="*/ 91863 w 715750"/>
                  <a:gd name="connsiteY1" fmla="*/ 180975 h 716279"/>
                  <a:gd name="connsiteX2" fmla="*/ 75670 w 715750"/>
                  <a:gd name="connsiteY2" fmla="*/ 606743 h 716279"/>
                  <a:gd name="connsiteX3" fmla="*/ 149965 w 715750"/>
                  <a:gd name="connsiteY3" fmla="*/ 532447 h 716279"/>
                  <a:gd name="connsiteX4" fmla="*/ 183303 w 715750"/>
                  <a:gd name="connsiteY4" fmla="*/ 565785 h 716279"/>
                  <a:gd name="connsiteX5" fmla="*/ 109008 w 715750"/>
                  <a:gd name="connsiteY5" fmla="*/ 640080 h 716279"/>
                  <a:gd name="connsiteX6" fmla="*/ 313795 w 715750"/>
                  <a:gd name="connsiteY6" fmla="*/ 716280 h 716279"/>
                  <a:gd name="connsiteX7" fmla="*/ 535728 w 715750"/>
                  <a:gd name="connsiteY7" fmla="*/ 624840 h 716279"/>
                  <a:gd name="connsiteX8" fmla="*/ 711940 w 715750"/>
                  <a:gd name="connsiteY8" fmla="*/ 30480 h 716279"/>
                  <a:gd name="connsiteX9" fmla="*/ 715750 w 715750"/>
                  <a:gd name="connsiteY9" fmla="*/ 0 h 716279"/>
                  <a:gd name="connsiteX10" fmla="*/ 686223 w 715750"/>
                  <a:gd name="connsiteY10" fmla="*/ 3810 h 716279"/>
                  <a:gd name="connsiteX11" fmla="*/ 390948 w 715750"/>
                  <a:gd name="connsiteY11" fmla="*/ 454342 h 716279"/>
                  <a:gd name="connsiteX12" fmla="*/ 303318 w 715750"/>
                  <a:gd name="connsiteY12" fmla="*/ 488632 h 716279"/>
                  <a:gd name="connsiteX13" fmla="*/ 215688 w 715750"/>
                  <a:gd name="connsiteY13" fmla="*/ 455295 h 716279"/>
                  <a:gd name="connsiteX14" fmla="*/ 183303 w 715750"/>
                  <a:gd name="connsiteY14" fmla="*/ 362902 h 716279"/>
                  <a:gd name="connsiteX15" fmla="*/ 194733 w 715750"/>
                  <a:gd name="connsiteY15" fmla="*/ 299085 h 716279"/>
                  <a:gd name="connsiteX16" fmla="*/ 217593 w 715750"/>
                  <a:gd name="connsiteY16" fmla="*/ 264795 h 716279"/>
                  <a:gd name="connsiteX17" fmla="*/ 249978 w 715750"/>
                  <a:gd name="connsiteY17" fmla="*/ 242888 h 716279"/>
                  <a:gd name="connsiteX18" fmla="*/ 303318 w 715750"/>
                  <a:gd name="connsiteY18" fmla="*/ 233363 h 716279"/>
                  <a:gd name="connsiteX19" fmla="*/ 390948 w 715750"/>
                  <a:gd name="connsiteY19" fmla="*/ 267652 h 716279"/>
                  <a:gd name="connsiteX20" fmla="*/ 424286 w 715750"/>
                  <a:gd name="connsiteY20" fmla="*/ 361950 h 716279"/>
                  <a:gd name="connsiteX21" fmla="*/ 390948 w 715750"/>
                  <a:gd name="connsiteY21" fmla="*/ 454342 h 716279"/>
                  <a:gd name="connsiteX22" fmla="*/ 500486 w 715750"/>
                  <a:gd name="connsiteY22" fmla="*/ 500063 h 716279"/>
                  <a:gd name="connsiteX23" fmla="*/ 500486 w 715750"/>
                  <a:gd name="connsiteY23" fmla="*/ 516255 h 716279"/>
                  <a:gd name="connsiteX24" fmla="*/ 439525 w 715750"/>
                  <a:gd name="connsiteY24" fmla="*/ 516255 h 716279"/>
                  <a:gd name="connsiteX25" fmla="*/ 445240 w 715750"/>
                  <a:gd name="connsiteY25" fmla="*/ 499110 h 716279"/>
                  <a:gd name="connsiteX26" fmla="*/ 465243 w 715750"/>
                  <a:gd name="connsiteY26" fmla="*/ 477202 h 716279"/>
                  <a:gd name="connsiteX27" fmla="*/ 479530 w 715750"/>
                  <a:gd name="connsiteY27" fmla="*/ 461963 h 716279"/>
                  <a:gd name="connsiteX28" fmla="*/ 483340 w 715750"/>
                  <a:gd name="connsiteY28" fmla="*/ 451485 h 716279"/>
                  <a:gd name="connsiteX29" fmla="*/ 480483 w 715750"/>
                  <a:gd name="connsiteY29" fmla="*/ 442913 h 716279"/>
                  <a:gd name="connsiteX30" fmla="*/ 471911 w 715750"/>
                  <a:gd name="connsiteY30" fmla="*/ 440055 h 716279"/>
                  <a:gd name="connsiteX31" fmla="*/ 463338 w 715750"/>
                  <a:gd name="connsiteY31" fmla="*/ 442913 h 716279"/>
                  <a:gd name="connsiteX32" fmla="*/ 459528 w 715750"/>
                  <a:gd name="connsiteY32" fmla="*/ 454342 h 716279"/>
                  <a:gd name="connsiteX33" fmla="*/ 442383 w 715750"/>
                  <a:gd name="connsiteY33" fmla="*/ 452438 h 716279"/>
                  <a:gd name="connsiteX34" fmla="*/ 451908 w 715750"/>
                  <a:gd name="connsiteY34" fmla="*/ 431482 h 716279"/>
                  <a:gd name="connsiteX35" fmla="*/ 472863 w 715750"/>
                  <a:gd name="connsiteY35" fmla="*/ 424815 h 716279"/>
                  <a:gd name="connsiteX36" fmla="*/ 493818 w 715750"/>
                  <a:gd name="connsiteY36" fmla="*/ 432435 h 716279"/>
                  <a:gd name="connsiteX37" fmla="*/ 501438 w 715750"/>
                  <a:gd name="connsiteY37" fmla="*/ 450532 h 716279"/>
                  <a:gd name="connsiteX38" fmla="*/ 499533 w 715750"/>
                  <a:gd name="connsiteY38" fmla="*/ 461963 h 716279"/>
                  <a:gd name="connsiteX39" fmla="*/ 492865 w 715750"/>
                  <a:gd name="connsiteY39" fmla="*/ 473392 h 716279"/>
                  <a:gd name="connsiteX40" fmla="*/ 481436 w 715750"/>
                  <a:gd name="connsiteY40" fmla="*/ 484822 h 716279"/>
                  <a:gd name="connsiteX41" fmla="*/ 470958 w 715750"/>
                  <a:gd name="connsiteY41" fmla="*/ 495300 h 716279"/>
                  <a:gd name="connsiteX42" fmla="*/ 467148 w 715750"/>
                  <a:gd name="connsiteY42" fmla="*/ 500063 h 716279"/>
                  <a:gd name="connsiteX43" fmla="*/ 500486 w 715750"/>
                  <a:gd name="connsiteY43" fmla="*/ 500063 h 716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715750" h="716279">
                    <a:moveTo>
                      <a:pt x="686223" y="3810"/>
                    </a:moveTo>
                    <a:cubicBezTo>
                      <a:pt x="667173" y="6667"/>
                      <a:pt x="209973" y="62865"/>
                      <a:pt x="91863" y="180975"/>
                    </a:cubicBezTo>
                    <a:cubicBezTo>
                      <a:pt x="-25295" y="297180"/>
                      <a:pt x="-30057" y="483870"/>
                      <a:pt x="75670" y="606743"/>
                    </a:cubicBezTo>
                    <a:lnTo>
                      <a:pt x="149965" y="532447"/>
                    </a:lnTo>
                    <a:lnTo>
                      <a:pt x="183303" y="565785"/>
                    </a:lnTo>
                    <a:lnTo>
                      <a:pt x="109008" y="640080"/>
                    </a:lnTo>
                    <a:cubicBezTo>
                      <a:pt x="168063" y="690563"/>
                      <a:pt x="240453" y="716280"/>
                      <a:pt x="313795" y="716280"/>
                    </a:cubicBezTo>
                    <a:cubicBezTo>
                      <a:pt x="393805" y="716280"/>
                      <a:pt x="474768" y="685800"/>
                      <a:pt x="535728" y="624840"/>
                    </a:cubicBezTo>
                    <a:cubicBezTo>
                      <a:pt x="653838" y="506730"/>
                      <a:pt x="710036" y="50482"/>
                      <a:pt x="711940" y="30480"/>
                    </a:cubicBezTo>
                    <a:lnTo>
                      <a:pt x="715750" y="0"/>
                    </a:lnTo>
                    <a:lnTo>
                      <a:pt x="686223" y="3810"/>
                    </a:lnTo>
                    <a:close/>
                    <a:moveTo>
                      <a:pt x="390948" y="454342"/>
                    </a:moveTo>
                    <a:cubicBezTo>
                      <a:pt x="369040" y="477202"/>
                      <a:pt x="340465" y="488632"/>
                      <a:pt x="303318" y="488632"/>
                    </a:cubicBezTo>
                    <a:cubicBezTo>
                      <a:pt x="266170" y="488632"/>
                      <a:pt x="237595" y="477202"/>
                      <a:pt x="215688" y="455295"/>
                    </a:cubicBezTo>
                    <a:cubicBezTo>
                      <a:pt x="193780" y="432435"/>
                      <a:pt x="183303" y="401955"/>
                      <a:pt x="183303" y="362902"/>
                    </a:cubicBezTo>
                    <a:cubicBezTo>
                      <a:pt x="183303" y="338138"/>
                      <a:pt x="187113" y="316230"/>
                      <a:pt x="194733" y="299085"/>
                    </a:cubicBezTo>
                    <a:cubicBezTo>
                      <a:pt x="200448" y="286702"/>
                      <a:pt x="208068" y="275272"/>
                      <a:pt x="217593" y="264795"/>
                    </a:cubicBezTo>
                    <a:cubicBezTo>
                      <a:pt x="227118" y="254317"/>
                      <a:pt x="237595" y="247650"/>
                      <a:pt x="249978" y="242888"/>
                    </a:cubicBezTo>
                    <a:cubicBezTo>
                      <a:pt x="265218" y="236220"/>
                      <a:pt x="283315" y="233363"/>
                      <a:pt x="303318" y="233363"/>
                    </a:cubicBezTo>
                    <a:cubicBezTo>
                      <a:pt x="339513" y="233363"/>
                      <a:pt x="369040" y="244792"/>
                      <a:pt x="390948" y="267652"/>
                    </a:cubicBezTo>
                    <a:cubicBezTo>
                      <a:pt x="412855" y="290513"/>
                      <a:pt x="424286" y="321945"/>
                      <a:pt x="424286" y="361950"/>
                    </a:cubicBezTo>
                    <a:cubicBezTo>
                      <a:pt x="423333" y="400050"/>
                      <a:pt x="412855" y="431482"/>
                      <a:pt x="390948" y="454342"/>
                    </a:cubicBezTo>
                    <a:close/>
                    <a:moveTo>
                      <a:pt x="500486" y="500063"/>
                    </a:moveTo>
                    <a:lnTo>
                      <a:pt x="500486" y="516255"/>
                    </a:lnTo>
                    <a:lnTo>
                      <a:pt x="439525" y="516255"/>
                    </a:lnTo>
                    <a:cubicBezTo>
                      <a:pt x="440478" y="510540"/>
                      <a:pt x="442383" y="503872"/>
                      <a:pt x="445240" y="499110"/>
                    </a:cubicBezTo>
                    <a:cubicBezTo>
                      <a:pt x="448098" y="493395"/>
                      <a:pt x="454765" y="486727"/>
                      <a:pt x="465243" y="477202"/>
                    </a:cubicBezTo>
                    <a:cubicBezTo>
                      <a:pt x="472863" y="469582"/>
                      <a:pt x="477625" y="464820"/>
                      <a:pt x="479530" y="461963"/>
                    </a:cubicBezTo>
                    <a:cubicBezTo>
                      <a:pt x="482388" y="458152"/>
                      <a:pt x="483340" y="454342"/>
                      <a:pt x="483340" y="451485"/>
                    </a:cubicBezTo>
                    <a:cubicBezTo>
                      <a:pt x="483340" y="447675"/>
                      <a:pt x="482388" y="444817"/>
                      <a:pt x="480483" y="442913"/>
                    </a:cubicBezTo>
                    <a:cubicBezTo>
                      <a:pt x="478578" y="441007"/>
                      <a:pt x="475720" y="440055"/>
                      <a:pt x="471911" y="440055"/>
                    </a:cubicBezTo>
                    <a:cubicBezTo>
                      <a:pt x="468100" y="440055"/>
                      <a:pt x="465243" y="441007"/>
                      <a:pt x="463338" y="442913"/>
                    </a:cubicBezTo>
                    <a:cubicBezTo>
                      <a:pt x="461433" y="444817"/>
                      <a:pt x="459528" y="448627"/>
                      <a:pt x="459528" y="454342"/>
                    </a:cubicBezTo>
                    <a:lnTo>
                      <a:pt x="442383" y="452438"/>
                    </a:lnTo>
                    <a:cubicBezTo>
                      <a:pt x="443336" y="442913"/>
                      <a:pt x="447145" y="436245"/>
                      <a:pt x="451908" y="431482"/>
                    </a:cubicBezTo>
                    <a:cubicBezTo>
                      <a:pt x="456670" y="426720"/>
                      <a:pt x="464290" y="424815"/>
                      <a:pt x="472863" y="424815"/>
                    </a:cubicBezTo>
                    <a:cubicBezTo>
                      <a:pt x="481436" y="424815"/>
                      <a:pt x="489055" y="427672"/>
                      <a:pt x="493818" y="432435"/>
                    </a:cubicBezTo>
                    <a:cubicBezTo>
                      <a:pt x="498580" y="437197"/>
                      <a:pt x="501438" y="442913"/>
                      <a:pt x="501438" y="450532"/>
                    </a:cubicBezTo>
                    <a:cubicBezTo>
                      <a:pt x="501438" y="454342"/>
                      <a:pt x="500486" y="458152"/>
                      <a:pt x="499533" y="461963"/>
                    </a:cubicBezTo>
                    <a:cubicBezTo>
                      <a:pt x="497628" y="465772"/>
                      <a:pt x="495723" y="469582"/>
                      <a:pt x="492865" y="473392"/>
                    </a:cubicBezTo>
                    <a:cubicBezTo>
                      <a:pt x="490961" y="476250"/>
                      <a:pt x="487150" y="480060"/>
                      <a:pt x="481436" y="484822"/>
                    </a:cubicBezTo>
                    <a:cubicBezTo>
                      <a:pt x="475720" y="489585"/>
                      <a:pt x="472863" y="493395"/>
                      <a:pt x="470958" y="495300"/>
                    </a:cubicBezTo>
                    <a:cubicBezTo>
                      <a:pt x="469053" y="497205"/>
                      <a:pt x="468100" y="498157"/>
                      <a:pt x="467148" y="500063"/>
                    </a:cubicBezTo>
                    <a:lnTo>
                      <a:pt x="500486" y="50006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="" xmlns:a16="http://schemas.microsoft.com/office/drawing/2014/main" id="{40418D3D-1454-4DC9-ADD4-7CAF341BFCFB}"/>
                  </a:ext>
                </a:extLst>
              </p:cNvPr>
              <p:cNvSpPr/>
              <p:nvPr/>
            </p:nvSpPr>
            <p:spPr>
              <a:xfrm>
                <a:off x="9205912" y="2824162"/>
                <a:ext cx="137160" cy="170497"/>
              </a:xfrm>
              <a:custGeom>
                <a:avLst/>
                <a:gdLst>
                  <a:gd name="connsiteX0" fmla="*/ 68580 w 137160"/>
                  <a:gd name="connsiteY0" fmla="*/ 0 h 170497"/>
                  <a:gd name="connsiteX1" fmla="*/ 19050 w 137160"/>
                  <a:gd name="connsiteY1" fmla="*/ 20955 h 170497"/>
                  <a:gd name="connsiteX2" fmla="*/ 0 w 137160"/>
                  <a:gd name="connsiteY2" fmla="*/ 84772 h 170497"/>
                  <a:gd name="connsiteX3" fmla="*/ 19050 w 137160"/>
                  <a:gd name="connsiteY3" fmla="*/ 148590 h 170497"/>
                  <a:gd name="connsiteX4" fmla="*/ 68580 w 137160"/>
                  <a:gd name="connsiteY4" fmla="*/ 170497 h 170497"/>
                  <a:gd name="connsiteX5" fmla="*/ 118110 w 137160"/>
                  <a:gd name="connsiteY5" fmla="*/ 148590 h 170497"/>
                  <a:gd name="connsiteX6" fmla="*/ 137160 w 137160"/>
                  <a:gd name="connsiteY6" fmla="*/ 83820 h 170497"/>
                  <a:gd name="connsiteX7" fmla="*/ 118110 w 137160"/>
                  <a:gd name="connsiteY7" fmla="*/ 20003 h 170497"/>
                  <a:gd name="connsiteX8" fmla="*/ 68580 w 137160"/>
                  <a:gd name="connsiteY8" fmla="*/ 0 h 170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7160" h="170497">
                    <a:moveTo>
                      <a:pt x="68580" y="0"/>
                    </a:moveTo>
                    <a:cubicBezTo>
                      <a:pt x="47625" y="0"/>
                      <a:pt x="31432" y="6667"/>
                      <a:pt x="19050" y="20955"/>
                    </a:cubicBezTo>
                    <a:cubicBezTo>
                      <a:pt x="6668" y="35242"/>
                      <a:pt x="0" y="56197"/>
                      <a:pt x="0" y="84772"/>
                    </a:cubicBezTo>
                    <a:cubicBezTo>
                      <a:pt x="0" y="112395"/>
                      <a:pt x="6668" y="134303"/>
                      <a:pt x="19050" y="148590"/>
                    </a:cubicBezTo>
                    <a:cubicBezTo>
                      <a:pt x="32385" y="162878"/>
                      <a:pt x="48577" y="170497"/>
                      <a:pt x="68580" y="170497"/>
                    </a:cubicBezTo>
                    <a:cubicBezTo>
                      <a:pt x="88582" y="170497"/>
                      <a:pt x="104775" y="162878"/>
                      <a:pt x="118110" y="148590"/>
                    </a:cubicBezTo>
                    <a:cubicBezTo>
                      <a:pt x="130493" y="134303"/>
                      <a:pt x="137160" y="112395"/>
                      <a:pt x="137160" y="83820"/>
                    </a:cubicBezTo>
                    <a:cubicBezTo>
                      <a:pt x="137160" y="55245"/>
                      <a:pt x="130493" y="34290"/>
                      <a:pt x="118110" y="20003"/>
                    </a:cubicBezTo>
                    <a:cubicBezTo>
                      <a:pt x="105727" y="6667"/>
                      <a:pt x="89535" y="0"/>
                      <a:pt x="6858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sp>
        <p:nvSpPr>
          <p:cNvPr id="81" name="Freeform: Shape 97">
            <a:extLst>
              <a:ext uri="{FF2B5EF4-FFF2-40B4-BE49-F238E27FC236}">
                <a16:creationId xmlns="" xmlns:a16="http://schemas.microsoft.com/office/drawing/2014/main" id="{8945D90D-F412-4564-95CD-9B14B3B8FAFF}"/>
              </a:ext>
            </a:extLst>
          </p:cNvPr>
          <p:cNvSpPr/>
          <p:nvPr/>
        </p:nvSpPr>
        <p:spPr>
          <a:xfrm>
            <a:off x="-14513" y="6775217"/>
            <a:ext cx="12209996" cy="102649"/>
          </a:xfrm>
          <a:custGeom>
            <a:avLst/>
            <a:gdLst>
              <a:gd name="connsiteX0" fmla="*/ 0 w 10320963"/>
              <a:gd name="connsiteY0" fmla="*/ 0 h 218160"/>
              <a:gd name="connsiteX1" fmla="*/ 10320963 w 10320963"/>
              <a:gd name="connsiteY1" fmla="*/ 0 h 218160"/>
              <a:gd name="connsiteX2" fmla="*/ 10320963 w 10320963"/>
              <a:gd name="connsiteY2" fmla="*/ 218161 h 218160"/>
              <a:gd name="connsiteX3" fmla="*/ 0 w 10320963"/>
              <a:gd name="connsiteY3" fmla="*/ 218161 h 218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20963" h="218160">
                <a:moveTo>
                  <a:pt x="0" y="0"/>
                </a:moveTo>
                <a:lnTo>
                  <a:pt x="10320963" y="0"/>
                </a:lnTo>
                <a:lnTo>
                  <a:pt x="10320963" y="218161"/>
                </a:lnTo>
                <a:lnTo>
                  <a:pt x="0" y="218161"/>
                </a:lnTo>
                <a:close/>
              </a:path>
            </a:pathLst>
          </a:custGeom>
          <a:solidFill>
            <a:srgbClr val="95C93D"/>
          </a:solidFill>
          <a:ln w="12248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82" name="Group 87">
            <a:extLst>
              <a:ext uri="{FF2B5EF4-FFF2-40B4-BE49-F238E27FC236}">
                <a16:creationId xmlns="" xmlns:a16="http://schemas.microsoft.com/office/drawing/2014/main" id="{62D15185-42B0-42DB-A1B5-032CEFF681B8}"/>
              </a:ext>
            </a:extLst>
          </p:cNvPr>
          <p:cNvGrpSpPr/>
          <p:nvPr/>
        </p:nvGrpSpPr>
        <p:grpSpPr>
          <a:xfrm>
            <a:off x="3819525" y="1934244"/>
            <a:ext cx="1111609" cy="280181"/>
            <a:chOff x="3078620" y="2100506"/>
            <a:chExt cx="1111609" cy="280181"/>
          </a:xfrm>
        </p:grpSpPr>
        <p:cxnSp>
          <p:nvCxnSpPr>
            <p:cNvPr id="83" name="Straight Connector 88">
              <a:extLst>
                <a:ext uri="{FF2B5EF4-FFF2-40B4-BE49-F238E27FC236}">
                  <a16:creationId xmlns="" xmlns:a16="http://schemas.microsoft.com/office/drawing/2014/main" id="{474AEE05-EF33-48EB-93A9-D7AC323F982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910048" y="2100506"/>
              <a:ext cx="280181" cy="280181"/>
            </a:xfrm>
            <a:prstGeom prst="line">
              <a:avLst/>
            </a:prstGeom>
            <a:ln w="28575">
              <a:solidFill>
                <a:schemeClr val="accent2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9">
              <a:extLst>
                <a:ext uri="{FF2B5EF4-FFF2-40B4-BE49-F238E27FC236}">
                  <a16:creationId xmlns="" xmlns:a16="http://schemas.microsoft.com/office/drawing/2014/main" id="{937EED80-A594-460C-AAB3-806B5497B37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78620" y="2105266"/>
              <a:ext cx="839494" cy="0"/>
            </a:xfrm>
            <a:prstGeom prst="line">
              <a:avLst/>
            </a:prstGeom>
            <a:ln w="28575">
              <a:solidFill>
                <a:schemeClr val="accent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67912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5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2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61" grpId="0"/>
      <p:bldP spid="62" grpId="0"/>
      <p:bldP spid="63" grpId="0"/>
      <p:bldP spid="64" grpId="0" animBg="1"/>
      <p:bldP spid="75" grpId="0" animBg="1"/>
      <p:bldP spid="8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9E4F"/>
      </a:accent1>
      <a:accent2>
        <a:srgbClr val="83C44E"/>
      </a:accent2>
      <a:accent3>
        <a:srgbClr val="FF9B28"/>
      </a:accent3>
      <a:accent4>
        <a:srgbClr val="828282"/>
      </a:accent4>
      <a:accent5>
        <a:srgbClr val="A5A5A5"/>
      </a:accent5>
      <a:accent6>
        <a:srgbClr val="C9C9C9"/>
      </a:accent6>
      <a:hlink>
        <a:srgbClr val="4472C4"/>
      </a:hlink>
      <a:folHlink>
        <a:srgbClr val="BFBFBF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9E4F"/>
    </a:accent1>
    <a:accent2>
      <a:srgbClr val="83C44E"/>
    </a:accent2>
    <a:accent3>
      <a:srgbClr val="FF9B28"/>
    </a:accent3>
    <a:accent4>
      <a:srgbClr val="828282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9E4F"/>
    </a:accent1>
    <a:accent2>
      <a:srgbClr val="83C44E"/>
    </a:accent2>
    <a:accent3>
      <a:srgbClr val="FF9B28"/>
    </a:accent3>
    <a:accent4>
      <a:srgbClr val="828282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9E4F"/>
    </a:accent1>
    <a:accent2>
      <a:srgbClr val="83C44E"/>
    </a:accent2>
    <a:accent3>
      <a:srgbClr val="FF9B28"/>
    </a:accent3>
    <a:accent4>
      <a:srgbClr val="828282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9E4F"/>
    </a:accent1>
    <a:accent2>
      <a:srgbClr val="83C44E"/>
    </a:accent2>
    <a:accent3>
      <a:srgbClr val="FF9B28"/>
    </a:accent3>
    <a:accent4>
      <a:srgbClr val="828282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9E4F"/>
    </a:accent1>
    <a:accent2>
      <a:srgbClr val="83C44E"/>
    </a:accent2>
    <a:accent3>
      <a:srgbClr val="FF9B28"/>
    </a:accent3>
    <a:accent4>
      <a:srgbClr val="828282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9E4F"/>
    </a:accent1>
    <a:accent2>
      <a:srgbClr val="83C44E"/>
    </a:accent2>
    <a:accent3>
      <a:srgbClr val="FF9B28"/>
    </a:accent3>
    <a:accent4>
      <a:srgbClr val="828282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9E4F"/>
    </a:accent1>
    <a:accent2>
      <a:srgbClr val="83C44E"/>
    </a:accent2>
    <a:accent3>
      <a:srgbClr val="FF9B28"/>
    </a:accent3>
    <a:accent4>
      <a:srgbClr val="828282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9E4F"/>
    </a:accent1>
    <a:accent2>
      <a:srgbClr val="83C44E"/>
    </a:accent2>
    <a:accent3>
      <a:srgbClr val="FF9B28"/>
    </a:accent3>
    <a:accent4>
      <a:srgbClr val="828282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9E4F"/>
    </a:accent1>
    <a:accent2>
      <a:srgbClr val="83C44E"/>
    </a:accent2>
    <a:accent3>
      <a:srgbClr val="FF9B28"/>
    </a:accent3>
    <a:accent4>
      <a:srgbClr val="828282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9E4F"/>
    </a:accent1>
    <a:accent2>
      <a:srgbClr val="83C44E"/>
    </a:accent2>
    <a:accent3>
      <a:srgbClr val="FF9B28"/>
    </a:accent3>
    <a:accent4>
      <a:srgbClr val="828282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9E4F"/>
    </a:accent1>
    <a:accent2>
      <a:srgbClr val="83C44E"/>
    </a:accent2>
    <a:accent3>
      <a:srgbClr val="FF9B28"/>
    </a:accent3>
    <a:accent4>
      <a:srgbClr val="828282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9E4F"/>
    </a:accent1>
    <a:accent2>
      <a:srgbClr val="83C44E"/>
    </a:accent2>
    <a:accent3>
      <a:srgbClr val="FF9B28"/>
    </a:accent3>
    <a:accent4>
      <a:srgbClr val="828282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9E4F"/>
    </a:accent1>
    <a:accent2>
      <a:srgbClr val="83C44E"/>
    </a:accent2>
    <a:accent3>
      <a:srgbClr val="FF9B28"/>
    </a:accent3>
    <a:accent4>
      <a:srgbClr val="828282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9E4F"/>
    </a:accent1>
    <a:accent2>
      <a:srgbClr val="83C44E"/>
    </a:accent2>
    <a:accent3>
      <a:srgbClr val="FF9B28"/>
    </a:accent3>
    <a:accent4>
      <a:srgbClr val="828282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9E4F"/>
    </a:accent1>
    <a:accent2>
      <a:srgbClr val="83C44E"/>
    </a:accent2>
    <a:accent3>
      <a:srgbClr val="FF9B28"/>
    </a:accent3>
    <a:accent4>
      <a:srgbClr val="828282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9E4F"/>
    </a:accent1>
    <a:accent2>
      <a:srgbClr val="83C44E"/>
    </a:accent2>
    <a:accent3>
      <a:srgbClr val="FF9B28"/>
    </a:accent3>
    <a:accent4>
      <a:srgbClr val="828282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742</Words>
  <Application>Microsoft Office PowerPoint</Application>
  <PresentationFormat>宽屏</PresentationFormat>
  <Paragraphs>225</Paragraphs>
  <Slides>17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Lato</vt:lpstr>
      <vt:lpstr>Open Sans</vt:lpstr>
      <vt:lpstr>Poppins</vt:lpstr>
      <vt:lpstr>宋体</vt:lpstr>
      <vt:lpstr>Arial</vt:lpstr>
      <vt:lpstr>Calibri</vt:lpstr>
      <vt:lpstr>Calibri Light</vt:lpstr>
      <vt:lpstr>Segoe UI</vt:lpstr>
      <vt:lpstr>Office 主题</vt:lpstr>
      <vt:lpstr>MOST POPULAR SERVICE 2022</vt:lpstr>
      <vt:lpstr>5 MARKET SOLUTIONS</vt:lpstr>
      <vt:lpstr>TREE INFOGRAPHICS</vt:lpstr>
      <vt:lpstr>TREE INFOGRAPHICS 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手型树形ppt图表下载（16张）</dc:title>
  <dc:creator>user</dc:creator>
  <dc:description>www.51pptmoban.com</dc:description>
  <cp:lastModifiedBy>阳光男孩</cp:lastModifiedBy>
  <cp:revision>7</cp:revision>
  <dcterms:created xsi:type="dcterms:W3CDTF">2021-12-06T13:23:35Z</dcterms:created>
  <dcterms:modified xsi:type="dcterms:W3CDTF">2021-12-06T14:33:06Z</dcterms:modified>
</cp:coreProperties>
</file>