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5.xml" ContentType="application/vnd.openxmlformats-officedocument.themeOverride+xml"/>
  <Override PartName="/ppt/tags/tag27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6.xml" ContentType="application/vnd.openxmlformats-officedocument.themeOverride+xml"/>
  <Override PartName="/ppt/tags/tag28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7.xml" ContentType="application/vnd.openxmlformats-officedocument.themeOverride+xml"/>
  <Override PartName="/ppt/tags/tag29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8.xml" ContentType="application/vnd.openxmlformats-officedocument.themeOverride+xml"/>
  <Override PartName="/ppt/tags/tag30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9.xml" ContentType="application/vnd.openxmlformats-officedocument.themeOverride+xml"/>
  <Override PartName="/ppt/tags/tag31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0.xml" ContentType="application/vnd.openxmlformats-officedocument.themeOverride+xml"/>
  <Override PartName="/ppt/tags/tag32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1.xml" ContentType="application/vnd.openxmlformats-officedocument.themeOverride+xml"/>
  <Override PartName="/ppt/tags/tag33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2.xml" ContentType="application/vnd.openxmlformats-officedocument.themeOverride+xml"/>
  <Override PartName="/ppt/tags/tag34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3.xml" ContentType="application/vnd.openxmlformats-officedocument.themeOverride+xml"/>
  <Override PartName="/ppt/tags/tag35.xml" ContentType="application/vnd.openxmlformats-officedocument.presentationml.tags+xml"/>
  <Override PartName="/ppt/notesSlides/notesSlide16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heme/themeOverride14.xml" ContentType="application/vnd.openxmlformats-officedocument.themeOverride+xml"/>
  <Override PartName="/ppt/tags/tag41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5.xml" ContentType="application/vnd.openxmlformats-officedocument.themeOverride+xml"/>
  <Override PartName="/ppt/tags/tag42.xml" ContentType="application/vnd.openxmlformats-officedocument.presentationml.tags+xml"/>
  <Override PartName="/ppt/notesSlides/notesSlide18.xml" ContentType="application/vnd.openxmlformats-officedocument.presentationml.notesSlide+xml"/>
  <Override PartName="/ppt/tags/tag43.xml" ContentType="application/vnd.openxmlformats-officedocument.presentationml.tags+xml"/>
  <Override PartName="/ppt/theme/themeOverride16.xml" ContentType="application/vnd.openxmlformats-officedocument.themeOverride+xml"/>
  <Override PartName="/ppt/tags/tag44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6"/>
  </p:notesMasterIdLst>
  <p:sldIdLst>
    <p:sldId id="259" r:id="rId3"/>
    <p:sldId id="298" r:id="rId4"/>
    <p:sldId id="299" r:id="rId5"/>
    <p:sldId id="300" r:id="rId6"/>
    <p:sldId id="264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7" r:id="rId15"/>
    <p:sldId id="278" r:id="rId16"/>
    <p:sldId id="279" r:id="rId17"/>
    <p:sldId id="280" r:id="rId18"/>
    <p:sldId id="302" r:id="rId19"/>
    <p:sldId id="282" r:id="rId20"/>
    <p:sldId id="284" r:id="rId21"/>
    <p:sldId id="301" r:id="rId22"/>
    <p:sldId id="288" r:id="rId23"/>
    <p:sldId id="303" r:id="rId24"/>
    <p:sldId id="304" r:id="rId25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FE"/>
    <a:srgbClr val="498472"/>
    <a:srgbClr val="ED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662" autoAdjust="0"/>
  </p:normalViewPr>
  <p:slideViewPr>
    <p:cSldViewPr snapToGrid="0">
      <p:cViewPr>
        <p:scale>
          <a:sx n="50" d="100"/>
          <a:sy n="50" d="100"/>
        </p:scale>
        <p:origin x="1998" y="16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1B851-B8F9-4DEF-912F-20F01B32097B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E690F-A832-4891-9F1E-B5AB13E307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124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E690F-A832-4891-9F1E-B5AB13E307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8115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1E8CE-9CC8-49CD-83DC-F491AC292AD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070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822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9707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591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9004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147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6307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3851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711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358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E690F-A832-4891-9F1E-B5AB13E3079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8665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E690F-A832-4891-9F1E-B5AB13E3079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41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/>
              <a:t>www.51ppt 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E690F-A832-4891-9F1E-B5AB13E307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437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E690F-A832-4891-9F1E-B5AB13E307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161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23FC-191D-46F8-90D6-666026D94A9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404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433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3D603BF6-9C86-43CB-80F0-21456D6D729F}" type="slidenum">
              <a:rPr lang="zh-CN" altLang="en-US" smtClean="0">
                <a:latin typeface="Calibri" panose="020F0502020204030204" pitchFamily="34" charset="0"/>
              </a:rPr>
              <a:pPr/>
              <a:t>7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171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54745-8413-4732-B5EB-1684930933F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928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922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-2" y="0"/>
            <a:ext cx="12192001" cy="6858001"/>
            <a:chOff x="-2" y="0"/>
            <a:chExt cx="12192001" cy="6858001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737929"/>
              <a:ext cx="4681339" cy="5664200"/>
            </a:xfrm>
            <a:prstGeom prst="rect">
              <a:avLst/>
            </a:prstGeom>
          </p:spPr>
        </p:pic>
        <p:sp>
          <p:nvSpPr>
            <p:cNvPr id="10" name="椭圆 9"/>
            <p:cNvSpPr/>
            <p:nvPr userDrawn="1"/>
          </p:nvSpPr>
          <p:spPr>
            <a:xfrm>
              <a:off x="450239" y="175647"/>
              <a:ext cx="718161" cy="718161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FFC000"/>
                </a:gs>
              </a:gsLst>
              <a:lin ang="4200000" scaled="0"/>
            </a:gradFill>
            <a:ln>
              <a:noFill/>
            </a:ln>
            <a:effectLst>
              <a:glow rad="381000">
                <a:srgbClr val="FFFF00">
                  <a:alpha val="19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5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9804" y="340057"/>
              <a:ext cx="1077192" cy="20340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2" y="5030878"/>
              <a:ext cx="12192000" cy="182712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" y="0"/>
            <a:ext cx="12192001" cy="6858001"/>
            <a:chOff x="-2" y="0"/>
            <a:chExt cx="12192001" cy="6858001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737929"/>
              <a:ext cx="4681339" cy="5664200"/>
            </a:xfrm>
            <a:prstGeom prst="rect">
              <a:avLst/>
            </a:prstGeom>
          </p:spPr>
        </p:pic>
        <p:sp>
          <p:nvSpPr>
            <p:cNvPr id="10" name="椭圆 9"/>
            <p:cNvSpPr/>
            <p:nvPr userDrawn="1"/>
          </p:nvSpPr>
          <p:spPr>
            <a:xfrm>
              <a:off x="450239" y="175647"/>
              <a:ext cx="718161" cy="718161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FFC000"/>
                </a:gs>
              </a:gsLst>
              <a:lin ang="4200000" scaled="0"/>
            </a:gradFill>
            <a:ln>
              <a:noFill/>
            </a:ln>
            <a:effectLst>
              <a:glow rad="381000">
                <a:srgbClr val="FFFF00">
                  <a:alpha val="19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5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9804" y="340057"/>
              <a:ext cx="1077192" cy="20340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2" y="5030878"/>
              <a:ext cx="12192000" cy="1827123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>
            <a:off x="-2" y="0"/>
            <a:ext cx="12192001" cy="6858001"/>
            <a:chOff x="-2" y="0"/>
            <a:chExt cx="12192001" cy="6858001"/>
          </a:xfrm>
        </p:grpSpPr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737929"/>
              <a:ext cx="4681339" cy="5664200"/>
            </a:xfrm>
            <a:prstGeom prst="rect">
              <a:avLst/>
            </a:prstGeom>
          </p:spPr>
        </p:pic>
        <p:sp>
          <p:nvSpPr>
            <p:cNvPr id="16" name="椭圆 15"/>
            <p:cNvSpPr/>
            <p:nvPr userDrawn="1"/>
          </p:nvSpPr>
          <p:spPr>
            <a:xfrm>
              <a:off x="450239" y="175647"/>
              <a:ext cx="718161" cy="718161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FFC000"/>
                </a:gs>
              </a:gsLst>
              <a:lin ang="4200000" scaled="0"/>
            </a:gradFill>
            <a:ln>
              <a:noFill/>
            </a:ln>
            <a:effectLst>
              <a:glow rad="381000">
                <a:srgbClr val="FFFF00">
                  <a:alpha val="19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5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9804" y="340057"/>
              <a:ext cx="1077192" cy="20340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2" y="5030878"/>
              <a:ext cx="12192000" cy="1827123"/>
            </a:xfrm>
            <a:prstGeom prst="rect">
              <a:avLst/>
            </a:prstGeom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-2" y="0"/>
            <a:ext cx="12192001" cy="6858001"/>
            <a:chOff x="-2" y="0"/>
            <a:chExt cx="12192001" cy="6858001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737929"/>
              <a:ext cx="4681339" cy="5664200"/>
            </a:xfrm>
            <a:prstGeom prst="rect">
              <a:avLst/>
            </a:prstGeom>
          </p:spPr>
        </p:pic>
        <p:sp>
          <p:nvSpPr>
            <p:cNvPr id="6" name="椭圆 5"/>
            <p:cNvSpPr/>
            <p:nvPr userDrawn="1"/>
          </p:nvSpPr>
          <p:spPr>
            <a:xfrm>
              <a:off x="450239" y="175647"/>
              <a:ext cx="718161" cy="718161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FFC000"/>
                </a:gs>
              </a:gsLst>
              <a:lin ang="4200000" scaled="0"/>
            </a:gradFill>
            <a:ln>
              <a:noFill/>
            </a:ln>
            <a:effectLst>
              <a:glow rad="381000">
                <a:srgbClr val="FFFF00">
                  <a:alpha val="19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5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9804" y="340057"/>
              <a:ext cx="1077192" cy="20340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2" y="5030878"/>
              <a:ext cx="12192000" cy="18271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336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-2" y="0"/>
            <a:ext cx="12192001" cy="6858001"/>
            <a:chOff x="-2" y="0"/>
            <a:chExt cx="12192001" cy="6858001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737929"/>
              <a:ext cx="4681339" cy="5664200"/>
            </a:xfrm>
            <a:prstGeom prst="rect">
              <a:avLst/>
            </a:prstGeom>
          </p:spPr>
        </p:pic>
        <p:sp>
          <p:nvSpPr>
            <p:cNvPr id="10" name="椭圆 9"/>
            <p:cNvSpPr/>
            <p:nvPr userDrawn="1"/>
          </p:nvSpPr>
          <p:spPr>
            <a:xfrm>
              <a:off x="450239" y="175647"/>
              <a:ext cx="718161" cy="718161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FFC000"/>
                </a:gs>
              </a:gsLst>
              <a:lin ang="4200000" scaled="0"/>
            </a:gradFill>
            <a:ln>
              <a:noFill/>
            </a:ln>
            <a:effectLst>
              <a:glow rad="381000">
                <a:srgbClr val="FFFF00">
                  <a:alpha val="19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5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9804" y="340057"/>
              <a:ext cx="1077192" cy="20340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2" y="5030878"/>
              <a:ext cx="12192000" cy="18271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422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5" r:id="rId3"/>
    <p:sldLayoutId id="2147483666" r:id="rId4"/>
    <p:sldLayoutId id="2147483671" r:id="rId5"/>
    <p:sldLayoutId id="2147483672" r:id="rId6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11" Type="http://schemas.openxmlformats.org/officeDocument/2006/relationships/image" Target="../media/image9.png"/><Relationship Id="rId5" Type="http://schemas.openxmlformats.org/officeDocument/2006/relationships/image" Target="../media/image2.png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9.xml"/><Relationship Id="rId1" Type="http://schemas.openxmlformats.org/officeDocument/2006/relationships/themeOverride" Target="../theme/themeOverride7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3.png"/><Relationship Id="rId2" Type="http://schemas.openxmlformats.org/officeDocument/2006/relationships/tags" Target="../tags/tag30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hemeOverride" Target="../theme/themeOverride9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2.xml"/><Relationship Id="rId1" Type="http://schemas.openxmlformats.org/officeDocument/2006/relationships/themeOverride" Target="../theme/themeOverride10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3.xml"/><Relationship Id="rId1" Type="http://schemas.openxmlformats.org/officeDocument/2006/relationships/themeOverride" Target="../theme/themeOverride11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4.xml"/><Relationship Id="rId1" Type="http://schemas.openxmlformats.org/officeDocument/2006/relationships/themeOverride" Target="../theme/themeOverride12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5.xml"/><Relationship Id="rId1" Type="http://schemas.openxmlformats.org/officeDocument/2006/relationships/themeOverride" Target="../theme/themeOverride13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1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2.xml"/><Relationship Id="rId1" Type="http://schemas.openxmlformats.org/officeDocument/2006/relationships/themeOverride" Target="../theme/themeOverride15.xml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9.png"/><Relationship Id="rId3" Type="http://schemas.openxmlformats.org/officeDocument/2006/relationships/tags" Target="../tags/tag4.xml"/><Relationship Id="rId7" Type="http://schemas.openxmlformats.org/officeDocument/2006/relationships/image" Target="../media/image1.png"/><Relationship Id="rId12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4.xml"/><Relationship Id="rId1" Type="http://schemas.openxmlformats.org/officeDocument/2006/relationships/themeOverride" Target="../theme/themeOverride16.xml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10.xml"/><Relationship Id="rId9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4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5" Type="http://schemas.openxmlformats.org/officeDocument/2006/relationships/tags" Target="../tags/tag19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7.xml"/><Relationship Id="rId1" Type="http://schemas.openxmlformats.org/officeDocument/2006/relationships/themeOverride" Target="../theme/themeOverride5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6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115139"/>
            <a:ext cx="12192000" cy="65024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46589" y="1315097"/>
            <a:ext cx="6858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5030878"/>
            <a:ext cx="12192000" cy="18271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737929"/>
            <a:ext cx="4681339" cy="56642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52478"/>
            <a:ext cx="4491838" cy="4005521"/>
          </a:xfrm>
          <a:prstGeom prst="rect">
            <a:avLst/>
          </a:prstGeom>
        </p:spPr>
      </p:pic>
      <p:grpSp>
        <p:nvGrpSpPr>
          <p:cNvPr id="249" name="组合 248"/>
          <p:cNvGrpSpPr/>
          <p:nvPr/>
        </p:nvGrpSpPr>
        <p:grpSpPr>
          <a:xfrm>
            <a:off x="4159407" y="917902"/>
            <a:ext cx="4046444" cy="4206066"/>
            <a:chOff x="4694035" y="781371"/>
            <a:chExt cx="4046444" cy="4206066"/>
          </a:xfrm>
        </p:grpSpPr>
        <p:grpSp>
          <p:nvGrpSpPr>
            <p:cNvPr id="13" name="组合 12"/>
            <p:cNvGrpSpPr/>
            <p:nvPr/>
          </p:nvGrpSpPr>
          <p:grpSpPr>
            <a:xfrm>
              <a:off x="6035496" y="1550656"/>
              <a:ext cx="927370" cy="1254416"/>
              <a:chOff x="7756029" y="888585"/>
              <a:chExt cx="1233456" cy="1668447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8063973" y="888585"/>
                <a:ext cx="925512" cy="1668447"/>
              </a:xfrm>
              <a:custGeom>
                <a:avLst/>
                <a:gdLst/>
                <a:ahLst/>
                <a:cxnLst/>
                <a:rect l="l" t="t" r="r" b="b"/>
                <a:pathLst>
                  <a:path w="925512" h="1668447">
                    <a:moveTo>
                      <a:pt x="275129" y="0"/>
                    </a:moveTo>
                    <a:cubicBezTo>
                      <a:pt x="285226" y="0"/>
                      <a:pt x="292798" y="5890"/>
                      <a:pt x="297846" y="17669"/>
                    </a:cubicBezTo>
                    <a:cubicBezTo>
                      <a:pt x="306260" y="29448"/>
                      <a:pt x="316357" y="38703"/>
                      <a:pt x="328136" y="45434"/>
                    </a:cubicBezTo>
                    <a:cubicBezTo>
                      <a:pt x="358425" y="65627"/>
                      <a:pt x="381142" y="79931"/>
                      <a:pt x="396287" y="88344"/>
                    </a:cubicBezTo>
                    <a:cubicBezTo>
                      <a:pt x="414797" y="98441"/>
                      <a:pt x="424053" y="113586"/>
                      <a:pt x="424053" y="133779"/>
                    </a:cubicBezTo>
                    <a:lnTo>
                      <a:pt x="421528" y="148923"/>
                    </a:lnTo>
                    <a:lnTo>
                      <a:pt x="419004" y="194358"/>
                    </a:lnTo>
                    <a:cubicBezTo>
                      <a:pt x="419004" y="216233"/>
                      <a:pt x="418163" y="233061"/>
                      <a:pt x="416480" y="244840"/>
                    </a:cubicBezTo>
                    <a:cubicBezTo>
                      <a:pt x="414797" y="253254"/>
                      <a:pt x="413115" y="264192"/>
                      <a:pt x="411432" y="277654"/>
                    </a:cubicBezTo>
                    <a:cubicBezTo>
                      <a:pt x="409749" y="291116"/>
                      <a:pt x="408908" y="301212"/>
                      <a:pt x="408908" y="307943"/>
                    </a:cubicBezTo>
                    <a:cubicBezTo>
                      <a:pt x="407225" y="321405"/>
                      <a:pt x="406383" y="340757"/>
                      <a:pt x="406383" y="365998"/>
                    </a:cubicBezTo>
                    <a:cubicBezTo>
                      <a:pt x="406383" y="369364"/>
                      <a:pt x="409749" y="370205"/>
                      <a:pt x="416480" y="368522"/>
                    </a:cubicBezTo>
                    <a:cubicBezTo>
                      <a:pt x="487156" y="351695"/>
                      <a:pt x="527541" y="342440"/>
                      <a:pt x="537638" y="340757"/>
                    </a:cubicBezTo>
                    <a:cubicBezTo>
                      <a:pt x="557831" y="337391"/>
                      <a:pt x="587279" y="335709"/>
                      <a:pt x="625983" y="335709"/>
                    </a:cubicBezTo>
                    <a:cubicBezTo>
                      <a:pt x="642810" y="335709"/>
                      <a:pt x="659637" y="344123"/>
                      <a:pt x="676465" y="360950"/>
                    </a:cubicBezTo>
                    <a:cubicBezTo>
                      <a:pt x="679831" y="364316"/>
                      <a:pt x="684879" y="365998"/>
                      <a:pt x="691610" y="365998"/>
                    </a:cubicBezTo>
                    <a:lnTo>
                      <a:pt x="747141" y="393764"/>
                    </a:lnTo>
                    <a:cubicBezTo>
                      <a:pt x="747141" y="393764"/>
                      <a:pt x="762285" y="406384"/>
                      <a:pt x="792575" y="431626"/>
                    </a:cubicBezTo>
                    <a:cubicBezTo>
                      <a:pt x="802671" y="436674"/>
                      <a:pt x="811085" y="442563"/>
                      <a:pt x="817816" y="449294"/>
                    </a:cubicBezTo>
                    <a:lnTo>
                      <a:pt x="850629" y="474536"/>
                    </a:lnTo>
                    <a:lnTo>
                      <a:pt x="860726" y="482108"/>
                    </a:lnTo>
                    <a:cubicBezTo>
                      <a:pt x="869140" y="483791"/>
                      <a:pt x="875450" y="488418"/>
                      <a:pt x="879657" y="495991"/>
                    </a:cubicBezTo>
                    <a:cubicBezTo>
                      <a:pt x="883864" y="503563"/>
                      <a:pt x="886809" y="508191"/>
                      <a:pt x="888491" y="509873"/>
                    </a:cubicBezTo>
                    <a:cubicBezTo>
                      <a:pt x="900271" y="525018"/>
                      <a:pt x="907843" y="537639"/>
                      <a:pt x="911209" y="547735"/>
                    </a:cubicBezTo>
                    <a:cubicBezTo>
                      <a:pt x="911209" y="551101"/>
                      <a:pt x="913733" y="555307"/>
                      <a:pt x="918781" y="560356"/>
                    </a:cubicBezTo>
                    <a:cubicBezTo>
                      <a:pt x="923829" y="565404"/>
                      <a:pt x="926038" y="571399"/>
                      <a:pt x="925407" y="578340"/>
                    </a:cubicBezTo>
                    <a:cubicBezTo>
                      <a:pt x="925197" y="580654"/>
                      <a:pt x="924671" y="583073"/>
                      <a:pt x="923829" y="585597"/>
                    </a:cubicBezTo>
                    <a:cubicBezTo>
                      <a:pt x="920464" y="592328"/>
                      <a:pt x="918781" y="604107"/>
                      <a:pt x="918781" y="620935"/>
                    </a:cubicBezTo>
                    <a:lnTo>
                      <a:pt x="911209" y="658797"/>
                    </a:lnTo>
                    <a:cubicBezTo>
                      <a:pt x="907843" y="672259"/>
                      <a:pt x="904057" y="684038"/>
                      <a:pt x="899850" y="694134"/>
                    </a:cubicBezTo>
                    <a:cubicBezTo>
                      <a:pt x="895643" y="704231"/>
                      <a:pt x="891857" y="712645"/>
                      <a:pt x="888491" y="719376"/>
                    </a:cubicBezTo>
                    <a:lnTo>
                      <a:pt x="853154" y="785003"/>
                    </a:lnTo>
                    <a:cubicBezTo>
                      <a:pt x="846423" y="800148"/>
                      <a:pt x="837168" y="814451"/>
                      <a:pt x="825388" y="827913"/>
                    </a:cubicBezTo>
                    <a:cubicBezTo>
                      <a:pt x="822023" y="832961"/>
                      <a:pt x="817816" y="837168"/>
                      <a:pt x="812768" y="840534"/>
                    </a:cubicBezTo>
                    <a:cubicBezTo>
                      <a:pt x="807719" y="843899"/>
                      <a:pt x="803513" y="848106"/>
                      <a:pt x="800147" y="853154"/>
                    </a:cubicBezTo>
                    <a:cubicBezTo>
                      <a:pt x="791733" y="861568"/>
                      <a:pt x="785002" y="870823"/>
                      <a:pt x="779954" y="880920"/>
                    </a:cubicBezTo>
                    <a:cubicBezTo>
                      <a:pt x="771540" y="885968"/>
                      <a:pt x="766492" y="889333"/>
                      <a:pt x="764809" y="891016"/>
                    </a:cubicBezTo>
                    <a:cubicBezTo>
                      <a:pt x="753030" y="902796"/>
                      <a:pt x="740409" y="917099"/>
                      <a:pt x="726947" y="933926"/>
                    </a:cubicBezTo>
                    <a:lnTo>
                      <a:pt x="716851" y="941499"/>
                    </a:lnTo>
                    <a:lnTo>
                      <a:pt x="699182" y="956643"/>
                    </a:lnTo>
                    <a:lnTo>
                      <a:pt x="686561" y="964216"/>
                    </a:lnTo>
                    <a:cubicBezTo>
                      <a:pt x="683196" y="964216"/>
                      <a:pt x="677727" y="965057"/>
                      <a:pt x="670155" y="966740"/>
                    </a:cubicBezTo>
                    <a:cubicBezTo>
                      <a:pt x="662582" y="968423"/>
                      <a:pt x="656272" y="970105"/>
                      <a:pt x="651224" y="971788"/>
                    </a:cubicBezTo>
                    <a:cubicBezTo>
                      <a:pt x="646175" y="971788"/>
                      <a:pt x="642389" y="972630"/>
                      <a:pt x="639865" y="974312"/>
                    </a:cubicBezTo>
                    <a:cubicBezTo>
                      <a:pt x="637341" y="975995"/>
                      <a:pt x="634396" y="977678"/>
                      <a:pt x="631031" y="979361"/>
                    </a:cubicBezTo>
                    <a:lnTo>
                      <a:pt x="620934" y="961692"/>
                    </a:lnTo>
                    <a:lnTo>
                      <a:pt x="583072" y="971788"/>
                    </a:lnTo>
                    <a:lnTo>
                      <a:pt x="557831" y="979361"/>
                    </a:lnTo>
                    <a:cubicBezTo>
                      <a:pt x="551100" y="979361"/>
                      <a:pt x="546893" y="978519"/>
                      <a:pt x="545211" y="976836"/>
                    </a:cubicBezTo>
                    <a:cubicBezTo>
                      <a:pt x="521652" y="960009"/>
                      <a:pt x="505666" y="944023"/>
                      <a:pt x="497252" y="928878"/>
                    </a:cubicBezTo>
                    <a:cubicBezTo>
                      <a:pt x="493887" y="915416"/>
                      <a:pt x="485473" y="908685"/>
                      <a:pt x="472011" y="908685"/>
                    </a:cubicBezTo>
                    <a:cubicBezTo>
                      <a:pt x="468645" y="908685"/>
                      <a:pt x="461914" y="910368"/>
                      <a:pt x="451818" y="913733"/>
                    </a:cubicBezTo>
                    <a:lnTo>
                      <a:pt x="406383" y="936451"/>
                    </a:lnTo>
                    <a:cubicBezTo>
                      <a:pt x="403018" y="938133"/>
                      <a:pt x="401335" y="941499"/>
                      <a:pt x="401335" y="946547"/>
                    </a:cubicBezTo>
                    <a:cubicBezTo>
                      <a:pt x="401335" y="954961"/>
                      <a:pt x="400073" y="967161"/>
                      <a:pt x="397549" y="983147"/>
                    </a:cubicBezTo>
                    <a:cubicBezTo>
                      <a:pt x="395025" y="999133"/>
                      <a:pt x="393763" y="1013857"/>
                      <a:pt x="393763" y="1027319"/>
                    </a:cubicBezTo>
                    <a:lnTo>
                      <a:pt x="393763" y="1057609"/>
                    </a:lnTo>
                    <a:cubicBezTo>
                      <a:pt x="390397" y="1091263"/>
                      <a:pt x="388715" y="1114822"/>
                      <a:pt x="388715" y="1128284"/>
                    </a:cubicBezTo>
                    <a:lnTo>
                      <a:pt x="386191" y="1209056"/>
                    </a:lnTo>
                    <a:cubicBezTo>
                      <a:pt x="386191" y="1225884"/>
                      <a:pt x="385349" y="1238504"/>
                      <a:pt x="383667" y="1246918"/>
                    </a:cubicBezTo>
                    <a:lnTo>
                      <a:pt x="383667" y="1251966"/>
                    </a:lnTo>
                    <a:cubicBezTo>
                      <a:pt x="388715" y="1260380"/>
                      <a:pt x="387873" y="1274683"/>
                      <a:pt x="381142" y="1294876"/>
                    </a:cubicBezTo>
                    <a:cubicBezTo>
                      <a:pt x="381142" y="1299925"/>
                      <a:pt x="381563" y="1304973"/>
                      <a:pt x="382405" y="1310021"/>
                    </a:cubicBezTo>
                    <a:cubicBezTo>
                      <a:pt x="383246" y="1315069"/>
                      <a:pt x="382825" y="1320959"/>
                      <a:pt x="381142" y="1327690"/>
                    </a:cubicBezTo>
                    <a:cubicBezTo>
                      <a:pt x="381142" y="1344518"/>
                      <a:pt x="379459" y="1368076"/>
                      <a:pt x="376094" y="1398365"/>
                    </a:cubicBezTo>
                    <a:lnTo>
                      <a:pt x="378618" y="1443800"/>
                    </a:lnTo>
                    <a:lnTo>
                      <a:pt x="378618" y="1451372"/>
                    </a:lnTo>
                    <a:cubicBezTo>
                      <a:pt x="376935" y="1461469"/>
                      <a:pt x="374832" y="1473248"/>
                      <a:pt x="372308" y="1486710"/>
                    </a:cubicBezTo>
                    <a:cubicBezTo>
                      <a:pt x="369784" y="1500172"/>
                      <a:pt x="368522" y="1512792"/>
                      <a:pt x="368522" y="1524572"/>
                    </a:cubicBezTo>
                    <a:cubicBezTo>
                      <a:pt x="368522" y="1531303"/>
                      <a:pt x="367681" y="1536351"/>
                      <a:pt x="365998" y="1539716"/>
                    </a:cubicBezTo>
                    <a:cubicBezTo>
                      <a:pt x="364315" y="1546447"/>
                      <a:pt x="362211" y="1552758"/>
                      <a:pt x="359687" y="1558647"/>
                    </a:cubicBezTo>
                    <a:cubicBezTo>
                      <a:pt x="357163" y="1564537"/>
                      <a:pt x="355060" y="1570847"/>
                      <a:pt x="353377" y="1577578"/>
                    </a:cubicBezTo>
                    <a:cubicBezTo>
                      <a:pt x="348329" y="1592723"/>
                      <a:pt x="345805" y="1607026"/>
                      <a:pt x="345805" y="1620488"/>
                    </a:cubicBezTo>
                    <a:cubicBezTo>
                      <a:pt x="345805" y="1630585"/>
                      <a:pt x="344122" y="1642364"/>
                      <a:pt x="340757" y="1655826"/>
                    </a:cubicBezTo>
                    <a:cubicBezTo>
                      <a:pt x="332343" y="1664240"/>
                      <a:pt x="325611" y="1668447"/>
                      <a:pt x="320563" y="1668447"/>
                    </a:cubicBezTo>
                    <a:cubicBezTo>
                      <a:pt x="317198" y="1668447"/>
                      <a:pt x="312150" y="1665081"/>
                      <a:pt x="305419" y="1658350"/>
                    </a:cubicBezTo>
                    <a:cubicBezTo>
                      <a:pt x="300371" y="1648254"/>
                      <a:pt x="295322" y="1637316"/>
                      <a:pt x="290274" y="1625537"/>
                    </a:cubicBezTo>
                    <a:cubicBezTo>
                      <a:pt x="285226" y="1613757"/>
                      <a:pt x="280178" y="1601137"/>
                      <a:pt x="275129" y="1587675"/>
                    </a:cubicBezTo>
                    <a:cubicBezTo>
                      <a:pt x="263350" y="1552337"/>
                      <a:pt x="254095" y="1521206"/>
                      <a:pt x="247364" y="1494282"/>
                    </a:cubicBezTo>
                    <a:cubicBezTo>
                      <a:pt x="238950" y="1465676"/>
                      <a:pt x="233061" y="1423607"/>
                      <a:pt x="229695" y="1368076"/>
                    </a:cubicBezTo>
                    <a:cubicBezTo>
                      <a:pt x="219599" y="1270476"/>
                      <a:pt x="213709" y="1198118"/>
                      <a:pt x="212026" y="1151001"/>
                    </a:cubicBezTo>
                    <a:cubicBezTo>
                      <a:pt x="210343" y="1127443"/>
                      <a:pt x="209502" y="1091263"/>
                      <a:pt x="209502" y="1042464"/>
                    </a:cubicBezTo>
                    <a:lnTo>
                      <a:pt x="209502" y="1022271"/>
                    </a:lnTo>
                    <a:cubicBezTo>
                      <a:pt x="201088" y="1023954"/>
                      <a:pt x="189309" y="1026478"/>
                      <a:pt x="174164" y="1029843"/>
                    </a:cubicBezTo>
                    <a:cubicBezTo>
                      <a:pt x="159020" y="1033209"/>
                      <a:pt x="146399" y="1034891"/>
                      <a:pt x="136302" y="1034891"/>
                    </a:cubicBezTo>
                    <a:cubicBezTo>
                      <a:pt x="127889" y="1036574"/>
                      <a:pt x="120737" y="1036995"/>
                      <a:pt x="114847" y="1036153"/>
                    </a:cubicBezTo>
                    <a:cubicBezTo>
                      <a:pt x="108958" y="1035312"/>
                      <a:pt x="103489" y="1034891"/>
                      <a:pt x="98441" y="1034891"/>
                    </a:cubicBezTo>
                    <a:cubicBezTo>
                      <a:pt x="91710" y="1033209"/>
                      <a:pt x="84558" y="1031105"/>
                      <a:pt x="76985" y="1028581"/>
                    </a:cubicBezTo>
                    <a:cubicBezTo>
                      <a:pt x="69413" y="1026057"/>
                      <a:pt x="60579" y="1023954"/>
                      <a:pt x="50482" y="1022271"/>
                    </a:cubicBezTo>
                    <a:cubicBezTo>
                      <a:pt x="31972" y="1018905"/>
                      <a:pt x="20193" y="1012174"/>
                      <a:pt x="15144" y="1002078"/>
                    </a:cubicBezTo>
                    <a:lnTo>
                      <a:pt x="5048" y="994505"/>
                    </a:lnTo>
                    <a:lnTo>
                      <a:pt x="10096" y="989457"/>
                    </a:lnTo>
                    <a:cubicBezTo>
                      <a:pt x="8413" y="987774"/>
                      <a:pt x="6731" y="986092"/>
                      <a:pt x="5048" y="984409"/>
                    </a:cubicBezTo>
                    <a:cubicBezTo>
                      <a:pt x="3365" y="982726"/>
                      <a:pt x="1682" y="981043"/>
                      <a:pt x="0" y="979361"/>
                    </a:cubicBezTo>
                    <a:cubicBezTo>
                      <a:pt x="5048" y="974312"/>
                      <a:pt x="10938" y="966740"/>
                      <a:pt x="17669" y="956643"/>
                    </a:cubicBezTo>
                    <a:cubicBezTo>
                      <a:pt x="24400" y="960009"/>
                      <a:pt x="32813" y="959168"/>
                      <a:pt x="42910" y="954119"/>
                    </a:cubicBezTo>
                    <a:cubicBezTo>
                      <a:pt x="96758" y="920464"/>
                      <a:pt x="137985" y="896064"/>
                      <a:pt x="166592" y="880920"/>
                    </a:cubicBezTo>
                    <a:cubicBezTo>
                      <a:pt x="185102" y="869140"/>
                      <a:pt x="197723" y="862410"/>
                      <a:pt x="204454" y="860727"/>
                    </a:cubicBezTo>
                    <a:cubicBezTo>
                      <a:pt x="209502" y="857361"/>
                      <a:pt x="212026" y="853154"/>
                      <a:pt x="212026" y="848106"/>
                    </a:cubicBezTo>
                    <a:cubicBezTo>
                      <a:pt x="210343" y="831279"/>
                      <a:pt x="209502" y="804355"/>
                      <a:pt x="209502" y="767334"/>
                    </a:cubicBezTo>
                    <a:lnTo>
                      <a:pt x="209502" y="636080"/>
                    </a:lnTo>
                    <a:cubicBezTo>
                      <a:pt x="209502" y="629349"/>
                      <a:pt x="206978" y="625142"/>
                      <a:pt x="201930" y="623459"/>
                    </a:cubicBezTo>
                    <a:cubicBezTo>
                      <a:pt x="185102" y="621776"/>
                      <a:pt x="164068" y="617990"/>
                      <a:pt x="138826" y="612100"/>
                    </a:cubicBezTo>
                    <a:cubicBezTo>
                      <a:pt x="113585" y="606211"/>
                      <a:pt x="93392" y="601583"/>
                      <a:pt x="78247" y="598218"/>
                    </a:cubicBezTo>
                    <a:lnTo>
                      <a:pt x="27765" y="590645"/>
                    </a:lnTo>
                    <a:cubicBezTo>
                      <a:pt x="26082" y="588963"/>
                      <a:pt x="21875" y="588121"/>
                      <a:pt x="15144" y="588121"/>
                    </a:cubicBezTo>
                    <a:cubicBezTo>
                      <a:pt x="23558" y="584756"/>
                      <a:pt x="28186" y="581390"/>
                      <a:pt x="29027" y="578025"/>
                    </a:cubicBezTo>
                    <a:cubicBezTo>
                      <a:pt x="29868" y="574659"/>
                      <a:pt x="28606" y="570452"/>
                      <a:pt x="25241" y="565404"/>
                    </a:cubicBezTo>
                    <a:cubicBezTo>
                      <a:pt x="21875" y="562038"/>
                      <a:pt x="20613" y="558673"/>
                      <a:pt x="21455" y="555307"/>
                    </a:cubicBezTo>
                    <a:cubicBezTo>
                      <a:pt x="22296" y="551942"/>
                      <a:pt x="22717" y="549418"/>
                      <a:pt x="22717" y="547735"/>
                    </a:cubicBezTo>
                    <a:lnTo>
                      <a:pt x="17669" y="547735"/>
                    </a:lnTo>
                    <a:lnTo>
                      <a:pt x="35337" y="532590"/>
                    </a:lnTo>
                    <a:cubicBezTo>
                      <a:pt x="48799" y="525860"/>
                      <a:pt x="65206" y="516184"/>
                      <a:pt x="84558" y="503563"/>
                    </a:cubicBezTo>
                    <a:cubicBezTo>
                      <a:pt x="103909" y="490942"/>
                      <a:pt x="121158" y="481267"/>
                      <a:pt x="136302" y="474536"/>
                    </a:cubicBezTo>
                    <a:lnTo>
                      <a:pt x="212026" y="436674"/>
                    </a:lnTo>
                    <a:cubicBezTo>
                      <a:pt x="217074" y="434991"/>
                      <a:pt x="219599" y="431626"/>
                      <a:pt x="219599" y="426577"/>
                    </a:cubicBezTo>
                    <a:cubicBezTo>
                      <a:pt x="221281" y="399653"/>
                      <a:pt x="221702" y="375674"/>
                      <a:pt x="220861" y="354640"/>
                    </a:cubicBezTo>
                    <a:cubicBezTo>
                      <a:pt x="220019" y="333605"/>
                      <a:pt x="219599" y="316357"/>
                      <a:pt x="219599" y="302895"/>
                    </a:cubicBezTo>
                    <a:cubicBezTo>
                      <a:pt x="222964" y="252413"/>
                      <a:pt x="226330" y="214551"/>
                      <a:pt x="229695" y="189310"/>
                    </a:cubicBezTo>
                    <a:cubicBezTo>
                      <a:pt x="229695" y="142192"/>
                      <a:pt x="231378" y="108537"/>
                      <a:pt x="234743" y="88344"/>
                    </a:cubicBezTo>
                    <a:cubicBezTo>
                      <a:pt x="234743" y="78248"/>
                      <a:pt x="230536" y="68993"/>
                      <a:pt x="222123" y="60579"/>
                    </a:cubicBezTo>
                    <a:cubicBezTo>
                      <a:pt x="215392" y="55531"/>
                      <a:pt x="212867" y="48800"/>
                      <a:pt x="214550" y="40386"/>
                    </a:cubicBezTo>
                    <a:cubicBezTo>
                      <a:pt x="216233" y="38703"/>
                      <a:pt x="216654" y="37021"/>
                      <a:pt x="215812" y="35338"/>
                    </a:cubicBezTo>
                    <a:cubicBezTo>
                      <a:pt x="214971" y="33655"/>
                      <a:pt x="214550" y="31972"/>
                      <a:pt x="214550" y="30290"/>
                    </a:cubicBezTo>
                    <a:cubicBezTo>
                      <a:pt x="216233" y="30290"/>
                      <a:pt x="220440" y="31972"/>
                      <a:pt x="227171" y="35338"/>
                    </a:cubicBezTo>
                    <a:lnTo>
                      <a:pt x="249888" y="10097"/>
                    </a:lnTo>
                    <a:cubicBezTo>
                      <a:pt x="258302" y="3366"/>
                      <a:pt x="266715" y="0"/>
                      <a:pt x="275129" y="0"/>
                    </a:cubicBezTo>
                    <a:close/>
                    <a:moveTo>
                      <a:pt x="663844" y="492204"/>
                    </a:moveTo>
                    <a:cubicBezTo>
                      <a:pt x="645334" y="493887"/>
                      <a:pt x="617569" y="499777"/>
                      <a:pt x="580548" y="509873"/>
                    </a:cubicBezTo>
                    <a:cubicBezTo>
                      <a:pt x="543528" y="514922"/>
                      <a:pt x="511555" y="523335"/>
                      <a:pt x="484631" y="535115"/>
                    </a:cubicBezTo>
                    <a:cubicBezTo>
                      <a:pt x="476218" y="536797"/>
                      <a:pt x="466121" y="539742"/>
                      <a:pt x="454342" y="543949"/>
                    </a:cubicBezTo>
                    <a:cubicBezTo>
                      <a:pt x="442563" y="548156"/>
                      <a:pt x="433308" y="551101"/>
                      <a:pt x="426577" y="552784"/>
                    </a:cubicBezTo>
                    <a:cubicBezTo>
                      <a:pt x="416480" y="552784"/>
                      <a:pt x="411432" y="557832"/>
                      <a:pt x="411432" y="567928"/>
                    </a:cubicBezTo>
                    <a:cubicBezTo>
                      <a:pt x="411432" y="576342"/>
                      <a:pt x="410591" y="584756"/>
                      <a:pt x="408908" y="593169"/>
                    </a:cubicBezTo>
                    <a:cubicBezTo>
                      <a:pt x="407225" y="601583"/>
                      <a:pt x="406383" y="609156"/>
                      <a:pt x="406383" y="615887"/>
                    </a:cubicBezTo>
                    <a:lnTo>
                      <a:pt x="401335" y="714327"/>
                    </a:lnTo>
                    <a:cubicBezTo>
                      <a:pt x="399653" y="726107"/>
                      <a:pt x="398811" y="746300"/>
                      <a:pt x="398811" y="774906"/>
                    </a:cubicBezTo>
                    <a:cubicBezTo>
                      <a:pt x="410591" y="771541"/>
                      <a:pt x="420266" y="768175"/>
                      <a:pt x="427839" y="764810"/>
                    </a:cubicBezTo>
                    <a:cubicBezTo>
                      <a:pt x="435411" y="761444"/>
                      <a:pt x="441721" y="758920"/>
                      <a:pt x="446770" y="757238"/>
                    </a:cubicBezTo>
                    <a:cubicBezTo>
                      <a:pt x="453501" y="757238"/>
                      <a:pt x="461494" y="755555"/>
                      <a:pt x="470749" y="752189"/>
                    </a:cubicBezTo>
                    <a:cubicBezTo>
                      <a:pt x="480004" y="748824"/>
                      <a:pt x="487997" y="746300"/>
                      <a:pt x="494728" y="744617"/>
                    </a:cubicBezTo>
                    <a:cubicBezTo>
                      <a:pt x="501459" y="744617"/>
                      <a:pt x="509031" y="742934"/>
                      <a:pt x="517445" y="739569"/>
                    </a:cubicBezTo>
                    <a:cubicBezTo>
                      <a:pt x="525859" y="736203"/>
                      <a:pt x="532590" y="733679"/>
                      <a:pt x="537638" y="731996"/>
                    </a:cubicBezTo>
                    <a:lnTo>
                      <a:pt x="560355" y="731996"/>
                    </a:lnTo>
                    <a:cubicBezTo>
                      <a:pt x="568769" y="731996"/>
                      <a:pt x="574659" y="727789"/>
                      <a:pt x="578024" y="719376"/>
                    </a:cubicBezTo>
                    <a:lnTo>
                      <a:pt x="623458" y="625983"/>
                    </a:lnTo>
                    <a:cubicBezTo>
                      <a:pt x="638603" y="595694"/>
                      <a:pt x="653748" y="559514"/>
                      <a:pt x="668893" y="517446"/>
                    </a:cubicBezTo>
                    <a:cubicBezTo>
                      <a:pt x="672258" y="514080"/>
                      <a:pt x="673941" y="508191"/>
                      <a:pt x="673941" y="499777"/>
                    </a:cubicBezTo>
                    <a:cubicBezTo>
                      <a:pt x="673941" y="498094"/>
                      <a:pt x="672679" y="496411"/>
                      <a:pt x="670155" y="494729"/>
                    </a:cubicBezTo>
                    <a:cubicBezTo>
                      <a:pt x="667631" y="493046"/>
                      <a:pt x="665527" y="492204"/>
                      <a:pt x="663844" y="49220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9900" dirty="0"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756029" y="1413602"/>
                <a:ext cx="299361" cy="526280"/>
              </a:xfrm>
              <a:custGeom>
                <a:avLst/>
                <a:gdLst/>
                <a:ahLst/>
                <a:cxnLst/>
                <a:rect l="l" t="t" r="r" b="b"/>
                <a:pathLst>
                  <a:path w="299361" h="526280">
                    <a:moveTo>
                      <a:pt x="32814" y="0"/>
                    </a:moveTo>
                    <a:cubicBezTo>
                      <a:pt x="32814" y="6731"/>
                      <a:pt x="35759" y="10938"/>
                      <a:pt x="41649" y="12621"/>
                    </a:cubicBezTo>
                    <a:cubicBezTo>
                      <a:pt x="47538" y="14303"/>
                      <a:pt x="51324" y="15986"/>
                      <a:pt x="53007" y="17669"/>
                    </a:cubicBezTo>
                    <a:cubicBezTo>
                      <a:pt x="83297" y="32814"/>
                      <a:pt x="108538" y="47117"/>
                      <a:pt x="128731" y="60579"/>
                    </a:cubicBezTo>
                    <a:cubicBezTo>
                      <a:pt x="137144" y="67310"/>
                      <a:pt x="151448" y="75724"/>
                      <a:pt x="171641" y="85820"/>
                    </a:cubicBezTo>
                    <a:lnTo>
                      <a:pt x="184262" y="95917"/>
                    </a:lnTo>
                    <a:cubicBezTo>
                      <a:pt x="190993" y="104331"/>
                      <a:pt x="199406" y="116951"/>
                      <a:pt x="209503" y="133779"/>
                    </a:cubicBezTo>
                    <a:cubicBezTo>
                      <a:pt x="212868" y="138827"/>
                      <a:pt x="216234" y="148924"/>
                      <a:pt x="219599" y="164068"/>
                    </a:cubicBezTo>
                    <a:cubicBezTo>
                      <a:pt x="222965" y="177530"/>
                      <a:pt x="229275" y="193096"/>
                      <a:pt x="238530" y="210765"/>
                    </a:cubicBezTo>
                    <a:cubicBezTo>
                      <a:pt x="247785" y="228433"/>
                      <a:pt x="254096" y="241475"/>
                      <a:pt x="257461" y="249888"/>
                    </a:cubicBezTo>
                    <a:cubicBezTo>
                      <a:pt x="259144" y="258302"/>
                      <a:pt x="261668" y="267137"/>
                      <a:pt x="265033" y="276392"/>
                    </a:cubicBezTo>
                    <a:cubicBezTo>
                      <a:pt x="268399" y="285647"/>
                      <a:pt x="270923" y="292799"/>
                      <a:pt x="272606" y="297847"/>
                    </a:cubicBezTo>
                    <a:cubicBezTo>
                      <a:pt x="274289" y="302895"/>
                      <a:pt x="281861" y="332343"/>
                      <a:pt x="295323" y="386191"/>
                    </a:cubicBezTo>
                    <a:cubicBezTo>
                      <a:pt x="298689" y="392081"/>
                      <a:pt x="299950" y="397760"/>
                      <a:pt x="299109" y="403229"/>
                    </a:cubicBezTo>
                    <a:cubicBezTo>
                      <a:pt x="298268" y="408698"/>
                      <a:pt x="295323" y="413957"/>
                      <a:pt x="290275" y="419005"/>
                    </a:cubicBezTo>
                    <a:cubicBezTo>
                      <a:pt x="285226" y="424053"/>
                      <a:pt x="280178" y="432046"/>
                      <a:pt x="275130" y="442984"/>
                    </a:cubicBezTo>
                    <a:cubicBezTo>
                      <a:pt x="270082" y="453922"/>
                      <a:pt x="265033" y="462756"/>
                      <a:pt x="259985" y="469487"/>
                    </a:cubicBezTo>
                    <a:cubicBezTo>
                      <a:pt x="259985" y="476218"/>
                      <a:pt x="262509" y="479584"/>
                      <a:pt x="267558" y="479584"/>
                    </a:cubicBezTo>
                    <a:lnTo>
                      <a:pt x="277654" y="489680"/>
                    </a:lnTo>
                    <a:cubicBezTo>
                      <a:pt x="282702" y="496411"/>
                      <a:pt x="281020" y="506508"/>
                      <a:pt x="272606" y="519970"/>
                    </a:cubicBezTo>
                    <a:cubicBezTo>
                      <a:pt x="270923" y="521653"/>
                      <a:pt x="267137" y="523335"/>
                      <a:pt x="261247" y="525018"/>
                    </a:cubicBezTo>
                    <a:cubicBezTo>
                      <a:pt x="255358" y="526701"/>
                      <a:pt x="249889" y="526701"/>
                      <a:pt x="244840" y="525018"/>
                    </a:cubicBezTo>
                    <a:cubicBezTo>
                      <a:pt x="222965" y="521653"/>
                      <a:pt x="196882" y="508191"/>
                      <a:pt x="166593" y="484632"/>
                    </a:cubicBezTo>
                    <a:cubicBezTo>
                      <a:pt x="139669" y="461074"/>
                      <a:pt x="113586" y="427419"/>
                      <a:pt x="88345" y="383667"/>
                    </a:cubicBezTo>
                    <a:cubicBezTo>
                      <a:pt x="53007" y="326454"/>
                      <a:pt x="26924" y="258302"/>
                      <a:pt x="10097" y="179213"/>
                    </a:cubicBezTo>
                    <a:cubicBezTo>
                      <a:pt x="3366" y="125365"/>
                      <a:pt x="0" y="84138"/>
                      <a:pt x="0" y="55531"/>
                    </a:cubicBezTo>
                    <a:cubicBezTo>
                      <a:pt x="0" y="43752"/>
                      <a:pt x="3366" y="27766"/>
                      <a:pt x="10097" y="7572"/>
                    </a:cubicBezTo>
                    <a:lnTo>
                      <a:pt x="20193" y="2524"/>
                    </a:lnTo>
                    <a:lnTo>
                      <a:pt x="32814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9900" dirty="0"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6287524" y="2418325"/>
              <a:ext cx="1221676" cy="1542240"/>
            </a:xfrm>
            <a:custGeom>
              <a:avLst/>
              <a:gdLst>
                <a:gd name="connsiteX0" fmla="*/ 474536 w 1221676"/>
                <a:gd name="connsiteY0" fmla="*/ 920043 h 1542240"/>
                <a:gd name="connsiteX1" fmla="*/ 459391 w 1221676"/>
                <a:gd name="connsiteY1" fmla="*/ 926353 h 1542240"/>
                <a:gd name="connsiteX2" fmla="*/ 406384 w 1221676"/>
                <a:gd name="connsiteY2" fmla="*/ 969264 h 1542240"/>
                <a:gd name="connsiteX3" fmla="*/ 383667 w 1221676"/>
                <a:gd name="connsiteY3" fmla="*/ 1019746 h 1542240"/>
                <a:gd name="connsiteX4" fmla="*/ 413957 w 1221676"/>
                <a:gd name="connsiteY4" fmla="*/ 1017222 h 1542240"/>
                <a:gd name="connsiteX5" fmla="*/ 484632 w 1221676"/>
                <a:gd name="connsiteY5" fmla="*/ 1019746 h 1542240"/>
                <a:gd name="connsiteX6" fmla="*/ 532906 w 1221676"/>
                <a:gd name="connsiteY6" fmla="*/ 1006968 h 1542240"/>
                <a:gd name="connsiteX7" fmla="*/ 530066 w 1221676"/>
                <a:gd name="connsiteY7" fmla="*/ 997029 h 1542240"/>
                <a:gd name="connsiteX8" fmla="*/ 517446 w 1221676"/>
                <a:gd name="connsiteY8" fmla="*/ 974312 h 1542240"/>
                <a:gd name="connsiteX9" fmla="*/ 499777 w 1221676"/>
                <a:gd name="connsiteY9" fmla="*/ 964215 h 1542240"/>
                <a:gd name="connsiteX10" fmla="*/ 494729 w 1221676"/>
                <a:gd name="connsiteY10" fmla="*/ 954119 h 1542240"/>
                <a:gd name="connsiteX11" fmla="*/ 484632 w 1221676"/>
                <a:gd name="connsiteY11" fmla="*/ 931402 h 1542240"/>
                <a:gd name="connsiteX12" fmla="*/ 474536 w 1221676"/>
                <a:gd name="connsiteY12" fmla="*/ 920043 h 1542240"/>
                <a:gd name="connsiteX13" fmla="*/ 540163 w 1221676"/>
                <a:gd name="connsiteY13" fmla="*/ 868299 h 1542240"/>
                <a:gd name="connsiteX14" fmla="*/ 530066 w 1221676"/>
                <a:gd name="connsiteY14" fmla="*/ 870823 h 1542240"/>
                <a:gd name="connsiteX15" fmla="*/ 497253 w 1221676"/>
                <a:gd name="connsiteY15" fmla="*/ 888492 h 1542240"/>
                <a:gd name="connsiteX16" fmla="*/ 497253 w 1221676"/>
                <a:gd name="connsiteY16" fmla="*/ 901112 h 1542240"/>
                <a:gd name="connsiteX17" fmla="*/ 512397 w 1221676"/>
                <a:gd name="connsiteY17" fmla="*/ 916257 h 1542240"/>
                <a:gd name="connsiteX18" fmla="*/ 530066 w 1221676"/>
                <a:gd name="connsiteY18" fmla="*/ 928878 h 1542240"/>
                <a:gd name="connsiteX19" fmla="*/ 860727 w 1221676"/>
                <a:gd name="connsiteY19" fmla="*/ 830437 h 1542240"/>
                <a:gd name="connsiteX20" fmla="*/ 870823 w 1221676"/>
                <a:gd name="connsiteY20" fmla="*/ 830437 h 1542240"/>
                <a:gd name="connsiteX21" fmla="*/ 933926 w 1221676"/>
                <a:gd name="connsiteY21" fmla="*/ 873347 h 1542240"/>
                <a:gd name="connsiteX22" fmla="*/ 966740 w 1221676"/>
                <a:gd name="connsiteY22" fmla="*/ 936450 h 1542240"/>
                <a:gd name="connsiteX23" fmla="*/ 976836 w 1221676"/>
                <a:gd name="connsiteY23" fmla="*/ 986932 h 1542240"/>
                <a:gd name="connsiteX24" fmla="*/ 954119 w 1221676"/>
                <a:gd name="connsiteY24" fmla="*/ 1022270 h 1542240"/>
                <a:gd name="connsiteX25" fmla="*/ 946547 w 1221676"/>
                <a:gd name="connsiteY25" fmla="*/ 1024794 h 1542240"/>
                <a:gd name="connsiteX26" fmla="*/ 933926 w 1221676"/>
                <a:gd name="connsiteY26" fmla="*/ 1021008 h 1542240"/>
                <a:gd name="connsiteX27" fmla="*/ 926354 w 1221676"/>
                <a:gd name="connsiteY27" fmla="*/ 1014698 h 1542240"/>
                <a:gd name="connsiteX28" fmla="*/ 885968 w 1221676"/>
                <a:gd name="connsiteY28" fmla="*/ 974312 h 1542240"/>
                <a:gd name="connsiteX29" fmla="*/ 878396 w 1221676"/>
                <a:gd name="connsiteY29" fmla="*/ 959167 h 1542240"/>
                <a:gd name="connsiteX30" fmla="*/ 868299 w 1221676"/>
                <a:gd name="connsiteY30" fmla="*/ 931402 h 1542240"/>
                <a:gd name="connsiteX31" fmla="*/ 865775 w 1221676"/>
                <a:gd name="connsiteY31" fmla="*/ 926353 h 1542240"/>
                <a:gd name="connsiteX32" fmla="*/ 870823 w 1221676"/>
                <a:gd name="connsiteY32" fmla="*/ 906161 h 1542240"/>
                <a:gd name="connsiteX33" fmla="*/ 870823 w 1221676"/>
                <a:gd name="connsiteY33" fmla="*/ 891016 h 1542240"/>
                <a:gd name="connsiteX34" fmla="*/ 870823 w 1221676"/>
                <a:gd name="connsiteY34" fmla="*/ 870823 h 1542240"/>
                <a:gd name="connsiteX35" fmla="*/ 860727 w 1221676"/>
                <a:gd name="connsiteY35" fmla="*/ 840533 h 1542240"/>
                <a:gd name="connsiteX36" fmla="*/ 859465 w 1221676"/>
                <a:gd name="connsiteY36" fmla="*/ 836747 h 1542240"/>
                <a:gd name="connsiteX37" fmla="*/ 860727 w 1221676"/>
                <a:gd name="connsiteY37" fmla="*/ 830437 h 1542240"/>
                <a:gd name="connsiteX38" fmla="*/ 532590 w 1221676"/>
                <a:gd name="connsiteY38" fmla="*/ 785003 h 1542240"/>
                <a:gd name="connsiteX39" fmla="*/ 454342 w 1221676"/>
                <a:gd name="connsiteY39" fmla="*/ 817816 h 1542240"/>
                <a:gd name="connsiteX40" fmla="*/ 469487 w 1221676"/>
                <a:gd name="connsiteY40" fmla="*/ 853154 h 1542240"/>
                <a:gd name="connsiteX41" fmla="*/ 663845 w 1221676"/>
                <a:gd name="connsiteY41" fmla="*/ 338232 h 1542240"/>
                <a:gd name="connsiteX42" fmla="*/ 671417 w 1221676"/>
                <a:gd name="connsiteY42" fmla="*/ 338232 h 1542240"/>
                <a:gd name="connsiteX43" fmla="*/ 694134 w 1221676"/>
                <a:gd name="connsiteY43" fmla="*/ 345805 h 1542240"/>
                <a:gd name="connsiteX44" fmla="*/ 711803 w 1221676"/>
                <a:gd name="connsiteY44" fmla="*/ 343281 h 1542240"/>
                <a:gd name="connsiteX45" fmla="*/ 724424 w 1221676"/>
                <a:gd name="connsiteY45" fmla="*/ 343281 h 1542240"/>
                <a:gd name="connsiteX46" fmla="*/ 762286 w 1221676"/>
                <a:gd name="connsiteY46" fmla="*/ 353377 h 1542240"/>
                <a:gd name="connsiteX47" fmla="*/ 790051 w 1221676"/>
                <a:gd name="connsiteY47" fmla="*/ 378618 h 1542240"/>
                <a:gd name="connsiteX48" fmla="*/ 797624 w 1221676"/>
                <a:gd name="connsiteY48" fmla="*/ 406384 h 1542240"/>
                <a:gd name="connsiteX49" fmla="*/ 796361 w 1221676"/>
                <a:gd name="connsiteY49" fmla="*/ 415218 h 1542240"/>
                <a:gd name="connsiteX50" fmla="*/ 797624 w 1221676"/>
                <a:gd name="connsiteY50" fmla="*/ 424053 h 1542240"/>
                <a:gd name="connsiteX51" fmla="*/ 800148 w 1221676"/>
                <a:gd name="connsiteY51" fmla="*/ 434149 h 1542240"/>
                <a:gd name="connsiteX52" fmla="*/ 769858 w 1221676"/>
                <a:gd name="connsiteY52" fmla="*/ 456866 h 1542240"/>
                <a:gd name="connsiteX53" fmla="*/ 704231 w 1221676"/>
                <a:gd name="connsiteY53" fmla="*/ 479583 h 1542240"/>
                <a:gd name="connsiteX54" fmla="*/ 686562 w 1221676"/>
                <a:gd name="connsiteY54" fmla="*/ 488418 h 1542240"/>
                <a:gd name="connsiteX55" fmla="*/ 663845 w 1221676"/>
                <a:gd name="connsiteY55" fmla="*/ 502300 h 1542240"/>
                <a:gd name="connsiteX56" fmla="*/ 623459 w 1221676"/>
                <a:gd name="connsiteY56" fmla="*/ 530066 h 1542240"/>
                <a:gd name="connsiteX57" fmla="*/ 615887 w 1221676"/>
                <a:gd name="connsiteY57" fmla="*/ 547735 h 1542240"/>
                <a:gd name="connsiteX58" fmla="*/ 620935 w 1221676"/>
                <a:gd name="connsiteY58" fmla="*/ 560355 h 1542240"/>
                <a:gd name="connsiteX59" fmla="*/ 623459 w 1221676"/>
                <a:gd name="connsiteY59" fmla="*/ 578024 h 1542240"/>
                <a:gd name="connsiteX60" fmla="*/ 625983 w 1221676"/>
                <a:gd name="connsiteY60" fmla="*/ 588121 h 1542240"/>
                <a:gd name="connsiteX61" fmla="*/ 628507 w 1221676"/>
                <a:gd name="connsiteY61" fmla="*/ 599479 h 1542240"/>
                <a:gd name="connsiteX62" fmla="*/ 631031 w 1221676"/>
                <a:gd name="connsiteY62" fmla="*/ 610838 h 1542240"/>
                <a:gd name="connsiteX63" fmla="*/ 648700 w 1221676"/>
                <a:gd name="connsiteY63" fmla="*/ 615886 h 1542240"/>
                <a:gd name="connsiteX64" fmla="*/ 676466 w 1221676"/>
                <a:gd name="connsiteY64" fmla="*/ 615886 h 1542240"/>
                <a:gd name="connsiteX65" fmla="*/ 709279 w 1221676"/>
                <a:gd name="connsiteY65" fmla="*/ 628507 h 1542240"/>
                <a:gd name="connsiteX66" fmla="*/ 714327 w 1221676"/>
                <a:gd name="connsiteY66" fmla="*/ 631031 h 1542240"/>
                <a:gd name="connsiteX67" fmla="*/ 735782 w 1221676"/>
                <a:gd name="connsiteY67" fmla="*/ 643652 h 1542240"/>
                <a:gd name="connsiteX68" fmla="*/ 752189 w 1221676"/>
                <a:gd name="connsiteY68" fmla="*/ 658796 h 1542240"/>
                <a:gd name="connsiteX69" fmla="*/ 785003 w 1221676"/>
                <a:gd name="connsiteY69" fmla="*/ 696658 h 1542240"/>
                <a:gd name="connsiteX70" fmla="*/ 785003 w 1221676"/>
                <a:gd name="connsiteY70" fmla="*/ 704230 h 1542240"/>
                <a:gd name="connsiteX71" fmla="*/ 777430 w 1221676"/>
                <a:gd name="connsiteY71" fmla="*/ 725685 h 1542240"/>
                <a:gd name="connsiteX72" fmla="*/ 757238 w 1221676"/>
                <a:gd name="connsiteY72" fmla="*/ 742092 h 1542240"/>
                <a:gd name="connsiteX73" fmla="*/ 668893 w 1221676"/>
                <a:gd name="connsiteY73" fmla="*/ 779954 h 1542240"/>
                <a:gd name="connsiteX74" fmla="*/ 663845 w 1221676"/>
                <a:gd name="connsiteY74" fmla="*/ 959167 h 1542240"/>
                <a:gd name="connsiteX75" fmla="*/ 689086 w 1221676"/>
                <a:gd name="connsiteY75" fmla="*/ 949071 h 1542240"/>
                <a:gd name="connsiteX76" fmla="*/ 702969 w 1221676"/>
                <a:gd name="connsiteY76" fmla="*/ 940236 h 1542240"/>
                <a:gd name="connsiteX77" fmla="*/ 716851 w 1221676"/>
                <a:gd name="connsiteY77" fmla="*/ 936450 h 1542240"/>
                <a:gd name="connsiteX78" fmla="*/ 726948 w 1221676"/>
                <a:gd name="connsiteY78" fmla="*/ 928878 h 1542240"/>
                <a:gd name="connsiteX79" fmla="*/ 774906 w 1221676"/>
                <a:gd name="connsiteY79" fmla="*/ 936450 h 1542240"/>
                <a:gd name="connsiteX80" fmla="*/ 795099 w 1221676"/>
                <a:gd name="connsiteY80" fmla="*/ 941498 h 1542240"/>
                <a:gd name="connsiteX81" fmla="*/ 822865 w 1221676"/>
                <a:gd name="connsiteY81" fmla="*/ 959167 h 1542240"/>
                <a:gd name="connsiteX82" fmla="*/ 832961 w 1221676"/>
                <a:gd name="connsiteY82" fmla="*/ 964215 h 1542240"/>
                <a:gd name="connsiteX83" fmla="*/ 850630 w 1221676"/>
                <a:gd name="connsiteY83" fmla="*/ 976836 h 1542240"/>
                <a:gd name="connsiteX84" fmla="*/ 855678 w 1221676"/>
                <a:gd name="connsiteY84" fmla="*/ 1007125 h 1542240"/>
                <a:gd name="connsiteX85" fmla="*/ 850630 w 1221676"/>
                <a:gd name="connsiteY85" fmla="*/ 1014698 h 1542240"/>
                <a:gd name="connsiteX86" fmla="*/ 800148 w 1221676"/>
                <a:gd name="connsiteY86" fmla="*/ 1034891 h 1542240"/>
                <a:gd name="connsiteX87" fmla="*/ 747141 w 1221676"/>
                <a:gd name="connsiteY87" fmla="*/ 1057608 h 1542240"/>
                <a:gd name="connsiteX88" fmla="*/ 681514 w 1221676"/>
                <a:gd name="connsiteY88" fmla="*/ 1082849 h 1542240"/>
                <a:gd name="connsiteX89" fmla="*/ 615887 w 1221676"/>
                <a:gd name="connsiteY89" fmla="*/ 1097994 h 1542240"/>
                <a:gd name="connsiteX90" fmla="*/ 598218 w 1221676"/>
                <a:gd name="connsiteY90" fmla="*/ 1100518 h 1542240"/>
                <a:gd name="connsiteX91" fmla="*/ 585597 w 1221676"/>
                <a:gd name="connsiteY91" fmla="*/ 1105566 h 1542240"/>
                <a:gd name="connsiteX92" fmla="*/ 484632 w 1221676"/>
                <a:gd name="connsiteY92" fmla="*/ 1125759 h 1542240"/>
                <a:gd name="connsiteX93" fmla="*/ 401336 w 1221676"/>
                <a:gd name="connsiteY93" fmla="*/ 1113139 h 1542240"/>
                <a:gd name="connsiteX94" fmla="*/ 393763 w 1221676"/>
                <a:gd name="connsiteY94" fmla="*/ 1110615 h 1542240"/>
                <a:gd name="connsiteX95" fmla="*/ 386191 w 1221676"/>
                <a:gd name="connsiteY95" fmla="*/ 1108090 h 1542240"/>
                <a:gd name="connsiteX96" fmla="*/ 378619 w 1221676"/>
                <a:gd name="connsiteY96" fmla="*/ 1103042 h 1542240"/>
                <a:gd name="connsiteX97" fmla="*/ 358426 w 1221676"/>
                <a:gd name="connsiteY97" fmla="*/ 1077801 h 1542240"/>
                <a:gd name="connsiteX98" fmla="*/ 350853 w 1221676"/>
                <a:gd name="connsiteY98" fmla="*/ 1072753 h 1542240"/>
                <a:gd name="connsiteX99" fmla="*/ 333185 w 1221676"/>
                <a:gd name="connsiteY99" fmla="*/ 1032367 h 1542240"/>
                <a:gd name="connsiteX100" fmla="*/ 333185 w 1221676"/>
                <a:gd name="connsiteY100" fmla="*/ 1014698 h 1542240"/>
                <a:gd name="connsiteX101" fmla="*/ 340757 w 1221676"/>
                <a:gd name="connsiteY101" fmla="*/ 998291 h 1542240"/>
                <a:gd name="connsiteX102" fmla="*/ 350853 w 1221676"/>
                <a:gd name="connsiteY102" fmla="*/ 989457 h 1542240"/>
                <a:gd name="connsiteX103" fmla="*/ 360950 w 1221676"/>
                <a:gd name="connsiteY103" fmla="*/ 976836 h 1542240"/>
                <a:gd name="connsiteX104" fmla="*/ 373570 w 1221676"/>
                <a:gd name="connsiteY104" fmla="*/ 964215 h 1542240"/>
                <a:gd name="connsiteX105" fmla="*/ 408908 w 1221676"/>
                <a:gd name="connsiteY105" fmla="*/ 921305 h 1542240"/>
                <a:gd name="connsiteX106" fmla="*/ 451818 w 1221676"/>
                <a:gd name="connsiteY106" fmla="*/ 873347 h 1542240"/>
                <a:gd name="connsiteX107" fmla="*/ 451818 w 1221676"/>
                <a:gd name="connsiteY107" fmla="*/ 863250 h 1542240"/>
                <a:gd name="connsiteX108" fmla="*/ 431625 w 1221676"/>
                <a:gd name="connsiteY108" fmla="*/ 800147 h 1542240"/>
                <a:gd name="connsiteX109" fmla="*/ 406384 w 1221676"/>
                <a:gd name="connsiteY109" fmla="*/ 777430 h 1542240"/>
                <a:gd name="connsiteX110" fmla="*/ 386191 w 1221676"/>
                <a:gd name="connsiteY110" fmla="*/ 767334 h 1542240"/>
                <a:gd name="connsiteX111" fmla="*/ 378619 w 1221676"/>
                <a:gd name="connsiteY111" fmla="*/ 762285 h 1542240"/>
                <a:gd name="connsiteX112" fmla="*/ 368522 w 1221676"/>
                <a:gd name="connsiteY112" fmla="*/ 742092 h 1542240"/>
                <a:gd name="connsiteX113" fmla="*/ 373570 w 1221676"/>
                <a:gd name="connsiteY113" fmla="*/ 706755 h 1542240"/>
                <a:gd name="connsiteX114" fmla="*/ 444246 w 1221676"/>
                <a:gd name="connsiteY114" fmla="*/ 678989 h 1542240"/>
                <a:gd name="connsiteX115" fmla="*/ 545211 w 1221676"/>
                <a:gd name="connsiteY115" fmla="*/ 643652 h 1542240"/>
                <a:gd name="connsiteX116" fmla="*/ 560356 w 1221676"/>
                <a:gd name="connsiteY116" fmla="*/ 632293 h 1542240"/>
                <a:gd name="connsiteX117" fmla="*/ 562880 w 1221676"/>
                <a:gd name="connsiteY117" fmla="*/ 615886 h 1542240"/>
                <a:gd name="connsiteX118" fmla="*/ 565404 w 1221676"/>
                <a:gd name="connsiteY118" fmla="*/ 517445 h 1542240"/>
                <a:gd name="connsiteX119" fmla="*/ 527542 w 1221676"/>
                <a:gd name="connsiteY119" fmla="*/ 532590 h 1542240"/>
                <a:gd name="connsiteX120" fmla="*/ 521232 w 1221676"/>
                <a:gd name="connsiteY120" fmla="*/ 535114 h 1542240"/>
                <a:gd name="connsiteX121" fmla="*/ 512397 w 1221676"/>
                <a:gd name="connsiteY121" fmla="*/ 540162 h 1542240"/>
                <a:gd name="connsiteX122" fmla="*/ 501039 w 1221676"/>
                <a:gd name="connsiteY122" fmla="*/ 546473 h 1542240"/>
                <a:gd name="connsiteX123" fmla="*/ 487156 w 1221676"/>
                <a:gd name="connsiteY123" fmla="*/ 555307 h 1542240"/>
                <a:gd name="connsiteX124" fmla="*/ 468225 w 1221676"/>
                <a:gd name="connsiteY124" fmla="*/ 560355 h 1542240"/>
                <a:gd name="connsiteX125" fmla="*/ 451818 w 1221676"/>
                <a:gd name="connsiteY125" fmla="*/ 560355 h 1542240"/>
                <a:gd name="connsiteX126" fmla="*/ 446770 w 1221676"/>
                <a:gd name="connsiteY126" fmla="*/ 560355 h 1542240"/>
                <a:gd name="connsiteX127" fmla="*/ 417743 w 1221676"/>
                <a:gd name="connsiteY127" fmla="*/ 551521 h 1542240"/>
                <a:gd name="connsiteX128" fmla="*/ 398812 w 1221676"/>
                <a:gd name="connsiteY128" fmla="*/ 540162 h 1542240"/>
                <a:gd name="connsiteX129" fmla="*/ 379881 w 1221676"/>
                <a:gd name="connsiteY129" fmla="*/ 530066 h 1542240"/>
                <a:gd name="connsiteX130" fmla="*/ 360950 w 1221676"/>
                <a:gd name="connsiteY130" fmla="*/ 519969 h 1542240"/>
                <a:gd name="connsiteX131" fmla="*/ 355902 w 1221676"/>
                <a:gd name="connsiteY131" fmla="*/ 517445 h 1542240"/>
                <a:gd name="connsiteX132" fmla="*/ 342019 w 1221676"/>
                <a:gd name="connsiteY132" fmla="*/ 499776 h 1542240"/>
                <a:gd name="connsiteX133" fmla="*/ 328136 w 1221676"/>
                <a:gd name="connsiteY133" fmla="*/ 487156 h 1542240"/>
                <a:gd name="connsiteX134" fmla="*/ 333185 w 1221676"/>
                <a:gd name="connsiteY134" fmla="*/ 456866 h 1542240"/>
                <a:gd name="connsiteX135" fmla="*/ 333185 w 1221676"/>
                <a:gd name="connsiteY135" fmla="*/ 454342 h 1542240"/>
                <a:gd name="connsiteX136" fmla="*/ 340757 w 1221676"/>
                <a:gd name="connsiteY136" fmla="*/ 439197 h 1542240"/>
                <a:gd name="connsiteX137" fmla="*/ 355902 w 1221676"/>
                <a:gd name="connsiteY137" fmla="*/ 449294 h 1542240"/>
                <a:gd name="connsiteX138" fmla="*/ 381143 w 1221676"/>
                <a:gd name="connsiteY138" fmla="*/ 454342 h 1542240"/>
                <a:gd name="connsiteX139" fmla="*/ 429101 w 1221676"/>
                <a:gd name="connsiteY139" fmla="*/ 434149 h 1542240"/>
                <a:gd name="connsiteX140" fmla="*/ 466963 w 1221676"/>
                <a:gd name="connsiteY140" fmla="*/ 416480 h 1542240"/>
                <a:gd name="connsiteX141" fmla="*/ 608314 w 1221676"/>
                <a:gd name="connsiteY141" fmla="*/ 360949 h 1542240"/>
                <a:gd name="connsiteX142" fmla="*/ 614624 w 1221676"/>
                <a:gd name="connsiteY142" fmla="*/ 359687 h 1542240"/>
                <a:gd name="connsiteX143" fmla="*/ 623459 w 1221676"/>
                <a:gd name="connsiteY143" fmla="*/ 353377 h 1542240"/>
                <a:gd name="connsiteX144" fmla="*/ 628507 w 1221676"/>
                <a:gd name="connsiteY144" fmla="*/ 353377 h 1542240"/>
                <a:gd name="connsiteX145" fmla="*/ 647438 w 1221676"/>
                <a:gd name="connsiteY145" fmla="*/ 347067 h 1542240"/>
                <a:gd name="connsiteX146" fmla="*/ 663845 w 1221676"/>
                <a:gd name="connsiteY146" fmla="*/ 338232 h 1542240"/>
                <a:gd name="connsiteX147" fmla="*/ 22717 w 1221676"/>
                <a:gd name="connsiteY147" fmla="*/ 320563 h 1542240"/>
                <a:gd name="connsiteX148" fmla="*/ 27765 w 1221676"/>
                <a:gd name="connsiteY148" fmla="*/ 328136 h 1542240"/>
                <a:gd name="connsiteX149" fmla="*/ 58055 w 1221676"/>
                <a:gd name="connsiteY149" fmla="*/ 345805 h 1542240"/>
                <a:gd name="connsiteX150" fmla="*/ 88344 w 1221676"/>
                <a:gd name="connsiteY150" fmla="*/ 360949 h 1542240"/>
                <a:gd name="connsiteX151" fmla="*/ 108537 w 1221676"/>
                <a:gd name="connsiteY151" fmla="*/ 373570 h 1542240"/>
                <a:gd name="connsiteX152" fmla="*/ 114848 w 1221676"/>
                <a:gd name="connsiteY152" fmla="*/ 379880 h 1542240"/>
                <a:gd name="connsiteX153" fmla="*/ 121158 w 1221676"/>
                <a:gd name="connsiteY153" fmla="*/ 386191 h 1542240"/>
                <a:gd name="connsiteX154" fmla="*/ 141351 w 1221676"/>
                <a:gd name="connsiteY154" fmla="*/ 396287 h 1542240"/>
                <a:gd name="connsiteX155" fmla="*/ 148923 w 1221676"/>
                <a:gd name="connsiteY155" fmla="*/ 401335 h 1542240"/>
                <a:gd name="connsiteX156" fmla="*/ 148923 w 1221676"/>
                <a:gd name="connsiteY156" fmla="*/ 403860 h 1542240"/>
                <a:gd name="connsiteX157" fmla="*/ 164068 w 1221676"/>
                <a:gd name="connsiteY157" fmla="*/ 421528 h 1542240"/>
                <a:gd name="connsiteX158" fmla="*/ 166592 w 1221676"/>
                <a:gd name="connsiteY158" fmla="*/ 444246 h 1542240"/>
                <a:gd name="connsiteX159" fmla="*/ 166592 w 1221676"/>
                <a:gd name="connsiteY159" fmla="*/ 464438 h 1542240"/>
                <a:gd name="connsiteX160" fmla="*/ 174165 w 1221676"/>
                <a:gd name="connsiteY160" fmla="*/ 583073 h 1542240"/>
                <a:gd name="connsiteX161" fmla="*/ 171640 w 1221676"/>
                <a:gd name="connsiteY161" fmla="*/ 691610 h 1542240"/>
                <a:gd name="connsiteX162" fmla="*/ 169116 w 1221676"/>
                <a:gd name="connsiteY162" fmla="*/ 749665 h 1542240"/>
                <a:gd name="connsiteX163" fmla="*/ 167854 w 1221676"/>
                <a:gd name="connsiteY163" fmla="*/ 787527 h 1542240"/>
                <a:gd name="connsiteX164" fmla="*/ 169116 w 1221676"/>
                <a:gd name="connsiteY164" fmla="*/ 840533 h 1542240"/>
                <a:gd name="connsiteX165" fmla="*/ 170379 w 1221676"/>
                <a:gd name="connsiteY165" fmla="*/ 892278 h 1542240"/>
                <a:gd name="connsiteX166" fmla="*/ 171640 w 1221676"/>
                <a:gd name="connsiteY166" fmla="*/ 946546 h 1542240"/>
                <a:gd name="connsiteX167" fmla="*/ 166592 w 1221676"/>
                <a:gd name="connsiteY167" fmla="*/ 1113139 h 1542240"/>
                <a:gd name="connsiteX168" fmla="*/ 167854 w 1221676"/>
                <a:gd name="connsiteY168" fmla="*/ 1128283 h 1542240"/>
                <a:gd name="connsiteX169" fmla="*/ 166592 w 1221676"/>
                <a:gd name="connsiteY169" fmla="*/ 1151001 h 1542240"/>
                <a:gd name="connsiteX170" fmla="*/ 164068 w 1221676"/>
                <a:gd name="connsiteY170" fmla="*/ 1159835 h 1542240"/>
                <a:gd name="connsiteX171" fmla="*/ 153972 w 1221676"/>
                <a:gd name="connsiteY171" fmla="*/ 1171194 h 1542240"/>
                <a:gd name="connsiteX172" fmla="*/ 150185 w 1221676"/>
                <a:gd name="connsiteY172" fmla="*/ 1173718 h 1542240"/>
                <a:gd name="connsiteX173" fmla="*/ 151447 w 1221676"/>
                <a:gd name="connsiteY173" fmla="*/ 1178766 h 1542240"/>
                <a:gd name="connsiteX174" fmla="*/ 151447 w 1221676"/>
                <a:gd name="connsiteY174" fmla="*/ 1183814 h 1542240"/>
                <a:gd name="connsiteX175" fmla="*/ 138827 w 1221676"/>
                <a:gd name="connsiteY175" fmla="*/ 1214104 h 1542240"/>
                <a:gd name="connsiteX176" fmla="*/ 111062 w 1221676"/>
                <a:gd name="connsiteY176" fmla="*/ 1269634 h 1542240"/>
                <a:gd name="connsiteX177" fmla="*/ 93393 w 1221676"/>
                <a:gd name="connsiteY177" fmla="*/ 1284779 h 1542240"/>
                <a:gd name="connsiteX178" fmla="*/ 70676 w 1221676"/>
                <a:gd name="connsiteY178" fmla="*/ 1284779 h 1542240"/>
                <a:gd name="connsiteX179" fmla="*/ 58055 w 1221676"/>
                <a:gd name="connsiteY179" fmla="*/ 1267110 h 1542240"/>
                <a:gd name="connsiteX180" fmla="*/ 45434 w 1221676"/>
                <a:gd name="connsiteY180" fmla="*/ 1254490 h 1542240"/>
                <a:gd name="connsiteX181" fmla="*/ 45434 w 1221676"/>
                <a:gd name="connsiteY181" fmla="*/ 1249441 h 1542240"/>
                <a:gd name="connsiteX182" fmla="*/ 15145 w 1221676"/>
                <a:gd name="connsiteY182" fmla="*/ 1183814 h 1542240"/>
                <a:gd name="connsiteX183" fmla="*/ 7572 w 1221676"/>
                <a:gd name="connsiteY183" fmla="*/ 1161097 h 1542240"/>
                <a:gd name="connsiteX184" fmla="*/ 0 w 1221676"/>
                <a:gd name="connsiteY184" fmla="*/ 1115663 h 1542240"/>
                <a:gd name="connsiteX185" fmla="*/ 2524 w 1221676"/>
                <a:gd name="connsiteY185" fmla="*/ 1081587 h 1542240"/>
                <a:gd name="connsiteX186" fmla="*/ 5048 w 1221676"/>
                <a:gd name="connsiteY186" fmla="*/ 1044987 h 1542240"/>
                <a:gd name="connsiteX187" fmla="*/ 17669 w 1221676"/>
                <a:gd name="connsiteY187" fmla="*/ 858202 h 1542240"/>
                <a:gd name="connsiteX188" fmla="*/ 37862 w 1221676"/>
                <a:gd name="connsiteY188" fmla="*/ 691610 h 1542240"/>
                <a:gd name="connsiteX189" fmla="*/ 42910 w 1221676"/>
                <a:gd name="connsiteY189" fmla="*/ 550259 h 1542240"/>
                <a:gd name="connsiteX190" fmla="*/ 45434 w 1221676"/>
                <a:gd name="connsiteY190" fmla="*/ 426577 h 1542240"/>
                <a:gd name="connsiteX191" fmla="*/ 42910 w 1221676"/>
                <a:gd name="connsiteY191" fmla="*/ 406384 h 1542240"/>
                <a:gd name="connsiteX192" fmla="*/ 35338 w 1221676"/>
                <a:gd name="connsiteY192" fmla="*/ 392501 h 1542240"/>
                <a:gd name="connsiteX193" fmla="*/ 25241 w 1221676"/>
                <a:gd name="connsiteY193" fmla="*/ 373570 h 1542240"/>
                <a:gd name="connsiteX194" fmla="*/ 20193 w 1221676"/>
                <a:gd name="connsiteY194" fmla="*/ 352115 h 1542240"/>
                <a:gd name="connsiteX195" fmla="*/ 15145 w 1221676"/>
                <a:gd name="connsiteY195" fmla="*/ 330660 h 1542240"/>
                <a:gd name="connsiteX196" fmla="*/ 22717 w 1221676"/>
                <a:gd name="connsiteY196" fmla="*/ 320563 h 1542240"/>
                <a:gd name="connsiteX197" fmla="*/ 911209 w 1221676"/>
                <a:gd name="connsiteY197" fmla="*/ 0 h 1542240"/>
                <a:gd name="connsiteX198" fmla="*/ 940237 w 1221676"/>
                <a:gd name="connsiteY198" fmla="*/ 6310 h 1542240"/>
                <a:gd name="connsiteX199" fmla="*/ 966740 w 1221676"/>
                <a:gd name="connsiteY199" fmla="*/ 12620 h 1542240"/>
                <a:gd name="connsiteX200" fmla="*/ 984409 w 1221676"/>
                <a:gd name="connsiteY200" fmla="*/ 30289 h 1542240"/>
                <a:gd name="connsiteX201" fmla="*/ 993243 w 1221676"/>
                <a:gd name="connsiteY201" fmla="*/ 41648 h 1542240"/>
                <a:gd name="connsiteX202" fmla="*/ 1004602 w 1221676"/>
                <a:gd name="connsiteY202" fmla="*/ 47958 h 1542240"/>
                <a:gd name="connsiteX203" fmla="*/ 1019747 w 1221676"/>
                <a:gd name="connsiteY203" fmla="*/ 53006 h 1542240"/>
                <a:gd name="connsiteX204" fmla="*/ 1080326 w 1221676"/>
                <a:gd name="connsiteY204" fmla="*/ 98440 h 1542240"/>
                <a:gd name="connsiteX205" fmla="*/ 1110615 w 1221676"/>
                <a:gd name="connsiteY205" fmla="*/ 122420 h 1542240"/>
                <a:gd name="connsiteX206" fmla="*/ 1140905 w 1221676"/>
                <a:gd name="connsiteY206" fmla="*/ 146399 h 1542240"/>
                <a:gd name="connsiteX207" fmla="*/ 1206532 w 1221676"/>
                <a:gd name="connsiteY207" fmla="*/ 196881 h 1542240"/>
                <a:gd name="connsiteX208" fmla="*/ 1204008 w 1221676"/>
                <a:gd name="connsiteY208" fmla="*/ 214550 h 1542240"/>
                <a:gd name="connsiteX209" fmla="*/ 1181291 w 1221676"/>
                <a:gd name="connsiteY209" fmla="*/ 252412 h 1542240"/>
                <a:gd name="connsiteX210" fmla="*/ 1173718 w 1221676"/>
                <a:gd name="connsiteY210" fmla="*/ 312991 h 1542240"/>
                <a:gd name="connsiteX211" fmla="*/ 1172456 w 1221676"/>
                <a:gd name="connsiteY211" fmla="*/ 334446 h 1542240"/>
                <a:gd name="connsiteX212" fmla="*/ 1173718 w 1221676"/>
                <a:gd name="connsiteY212" fmla="*/ 348329 h 1542240"/>
                <a:gd name="connsiteX213" fmla="*/ 1173718 w 1221676"/>
                <a:gd name="connsiteY213" fmla="*/ 378618 h 1542240"/>
                <a:gd name="connsiteX214" fmla="*/ 1178766 w 1221676"/>
                <a:gd name="connsiteY214" fmla="*/ 396287 h 1542240"/>
                <a:gd name="connsiteX215" fmla="*/ 1181291 w 1221676"/>
                <a:gd name="connsiteY215" fmla="*/ 406384 h 1542240"/>
                <a:gd name="connsiteX216" fmla="*/ 1186339 w 1221676"/>
                <a:gd name="connsiteY216" fmla="*/ 583073 h 1542240"/>
                <a:gd name="connsiteX217" fmla="*/ 1193911 w 1221676"/>
                <a:gd name="connsiteY217" fmla="*/ 671417 h 1542240"/>
                <a:gd name="connsiteX218" fmla="*/ 1198959 w 1221676"/>
                <a:gd name="connsiteY218" fmla="*/ 790051 h 1542240"/>
                <a:gd name="connsiteX219" fmla="*/ 1206532 w 1221676"/>
                <a:gd name="connsiteY219" fmla="*/ 944022 h 1542240"/>
                <a:gd name="connsiteX220" fmla="*/ 1211580 w 1221676"/>
                <a:gd name="connsiteY220" fmla="*/ 1055084 h 1542240"/>
                <a:gd name="connsiteX221" fmla="*/ 1221676 w 1221676"/>
                <a:gd name="connsiteY221" fmla="*/ 1191387 h 1542240"/>
                <a:gd name="connsiteX222" fmla="*/ 1221676 w 1221676"/>
                <a:gd name="connsiteY222" fmla="*/ 1254490 h 1542240"/>
                <a:gd name="connsiteX223" fmla="*/ 1221676 w 1221676"/>
                <a:gd name="connsiteY223" fmla="*/ 1302448 h 1542240"/>
                <a:gd name="connsiteX224" fmla="*/ 1221676 w 1221676"/>
                <a:gd name="connsiteY224" fmla="*/ 1388268 h 1542240"/>
                <a:gd name="connsiteX225" fmla="*/ 1221676 w 1221676"/>
                <a:gd name="connsiteY225" fmla="*/ 1399627 h 1542240"/>
                <a:gd name="connsiteX226" fmla="*/ 1214104 w 1221676"/>
                <a:gd name="connsiteY226" fmla="*/ 1413510 h 1542240"/>
                <a:gd name="connsiteX227" fmla="*/ 1211580 w 1221676"/>
                <a:gd name="connsiteY227" fmla="*/ 1421082 h 1542240"/>
                <a:gd name="connsiteX228" fmla="*/ 1209056 w 1221676"/>
                <a:gd name="connsiteY228" fmla="*/ 1428654 h 1542240"/>
                <a:gd name="connsiteX229" fmla="*/ 1201484 w 1221676"/>
                <a:gd name="connsiteY229" fmla="*/ 1446323 h 1542240"/>
                <a:gd name="connsiteX230" fmla="*/ 1171194 w 1221676"/>
                <a:gd name="connsiteY230" fmla="*/ 1479137 h 1542240"/>
                <a:gd name="connsiteX231" fmla="*/ 1168670 w 1221676"/>
                <a:gd name="connsiteY231" fmla="*/ 1489233 h 1542240"/>
                <a:gd name="connsiteX232" fmla="*/ 1138380 w 1221676"/>
                <a:gd name="connsiteY232" fmla="*/ 1537192 h 1542240"/>
                <a:gd name="connsiteX233" fmla="*/ 1123236 w 1221676"/>
                <a:gd name="connsiteY233" fmla="*/ 1542240 h 1542240"/>
                <a:gd name="connsiteX234" fmla="*/ 1113139 w 1221676"/>
                <a:gd name="connsiteY234" fmla="*/ 1542240 h 1542240"/>
                <a:gd name="connsiteX235" fmla="*/ 1050036 w 1221676"/>
                <a:gd name="connsiteY235" fmla="*/ 1527095 h 1542240"/>
                <a:gd name="connsiteX236" fmla="*/ 1017222 w 1221676"/>
                <a:gd name="connsiteY236" fmla="*/ 1510688 h 1542240"/>
                <a:gd name="connsiteX237" fmla="*/ 989457 w 1221676"/>
                <a:gd name="connsiteY237" fmla="*/ 1494282 h 1542240"/>
                <a:gd name="connsiteX238" fmla="*/ 951595 w 1221676"/>
                <a:gd name="connsiteY238" fmla="*/ 1475351 h 1542240"/>
                <a:gd name="connsiteX239" fmla="*/ 903637 w 1221676"/>
                <a:gd name="connsiteY239" fmla="*/ 1448847 h 1542240"/>
                <a:gd name="connsiteX240" fmla="*/ 863251 w 1221676"/>
                <a:gd name="connsiteY240" fmla="*/ 1426130 h 1542240"/>
                <a:gd name="connsiteX241" fmla="*/ 817817 w 1221676"/>
                <a:gd name="connsiteY241" fmla="*/ 1393316 h 1542240"/>
                <a:gd name="connsiteX242" fmla="*/ 742093 w 1221676"/>
                <a:gd name="connsiteY242" fmla="*/ 1322641 h 1542240"/>
                <a:gd name="connsiteX243" fmla="*/ 728322 w 1221676"/>
                <a:gd name="connsiteY243" fmla="*/ 1318707 h 1542240"/>
                <a:gd name="connsiteX244" fmla="*/ 737255 w 1221676"/>
                <a:gd name="connsiteY244" fmla="*/ 1312964 h 1542240"/>
                <a:gd name="connsiteX245" fmla="*/ 764000 w 1221676"/>
                <a:gd name="connsiteY245" fmla="*/ 1304049 h 1542240"/>
                <a:gd name="connsiteX246" fmla="*/ 762286 w 1221676"/>
                <a:gd name="connsiteY246" fmla="*/ 1304972 h 1542240"/>
                <a:gd name="connsiteX247" fmla="*/ 762286 w 1221676"/>
                <a:gd name="connsiteY247" fmla="*/ 1307496 h 1542240"/>
                <a:gd name="connsiteX248" fmla="*/ 825389 w 1221676"/>
                <a:gd name="connsiteY248" fmla="*/ 1330213 h 1542240"/>
                <a:gd name="connsiteX249" fmla="*/ 873347 w 1221676"/>
                <a:gd name="connsiteY249" fmla="*/ 1342834 h 1542240"/>
                <a:gd name="connsiteX250" fmla="*/ 940237 w 1221676"/>
                <a:gd name="connsiteY250" fmla="*/ 1357979 h 1542240"/>
                <a:gd name="connsiteX251" fmla="*/ 999554 w 1221676"/>
                <a:gd name="connsiteY251" fmla="*/ 1360503 h 1542240"/>
                <a:gd name="connsiteX252" fmla="*/ 1009650 w 1221676"/>
                <a:gd name="connsiteY252" fmla="*/ 1357979 h 1542240"/>
                <a:gd name="connsiteX253" fmla="*/ 1007126 w 1221676"/>
                <a:gd name="connsiteY253" fmla="*/ 1345358 h 1542240"/>
                <a:gd name="connsiteX254" fmla="*/ 1004602 w 1221676"/>
                <a:gd name="connsiteY254" fmla="*/ 1325165 h 1542240"/>
                <a:gd name="connsiteX255" fmla="*/ 1007126 w 1221676"/>
                <a:gd name="connsiteY255" fmla="*/ 1294876 h 1542240"/>
                <a:gd name="connsiteX256" fmla="*/ 1004602 w 1221676"/>
                <a:gd name="connsiteY256" fmla="*/ 1188862 h 1542240"/>
                <a:gd name="connsiteX257" fmla="*/ 1002791 w 1221676"/>
                <a:gd name="connsiteY257" fmla="*/ 1185240 h 1542240"/>
                <a:gd name="connsiteX258" fmla="*/ 1003955 w 1221676"/>
                <a:gd name="connsiteY258" fmla="*/ 1184377 h 1542240"/>
                <a:gd name="connsiteX259" fmla="*/ 1012444 w 1221676"/>
                <a:gd name="connsiteY259" fmla="*/ 1152119 h 1542240"/>
                <a:gd name="connsiteX260" fmla="*/ 1019747 w 1221676"/>
                <a:gd name="connsiteY260" fmla="*/ 1151001 h 1542240"/>
                <a:gd name="connsiteX261" fmla="*/ 1021009 w 1221676"/>
                <a:gd name="connsiteY261" fmla="*/ 1108090 h 1542240"/>
                <a:gd name="connsiteX262" fmla="*/ 1019747 w 1221676"/>
                <a:gd name="connsiteY262" fmla="*/ 1077801 h 1542240"/>
                <a:gd name="connsiteX263" fmla="*/ 1022271 w 1221676"/>
                <a:gd name="connsiteY263" fmla="*/ 926353 h 1542240"/>
                <a:gd name="connsiteX264" fmla="*/ 1029843 w 1221676"/>
                <a:gd name="connsiteY264" fmla="*/ 742092 h 1542240"/>
                <a:gd name="connsiteX265" fmla="*/ 1029843 w 1221676"/>
                <a:gd name="connsiteY265" fmla="*/ 585597 h 1542240"/>
                <a:gd name="connsiteX266" fmla="*/ 1037415 w 1221676"/>
                <a:gd name="connsiteY266" fmla="*/ 348329 h 1542240"/>
                <a:gd name="connsiteX267" fmla="*/ 1038677 w 1221676"/>
                <a:gd name="connsiteY267" fmla="*/ 286488 h 1542240"/>
                <a:gd name="connsiteX268" fmla="*/ 1042464 w 1221676"/>
                <a:gd name="connsiteY268" fmla="*/ 234743 h 1542240"/>
                <a:gd name="connsiteX269" fmla="*/ 1037415 w 1221676"/>
                <a:gd name="connsiteY269" fmla="*/ 224647 h 1542240"/>
                <a:gd name="connsiteX270" fmla="*/ 964216 w 1221676"/>
                <a:gd name="connsiteY270" fmla="*/ 153971 h 1542240"/>
                <a:gd name="connsiteX271" fmla="*/ 959168 w 1221676"/>
                <a:gd name="connsiteY271" fmla="*/ 152709 h 1542240"/>
                <a:gd name="connsiteX272" fmla="*/ 951595 w 1221676"/>
                <a:gd name="connsiteY272" fmla="*/ 151447 h 1542240"/>
                <a:gd name="connsiteX273" fmla="*/ 946547 w 1221676"/>
                <a:gd name="connsiteY273" fmla="*/ 151447 h 1542240"/>
                <a:gd name="connsiteX274" fmla="*/ 944023 w 1221676"/>
                <a:gd name="connsiteY274" fmla="*/ 153971 h 1542240"/>
                <a:gd name="connsiteX275" fmla="*/ 923830 w 1221676"/>
                <a:gd name="connsiteY275" fmla="*/ 164068 h 1542240"/>
                <a:gd name="connsiteX276" fmla="*/ 850630 w 1221676"/>
                <a:gd name="connsiteY276" fmla="*/ 171640 h 1542240"/>
                <a:gd name="connsiteX277" fmla="*/ 716851 w 1221676"/>
                <a:gd name="connsiteY277" fmla="*/ 199405 h 1542240"/>
                <a:gd name="connsiteX278" fmla="*/ 673941 w 1221676"/>
                <a:gd name="connsiteY278" fmla="*/ 214550 h 1542240"/>
                <a:gd name="connsiteX279" fmla="*/ 636079 w 1221676"/>
                <a:gd name="connsiteY279" fmla="*/ 227171 h 1542240"/>
                <a:gd name="connsiteX280" fmla="*/ 580549 w 1221676"/>
                <a:gd name="connsiteY280" fmla="*/ 244840 h 1542240"/>
                <a:gd name="connsiteX281" fmla="*/ 535115 w 1221676"/>
                <a:gd name="connsiteY281" fmla="*/ 267557 h 1542240"/>
                <a:gd name="connsiteX282" fmla="*/ 504825 w 1221676"/>
                <a:gd name="connsiteY282" fmla="*/ 272605 h 1542240"/>
                <a:gd name="connsiteX283" fmla="*/ 468225 w 1221676"/>
                <a:gd name="connsiteY283" fmla="*/ 257460 h 1542240"/>
                <a:gd name="connsiteX284" fmla="*/ 431625 w 1221676"/>
                <a:gd name="connsiteY284" fmla="*/ 249888 h 1542240"/>
                <a:gd name="connsiteX285" fmla="*/ 398812 w 1221676"/>
                <a:gd name="connsiteY285" fmla="*/ 239791 h 1542240"/>
                <a:gd name="connsiteX286" fmla="*/ 348329 w 1221676"/>
                <a:gd name="connsiteY286" fmla="*/ 232219 h 1542240"/>
                <a:gd name="connsiteX287" fmla="*/ 340757 w 1221676"/>
                <a:gd name="connsiteY287" fmla="*/ 232219 h 1542240"/>
                <a:gd name="connsiteX288" fmla="*/ 320564 w 1221676"/>
                <a:gd name="connsiteY288" fmla="*/ 224647 h 1542240"/>
                <a:gd name="connsiteX289" fmla="*/ 312992 w 1221676"/>
                <a:gd name="connsiteY289" fmla="*/ 204454 h 1542240"/>
                <a:gd name="connsiteX290" fmla="*/ 335709 w 1221676"/>
                <a:gd name="connsiteY290" fmla="*/ 174164 h 1542240"/>
                <a:gd name="connsiteX291" fmla="*/ 381143 w 1221676"/>
                <a:gd name="connsiteY291" fmla="*/ 145137 h 1542240"/>
                <a:gd name="connsiteX292" fmla="*/ 416481 w 1221676"/>
                <a:gd name="connsiteY292" fmla="*/ 121158 h 1542240"/>
                <a:gd name="connsiteX293" fmla="*/ 482108 w 1221676"/>
                <a:gd name="connsiteY293" fmla="*/ 93392 h 1542240"/>
                <a:gd name="connsiteX294" fmla="*/ 530066 w 1221676"/>
                <a:gd name="connsiteY294" fmla="*/ 71937 h 1542240"/>
                <a:gd name="connsiteX295" fmla="*/ 593169 w 1221676"/>
                <a:gd name="connsiteY295" fmla="*/ 50482 h 1542240"/>
                <a:gd name="connsiteX296" fmla="*/ 714327 w 1221676"/>
                <a:gd name="connsiteY296" fmla="*/ 15144 h 1542240"/>
                <a:gd name="connsiteX297" fmla="*/ 817817 w 1221676"/>
                <a:gd name="connsiteY297" fmla="*/ 2524 h 1542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1221676" h="1542240">
                  <a:moveTo>
                    <a:pt x="474536" y="920043"/>
                  </a:moveTo>
                  <a:cubicBezTo>
                    <a:pt x="470329" y="919202"/>
                    <a:pt x="465281" y="921305"/>
                    <a:pt x="459391" y="926353"/>
                  </a:cubicBezTo>
                  <a:cubicBezTo>
                    <a:pt x="435832" y="943181"/>
                    <a:pt x="418163" y="957484"/>
                    <a:pt x="406384" y="969264"/>
                  </a:cubicBezTo>
                  <a:cubicBezTo>
                    <a:pt x="391239" y="979360"/>
                    <a:pt x="383667" y="996188"/>
                    <a:pt x="383667" y="1019746"/>
                  </a:cubicBezTo>
                  <a:cubicBezTo>
                    <a:pt x="388715" y="1018063"/>
                    <a:pt x="398812" y="1017222"/>
                    <a:pt x="413957" y="1017222"/>
                  </a:cubicBezTo>
                  <a:lnTo>
                    <a:pt x="484632" y="1019746"/>
                  </a:lnTo>
                  <a:cubicBezTo>
                    <a:pt x="514921" y="1019746"/>
                    <a:pt x="531013" y="1015487"/>
                    <a:pt x="532906" y="1006968"/>
                  </a:cubicBezTo>
                  <a:cubicBezTo>
                    <a:pt x="533537" y="1004128"/>
                    <a:pt x="532590" y="1000815"/>
                    <a:pt x="530066" y="997029"/>
                  </a:cubicBezTo>
                  <a:lnTo>
                    <a:pt x="517446" y="974312"/>
                  </a:lnTo>
                  <a:cubicBezTo>
                    <a:pt x="507349" y="969264"/>
                    <a:pt x="501459" y="965898"/>
                    <a:pt x="499777" y="964215"/>
                  </a:cubicBezTo>
                  <a:cubicBezTo>
                    <a:pt x="496411" y="957484"/>
                    <a:pt x="494729" y="954119"/>
                    <a:pt x="494729" y="954119"/>
                  </a:cubicBezTo>
                  <a:cubicBezTo>
                    <a:pt x="491363" y="944022"/>
                    <a:pt x="487998" y="936450"/>
                    <a:pt x="484632" y="931402"/>
                  </a:cubicBezTo>
                  <a:cubicBezTo>
                    <a:pt x="482108" y="924671"/>
                    <a:pt x="478743" y="920884"/>
                    <a:pt x="474536" y="920043"/>
                  </a:cubicBezTo>
                  <a:close/>
                  <a:moveTo>
                    <a:pt x="540163" y="868299"/>
                  </a:moveTo>
                  <a:cubicBezTo>
                    <a:pt x="533432" y="868299"/>
                    <a:pt x="530066" y="869140"/>
                    <a:pt x="530066" y="870823"/>
                  </a:cubicBezTo>
                  <a:cubicBezTo>
                    <a:pt x="516604" y="875871"/>
                    <a:pt x="505666" y="881761"/>
                    <a:pt x="497253" y="888492"/>
                  </a:cubicBezTo>
                  <a:lnTo>
                    <a:pt x="497253" y="901112"/>
                  </a:lnTo>
                  <a:lnTo>
                    <a:pt x="512397" y="916257"/>
                  </a:lnTo>
                  <a:lnTo>
                    <a:pt x="530066" y="928878"/>
                  </a:lnTo>
                  <a:close/>
                  <a:moveTo>
                    <a:pt x="860727" y="830437"/>
                  </a:moveTo>
                  <a:lnTo>
                    <a:pt x="870823" y="830437"/>
                  </a:lnTo>
                  <a:cubicBezTo>
                    <a:pt x="909526" y="857361"/>
                    <a:pt x="930561" y="871664"/>
                    <a:pt x="933926" y="873347"/>
                  </a:cubicBezTo>
                  <a:cubicBezTo>
                    <a:pt x="952437" y="890174"/>
                    <a:pt x="963374" y="911209"/>
                    <a:pt x="966740" y="936450"/>
                  </a:cubicBezTo>
                  <a:cubicBezTo>
                    <a:pt x="970106" y="956643"/>
                    <a:pt x="973471" y="973471"/>
                    <a:pt x="976836" y="986932"/>
                  </a:cubicBezTo>
                  <a:cubicBezTo>
                    <a:pt x="973471" y="1003760"/>
                    <a:pt x="965898" y="1015539"/>
                    <a:pt x="954119" y="1022270"/>
                  </a:cubicBezTo>
                  <a:cubicBezTo>
                    <a:pt x="952437" y="1023953"/>
                    <a:pt x="949912" y="1024794"/>
                    <a:pt x="946547" y="1024794"/>
                  </a:cubicBezTo>
                  <a:cubicBezTo>
                    <a:pt x="941499" y="1024794"/>
                    <a:pt x="937292" y="1023532"/>
                    <a:pt x="933926" y="1021008"/>
                  </a:cubicBezTo>
                  <a:cubicBezTo>
                    <a:pt x="930561" y="1018484"/>
                    <a:pt x="928037" y="1016381"/>
                    <a:pt x="926354" y="1014698"/>
                  </a:cubicBezTo>
                  <a:cubicBezTo>
                    <a:pt x="899430" y="987774"/>
                    <a:pt x="885968" y="974312"/>
                    <a:pt x="885968" y="974312"/>
                  </a:cubicBezTo>
                  <a:lnTo>
                    <a:pt x="878396" y="959167"/>
                  </a:lnTo>
                  <a:cubicBezTo>
                    <a:pt x="876713" y="949071"/>
                    <a:pt x="873347" y="939815"/>
                    <a:pt x="868299" y="931402"/>
                  </a:cubicBezTo>
                  <a:lnTo>
                    <a:pt x="865775" y="926353"/>
                  </a:lnTo>
                  <a:cubicBezTo>
                    <a:pt x="869140" y="919622"/>
                    <a:pt x="870823" y="912891"/>
                    <a:pt x="870823" y="906161"/>
                  </a:cubicBezTo>
                  <a:cubicBezTo>
                    <a:pt x="870823" y="899429"/>
                    <a:pt x="870823" y="894381"/>
                    <a:pt x="870823" y="891016"/>
                  </a:cubicBezTo>
                  <a:lnTo>
                    <a:pt x="870823" y="870823"/>
                  </a:lnTo>
                  <a:cubicBezTo>
                    <a:pt x="870823" y="857361"/>
                    <a:pt x="867458" y="847264"/>
                    <a:pt x="860727" y="840533"/>
                  </a:cubicBezTo>
                  <a:cubicBezTo>
                    <a:pt x="859044" y="840533"/>
                    <a:pt x="858623" y="839271"/>
                    <a:pt x="859465" y="836747"/>
                  </a:cubicBezTo>
                  <a:cubicBezTo>
                    <a:pt x="860306" y="834223"/>
                    <a:pt x="860727" y="832120"/>
                    <a:pt x="860727" y="830437"/>
                  </a:cubicBezTo>
                  <a:close/>
                  <a:moveTo>
                    <a:pt x="532590" y="785003"/>
                  </a:moveTo>
                  <a:lnTo>
                    <a:pt x="454342" y="817816"/>
                  </a:lnTo>
                  <a:cubicBezTo>
                    <a:pt x="456025" y="819499"/>
                    <a:pt x="461073" y="831278"/>
                    <a:pt x="469487" y="853154"/>
                  </a:cubicBezTo>
                  <a:close/>
                  <a:moveTo>
                    <a:pt x="663845" y="338232"/>
                  </a:moveTo>
                  <a:lnTo>
                    <a:pt x="671417" y="338232"/>
                  </a:lnTo>
                  <a:cubicBezTo>
                    <a:pt x="678148" y="344963"/>
                    <a:pt x="685721" y="347487"/>
                    <a:pt x="694134" y="345805"/>
                  </a:cubicBezTo>
                  <a:cubicBezTo>
                    <a:pt x="702548" y="344122"/>
                    <a:pt x="708438" y="343281"/>
                    <a:pt x="711803" y="343281"/>
                  </a:cubicBezTo>
                  <a:lnTo>
                    <a:pt x="724424" y="343281"/>
                  </a:lnTo>
                  <a:cubicBezTo>
                    <a:pt x="737886" y="343281"/>
                    <a:pt x="750507" y="346646"/>
                    <a:pt x="762286" y="353377"/>
                  </a:cubicBezTo>
                  <a:lnTo>
                    <a:pt x="790051" y="378618"/>
                  </a:lnTo>
                  <a:cubicBezTo>
                    <a:pt x="798465" y="387032"/>
                    <a:pt x="800989" y="396287"/>
                    <a:pt x="797624" y="406384"/>
                  </a:cubicBezTo>
                  <a:cubicBezTo>
                    <a:pt x="797624" y="408066"/>
                    <a:pt x="797203" y="411011"/>
                    <a:pt x="796361" y="415218"/>
                  </a:cubicBezTo>
                  <a:cubicBezTo>
                    <a:pt x="795520" y="419425"/>
                    <a:pt x="795941" y="422370"/>
                    <a:pt x="797624" y="424053"/>
                  </a:cubicBezTo>
                  <a:lnTo>
                    <a:pt x="800148" y="434149"/>
                  </a:lnTo>
                  <a:cubicBezTo>
                    <a:pt x="800148" y="449294"/>
                    <a:pt x="790051" y="456866"/>
                    <a:pt x="769858" y="456866"/>
                  </a:cubicBezTo>
                  <a:cubicBezTo>
                    <a:pt x="746300" y="460232"/>
                    <a:pt x="724424" y="467804"/>
                    <a:pt x="704231" y="479583"/>
                  </a:cubicBezTo>
                  <a:cubicBezTo>
                    <a:pt x="699183" y="482949"/>
                    <a:pt x="693293" y="485894"/>
                    <a:pt x="686562" y="488418"/>
                  </a:cubicBezTo>
                  <a:cubicBezTo>
                    <a:pt x="679831" y="490942"/>
                    <a:pt x="672259" y="495569"/>
                    <a:pt x="663845" y="502300"/>
                  </a:cubicBezTo>
                  <a:lnTo>
                    <a:pt x="623459" y="530066"/>
                  </a:lnTo>
                  <a:cubicBezTo>
                    <a:pt x="618411" y="535114"/>
                    <a:pt x="615887" y="541004"/>
                    <a:pt x="615887" y="547735"/>
                  </a:cubicBezTo>
                  <a:cubicBezTo>
                    <a:pt x="617569" y="551100"/>
                    <a:pt x="619252" y="555307"/>
                    <a:pt x="620935" y="560355"/>
                  </a:cubicBezTo>
                  <a:cubicBezTo>
                    <a:pt x="622617" y="565404"/>
                    <a:pt x="623459" y="571293"/>
                    <a:pt x="623459" y="578024"/>
                  </a:cubicBezTo>
                  <a:cubicBezTo>
                    <a:pt x="623459" y="583073"/>
                    <a:pt x="624300" y="586438"/>
                    <a:pt x="625983" y="588121"/>
                  </a:cubicBezTo>
                  <a:cubicBezTo>
                    <a:pt x="627666" y="591486"/>
                    <a:pt x="628507" y="595272"/>
                    <a:pt x="628507" y="599479"/>
                  </a:cubicBezTo>
                  <a:cubicBezTo>
                    <a:pt x="628507" y="603686"/>
                    <a:pt x="629348" y="607472"/>
                    <a:pt x="631031" y="610838"/>
                  </a:cubicBezTo>
                  <a:cubicBezTo>
                    <a:pt x="641128" y="614203"/>
                    <a:pt x="647017" y="615886"/>
                    <a:pt x="648700" y="615886"/>
                  </a:cubicBezTo>
                  <a:lnTo>
                    <a:pt x="676466" y="615886"/>
                  </a:lnTo>
                  <a:cubicBezTo>
                    <a:pt x="693293" y="615886"/>
                    <a:pt x="704231" y="620093"/>
                    <a:pt x="709279" y="628507"/>
                  </a:cubicBezTo>
                  <a:lnTo>
                    <a:pt x="714327" y="631031"/>
                  </a:lnTo>
                  <a:cubicBezTo>
                    <a:pt x="721058" y="632714"/>
                    <a:pt x="728210" y="636920"/>
                    <a:pt x="735782" y="643652"/>
                  </a:cubicBezTo>
                  <a:cubicBezTo>
                    <a:pt x="743355" y="650383"/>
                    <a:pt x="748824" y="655431"/>
                    <a:pt x="752189" y="658796"/>
                  </a:cubicBezTo>
                  <a:cubicBezTo>
                    <a:pt x="769017" y="667210"/>
                    <a:pt x="779955" y="679831"/>
                    <a:pt x="785003" y="696658"/>
                  </a:cubicBezTo>
                  <a:lnTo>
                    <a:pt x="785003" y="704230"/>
                  </a:lnTo>
                  <a:cubicBezTo>
                    <a:pt x="785003" y="710962"/>
                    <a:pt x="782479" y="718113"/>
                    <a:pt x="777430" y="725685"/>
                  </a:cubicBezTo>
                  <a:cubicBezTo>
                    <a:pt x="772382" y="733258"/>
                    <a:pt x="765651" y="738727"/>
                    <a:pt x="757238" y="742092"/>
                  </a:cubicBezTo>
                  <a:cubicBezTo>
                    <a:pt x="706755" y="763968"/>
                    <a:pt x="677307" y="776589"/>
                    <a:pt x="668893" y="779954"/>
                  </a:cubicBezTo>
                  <a:cubicBezTo>
                    <a:pt x="665528" y="860726"/>
                    <a:pt x="663845" y="920464"/>
                    <a:pt x="663845" y="959167"/>
                  </a:cubicBezTo>
                  <a:cubicBezTo>
                    <a:pt x="678990" y="954119"/>
                    <a:pt x="687403" y="950753"/>
                    <a:pt x="689086" y="949071"/>
                  </a:cubicBezTo>
                  <a:cubicBezTo>
                    <a:pt x="692452" y="944022"/>
                    <a:pt x="697079" y="941077"/>
                    <a:pt x="702969" y="940236"/>
                  </a:cubicBezTo>
                  <a:cubicBezTo>
                    <a:pt x="708858" y="939395"/>
                    <a:pt x="713486" y="938133"/>
                    <a:pt x="716851" y="936450"/>
                  </a:cubicBezTo>
                  <a:cubicBezTo>
                    <a:pt x="718534" y="936450"/>
                    <a:pt x="721900" y="933926"/>
                    <a:pt x="726948" y="928878"/>
                  </a:cubicBezTo>
                  <a:cubicBezTo>
                    <a:pt x="745458" y="940657"/>
                    <a:pt x="761444" y="943181"/>
                    <a:pt x="774906" y="936450"/>
                  </a:cubicBezTo>
                  <a:cubicBezTo>
                    <a:pt x="785003" y="939815"/>
                    <a:pt x="791734" y="941498"/>
                    <a:pt x="795099" y="941498"/>
                  </a:cubicBezTo>
                  <a:cubicBezTo>
                    <a:pt x="803513" y="943181"/>
                    <a:pt x="812768" y="949071"/>
                    <a:pt x="822865" y="959167"/>
                  </a:cubicBezTo>
                  <a:lnTo>
                    <a:pt x="832961" y="964215"/>
                  </a:lnTo>
                  <a:cubicBezTo>
                    <a:pt x="841375" y="967581"/>
                    <a:pt x="847265" y="971788"/>
                    <a:pt x="850630" y="976836"/>
                  </a:cubicBezTo>
                  <a:cubicBezTo>
                    <a:pt x="853996" y="990298"/>
                    <a:pt x="855678" y="1000394"/>
                    <a:pt x="855678" y="1007125"/>
                  </a:cubicBezTo>
                  <a:cubicBezTo>
                    <a:pt x="855678" y="1008808"/>
                    <a:pt x="853996" y="1011332"/>
                    <a:pt x="850630" y="1014698"/>
                  </a:cubicBezTo>
                  <a:cubicBezTo>
                    <a:pt x="832120" y="1023112"/>
                    <a:pt x="815292" y="1029843"/>
                    <a:pt x="800148" y="1034891"/>
                  </a:cubicBezTo>
                  <a:lnTo>
                    <a:pt x="747141" y="1057608"/>
                  </a:lnTo>
                  <a:lnTo>
                    <a:pt x="681514" y="1082849"/>
                  </a:lnTo>
                  <a:cubicBezTo>
                    <a:pt x="654590" y="1092946"/>
                    <a:pt x="632714" y="1097994"/>
                    <a:pt x="615887" y="1097994"/>
                  </a:cubicBezTo>
                  <a:cubicBezTo>
                    <a:pt x="609156" y="1097994"/>
                    <a:pt x="603266" y="1098835"/>
                    <a:pt x="598218" y="1100518"/>
                  </a:cubicBezTo>
                  <a:cubicBezTo>
                    <a:pt x="593169" y="1102201"/>
                    <a:pt x="588962" y="1103883"/>
                    <a:pt x="585597" y="1105566"/>
                  </a:cubicBezTo>
                  <a:cubicBezTo>
                    <a:pt x="545211" y="1117346"/>
                    <a:pt x="511556" y="1124077"/>
                    <a:pt x="484632" y="1125759"/>
                  </a:cubicBezTo>
                  <a:cubicBezTo>
                    <a:pt x="447611" y="1125759"/>
                    <a:pt x="419846" y="1121552"/>
                    <a:pt x="401336" y="1113139"/>
                  </a:cubicBezTo>
                  <a:cubicBezTo>
                    <a:pt x="399653" y="1111456"/>
                    <a:pt x="397129" y="1110615"/>
                    <a:pt x="393763" y="1110615"/>
                  </a:cubicBezTo>
                  <a:cubicBezTo>
                    <a:pt x="390398" y="1110615"/>
                    <a:pt x="387874" y="1109773"/>
                    <a:pt x="386191" y="1108090"/>
                  </a:cubicBezTo>
                  <a:cubicBezTo>
                    <a:pt x="381143" y="1108090"/>
                    <a:pt x="378619" y="1106408"/>
                    <a:pt x="378619" y="1103042"/>
                  </a:cubicBezTo>
                  <a:lnTo>
                    <a:pt x="358426" y="1077801"/>
                  </a:lnTo>
                  <a:cubicBezTo>
                    <a:pt x="355060" y="1074436"/>
                    <a:pt x="352536" y="1072753"/>
                    <a:pt x="350853" y="1072753"/>
                  </a:cubicBezTo>
                  <a:cubicBezTo>
                    <a:pt x="334026" y="1062656"/>
                    <a:pt x="328136" y="1049194"/>
                    <a:pt x="333185" y="1032367"/>
                  </a:cubicBezTo>
                  <a:lnTo>
                    <a:pt x="333185" y="1014698"/>
                  </a:lnTo>
                  <a:cubicBezTo>
                    <a:pt x="333185" y="1007967"/>
                    <a:pt x="335709" y="1002498"/>
                    <a:pt x="340757" y="998291"/>
                  </a:cubicBezTo>
                  <a:cubicBezTo>
                    <a:pt x="345805" y="994084"/>
                    <a:pt x="349171" y="991139"/>
                    <a:pt x="350853" y="989457"/>
                  </a:cubicBezTo>
                  <a:cubicBezTo>
                    <a:pt x="352536" y="986091"/>
                    <a:pt x="355902" y="981884"/>
                    <a:pt x="360950" y="976836"/>
                  </a:cubicBezTo>
                  <a:cubicBezTo>
                    <a:pt x="365998" y="971788"/>
                    <a:pt x="370205" y="967581"/>
                    <a:pt x="373570" y="964215"/>
                  </a:cubicBezTo>
                  <a:cubicBezTo>
                    <a:pt x="387032" y="950753"/>
                    <a:pt x="398812" y="936450"/>
                    <a:pt x="408908" y="921305"/>
                  </a:cubicBezTo>
                  <a:lnTo>
                    <a:pt x="451818" y="873347"/>
                  </a:lnTo>
                  <a:lnTo>
                    <a:pt x="451818" y="863250"/>
                  </a:lnTo>
                  <a:cubicBezTo>
                    <a:pt x="446770" y="844740"/>
                    <a:pt x="440039" y="823706"/>
                    <a:pt x="431625" y="800147"/>
                  </a:cubicBezTo>
                  <a:cubicBezTo>
                    <a:pt x="429943" y="790051"/>
                    <a:pt x="421529" y="782478"/>
                    <a:pt x="406384" y="777430"/>
                  </a:cubicBezTo>
                  <a:cubicBezTo>
                    <a:pt x="399653" y="777430"/>
                    <a:pt x="392922" y="774065"/>
                    <a:pt x="386191" y="767334"/>
                  </a:cubicBezTo>
                  <a:cubicBezTo>
                    <a:pt x="386191" y="763968"/>
                    <a:pt x="383667" y="762285"/>
                    <a:pt x="378619" y="762285"/>
                  </a:cubicBezTo>
                  <a:cubicBezTo>
                    <a:pt x="368522" y="758920"/>
                    <a:pt x="365157" y="752189"/>
                    <a:pt x="368522" y="742092"/>
                  </a:cubicBezTo>
                  <a:cubicBezTo>
                    <a:pt x="368522" y="731996"/>
                    <a:pt x="370205" y="720216"/>
                    <a:pt x="373570" y="706755"/>
                  </a:cubicBezTo>
                  <a:cubicBezTo>
                    <a:pt x="390398" y="705072"/>
                    <a:pt x="413957" y="695817"/>
                    <a:pt x="444246" y="678989"/>
                  </a:cubicBezTo>
                  <a:cubicBezTo>
                    <a:pt x="481267" y="662162"/>
                    <a:pt x="514921" y="650383"/>
                    <a:pt x="545211" y="643652"/>
                  </a:cubicBezTo>
                  <a:cubicBezTo>
                    <a:pt x="551942" y="640286"/>
                    <a:pt x="556990" y="636500"/>
                    <a:pt x="560356" y="632293"/>
                  </a:cubicBezTo>
                  <a:cubicBezTo>
                    <a:pt x="563721" y="628086"/>
                    <a:pt x="564563" y="622617"/>
                    <a:pt x="562880" y="615886"/>
                  </a:cubicBezTo>
                  <a:lnTo>
                    <a:pt x="565404" y="517445"/>
                  </a:lnTo>
                  <a:cubicBezTo>
                    <a:pt x="548577" y="525859"/>
                    <a:pt x="535956" y="530907"/>
                    <a:pt x="527542" y="532590"/>
                  </a:cubicBezTo>
                  <a:cubicBezTo>
                    <a:pt x="525859" y="534273"/>
                    <a:pt x="523756" y="535114"/>
                    <a:pt x="521232" y="535114"/>
                  </a:cubicBezTo>
                  <a:cubicBezTo>
                    <a:pt x="518708" y="535114"/>
                    <a:pt x="515763" y="536797"/>
                    <a:pt x="512397" y="540162"/>
                  </a:cubicBezTo>
                  <a:cubicBezTo>
                    <a:pt x="509032" y="541845"/>
                    <a:pt x="505246" y="543948"/>
                    <a:pt x="501039" y="546473"/>
                  </a:cubicBezTo>
                  <a:cubicBezTo>
                    <a:pt x="496832" y="548997"/>
                    <a:pt x="492204" y="551942"/>
                    <a:pt x="487156" y="555307"/>
                  </a:cubicBezTo>
                  <a:cubicBezTo>
                    <a:pt x="482108" y="558673"/>
                    <a:pt x="475798" y="560355"/>
                    <a:pt x="468225" y="560355"/>
                  </a:cubicBezTo>
                  <a:cubicBezTo>
                    <a:pt x="460653" y="560355"/>
                    <a:pt x="455184" y="560355"/>
                    <a:pt x="451818" y="560355"/>
                  </a:cubicBezTo>
                  <a:lnTo>
                    <a:pt x="446770" y="560355"/>
                  </a:lnTo>
                  <a:cubicBezTo>
                    <a:pt x="436674" y="560355"/>
                    <a:pt x="426998" y="557411"/>
                    <a:pt x="417743" y="551521"/>
                  </a:cubicBezTo>
                  <a:cubicBezTo>
                    <a:pt x="408488" y="545631"/>
                    <a:pt x="402177" y="541845"/>
                    <a:pt x="398812" y="540162"/>
                  </a:cubicBezTo>
                  <a:cubicBezTo>
                    <a:pt x="392081" y="536797"/>
                    <a:pt x="385770" y="533431"/>
                    <a:pt x="379881" y="530066"/>
                  </a:cubicBezTo>
                  <a:cubicBezTo>
                    <a:pt x="373991" y="526700"/>
                    <a:pt x="367681" y="523335"/>
                    <a:pt x="360950" y="519969"/>
                  </a:cubicBezTo>
                  <a:lnTo>
                    <a:pt x="355902" y="517445"/>
                  </a:lnTo>
                  <a:cubicBezTo>
                    <a:pt x="354219" y="510714"/>
                    <a:pt x="349591" y="504825"/>
                    <a:pt x="342019" y="499776"/>
                  </a:cubicBezTo>
                  <a:cubicBezTo>
                    <a:pt x="334446" y="494728"/>
                    <a:pt x="329819" y="490521"/>
                    <a:pt x="328136" y="487156"/>
                  </a:cubicBezTo>
                  <a:cubicBezTo>
                    <a:pt x="338233" y="475376"/>
                    <a:pt x="339916" y="465280"/>
                    <a:pt x="333185" y="456866"/>
                  </a:cubicBezTo>
                  <a:lnTo>
                    <a:pt x="333185" y="454342"/>
                  </a:lnTo>
                  <a:cubicBezTo>
                    <a:pt x="333185" y="449294"/>
                    <a:pt x="335709" y="444246"/>
                    <a:pt x="340757" y="439197"/>
                  </a:cubicBezTo>
                  <a:cubicBezTo>
                    <a:pt x="349171" y="444246"/>
                    <a:pt x="354219" y="447611"/>
                    <a:pt x="355902" y="449294"/>
                  </a:cubicBezTo>
                  <a:cubicBezTo>
                    <a:pt x="362632" y="457708"/>
                    <a:pt x="371047" y="459390"/>
                    <a:pt x="381143" y="454342"/>
                  </a:cubicBezTo>
                  <a:cubicBezTo>
                    <a:pt x="396288" y="449294"/>
                    <a:pt x="412274" y="442563"/>
                    <a:pt x="429101" y="434149"/>
                  </a:cubicBezTo>
                  <a:cubicBezTo>
                    <a:pt x="445929" y="425735"/>
                    <a:pt x="458549" y="419846"/>
                    <a:pt x="466963" y="416480"/>
                  </a:cubicBezTo>
                  <a:lnTo>
                    <a:pt x="608314" y="360949"/>
                  </a:lnTo>
                  <a:cubicBezTo>
                    <a:pt x="609997" y="360949"/>
                    <a:pt x="612100" y="360529"/>
                    <a:pt x="614624" y="359687"/>
                  </a:cubicBezTo>
                  <a:cubicBezTo>
                    <a:pt x="617148" y="358846"/>
                    <a:pt x="620093" y="356743"/>
                    <a:pt x="623459" y="353377"/>
                  </a:cubicBezTo>
                  <a:lnTo>
                    <a:pt x="628507" y="353377"/>
                  </a:lnTo>
                  <a:cubicBezTo>
                    <a:pt x="635238" y="353377"/>
                    <a:pt x="641548" y="351274"/>
                    <a:pt x="647438" y="347067"/>
                  </a:cubicBezTo>
                  <a:cubicBezTo>
                    <a:pt x="653328" y="342860"/>
                    <a:pt x="658797" y="339915"/>
                    <a:pt x="663845" y="338232"/>
                  </a:cubicBezTo>
                  <a:close/>
                  <a:moveTo>
                    <a:pt x="22717" y="320563"/>
                  </a:moveTo>
                  <a:cubicBezTo>
                    <a:pt x="26083" y="320563"/>
                    <a:pt x="27765" y="323088"/>
                    <a:pt x="27765" y="328136"/>
                  </a:cubicBezTo>
                  <a:cubicBezTo>
                    <a:pt x="36179" y="339915"/>
                    <a:pt x="46276" y="345805"/>
                    <a:pt x="58055" y="345805"/>
                  </a:cubicBezTo>
                  <a:cubicBezTo>
                    <a:pt x="71517" y="345805"/>
                    <a:pt x="81613" y="350853"/>
                    <a:pt x="88344" y="360949"/>
                  </a:cubicBezTo>
                  <a:cubicBezTo>
                    <a:pt x="90027" y="365998"/>
                    <a:pt x="96758" y="370205"/>
                    <a:pt x="108537" y="373570"/>
                  </a:cubicBezTo>
                  <a:cubicBezTo>
                    <a:pt x="110220" y="375253"/>
                    <a:pt x="112324" y="377356"/>
                    <a:pt x="114848" y="379880"/>
                  </a:cubicBezTo>
                  <a:cubicBezTo>
                    <a:pt x="117372" y="382405"/>
                    <a:pt x="119475" y="384508"/>
                    <a:pt x="121158" y="386191"/>
                  </a:cubicBezTo>
                  <a:cubicBezTo>
                    <a:pt x="131254" y="392922"/>
                    <a:pt x="137985" y="396287"/>
                    <a:pt x="141351" y="396287"/>
                  </a:cubicBezTo>
                  <a:cubicBezTo>
                    <a:pt x="144716" y="399653"/>
                    <a:pt x="147241" y="401335"/>
                    <a:pt x="148923" y="401335"/>
                  </a:cubicBezTo>
                  <a:lnTo>
                    <a:pt x="148923" y="403860"/>
                  </a:lnTo>
                  <a:cubicBezTo>
                    <a:pt x="157337" y="408908"/>
                    <a:pt x="162385" y="414797"/>
                    <a:pt x="164068" y="421528"/>
                  </a:cubicBezTo>
                  <a:cubicBezTo>
                    <a:pt x="165751" y="428259"/>
                    <a:pt x="166592" y="435832"/>
                    <a:pt x="166592" y="444246"/>
                  </a:cubicBezTo>
                  <a:cubicBezTo>
                    <a:pt x="166592" y="452659"/>
                    <a:pt x="166592" y="459390"/>
                    <a:pt x="166592" y="464438"/>
                  </a:cubicBezTo>
                  <a:lnTo>
                    <a:pt x="174165" y="583073"/>
                  </a:lnTo>
                  <a:cubicBezTo>
                    <a:pt x="172482" y="608314"/>
                    <a:pt x="171640" y="644493"/>
                    <a:pt x="171640" y="691610"/>
                  </a:cubicBezTo>
                  <a:cubicBezTo>
                    <a:pt x="171640" y="718534"/>
                    <a:pt x="170799" y="737885"/>
                    <a:pt x="169116" y="749665"/>
                  </a:cubicBezTo>
                  <a:cubicBezTo>
                    <a:pt x="169116" y="759761"/>
                    <a:pt x="168696" y="772382"/>
                    <a:pt x="167854" y="787527"/>
                  </a:cubicBezTo>
                  <a:cubicBezTo>
                    <a:pt x="167013" y="802671"/>
                    <a:pt x="167434" y="820340"/>
                    <a:pt x="169116" y="840533"/>
                  </a:cubicBezTo>
                  <a:cubicBezTo>
                    <a:pt x="170799" y="853995"/>
                    <a:pt x="171220" y="871243"/>
                    <a:pt x="170379" y="892278"/>
                  </a:cubicBezTo>
                  <a:cubicBezTo>
                    <a:pt x="169537" y="913312"/>
                    <a:pt x="169958" y="931402"/>
                    <a:pt x="171640" y="946546"/>
                  </a:cubicBezTo>
                  <a:lnTo>
                    <a:pt x="166592" y="1113139"/>
                  </a:lnTo>
                  <a:cubicBezTo>
                    <a:pt x="166592" y="1116504"/>
                    <a:pt x="167013" y="1121552"/>
                    <a:pt x="167854" y="1128283"/>
                  </a:cubicBezTo>
                  <a:cubicBezTo>
                    <a:pt x="168696" y="1135015"/>
                    <a:pt x="168275" y="1142587"/>
                    <a:pt x="166592" y="1151001"/>
                  </a:cubicBezTo>
                  <a:cubicBezTo>
                    <a:pt x="166592" y="1152683"/>
                    <a:pt x="165751" y="1155628"/>
                    <a:pt x="164068" y="1159835"/>
                  </a:cubicBezTo>
                  <a:cubicBezTo>
                    <a:pt x="162385" y="1164042"/>
                    <a:pt x="159020" y="1167828"/>
                    <a:pt x="153972" y="1171194"/>
                  </a:cubicBezTo>
                  <a:cubicBezTo>
                    <a:pt x="152289" y="1171194"/>
                    <a:pt x="151027" y="1172035"/>
                    <a:pt x="150185" y="1173718"/>
                  </a:cubicBezTo>
                  <a:cubicBezTo>
                    <a:pt x="149344" y="1175400"/>
                    <a:pt x="149765" y="1177083"/>
                    <a:pt x="151447" y="1178766"/>
                  </a:cubicBezTo>
                  <a:lnTo>
                    <a:pt x="151447" y="1183814"/>
                  </a:lnTo>
                  <a:cubicBezTo>
                    <a:pt x="151447" y="1192228"/>
                    <a:pt x="147241" y="1202324"/>
                    <a:pt x="138827" y="1214104"/>
                  </a:cubicBezTo>
                  <a:cubicBezTo>
                    <a:pt x="128730" y="1229248"/>
                    <a:pt x="119475" y="1247759"/>
                    <a:pt x="111062" y="1269634"/>
                  </a:cubicBezTo>
                  <a:cubicBezTo>
                    <a:pt x="107696" y="1276366"/>
                    <a:pt x="101806" y="1281414"/>
                    <a:pt x="93393" y="1284779"/>
                  </a:cubicBezTo>
                  <a:cubicBezTo>
                    <a:pt x="86662" y="1291510"/>
                    <a:pt x="79089" y="1291510"/>
                    <a:pt x="70676" y="1284779"/>
                  </a:cubicBezTo>
                  <a:lnTo>
                    <a:pt x="58055" y="1267110"/>
                  </a:lnTo>
                  <a:cubicBezTo>
                    <a:pt x="58055" y="1267110"/>
                    <a:pt x="53848" y="1262903"/>
                    <a:pt x="45434" y="1254490"/>
                  </a:cubicBezTo>
                  <a:lnTo>
                    <a:pt x="45434" y="1249441"/>
                  </a:lnTo>
                  <a:cubicBezTo>
                    <a:pt x="26924" y="1224200"/>
                    <a:pt x="16827" y="1202324"/>
                    <a:pt x="15145" y="1183814"/>
                  </a:cubicBezTo>
                  <a:lnTo>
                    <a:pt x="7572" y="1161097"/>
                  </a:lnTo>
                  <a:cubicBezTo>
                    <a:pt x="2524" y="1135856"/>
                    <a:pt x="0" y="1120711"/>
                    <a:pt x="0" y="1115663"/>
                  </a:cubicBezTo>
                  <a:cubicBezTo>
                    <a:pt x="0" y="1103883"/>
                    <a:pt x="841" y="1092525"/>
                    <a:pt x="2524" y="1081587"/>
                  </a:cubicBezTo>
                  <a:cubicBezTo>
                    <a:pt x="4207" y="1070649"/>
                    <a:pt x="5048" y="1058449"/>
                    <a:pt x="5048" y="1044987"/>
                  </a:cubicBezTo>
                  <a:lnTo>
                    <a:pt x="17669" y="858202"/>
                  </a:lnTo>
                  <a:cubicBezTo>
                    <a:pt x="19352" y="832961"/>
                    <a:pt x="26083" y="777430"/>
                    <a:pt x="37862" y="691610"/>
                  </a:cubicBezTo>
                  <a:cubicBezTo>
                    <a:pt x="41227" y="627665"/>
                    <a:pt x="42910" y="580548"/>
                    <a:pt x="42910" y="550259"/>
                  </a:cubicBezTo>
                  <a:cubicBezTo>
                    <a:pt x="44593" y="521652"/>
                    <a:pt x="45434" y="480425"/>
                    <a:pt x="45434" y="426577"/>
                  </a:cubicBezTo>
                  <a:cubicBezTo>
                    <a:pt x="47117" y="421528"/>
                    <a:pt x="46276" y="414797"/>
                    <a:pt x="42910" y="406384"/>
                  </a:cubicBezTo>
                  <a:cubicBezTo>
                    <a:pt x="41227" y="403018"/>
                    <a:pt x="38703" y="398391"/>
                    <a:pt x="35338" y="392501"/>
                  </a:cubicBezTo>
                  <a:cubicBezTo>
                    <a:pt x="31972" y="386611"/>
                    <a:pt x="28607" y="380301"/>
                    <a:pt x="25241" y="373570"/>
                  </a:cubicBezTo>
                  <a:cubicBezTo>
                    <a:pt x="23558" y="366839"/>
                    <a:pt x="21876" y="359687"/>
                    <a:pt x="20193" y="352115"/>
                  </a:cubicBezTo>
                  <a:cubicBezTo>
                    <a:pt x="18510" y="344543"/>
                    <a:pt x="16827" y="337391"/>
                    <a:pt x="15145" y="330660"/>
                  </a:cubicBezTo>
                  <a:cubicBezTo>
                    <a:pt x="15145" y="323929"/>
                    <a:pt x="17669" y="320563"/>
                    <a:pt x="22717" y="320563"/>
                  </a:cubicBezTo>
                  <a:close/>
                  <a:moveTo>
                    <a:pt x="911209" y="0"/>
                  </a:moveTo>
                  <a:cubicBezTo>
                    <a:pt x="921306" y="1682"/>
                    <a:pt x="930981" y="3786"/>
                    <a:pt x="940237" y="6310"/>
                  </a:cubicBezTo>
                  <a:cubicBezTo>
                    <a:pt x="949492" y="8834"/>
                    <a:pt x="958326" y="10937"/>
                    <a:pt x="966740" y="12620"/>
                  </a:cubicBezTo>
                  <a:cubicBezTo>
                    <a:pt x="978519" y="15986"/>
                    <a:pt x="984409" y="21875"/>
                    <a:pt x="984409" y="30289"/>
                  </a:cubicBezTo>
                  <a:cubicBezTo>
                    <a:pt x="984409" y="35337"/>
                    <a:pt x="987354" y="39124"/>
                    <a:pt x="993243" y="41648"/>
                  </a:cubicBezTo>
                  <a:cubicBezTo>
                    <a:pt x="999133" y="44172"/>
                    <a:pt x="1002919" y="46275"/>
                    <a:pt x="1004602" y="47958"/>
                  </a:cubicBezTo>
                  <a:cubicBezTo>
                    <a:pt x="1011333" y="47958"/>
                    <a:pt x="1016381" y="49641"/>
                    <a:pt x="1019747" y="53006"/>
                  </a:cubicBezTo>
                  <a:cubicBezTo>
                    <a:pt x="1048353" y="78247"/>
                    <a:pt x="1068546" y="93392"/>
                    <a:pt x="1080326" y="98440"/>
                  </a:cubicBezTo>
                  <a:cubicBezTo>
                    <a:pt x="1088739" y="103489"/>
                    <a:pt x="1098836" y="111482"/>
                    <a:pt x="1110615" y="122420"/>
                  </a:cubicBezTo>
                  <a:cubicBezTo>
                    <a:pt x="1122394" y="133358"/>
                    <a:pt x="1132491" y="141351"/>
                    <a:pt x="1140905" y="146399"/>
                  </a:cubicBezTo>
                  <a:cubicBezTo>
                    <a:pt x="1157732" y="153130"/>
                    <a:pt x="1179608" y="169957"/>
                    <a:pt x="1206532" y="196881"/>
                  </a:cubicBezTo>
                  <a:cubicBezTo>
                    <a:pt x="1211580" y="203612"/>
                    <a:pt x="1210739" y="209502"/>
                    <a:pt x="1204008" y="214550"/>
                  </a:cubicBezTo>
                  <a:cubicBezTo>
                    <a:pt x="1188863" y="222964"/>
                    <a:pt x="1181291" y="235585"/>
                    <a:pt x="1181291" y="252412"/>
                  </a:cubicBezTo>
                  <a:lnTo>
                    <a:pt x="1173718" y="312991"/>
                  </a:lnTo>
                  <a:cubicBezTo>
                    <a:pt x="1172035" y="321405"/>
                    <a:pt x="1171615" y="328557"/>
                    <a:pt x="1172456" y="334446"/>
                  </a:cubicBezTo>
                  <a:cubicBezTo>
                    <a:pt x="1173297" y="340336"/>
                    <a:pt x="1173718" y="344963"/>
                    <a:pt x="1173718" y="348329"/>
                  </a:cubicBezTo>
                  <a:lnTo>
                    <a:pt x="1173718" y="378618"/>
                  </a:lnTo>
                  <a:cubicBezTo>
                    <a:pt x="1173718" y="383667"/>
                    <a:pt x="1175401" y="389556"/>
                    <a:pt x="1178766" y="396287"/>
                  </a:cubicBezTo>
                  <a:cubicBezTo>
                    <a:pt x="1180449" y="397970"/>
                    <a:pt x="1181291" y="401335"/>
                    <a:pt x="1181291" y="406384"/>
                  </a:cubicBezTo>
                  <a:cubicBezTo>
                    <a:pt x="1181291" y="485473"/>
                    <a:pt x="1182973" y="544369"/>
                    <a:pt x="1186339" y="583073"/>
                  </a:cubicBezTo>
                  <a:lnTo>
                    <a:pt x="1193911" y="671417"/>
                  </a:lnTo>
                  <a:cubicBezTo>
                    <a:pt x="1193911" y="700024"/>
                    <a:pt x="1195594" y="739568"/>
                    <a:pt x="1198959" y="790051"/>
                  </a:cubicBezTo>
                  <a:lnTo>
                    <a:pt x="1206532" y="944022"/>
                  </a:lnTo>
                  <a:lnTo>
                    <a:pt x="1211580" y="1055084"/>
                  </a:lnTo>
                  <a:lnTo>
                    <a:pt x="1221676" y="1191387"/>
                  </a:lnTo>
                  <a:lnTo>
                    <a:pt x="1221676" y="1254490"/>
                  </a:lnTo>
                  <a:lnTo>
                    <a:pt x="1221676" y="1302448"/>
                  </a:lnTo>
                  <a:lnTo>
                    <a:pt x="1221676" y="1388268"/>
                  </a:lnTo>
                  <a:cubicBezTo>
                    <a:pt x="1221676" y="1389951"/>
                    <a:pt x="1221676" y="1393737"/>
                    <a:pt x="1221676" y="1399627"/>
                  </a:cubicBezTo>
                  <a:cubicBezTo>
                    <a:pt x="1221676" y="1405516"/>
                    <a:pt x="1219152" y="1410144"/>
                    <a:pt x="1214104" y="1413510"/>
                  </a:cubicBezTo>
                  <a:cubicBezTo>
                    <a:pt x="1212421" y="1415192"/>
                    <a:pt x="1211580" y="1417716"/>
                    <a:pt x="1211580" y="1421082"/>
                  </a:cubicBezTo>
                  <a:cubicBezTo>
                    <a:pt x="1211580" y="1424447"/>
                    <a:pt x="1210739" y="1426972"/>
                    <a:pt x="1209056" y="1428654"/>
                  </a:cubicBezTo>
                  <a:cubicBezTo>
                    <a:pt x="1209056" y="1435385"/>
                    <a:pt x="1206532" y="1441275"/>
                    <a:pt x="1201484" y="1446323"/>
                  </a:cubicBezTo>
                  <a:cubicBezTo>
                    <a:pt x="1194753" y="1458102"/>
                    <a:pt x="1184656" y="1469040"/>
                    <a:pt x="1171194" y="1479137"/>
                  </a:cubicBezTo>
                  <a:cubicBezTo>
                    <a:pt x="1169511" y="1480820"/>
                    <a:pt x="1168670" y="1484185"/>
                    <a:pt x="1168670" y="1489233"/>
                  </a:cubicBezTo>
                  <a:cubicBezTo>
                    <a:pt x="1168670" y="1511109"/>
                    <a:pt x="1158573" y="1527095"/>
                    <a:pt x="1138380" y="1537192"/>
                  </a:cubicBezTo>
                  <a:cubicBezTo>
                    <a:pt x="1131649" y="1540557"/>
                    <a:pt x="1126601" y="1542240"/>
                    <a:pt x="1123236" y="1542240"/>
                  </a:cubicBezTo>
                  <a:lnTo>
                    <a:pt x="1113139" y="1542240"/>
                  </a:lnTo>
                  <a:cubicBezTo>
                    <a:pt x="1094629" y="1542240"/>
                    <a:pt x="1073595" y="1537192"/>
                    <a:pt x="1050036" y="1527095"/>
                  </a:cubicBezTo>
                  <a:cubicBezTo>
                    <a:pt x="1038257" y="1522047"/>
                    <a:pt x="1027319" y="1516578"/>
                    <a:pt x="1017222" y="1510688"/>
                  </a:cubicBezTo>
                  <a:cubicBezTo>
                    <a:pt x="1007126" y="1504799"/>
                    <a:pt x="997871" y="1499330"/>
                    <a:pt x="989457" y="1494282"/>
                  </a:cubicBezTo>
                  <a:cubicBezTo>
                    <a:pt x="979361" y="1489233"/>
                    <a:pt x="966740" y="1482923"/>
                    <a:pt x="951595" y="1475351"/>
                  </a:cubicBezTo>
                  <a:cubicBezTo>
                    <a:pt x="936450" y="1467778"/>
                    <a:pt x="920464" y="1458944"/>
                    <a:pt x="903637" y="1448847"/>
                  </a:cubicBezTo>
                  <a:cubicBezTo>
                    <a:pt x="895223" y="1443799"/>
                    <a:pt x="881761" y="1436227"/>
                    <a:pt x="863251" y="1426130"/>
                  </a:cubicBezTo>
                  <a:cubicBezTo>
                    <a:pt x="844740" y="1416034"/>
                    <a:pt x="829596" y="1405096"/>
                    <a:pt x="817817" y="1393316"/>
                  </a:cubicBezTo>
                  <a:lnTo>
                    <a:pt x="742093" y="1322641"/>
                  </a:lnTo>
                  <a:lnTo>
                    <a:pt x="728322" y="1318707"/>
                  </a:lnTo>
                  <a:lnTo>
                    <a:pt x="737255" y="1312964"/>
                  </a:lnTo>
                  <a:lnTo>
                    <a:pt x="764000" y="1304049"/>
                  </a:lnTo>
                  <a:lnTo>
                    <a:pt x="762286" y="1304972"/>
                  </a:lnTo>
                  <a:lnTo>
                    <a:pt x="762286" y="1307496"/>
                  </a:lnTo>
                  <a:lnTo>
                    <a:pt x="825389" y="1330213"/>
                  </a:lnTo>
                  <a:cubicBezTo>
                    <a:pt x="833803" y="1331896"/>
                    <a:pt x="849789" y="1336103"/>
                    <a:pt x="873347" y="1342834"/>
                  </a:cubicBezTo>
                  <a:cubicBezTo>
                    <a:pt x="896906" y="1349565"/>
                    <a:pt x="919202" y="1354613"/>
                    <a:pt x="940237" y="1357979"/>
                  </a:cubicBezTo>
                  <a:cubicBezTo>
                    <a:pt x="961271" y="1361344"/>
                    <a:pt x="981043" y="1362186"/>
                    <a:pt x="999554" y="1360503"/>
                  </a:cubicBezTo>
                  <a:cubicBezTo>
                    <a:pt x="1006285" y="1360503"/>
                    <a:pt x="1009650" y="1359662"/>
                    <a:pt x="1009650" y="1357979"/>
                  </a:cubicBezTo>
                  <a:cubicBezTo>
                    <a:pt x="1009650" y="1351248"/>
                    <a:pt x="1008809" y="1347041"/>
                    <a:pt x="1007126" y="1345358"/>
                  </a:cubicBezTo>
                  <a:cubicBezTo>
                    <a:pt x="1003760" y="1338627"/>
                    <a:pt x="1002919" y="1331896"/>
                    <a:pt x="1004602" y="1325165"/>
                  </a:cubicBezTo>
                  <a:cubicBezTo>
                    <a:pt x="1006285" y="1318434"/>
                    <a:pt x="1007126" y="1308338"/>
                    <a:pt x="1007126" y="1294876"/>
                  </a:cubicBezTo>
                  <a:cubicBezTo>
                    <a:pt x="1007126" y="1247759"/>
                    <a:pt x="1006285" y="1212421"/>
                    <a:pt x="1004602" y="1188862"/>
                  </a:cubicBezTo>
                  <a:lnTo>
                    <a:pt x="1002791" y="1185240"/>
                  </a:lnTo>
                  <a:lnTo>
                    <a:pt x="1003955" y="1184377"/>
                  </a:lnTo>
                  <a:lnTo>
                    <a:pt x="1012444" y="1152119"/>
                  </a:lnTo>
                  <a:lnTo>
                    <a:pt x="1019747" y="1151001"/>
                  </a:lnTo>
                  <a:cubicBezTo>
                    <a:pt x="1021429" y="1134173"/>
                    <a:pt x="1021850" y="1119870"/>
                    <a:pt x="1021009" y="1108090"/>
                  </a:cubicBezTo>
                  <a:cubicBezTo>
                    <a:pt x="1020167" y="1096311"/>
                    <a:pt x="1019747" y="1086215"/>
                    <a:pt x="1019747" y="1077801"/>
                  </a:cubicBezTo>
                  <a:cubicBezTo>
                    <a:pt x="1019747" y="1008808"/>
                    <a:pt x="1020588" y="958326"/>
                    <a:pt x="1022271" y="926353"/>
                  </a:cubicBezTo>
                  <a:cubicBezTo>
                    <a:pt x="1022271" y="864092"/>
                    <a:pt x="1024795" y="802671"/>
                    <a:pt x="1029843" y="742092"/>
                  </a:cubicBezTo>
                  <a:lnTo>
                    <a:pt x="1029843" y="585597"/>
                  </a:lnTo>
                  <a:cubicBezTo>
                    <a:pt x="1029843" y="508190"/>
                    <a:pt x="1032367" y="429101"/>
                    <a:pt x="1037415" y="348329"/>
                  </a:cubicBezTo>
                  <a:cubicBezTo>
                    <a:pt x="1035733" y="331501"/>
                    <a:pt x="1036153" y="310888"/>
                    <a:pt x="1038677" y="286488"/>
                  </a:cubicBezTo>
                  <a:cubicBezTo>
                    <a:pt x="1041202" y="262088"/>
                    <a:pt x="1042464" y="244840"/>
                    <a:pt x="1042464" y="234743"/>
                  </a:cubicBezTo>
                  <a:cubicBezTo>
                    <a:pt x="1039098" y="231378"/>
                    <a:pt x="1037415" y="228012"/>
                    <a:pt x="1037415" y="224647"/>
                  </a:cubicBezTo>
                  <a:lnTo>
                    <a:pt x="964216" y="153971"/>
                  </a:lnTo>
                  <a:cubicBezTo>
                    <a:pt x="962533" y="153971"/>
                    <a:pt x="960850" y="153551"/>
                    <a:pt x="959168" y="152709"/>
                  </a:cubicBezTo>
                  <a:cubicBezTo>
                    <a:pt x="957485" y="151868"/>
                    <a:pt x="954961" y="151447"/>
                    <a:pt x="951595" y="151447"/>
                  </a:cubicBezTo>
                  <a:cubicBezTo>
                    <a:pt x="949912" y="151447"/>
                    <a:pt x="948230" y="151447"/>
                    <a:pt x="946547" y="151447"/>
                  </a:cubicBezTo>
                  <a:cubicBezTo>
                    <a:pt x="944864" y="151447"/>
                    <a:pt x="944023" y="152288"/>
                    <a:pt x="944023" y="153971"/>
                  </a:cubicBezTo>
                  <a:cubicBezTo>
                    <a:pt x="940657" y="160702"/>
                    <a:pt x="933926" y="164068"/>
                    <a:pt x="923830" y="164068"/>
                  </a:cubicBezTo>
                  <a:cubicBezTo>
                    <a:pt x="890175" y="164068"/>
                    <a:pt x="865775" y="166592"/>
                    <a:pt x="850630" y="171640"/>
                  </a:cubicBezTo>
                  <a:cubicBezTo>
                    <a:pt x="790051" y="181737"/>
                    <a:pt x="745458" y="190992"/>
                    <a:pt x="716851" y="199405"/>
                  </a:cubicBezTo>
                  <a:cubicBezTo>
                    <a:pt x="701707" y="204454"/>
                    <a:pt x="687403" y="209502"/>
                    <a:pt x="673941" y="214550"/>
                  </a:cubicBezTo>
                  <a:cubicBezTo>
                    <a:pt x="660479" y="219598"/>
                    <a:pt x="647859" y="223805"/>
                    <a:pt x="636079" y="227171"/>
                  </a:cubicBezTo>
                  <a:cubicBezTo>
                    <a:pt x="615887" y="233902"/>
                    <a:pt x="597376" y="239791"/>
                    <a:pt x="580549" y="244840"/>
                  </a:cubicBezTo>
                  <a:cubicBezTo>
                    <a:pt x="567087" y="246522"/>
                    <a:pt x="551942" y="254095"/>
                    <a:pt x="535115" y="267557"/>
                  </a:cubicBezTo>
                  <a:cubicBezTo>
                    <a:pt x="525018" y="281019"/>
                    <a:pt x="514921" y="282702"/>
                    <a:pt x="504825" y="272605"/>
                  </a:cubicBezTo>
                  <a:cubicBezTo>
                    <a:pt x="496411" y="265874"/>
                    <a:pt x="484211" y="260826"/>
                    <a:pt x="468225" y="257460"/>
                  </a:cubicBezTo>
                  <a:cubicBezTo>
                    <a:pt x="452239" y="254095"/>
                    <a:pt x="440039" y="251571"/>
                    <a:pt x="431625" y="249888"/>
                  </a:cubicBezTo>
                  <a:lnTo>
                    <a:pt x="398812" y="239791"/>
                  </a:lnTo>
                  <a:cubicBezTo>
                    <a:pt x="376936" y="233060"/>
                    <a:pt x="360109" y="230536"/>
                    <a:pt x="348329" y="232219"/>
                  </a:cubicBezTo>
                  <a:lnTo>
                    <a:pt x="340757" y="232219"/>
                  </a:lnTo>
                  <a:cubicBezTo>
                    <a:pt x="332343" y="232219"/>
                    <a:pt x="325612" y="229695"/>
                    <a:pt x="320564" y="224647"/>
                  </a:cubicBezTo>
                  <a:cubicBezTo>
                    <a:pt x="315516" y="219598"/>
                    <a:pt x="312992" y="212867"/>
                    <a:pt x="312992" y="204454"/>
                  </a:cubicBezTo>
                  <a:cubicBezTo>
                    <a:pt x="312992" y="190992"/>
                    <a:pt x="320564" y="180895"/>
                    <a:pt x="335709" y="174164"/>
                  </a:cubicBezTo>
                  <a:cubicBezTo>
                    <a:pt x="352536" y="164068"/>
                    <a:pt x="367681" y="154392"/>
                    <a:pt x="381143" y="145137"/>
                  </a:cubicBezTo>
                  <a:cubicBezTo>
                    <a:pt x="394605" y="135882"/>
                    <a:pt x="406384" y="127889"/>
                    <a:pt x="416481" y="121158"/>
                  </a:cubicBezTo>
                  <a:cubicBezTo>
                    <a:pt x="451818" y="106013"/>
                    <a:pt x="473694" y="96758"/>
                    <a:pt x="482108" y="93392"/>
                  </a:cubicBezTo>
                  <a:cubicBezTo>
                    <a:pt x="490522" y="90027"/>
                    <a:pt x="506508" y="82875"/>
                    <a:pt x="530066" y="71937"/>
                  </a:cubicBezTo>
                  <a:cubicBezTo>
                    <a:pt x="553625" y="60999"/>
                    <a:pt x="574659" y="53848"/>
                    <a:pt x="593169" y="50482"/>
                  </a:cubicBezTo>
                  <a:cubicBezTo>
                    <a:pt x="611680" y="43751"/>
                    <a:pt x="652066" y="31972"/>
                    <a:pt x="714327" y="15144"/>
                  </a:cubicBezTo>
                  <a:cubicBezTo>
                    <a:pt x="751348" y="6730"/>
                    <a:pt x="785844" y="2524"/>
                    <a:pt x="817817" y="25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9900" dirty="0"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372760" y="3618622"/>
              <a:ext cx="1192352" cy="944066"/>
            </a:xfrm>
            <a:custGeom>
              <a:avLst/>
              <a:gdLst/>
              <a:ahLst/>
              <a:cxnLst/>
              <a:rect l="l" t="t" r="r" b="b"/>
              <a:pathLst>
                <a:path w="1192352" h="944066">
                  <a:moveTo>
                    <a:pt x="134951" y="191033"/>
                  </a:moveTo>
                  <a:cubicBezTo>
                    <a:pt x="139624" y="193370"/>
                    <a:pt x="144006" y="195122"/>
                    <a:pt x="148095" y="196291"/>
                  </a:cubicBezTo>
                  <a:cubicBezTo>
                    <a:pt x="152184" y="197459"/>
                    <a:pt x="155982" y="198628"/>
                    <a:pt x="159487" y="199796"/>
                  </a:cubicBezTo>
                  <a:cubicBezTo>
                    <a:pt x="164161" y="199796"/>
                    <a:pt x="167666" y="200964"/>
                    <a:pt x="170003" y="203301"/>
                  </a:cubicBezTo>
                  <a:cubicBezTo>
                    <a:pt x="173508" y="206806"/>
                    <a:pt x="184023" y="212648"/>
                    <a:pt x="201549" y="220827"/>
                  </a:cubicBezTo>
                  <a:lnTo>
                    <a:pt x="222581" y="238353"/>
                  </a:lnTo>
                  <a:cubicBezTo>
                    <a:pt x="224917" y="240690"/>
                    <a:pt x="228715" y="243319"/>
                    <a:pt x="233973" y="246240"/>
                  </a:cubicBezTo>
                  <a:cubicBezTo>
                    <a:pt x="239230" y="249161"/>
                    <a:pt x="243612" y="252374"/>
                    <a:pt x="247117" y="255879"/>
                  </a:cubicBezTo>
                  <a:lnTo>
                    <a:pt x="254127" y="266395"/>
                  </a:lnTo>
                  <a:cubicBezTo>
                    <a:pt x="256464" y="271068"/>
                    <a:pt x="258801" y="279247"/>
                    <a:pt x="261138" y="290931"/>
                  </a:cubicBezTo>
                  <a:cubicBezTo>
                    <a:pt x="263475" y="307289"/>
                    <a:pt x="264643" y="317804"/>
                    <a:pt x="264643" y="322478"/>
                  </a:cubicBezTo>
                  <a:cubicBezTo>
                    <a:pt x="265811" y="323646"/>
                    <a:pt x="266104" y="325399"/>
                    <a:pt x="265519" y="327736"/>
                  </a:cubicBezTo>
                  <a:cubicBezTo>
                    <a:pt x="264935" y="330073"/>
                    <a:pt x="264643" y="331241"/>
                    <a:pt x="264643" y="331241"/>
                  </a:cubicBezTo>
                  <a:cubicBezTo>
                    <a:pt x="263475" y="333578"/>
                    <a:pt x="262890" y="338251"/>
                    <a:pt x="262890" y="345262"/>
                  </a:cubicBezTo>
                  <a:cubicBezTo>
                    <a:pt x="261722" y="356946"/>
                    <a:pt x="261138" y="375640"/>
                    <a:pt x="261138" y="401345"/>
                  </a:cubicBezTo>
                  <a:lnTo>
                    <a:pt x="252375" y="455676"/>
                  </a:lnTo>
                  <a:lnTo>
                    <a:pt x="247117" y="499491"/>
                  </a:lnTo>
                  <a:lnTo>
                    <a:pt x="233096" y="548563"/>
                  </a:lnTo>
                  <a:cubicBezTo>
                    <a:pt x="229591" y="564921"/>
                    <a:pt x="224917" y="581279"/>
                    <a:pt x="219075" y="597636"/>
                  </a:cubicBezTo>
                  <a:lnTo>
                    <a:pt x="201549" y="655472"/>
                  </a:lnTo>
                  <a:cubicBezTo>
                    <a:pt x="195707" y="661314"/>
                    <a:pt x="192786" y="667156"/>
                    <a:pt x="192786" y="672998"/>
                  </a:cubicBezTo>
                  <a:cubicBezTo>
                    <a:pt x="190450" y="676503"/>
                    <a:pt x="188697" y="679716"/>
                    <a:pt x="187529" y="682637"/>
                  </a:cubicBezTo>
                  <a:cubicBezTo>
                    <a:pt x="186360" y="685558"/>
                    <a:pt x="185192" y="688187"/>
                    <a:pt x="184023" y="690524"/>
                  </a:cubicBezTo>
                  <a:lnTo>
                    <a:pt x="166497" y="730834"/>
                  </a:lnTo>
                  <a:cubicBezTo>
                    <a:pt x="162992" y="735507"/>
                    <a:pt x="160071" y="740765"/>
                    <a:pt x="157734" y="746607"/>
                  </a:cubicBezTo>
                  <a:cubicBezTo>
                    <a:pt x="155398" y="752449"/>
                    <a:pt x="152477" y="757707"/>
                    <a:pt x="148971" y="762381"/>
                  </a:cubicBezTo>
                  <a:cubicBezTo>
                    <a:pt x="145466" y="768223"/>
                    <a:pt x="142253" y="774065"/>
                    <a:pt x="139332" y="779907"/>
                  </a:cubicBezTo>
                  <a:cubicBezTo>
                    <a:pt x="136411" y="785749"/>
                    <a:pt x="133782" y="791006"/>
                    <a:pt x="131445" y="795680"/>
                  </a:cubicBezTo>
                  <a:lnTo>
                    <a:pt x="119177" y="813206"/>
                  </a:lnTo>
                  <a:cubicBezTo>
                    <a:pt x="109830" y="827227"/>
                    <a:pt x="99314" y="841248"/>
                    <a:pt x="87630" y="855268"/>
                  </a:cubicBezTo>
                  <a:cubicBezTo>
                    <a:pt x="85294" y="859942"/>
                    <a:pt x="82373" y="861110"/>
                    <a:pt x="78867" y="858774"/>
                  </a:cubicBezTo>
                  <a:cubicBezTo>
                    <a:pt x="75362" y="861110"/>
                    <a:pt x="73610" y="863447"/>
                    <a:pt x="73610" y="865784"/>
                  </a:cubicBezTo>
                  <a:cubicBezTo>
                    <a:pt x="70104" y="865784"/>
                    <a:pt x="67183" y="868121"/>
                    <a:pt x="64847" y="872794"/>
                  </a:cubicBezTo>
                  <a:cubicBezTo>
                    <a:pt x="60173" y="880973"/>
                    <a:pt x="51410" y="885063"/>
                    <a:pt x="38557" y="885063"/>
                  </a:cubicBezTo>
                  <a:cubicBezTo>
                    <a:pt x="28042" y="885063"/>
                    <a:pt x="18695" y="880973"/>
                    <a:pt x="10516" y="872794"/>
                  </a:cubicBezTo>
                  <a:lnTo>
                    <a:pt x="10516" y="865784"/>
                  </a:lnTo>
                  <a:cubicBezTo>
                    <a:pt x="12853" y="859942"/>
                    <a:pt x="10516" y="851179"/>
                    <a:pt x="3506" y="839495"/>
                  </a:cubicBezTo>
                  <a:cubicBezTo>
                    <a:pt x="1169" y="837158"/>
                    <a:pt x="585" y="834821"/>
                    <a:pt x="1753" y="832485"/>
                  </a:cubicBezTo>
                  <a:cubicBezTo>
                    <a:pt x="2921" y="832485"/>
                    <a:pt x="3213" y="831608"/>
                    <a:pt x="2629" y="829856"/>
                  </a:cubicBezTo>
                  <a:cubicBezTo>
                    <a:pt x="2045" y="828103"/>
                    <a:pt x="1753" y="826643"/>
                    <a:pt x="1753" y="825474"/>
                  </a:cubicBezTo>
                  <a:cubicBezTo>
                    <a:pt x="6427" y="821969"/>
                    <a:pt x="7303" y="818172"/>
                    <a:pt x="4382" y="814082"/>
                  </a:cubicBezTo>
                  <a:cubicBezTo>
                    <a:pt x="1461" y="809993"/>
                    <a:pt x="0" y="807364"/>
                    <a:pt x="0" y="806196"/>
                  </a:cubicBezTo>
                  <a:lnTo>
                    <a:pt x="3506" y="806196"/>
                  </a:lnTo>
                  <a:cubicBezTo>
                    <a:pt x="3506" y="808532"/>
                    <a:pt x="4674" y="809701"/>
                    <a:pt x="7011" y="809701"/>
                  </a:cubicBezTo>
                  <a:cubicBezTo>
                    <a:pt x="7011" y="789838"/>
                    <a:pt x="6427" y="774649"/>
                    <a:pt x="5258" y="764133"/>
                  </a:cubicBezTo>
                  <a:cubicBezTo>
                    <a:pt x="5258" y="758291"/>
                    <a:pt x="4966" y="750989"/>
                    <a:pt x="4382" y="742226"/>
                  </a:cubicBezTo>
                  <a:cubicBezTo>
                    <a:pt x="3798" y="733463"/>
                    <a:pt x="4090" y="723239"/>
                    <a:pt x="5258" y="711555"/>
                  </a:cubicBezTo>
                  <a:cubicBezTo>
                    <a:pt x="7595" y="711555"/>
                    <a:pt x="10808" y="712139"/>
                    <a:pt x="14897" y="713308"/>
                  </a:cubicBezTo>
                  <a:cubicBezTo>
                    <a:pt x="18987" y="714476"/>
                    <a:pt x="21616" y="715645"/>
                    <a:pt x="22784" y="716813"/>
                  </a:cubicBezTo>
                  <a:cubicBezTo>
                    <a:pt x="23953" y="717981"/>
                    <a:pt x="26289" y="721487"/>
                    <a:pt x="29795" y="727329"/>
                  </a:cubicBezTo>
                  <a:cubicBezTo>
                    <a:pt x="33300" y="730834"/>
                    <a:pt x="36221" y="736384"/>
                    <a:pt x="38557" y="743978"/>
                  </a:cubicBezTo>
                  <a:cubicBezTo>
                    <a:pt x="40894" y="751573"/>
                    <a:pt x="43231" y="757123"/>
                    <a:pt x="45568" y="760628"/>
                  </a:cubicBezTo>
                  <a:lnTo>
                    <a:pt x="47321" y="764133"/>
                  </a:lnTo>
                  <a:lnTo>
                    <a:pt x="56084" y="750112"/>
                  </a:lnTo>
                  <a:cubicBezTo>
                    <a:pt x="59589" y="743102"/>
                    <a:pt x="63678" y="734923"/>
                    <a:pt x="68352" y="725576"/>
                  </a:cubicBezTo>
                  <a:cubicBezTo>
                    <a:pt x="73025" y="716229"/>
                    <a:pt x="77699" y="705129"/>
                    <a:pt x="82373" y="692277"/>
                  </a:cubicBezTo>
                  <a:cubicBezTo>
                    <a:pt x="94057" y="667740"/>
                    <a:pt x="109246" y="629767"/>
                    <a:pt x="127940" y="578358"/>
                  </a:cubicBezTo>
                  <a:cubicBezTo>
                    <a:pt x="132614" y="567842"/>
                    <a:pt x="138456" y="550900"/>
                    <a:pt x="145466" y="527532"/>
                  </a:cubicBezTo>
                  <a:cubicBezTo>
                    <a:pt x="147803" y="517017"/>
                    <a:pt x="150724" y="505917"/>
                    <a:pt x="154229" y="494233"/>
                  </a:cubicBezTo>
                  <a:cubicBezTo>
                    <a:pt x="157734" y="482549"/>
                    <a:pt x="161240" y="469696"/>
                    <a:pt x="164745" y="455676"/>
                  </a:cubicBezTo>
                  <a:lnTo>
                    <a:pt x="178766" y="392582"/>
                  </a:lnTo>
                  <a:cubicBezTo>
                    <a:pt x="181102" y="378561"/>
                    <a:pt x="183439" y="357530"/>
                    <a:pt x="185776" y="329488"/>
                  </a:cubicBezTo>
                  <a:cubicBezTo>
                    <a:pt x="186944" y="321310"/>
                    <a:pt x="187529" y="309041"/>
                    <a:pt x="187529" y="292684"/>
                  </a:cubicBezTo>
                  <a:cubicBezTo>
                    <a:pt x="187529" y="285673"/>
                    <a:pt x="184608" y="280416"/>
                    <a:pt x="178766" y="276910"/>
                  </a:cubicBezTo>
                  <a:cubicBezTo>
                    <a:pt x="158903" y="260553"/>
                    <a:pt x="147803" y="250621"/>
                    <a:pt x="145466" y="247116"/>
                  </a:cubicBezTo>
                  <a:cubicBezTo>
                    <a:pt x="138456" y="242443"/>
                    <a:pt x="133198" y="238353"/>
                    <a:pt x="129693" y="234848"/>
                  </a:cubicBezTo>
                  <a:cubicBezTo>
                    <a:pt x="118009" y="223164"/>
                    <a:pt x="111583" y="212648"/>
                    <a:pt x="110414" y="203301"/>
                  </a:cubicBezTo>
                  <a:cubicBezTo>
                    <a:pt x="115088" y="203301"/>
                    <a:pt x="118009" y="204470"/>
                    <a:pt x="119177" y="206806"/>
                  </a:cubicBezTo>
                  <a:lnTo>
                    <a:pt x="119177" y="192786"/>
                  </a:lnTo>
                  <a:cubicBezTo>
                    <a:pt x="126188" y="190449"/>
                    <a:pt x="131445" y="189865"/>
                    <a:pt x="134951" y="191033"/>
                  </a:cubicBezTo>
                  <a:close/>
                  <a:moveTo>
                    <a:pt x="646710" y="0"/>
                  </a:moveTo>
                  <a:lnTo>
                    <a:pt x="650215" y="1752"/>
                  </a:lnTo>
                  <a:cubicBezTo>
                    <a:pt x="652552" y="1752"/>
                    <a:pt x="656057" y="2921"/>
                    <a:pt x="660731" y="5257"/>
                  </a:cubicBezTo>
                  <a:cubicBezTo>
                    <a:pt x="670078" y="5257"/>
                    <a:pt x="676504" y="9347"/>
                    <a:pt x="680009" y="17526"/>
                  </a:cubicBezTo>
                  <a:lnTo>
                    <a:pt x="694030" y="33299"/>
                  </a:lnTo>
                  <a:lnTo>
                    <a:pt x="716814" y="50825"/>
                  </a:lnTo>
                  <a:cubicBezTo>
                    <a:pt x="720319" y="53162"/>
                    <a:pt x="722948" y="55791"/>
                    <a:pt x="724700" y="58712"/>
                  </a:cubicBezTo>
                  <a:cubicBezTo>
                    <a:pt x="726453" y="61633"/>
                    <a:pt x="728498" y="64262"/>
                    <a:pt x="730834" y="66598"/>
                  </a:cubicBezTo>
                  <a:cubicBezTo>
                    <a:pt x="734340" y="67767"/>
                    <a:pt x="734924" y="71272"/>
                    <a:pt x="732587" y="77114"/>
                  </a:cubicBezTo>
                  <a:cubicBezTo>
                    <a:pt x="730250" y="80619"/>
                    <a:pt x="726745" y="89966"/>
                    <a:pt x="722072" y="105156"/>
                  </a:cubicBezTo>
                  <a:lnTo>
                    <a:pt x="720319" y="120929"/>
                  </a:lnTo>
                  <a:cubicBezTo>
                    <a:pt x="717982" y="123266"/>
                    <a:pt x="715645" y="126771"/>
                    <a:pt x="713309" y="131445"/>
                  </a:cubicBezTo>
                  <a:cubicBezTo>
                    <a:pt x="712140" y="134950"/>
                    <a:pt x="710972" y="138455"/>
                    <a:pt x="709803" y="141960"/>
                  </a:cubicBezTo>
                  <a:cubicBezTo>
                    <a:pt x="708635" y="145465"/>
                    <a:pt x="708051" y="150139"/>
                    <a:pt x="708051" y="155981"/>
                  </a:cubicBezTo>
                  <a:lnTo>
                    <a:pt x="699288" y="194538"/>
                  </a:lnTo>
                  <a:lnTo>
                    <a:pt x="694030" y="234848"/>
                  </a:lnTo>
                  <a:lnTo>
                    <a:pt x="694030" y="250621"/>
                  </a:lnTo>
                  <a:cubicBezTo>
                    <a:pt x="692862" y="255295"/>
                    <a:pt x="691401" y="260553"/>
                    <a:pt x="689648" y="266395"/>
                  </a:cubicBezTo>
                  <a:cubicBezTo>
                    <a:pt x="687896" y="272237"/>
                    <a:pt x="687020" y="277495"/>
                    <a:pt x="687020" y="282168"/>
                  </a:cubicBezTo>
                  <a:lnTo>
                    <a:pt x="687020" y="294436"/>
                  </a:lnTo>
                  <a:lnTo>
                    <a:pt x="683514" y="329488"/>
                  </a:lnTo>
                  <a:cubicBezTo>
                    <a:pt x="681178" y="334162"/>
                    <a:pt x="678841" y="341172"/>
                    <a:pt x="676504" y="350520"/>
                  </a:cubicBezTo>
                  <a:lnTo>
                    <a:pt x="676504" y="359283"/>
                  </a:lnTo>
                  <a:lnTo>
                    <a:pt x="674751" y="415366"/>
                  </a:lnTo>
                  <a:lnTo>
                    <a:pt x="676504" y="473202"/>
                  </a:lnTo>
                  <a:cubicBezTo>
                    <a:pt x="676504" y="494233"/>
                    <a:pt x="677088" y="510006"/>
                    <a:pt x="678257" y="520522"/>
                  </a:cubicBezTo>
                  <a:cubicBezTo>
                    <a:pt x="678257" y="527532"/>
                    <a:pt x="680009" y="534543"/>
                    <a:pt x="683514" y="541553"/>
                  </a:cubicBezTo>
                  <a:cubicBezTo>
                    <a:pt x="687020" y="562584"/>
                    <a:pt x="698119" y="591794"/>
                    <a:pt x="716814" y="629183"/>
                  </a:cubicBezTo>
                  <a:cubicBezTo>
                    <a:pt x="727329" y="651383"/>
                    <a:pt x="738429" y="670077"/>
                    <a:pt x="750113" y="685266"/>
                  </a:cubicBezTo>
                  <a:cubicBezTo>
                    <a:pt x="773481" y="716813"/>
                    <a:pt x="795681" y="739597"/>
                    <a:pt x="816712" y="753618"/>
                  </a:cubicBezTo>
                  <a:cubicBezTo>
                    <a:pt x="835406" y="768807"/>
                    <a:pt x="853517" y="781075"/>
                    <a:pt x="871043" y="790422"/>
                  </a:cubicBezTo>
                  <a:cubicBezTo>
                    <a:pt x="896747" y="806780"/>
                    <a:pt x="928878" y="820216"/>
                    <a:pt x="967436" y="830732"/>
                  </a:cubicBezTo>
                  <a:cubicBezTo>
                    <a:pt x="998982" y="838911"/>
                    <a:pt x="1034619" y="841832"/>
                    <a:pt x="1074344" y="839495"/>
                  </a:cubicBezTo>
                  <a:lnTo>
                    <a:pt x="1095375" y="839495"/>
                  </a:lnTo>
                  <a:cubicBezTo>
                    <a:pt x="1098881" y="839495"/>
                    <a:pt x="1100633" y="837158"/>
                    <a:pt x="1100633" y="832485"/>
                  </a:cubicBezTo>
                  <a:cubicBezTo>
                    <a:pt x="1102970" y="823137"/>
                    <a:pt x="1100633" y="810869"/>
                    <a:pt x="1093623" y="795680"/>
                  </a:cubicBezTo>
                  <a:cubicBezTo>
                    <a:pt x="1086612" y="778154"/>
                    <a:pt x="1077849" y="760044"/>
                    <a:pt x="1067334" y="741349"/>
                  </a:cubicBezTo>
                  <a:cubicBezTo>
                    <a:pt x="1053313" y="715645"/>
                    <a:pt x="1041629" y="696366"/>
                    <a:pt x="1032282" y="683514"/>
                  </a:cubicBezTo>
                  <a:cubicBezTo>
                    <a:pt x="1020598" y="662482"/>
                    <a:pt x="1004240" y="637946"/>
                    <a:pt x="983209" y="609904"/>
                  </a:cubicBezTo>
                  <a:cubicBezTo>
                    <a:pt x="976199" y="599389"/>
                    <a:pt x="966559" y="587997"/>
                    <a:pt x="954291" y="575729"/>
                  </a:cubicBezTo>
                  <a:cubicBezTo>
                    <a:pt x="942023" y="563461"/>
                    <a:pt x="933552" y="554405"/>
                    <a:pt x="928878" y="548563"/>
                  </a:cubicBezTo>
                  <a:lnTo>
                    <a:pt x="907847" y="524027"/>
                  </a:lnTo>
                  <a:cubicBezTo>
                    <a:pt x="909016" y="525195"/>
                    <a:pt x="911060" y="526656"/>
                    <a:pt x="913981" y="528409"/>
                  </a:cubicBezTo>
                  <a:cubicBezTo>
                    <a:pt x="916902" y="530161"/>
                    <a:pt x="918947" y="532206"/>
                    <a:pt x="920115" y="534543"/>
                  </a:cubicBezTo>
                  <a:cubicBezTo>
                    <a:pt x="924789" y="541553"/>
                    <a:pt x="930631" y="545642"/>
                    <a:pt x="937641" y="546811"/>
                  </a:cubicBezTo>
                  <a:cubicBezTo>
                    <a:pt x="941147" y="547979"/>
                    <a:pt x="944360" y="549732"/>
                    <a:pt x="947281" y="552069"/>
                  </a:cubicBezTo>
                  <a:cubicBezTo>
                    <a:pt x="950202" y="554405"/>
                    <a:pt x="952246" y="556158"/>
                    <a:pt x="953415" y="557326"/>
                  </a:cubicBezTo>
                  <a:lnTo>
                    <a:pt x="974446" y="574852"/>
                  </a:lnTo>
                  <a:cubicBezTo>
                    <a:pt x="975614" y="576021"/>
                    <a:pt x="977075" y="577189"/>
                    <a:pt x="978827" y="578358"/>
                  </a:cubicBezTo>
                  <a:cubicBezTo>
                    <a:pt x="980580" y="579526"/>
                    <a:pt x="981456" y="581279"/>
                    <a:pt x="981456" y="583615"/>
                  </a:cubicBezTo>
                  <a:lnTo>
                    <a:pt x="995477" y="592378"/>
                  </a:lnTo>
                  <a:cubicBezTo>
                    <a:pt x="1004824" y="599389"/>
                    <a:pt x="1010666" y="605231"/>
                    <a:pt x="1013003" y="609904"/>
                  </a:cubicBezTo>
                  <a:cubicBezTo>
                    <a:pt x="1015340" y="611073"/>
                    <a:pt x="1017385" y="611949"/>
                    <a:pt x="1019137" y="612533"/>
                  </a:cubicBezTo>
                  <a:cubicBezTo>
                    <a:pt x="1020890" y="613117"/>
                    <a:pt x="1022350" y="614578"/>
                    <a:pt x="1023519" y="616915"/>
                  </a:cubicBezTo>
                  <a:lnTo>
                    <a:pt x="1046303" y="637946"/>
                  </a:lnTo>
                  <a:cubicBezTo>
                    <a:pt x="1057987" y="651967"/>
                    <a:pt x="1068502" y="663651"/>
                    <a:pt x="1077849" y="672998"/>
                  </a:cubicBezTo>
                  <a:cubicBezTo>
                    <a:pt x="1081355" y="676503"/>
                    <a:pt x="1086320" y="681177"/>
                    <a:pt x="1092747" y="687019"/>
                  </a:cubicBezTo>
                  <a:cubicBezTo>
                    <a:pt x="1099173" y="692861"/>
                    <a:pt x="1104723" y="699287"/>
                    <a:pt x="1109396" y="706297"/>
                  </a:cubicBezTo>
                  <a:cubicBezTo>
                    <a:pt x="1123417" y="724992"/>
                    <a:pt x="1134517" y="740765"/>
                    <a:pt x="1142696" y="753618"/>
                  </a:cubicBezTo>
                  <a:cubicBezTo>
                    <a:pt x="1146201" y="758291"/>
                    <a:pt x="1150290" y="764133"/>
                    <a:pt x="1154964" y="771144"/>
                  </a:cubicBezTo>
                  <a:cubicBezTo>
                    <a:pt x="1159637" y="778154"/>
                    <a:pt x="1163143" y="783996"/>
                    <a:pt x="1165479" y="788670"/>
                  </a:cubicBezTo>
                  <a:cubicBezTo>
                    <a:pt x="1164311" y="786333"/>
                    <a:pt x="1170153" y="802106"/>
                    <a:pt x="1183005" y="835990"/>
                  </a:cubicBezTo>
                  <a:cubicBezTo>
                    <a:pt x="1185342" y="847674"/>
                    <a:pt x="1186511" y="856437"/>
                    <a:pt x="1186511" y="862279"/>
                  </a:cubicBezTo>
                  <a:lnTo>
                    <a:pt x="1186511" y="864031"/>
                  </a:lnTo>
                  <a:cubicBezTo>
                    <a:pt x="1189432" y="866368"/>
                    <a:pt x="1191257" y="868705"/>
                    <a:pt x="1191987" y="871042"/>
                  </a:cubicBezTo>
                  <a:cubicBezTo>
                    <a:pt x="1192718" y="873379"/>
                    <a:pt x="1192353" y="875715"/>
                    <a:pt x="1190892" y="878052"/>
                  </a:cubicBezTo>
                  <a:cubicBezTo>
                    <a:pt x="1187971" y="882726"/>
                    <a:pt x="1186511" y="885063"/>
                    <a:pt x="1186511" y="885063"/>
                  </a:cubicBezTo>
                  <a:cubicBezTo>
                    <a:pt x="1183005" y="890905"/>
                    <a:pt x="1179500" y="893826"/>
                    <a:pt x="1175995" y="893826"/>
                  </a:cubicBezTo>
                  <a:cubicBezTo>
                    <a:pt x="1174827" y="897331"/>
                    <a:pt x="1171906" y="900252"/>
                    <a:pt x="1167232" y="902589"/>
                  </a:cubicBezTo>
                  <a:cubicBezTo>
                    <a:pt x="1162558" y="904925"/>
                    <a:pt x="1160222" y="907262"/>
                    <a:pt x="1160222" y="909599"/>
                  </a:cubicBezTo>
                  <a:cubicBezTo>
                    <a:pt x="1155548" y="917778"/>
                    <a:pt x="1145032" y="925372"/>
                    <a:pt x="1128675" y="932383"/>
                  </a:cubicBezTo>
                  <a:lnTo>
                    <a:pt x="1091870" y="941146"/>
                  </a:lnTo>
                  <a:cubicBezTo>
                    <a:pt x="1086028" y="942314"/>
                    <a:pt x="1077849" y="942898"/>
                    <a:pt x="1067334" y="942898"/>
                  </a:cubicBezTo>
                  <a:cubicBezTo>
                    <a:pt x="1060323" y="944067"/>
                    <a:pt x="1054481" y="944359"/>
                    <a:pt x="1049808" y="943775"/>
                  </a:cubicBezTo>
                  <a:cubicBezTo>
                    <a:pt x="1045134" y="943191"/>
                    <a:pt x="1041629" y="942898"/>
                    <a:pt x="1039292" y="942898"/>
                  </a:cubicBezTo>
                  <a:cubicBezTo>
                    <a:pt x="1028777" y="942898"/>
                    <a:pt x="1021766" y="942314"/>
                    <a:pt x="1018261" y="941146"/>
                  </a:cubicBezTo>
                  <a:lnTo>
                    <a:pt x="949910" y="927125"/>
                  </a:lnTo>
                  <a:cubicBezTo>
                    <a:pt x="932384" y="923620"/>
                    <a:pt x="910184" y="914857"/>
                    <a:pt x="883311" y="900836"/>
                  </a:cubicBezTo>
                  <a:cubicBezTo>
                    <a:pt x="843585" y="879805"/>
                    <a:pt x="820217" y="866952"/>
                    <a:pt x="813207" y="862279"/>
                  </a:cubicBezTo>
                  <a:cubicBezTo>
                    <a:pt x="806196" y="857605"/>
                    <a:pt x="788670" y="844169"/>
                    <a:pt x="760629" y="821969"/>
                  </a:cubicBezTo>
                  <a:cubicBezTo>
                    <a:pt x="734924" y="798601"/>
                    <a:pt x="714477" y="776986"/>
                    <a:pt x="699288" y="757123"/>
                  </a:cubicBezTo>
                  <a:cubicBezTo>
                    <a:pt x="691109" y="745439"/>
                    <a:pt x="680009" y="726744"/>
                    <a:pt x="665988" y="701040"/>
                  </a:cubicBezTo>
                  <a:cubicBezTo>
                    <a:pt x="663652" y="698703"/>
                    <a:pt x="661899" y="697534"/>
                    <a:pt x="660731" y="697534"/>
                  </a:cubicBezTo>
                  <a:cubicBezTo>
                    <a:pt x="660731" y="696366"/>
                    <a:pt x="660438" y="695490"/>
                    <a:pt x="659854" y="694906"/>
                  </a:cubicBezTo>
                  <a:cubicBezTo>
                    <a:pt x="659270" y="694321"/>
                    <a:pt x="658394" y="694613"/>
                    <a:pt x="657225" y="695782"/>
                  </a:cubicBezTo>
                  <a:cubicBezTo>
                    <a:pt x="654889" y="695782"/>
                    <a:pt x="652844" y="696950"/>
                    <a:pt x="651091" y="699287"/>
                  </a:cubicBezTo>
                  <a:cubicBezTo>
                    <a:pt x="649339" y="701624"/>
                    <a:pt x="648462" y="703961"/>
                    <a:pt x="648462" y="706297"/>
                  </a:cubicBezTo>
                  <a:cubicBezTo>
                    <a:pt x="648462" y="709803"/>
                    <a:pt x="647878" y="712139"/>
                    <a:pt x="646710" y="713308"/>
                  </a:cubicBezTo>
                  <a:cubicBezTo>
                    <a:pt x="644373" y="719150"/>
                    <a:pt x="642036" y="725576"/>
                    <a:pt x="639699" y="732586"/>
                  </a:cubicBezTo>
                  <a:cubicBezTo>
                    <a:pt x="638531" y="733755"/>
                    <a:pt x="635026" y="734339"/>
                    <a:pt x="629184" y="734339"/>
                  </a:cubicBezTo>
                  <a:cubicBezTo>
                    <a:pt x="625679" y="734339"/>
                    <a:pt x="622758" y="737260"/>
                    <a:pt x="620421" y="743102"/>
                  </a:cubicBezTo>
                  <a:cubicBezTo>
                    <a:pt x="616916" y="743102"/>
                    <a:pt x="614579" y="744270"/>
                    <a:pt x="613410" y="746607"/>
                  </a:cubicBezTo>
                  <a:cubicBezTo>
                    <a:pt x="607568" y="752449"/>
                    <a:pt x="601726" y="753033"/>
                    <a:pt x="595884" y="748360"/>
                  </a:cubicBezTo>
                  <a:lnTo>
                    <a:pt x="567843" y="725576"/>
                  </a:lnTo>
                  <a:cubicBezTo>
                    <a:pt x="544475" y="706882"/>
                    <a:pt x="527533" y="692277"/>
                    <a:pt x="517017" y="681761"/>
                  </a:cubicBezTo>
                  <a:cubicBezTo>
                    <a:pt x="507670" y="674751"/>
                    <a:pt x="495110" y="666864"/>
                    <a:pt x="479336" y="658101"/>
                  </a:cubicBezTo>
                  <a:cubicBezTo>
                    <a:pt x="463563" y="649338"/>
                    <a:pt x="451587" y="642620"/>
                    <a:pt x="443408" y="637946"/>
                  </a:cubicBezTo>
                  <a:lnTo>
                    <a:pt x="438150" y="634441"/>
                  </a:lnTo>
                  <a:cubicBezTo>
                    <a:pt x="432308" y="632104"/>
                    <a:pt x="428511" y="630936"/>
                    <a:pt x="426758" y="630936"/>
                  </a:cubicBezTo>
                  <a:cubicBezTo>
                    <a:pt x="425006" y="630936"/>
                    <a:pt x="422961" y="633272"/>
                    <a:pt x="420624" y="637946"/>
                  </a:cubicBezTo>
                  <a:lnTo>
                    <a:pt x="392583" y="667740"/>
                  </a:lnTo>
                  <a:lnTo>
                    <a:pt x="375057" y="685266"/>
                  </a:lnTo>
                  <a:cubicBezTo>
                    <a:pt x="375057" y="685266"/>
                    <a:pt x="359868" y="700455"/>
                    <a:pt x="329489" y="730834"/>
                  </a:cubicBezTo>
                  <a:lnTo>
                    <a:pt x="318974" y="734339"/>
                  </a:lnTo>
                  <a:lnTo>
                    <a:pt x="283922" y="760628"/>
                  </a:lnTo>
                  <a:cubicBezTo>
                    <a:pt x="279248" y="764133"/>
                    <a:pt x="274867" y="766762"/>
                    <a:pt x="270777" y="768515"/>
                  </a:cubicBezTo>
                  <a:cubicBezTo>
                    <a:pt x="266688" y="770267"/>
                    <a:pt x="262890" y="772312"/>
                    <a:pt x="259385" y="774649"/>
                  </a:cubicBezTo>
                  <a:lnTo>
                    <a:pt x="220828" y="788670"/>
                  </a:lnTo>
                  <a:cubicBezTo>
                    <a:pt x="220828" y="788670"/>
                    <a:pt x="220536" y="788962"/>
                    <a:pt x="219952" y="789546"/>
                  </a:cubicBezTo>
                  <a:cubicBezTo>
                    <a:pt x="219367" y="790130"/>
                    <a:pt x="219075" y="790422"/>
                    <a:pt x="219075" y="790422"/>
                  </a:cubicBezTo>
                  <a:cubicBezTo>
                    <a:pt x="207391" y="797433"/>
                    <a:pt x="196292" y="800938"/>
                    <a:pt x="185776" y="800938"/>
                  </a:cubicBezTo>
                  <a:cubicBezTo>
                    <a:pt x="182271" y="799769"/>
                    <a:pt x="179058" y="799477"/>
                    <a:pt x="176137" y="800062"/>
                  </a:cubicBezTo>
                  <a:cubicBezTo>
                    <a:pt x="173216" y="800646"/>
                    <a:pt x="171171" y="800938"/>
                    <a:pt x="170003" y="800938"/>
                  </a:cubicBezTo>
                  <a:cubicBezTo>
                    <a:pt x="167666" y="800938"/>
                    <a:pt x="164161" y="799769"/>
                    <a:pt x="159487" y="797433"/>
                  </a:cubicBezTo>
                  <a:cubicBezTo>
                    <a:pt x="164161" y="795096"/>
                    <a:pt x="168834" y="791006"/>
                    <a:pt x="173508" y="785164"/>
                  </a:cubicBezTo>
                  <a:cubicBezTo>
                    <a:pt x="178181" y="779323"/>
                    <a:pt x="181687" y="775233"/>
                    <a:pt x="184023" y="772896"/>
                  </a:cubicBezTo>
                  <a:lnTo>
                    <a:pt x="210312" y="743102"/>
                  </a:lnTo>
                  <a:cubicBezTo>
                    <a:pt x="210312" y="743102"/>
                    <a:pt x="220828" y="732586"/>
                    <a:pt x="241859" y="711555"/>
                  </a:cubicBezTo>
                  <a:cubicBezTo>
                    <a:pt x="240691" y="712724"/>
                    <a:pt x="247117" y="704545"/>
                    <a:pt x="261138" y="687019"/>
                  </a:cubicBezTo>
                  <a:cubicBezTo>
                    <a:pt x="263475" y="684682"/>
                    <a:pt x="265227" y="683514"/>
                    <a:pt x="266396" y="683514"/>
                  </a:cubicBezTo>
                  <a:cubicBezTo>
                    <a:pt x="273406" y="676503"/>
                    <a:pt x="278080" y="670661"/>
                    <a:pt x="280416" y="665988"/>
                  </a:cubicBezTo>
                  <a:cubicBezTo>
                    <a:pt x="292100" y="656640"/>
                    <a:pt x="300279" y="649046"/>
                    <a:pt x="304953" y="643204"/>
                  </a:cubicBezTo>
                  <a:lnTo>
                    <a:pt x="324231" y="620420"/>
                  </a:lnTo>
                  <a:lnTo>
                    <a:pt x="343510" y="601141"/>
                  </a:lnTo>
                  <a:cubicBezTo>
                    <a:pt x="348184" y="596468"/>
                    <a:pt x="351105" y="591794"/>
                    <a:pt x="352273" y="587121"/>
                  </a:cubicBezTo>
                  <a:lnTo>
                    <a:pt x="352273" y="583615"/>
                  </a:lnTo>
                  <a:lnTo>
                    <a:pt x="306705" y="559079"/>
                  </a:lnTo>
                  <a:cubicBezTo>
                    <a:pt x="297358" y="553237"/>
                    <a:pt x="288011" y="549732"/>
                    <a:pt x="278664" y="548563"/>
                  </a:cubicBezTo>
                  <a:cubicBezTo>
                    <a:pt x="273990" y="546227"/>
                    <a:pt x="266980" y="545058"/>
                    <a:pt x="257633" y="545058"/>
                  </a:cubicBezTo>
                  <a:cubicBezTo>
                    <a:pt x="254127" y="545058"/>
                    <a:pt x="252375" y="543890"/>
                    <a:pt x="252375" y="541553"/>
                  </a:cubicBezTo>
                  <a:lnTo>
                    <a:pt x="266396" y="534543"/>
                  </a:lnTo>
                  <a:lnTo>
                    <a:pt x="278664" y="534543"/>
                  </a:lnTo>
                  <a:cubicBezTo>
                    <a:pt x="290348" y="532206"/>
                    <a:pt x="298527" y="529285"/>
                    <a:pt x="303200" y="525780"/>
                  </a:cubicBezTo>
                  <a:cubicBezTo>
                    <a:pt x="319558" y="521106"/>
                    <a:pt x="331826" y="518769"/>
                    <a:pt x="340005" y="518769"/>
                  </a:cubicBezTo>
                  <a:lnTo>
                    <a:pt x="348768" y="518769"/>
                  </a:lnTo>
                  <a:lnTo>
                    <a:pt x="385572" y="524027"/>
                  </a:lnTo>
                  <a:lnTo>
                    <a:pt x="389078" y="525780"/>
                  </a:lnTo>
                  <a:cubicBezTo>
                    <a:pt x="394920" y="528116"/>
                    <a:pt x="398717" y="528993"/>
                    <a:pt x="400469" y="528409"/>
                  </a:cubicBezTo>
                  <a:cubicBezTo>
                    <a:pt x="402222" y="527824"/>
                    <a:pt x="405435" y="524611"/>
                    <a:pt x="410109" y="518769"/>
                  </a:cubicBezTo>
                  <a:cubicBezTo>
                    <a:pt x="412446" y="514096"/>
                    <a:pt x="415659" y="509714"/>
                    <a:pt x="419748" y="505625"/>
                  </a:cubicBezTo>
                  <a:cubicBezTo>
                    <a:pt x="423838" y="501535"/>
                    <a:pt x="427051" y="497154"/>
                    <a:pt x="429387" y="492480"/>
                  </a:cubicBezTo>
                  <a:lnTo>
                    <a:pt x="448666" y="464439"/>
                  </a:lnTo>
                  <a:cubicBezTo>
                    <a:pt x="452171" y="458597"/>
                    <a:pt x="455092" y="452170"/>
                    <a:pt x="457429" y="445160"/>
                  </a:cubicBezTo>
                  <a:cubicBezTo>
                    <a:pt x="458597" y="442823"/>
                    <a:pt x="459474" y="440779"/>
                    <a:pt x="460058" y="439026"/>
                  </a:cubicBezTo>
                  <a:cubicBezTo>
                    <a:pt x="460642" y="437273"/>
                    <a:pt x="462103" y="435813"/>
                    <a:pt x="464439" y="434644"/>
                  </a:cubicBezTo>
                  <a:cubicBezTo>
                    <a:pt x="465608" y="429971"/>
                    <a:pt x="464439" y="425297"/>
                    <a:pt x="460934" y="420624"/>
                  </a:cubicBezTo>
                  <a:lnTo>
                    <a:pt x="434645" y="375056"/>
                  </a:lnTo>
                  <a:cubicBezTo>
                    <a:pt x="433477" y="373888"/>
                    <a:pt x="433185" y="372427"/>
                    <a:pt x="433769" y="370675"/>
                  </a:cubicBezTo>
                  <a:cubicBezTo>
                    <a:pt x="434353" y="368922"/>
                    <a:pt x="434645" y="367461"/>
                    <a:pt x="434645" y="366293"/>
                  </a:cubicBezTo>
                  <a:cubicBezTo>
                    <a:pt x="440487" y="366293"/>
                    <a:pt x="444577" y="366877"/>
                    <a:pt x="446913" y="368046"/>
                  </a:cubicBezTo>
                  <a:lnTo>
                    <a:pt x="448666" y="368046"/>
                  </a:lnTo>
                  <a:cubicBezTo>
                    <a:pt x="470866" y="383235"/>
                    <a:pt x="496570" y="399008"/>
                    <a:pt x="525780" y="415366"/>
                  </a:cubicBezTo>
                  <a:cubicBezTo>
                    <a:pt x="530454" y="417703"/>
                    <a:pt x="535420" y="421792"/>
                    <a:pt x="540677" y="427634"/>
                  </a:cubicBezTo>
                  <a:cubicBezTo>
                    <a:pt x="545935" y="433476"/>
                    <a:pt x="550317" y="438150"/>
                    <a:pt x="553822" y="441655"/>
                  </a:cubicBezTo>
                  <a:cubicBezTo>
                    <a:pt x="553822" y="441655"/>
                    <a:pt x="554114" y="441947"/>
                    <a:pt x="554698" y="442531"/>
                  </a:cubicBezTo>
                  <a:cubicBezTo>
                    <a:pt x="555282" y="443115"/>
                    <a:pt x="555575" y="443407"/>
                    <a:pt x="555575" y="443407"/>
                  </a:cubicBezTo>
                  <a:cubicBezTo>
                    <a:pt x="557911" y="455091"/>
                    <a:pt x="556159" y="464439"/>
                    <a:pt x="550317" y="471449"/>
                  </a:cubicBezTo>
                  <a:cubicBezTo>
                    <a:pt x="546812" y="476123"/>
                    <a:pt x="543891" y="480796"/>
                    <a:pt x="541554" y="485470"/>
                  </a:cubicBezTo>
                  <a:cubicBezTo>
                    <a:pt x="539217" y="490143"/>
                    <a:pt x="536296" y="494233"/>
                    <a:pt x="532791" y="497738"/>
                  </a:cubicBezTo>
                  <a:lnTo>
                    <a:pt x="511760" y="524027"/>
                  </a:lnTo>
                  <a:cubicBezTo>
                    <a:pt x="507086" y="529869"/>
                    <a:pt x="501244" y="538632"/>
                    <a:pt x="494234" y="550316"/>
                  </a:cubicBezTo>
                  <a:lnTo>
                    <a:pt x="494234" y="557326"/>
                  </a:lnTo>
                  <a:lnTo>
                    <a:pt x="499491" y="557326"/>
                  </a:lnTo>
                  <a:cubicBezTo>
                    <a:pt x="520523" y="567842"/>
                    <a:pt x="536880" y="575437"/>
                    <a:pt x="548564" y="580110"/>
                  </a:cubicBezTo>
                  <a:lnTo>
                    <a:pt x="585369" y="606399"/>
                  </a:lnTo>
                  <a:lnTo>
                    <a:pt x="608153" y="625678"/>
                  </a:lnTo>
                  <a:cubicBezTo>
                    <a:pt x="615163" y="630351"/>
                    <a:pt x="625094" y="639114"/>
                    <a:pt x="637947" y="651967"/>
                  </a:cubicBezTo>
                  <a:cubicBezTo>
                    <a:pt x="637947" y="649630"/>
                    <a:pt x="637363" y="647877"/>
                    <a:pt x="636194" y="646709"/>
                  </a:cubicBezTo>
                  <a:cubicBezTo>
                    <a:pt x="632689" y="636193"/>
                    <a:pt x="627139" y="621588"/>
                    <a:pt x="619544" y="602894"/>
                  </a:cubicBezTo>
                  <a:cubicBezTo>
                    <a:pt x="611950" y="584200"/>
                    <a:pt x="606400" y="567842"/>
                    <a:pt x="602895" y="553821"/>
                  </a:cubicBezTo>
                  <a:cubicBezTo>
                    <a:pt x="595884" y="532790"/>
                    <a:pt x="592379" y="509422"/>
                    <a:pt x="592379" y="483717"/>
                  </a:cubicBezTo>
                  <a:lnTo>
                    <a:pt x="587121" y="464439"/>
                  </a:lnTo>
                  <a:lnTo>
                    <a:pt x="587121" y="431139"/>
                  </a:lnTo>
                  <a:cubicBezTo>
                    <a:pt x="585953" y="419455"/>
                    <a:pt x="585369" y="401345"/>
                    <a:pt x="585369" y="376809"/>
                  </a:cubicBezTo>
                  <a:cubicBezTo>
                    <a:pt x="585369" y="358114"/>
                    <a:pt x="587706" y="331241"/>
                    <a:pt x="592379" y="296189"/>
                  </a:cubicBezTo>
                  <a:cubicBezTo>
                    <a:pt x="595884" y="263474"/>
                    <a:pt x="597637" y="245948"/>
                    <a:pt x="597637" y="243611"/>
                  </a:cubicBezTo>
                  <a:cubicBezTo>
                    <a:pt x="598805" y="238937"/>
                    <a:pt x="599974" y="233388"/>
                    <a:pt x="601142" y="226961"/>
                  </a:cubicBezTo>
                  <a:cubicBezTo>
                    <a:pt x="602311" y="220535"/>
                    <a:pt x="602895" y="213817"/>
                    <a:pt x="602895" y="206806"/>
                  </a:cubicBezTo>
                  <a:cubicBezTo>
                    <a:pt x="605232" y="186944"/>
                    <a:pt x="608153" y="172923"/>
                    <a:pt x="611658" y="164744"/>
                  </a:cubicBezTo>
                  <a:cubicBezTo>
                    <a:pt x="616331" y="143713"/>
                    <a:pt x="622758" y="118592"/>
                    <a:pt x="630936" y="89382"/>
                  </a:cubicBezTo>
                  <a:lnTo>
                    <a:pt x="634442" y="78867"/>
                  </a:lnTo>
                  <a:cubicBezTo>
                    <a:pt x="637947" y="68351"/>
                    <a:pt x="634442" y="62509"/>
                    <a:pt x="623926" y="61341"/>
                  </a:cubicBezTo>
                  <a:cubicBezTo>
                    <a:pt x="621589" y="60172"/>
                    <a:pt x="618084" y="60756"/>
                    <a:pt x="613410" y="63093"/>
                  </a:cubicBezTo>
                  <a:cubicBezTo>
                    <a:pt x="604063" y="67767"/>
                    <a:pt x="597053" y="70688"/>
                    <a:pt x="592379" y="71856"/>
                  </a:cubicBezTo>
                  <a:cubicBezTo>
                    <a:pt x="586537" y="76530"/>
                    <a:pt x="580695" y="79451"/>
                    <a:pt x="574853" y="80619"/>
                  </a:cubicBezTo>
                  <a:lnTo>
                    <a:pt x="574853" y="82372"/>
                  </a:lnTo>
                  <a:cubicBezTo>
                    <a:pt x="559664" y="85877"/>
                    <a:pt x="540385" y="94640"/>
                    <a:pt x="517017" y="108661"/>
                  </a:cubicBezTo>
                  <a:cubicBezTo>
                    <a:pt x="512344" y="110998"/>
                    <a:pt x="507670" y="113627"/>
                    <a:pt x="502997" y="116548"/>
                  </a:cubicBezTo>
                  <a:cubicBezTo>
                    <a:pt x="498323" y="119469"/>
                    <a:pt x="493649" y="122097"/>
                    <a:pt x="488976" y="124434"/>
                  </a:cubicBezTo>
                  <a:lnTo>
                    <a:pt x="427635" y="157734"/>
                  </a:lnTo>
                  <a:cubicBezTo>
                    <a:pt x="420624" y="162407"/>
                    <a:pt x="413906" y="166497"/>
                    <a:pt x="407480" y="170002"/>
                  </a:cubicBezTo>
                  <a:cubicBezTo>
                    <a:pt x="401054" y="173507"/>
                    <a:pt x="395504" y="177012"/>
                    <a:pt x="390830" y="180517"/>
                  </a:cubicBezTo>
                  <a:cubicBezTo>
                    <a:pt x="390830" y="180517"/>
                    <a:pt x="389662" y="181686"/>
                    <a:pt x="387325" y="184023"/>
                  </a:cubicBezTo>
                  <a:cubicBezTo>
                    <a:pt x="382651" y="188696"/>
                    <a:pt x="375641" y="189280"/>
                    <a:pt x="366294" y="185775"/>
                  </a:cubicBezTo>
                  <a:cubicBezTo>
                    <a:pt x="361620" y="184607"/>
                    <a:pt x="356654" y="182562"/>
                    <a:pt x="351397" y="179641"/>
                  </a:cubicBezTo>
                  <a:cubicBezTo>
                    <a:pt x="346139" y="176720"/>
                    <a:pt x="341757" y="174675"/>
                    <a:pt x="338252" y="173507"/>
                  </a:cubicBezTo>
                  <a:cubicBezTo>
                    <a:pt x="328905" y="171170"/>
                    <a:pt x="314884" y="172339"/>
                    <a:pt x="296190" y="177012"/>
                  </a:cubicBezTo>
                  <a:lnTo>
                    <a:pt x="278664" y="177012"/>
                  </a:lnTo>
                  <a:lnTo>
                    <a:pt x="282169" y="175260"/>
                  </a:lnTo>
                  <a:cubicBezTo>
                    <a:pt x="286843" y="174091"/>
                    <a:pt x="289764" y="171170"/>
                    <a:pt x="290932" y="166497"/>
                  </a:cubicBezTo>
                  <a:cubicBezTo>
                    <a:pt x="290932" y="162991"/>
                    <a:pt x="292100" y="161239"/>
                    <a:pt x="294437" y="161239"/>
                  </a:cubicBezTo>
                  <a:cubicBezTo>
                    <a:pt x="299111" y="160070"/>
                    <a:pt x="302616" y="157734"/>
                    <a:pt x="304953" y="154228"/>
                  </a:cubicBezTo>
                  <a:cubicBezTo>
                    <a:pt x="307290" y="150723"/>
                    <a:pt x="309626" y="148386"/>
                    <a:pt x="311963" y="147218"/>
                  </a:cubicBezTo>
                  <a:cubicBezTo>
                    <a:pt x="317805" y="141376"/>
                    <a:pt x="321310" y="138455"/>
                    <a:pt x="322479" y="138455"/>
                  </a:cubicBezTo>
                  <a:cubicBezTo>
                    <a:pt x="337668" y="127939"/>
                    <a:pt x="347599" y="122097"/>
                    <a:pt x="352273" y="120929"/>
                  </a:cubicBezTo>
                  <a:cubicBezTo>
                    <a:pt x="373304" y="106908"/>
                    <a:pt x="393751" y="95224"/>
                    <a:pt x="413614" y="85877"/>
                  </a:cubicBezTo>
                  <a:lnTo>
                    <a:pt x="476708" y="54330"/>
                  </a:lnTo>
                  <a:lnTo>
                    <a:pt x="525780" y="33299"/>
                  </a:lnTo>
                  <a:cubicBezTo>
                    <a:pt x="537464" y="28625"/>
                    <a:pt x="548272" y="24244"/>
                    <a:pt x="558203" y="20155"/>
                  </a:cubicBezTo>
                  <a:cubicBezTo>
                    <a:pt x="568135" y="16065"/>
                    <a:pt x="577774" y="12268"/>
                    <a:pt x="587121" y="8763"/>
                  </a:cubicBezTo>
                  <a:cubicBezTo>
                    <a:pt x="598805" y="4089"/>
                    <a:pt x="607568" y="1752"/>
                    <a:pt x="613410" y="1752"/>
                  </a:cubicBezTo>
                  <a:cubicBezTo>
                    <a:pt x="620421" y="584"/>
                    <a:pt x="631520" y="0"/>
                    <a:pt x="6467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grpSp>
          <p:nvGrpSpPr>
            <p:cNvPr id="40" name="Group 6838">
              <a:extLst>
                <a:ext uri="{FF2B5EF4-FFF2-40B4-BE49-F238E27FC236}">
                  <a16:creationId xmlns="" xmlns:a16="http://schemas.microsoft.com/office/drawing/2014/main" id="{74BE8BEC-D586-4F7E-A276-FA34861E93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4035" y="781371"/>
              <a:ext cx="4046444" cy="4206066"/>
              <a:chOff x="1800" y="1598"/>
              <a:chExt cx="1014" cy="1054"/>
            </a:xfrm>
            <a:solidFill>
              <a:schemeClr val="tx1"/>
            </a:solidFill>
          </p:grpSpPr>
          <p:sp>
            <p:nvSpPr>
              <p:cNvPr id="41" name="Freeform 6638">
                <a:extLst>
                  <a:ext uri="{FF2B5EF4-FFF2-40B4-BE49-F238E27FC236}">
                    <a16:creationId xmlns="" xmlns:a16="http://schemas.microsoft.com/office/drawing/2014/main" id="{6FD58A2A-FE1A-471E-974A-05D0CA9EF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" y="1720"/>
                <a:ext cx="9" cy="4"/>
              </a:xfrm>
              <a:custGeom>
                <a:avLst/>
                <a:gdLst>
                  <a:gd name="T0" fmla="*/ 10 w 16"/>
                  <a:gd name="T1" fmla="*/ 2 h 7"/>
                  <a:gd name="T2" fmla="*/ 4 w 16"/>
                  <a:gd name="T3" fmla="*/ 3 h 7"/>
                  <a:gd name="T4" fmla="*/ 10 w 16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10" y="2"/>
                    </a:moveTo>
                    <a:cubicBezTo>
                      <a:pt x="15" y="4"/>
                      <a:pt x="16" y="7"/>
                      <a:pt x="4" y="3"/>
                    </a:cubicBezTo>
                    <a:cubicBezTo>
                      <a:pt x="0" y="0"/>
                      <a:pt x="12" y="4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639">
                <a:extLst>
                  <a:ext uri="{FF2B5EF4-FFF2-40B4-BE49-F238E27FC236}">
                    <a16:creationId xmlns="" xmlns:a16="http://schemas.microsoft.com/office/drawing/2014/main" id="{0D83EE02-25AF-4D24-A8B2-3F0ED983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2" y="2506"/>
                <a:ext cx="12" cy="6"/>
              </a:xfrm>
              <a:custGeom>
                <a:avLst/>
                <a:gdLst>
                  <a:gd name="T0" fmla="*/ 15 w 22"/>
                  <a:gd name="T1" fmla="*/ 5 h 10"/>
                  <a:gd name="T2" fmla="*/ 3 w 22"/>
                  <a:gd name="T3" fmla="*/ 10 h 10"/>
                  <a:gd name="T4" fmla="*/ 3 w 22"/>
                  <a:gd name="T5" fmla="*/ 7 h 10"/>
                  <a:gd name="T6" fmla="*/ 19 w 22"/>
                  <a:gd name="T7" fmla="*/ 0 h 10"/>
                  <a:gd name="T8" fmla="*/ 15 w 2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5" y="5"/>
                    </a:moveTo>
                    <a:cubicBezTo>
                      <a:pt x="12" y="6"/>
                      <a:pt x="8" y="8"/>
                      <a:pt x="3" y="10"/>
                    </a:cubicBezTo>
                    <a:cubicBezTo>
                      <a:pt x="0" y="10"/>
                      <a:pt x="5" y="8"/>
                      <a:pt x="3" y="7"/>
                    </a:cubicBezTo>
                    <a:cubicBezTo>
                      <a:pt x="11" y="3"/>
                      <a:pt x="13" y="3"/>
                      <a:pt x="19" y="0"/>
                    </a:cubicBezTo>
                    <a:cubicBezTo>
                      <a:pt x="22" y="0"/>
                      <a:pt x="12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640">
                <a:extLst>
                  <a:ext uri="{FF2B5EF4-FFF2-40B4-BE49-F238E27FC236}">
                    <a16:creationId xmlns="" xmlns:a16="http://schemas.microsoft.com/office/drawing/2014/main" id="{8528B52A-3D6F-4827-B028-4268FE7E2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9" y="2516"/>
                <a:ext cx="16" cy="5"/>
              </a:xfrm>
              <a:custGeom>
                <a:avLst/>
                <a:gdLst>
                  <a:gd name="T0" fmla="*/ 12 w 28"/>
                  <a:gd name="T1" fmla="*/ 6 h 10"/>
                  <a:gd name="T2" fmla="*/ 5 w 28"/>
                  <a:gd name="T3" fmla="*/ 0 h 10"/>
                  <a:gd name="T4" fmla="*/ 21 w 28"/>
                  <a:gd name="T5" fmla="*/ 5 h 10"/>
                  <a:gd name="T6" fmla="*/ 27 w 28"/>
                  <a:gd name="T7" fmla="*/ 10 h 10"/>
                  <a:gd name="T8" fmla="*/ 12 w 2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12" y="6"/>
                    </a:moveTo>
                    <a:cubicBezTo>
                      <a:pt x="0" y="0"/>
                      <a:pt x="11" y="4"/>
                      <a:pt x="5" y="0"/>
                    </a:cubicBezTo>
                    <a:cubicBezTo>
                      <a:pt x="13" y="3"/>
                      <a:pt x="25" y="9"/>
                      <a:pt x="21" y="5"/>
                    </a:cubicBezTo>
                    <a:cubicBezTo>
                      <a:pt x="26" y="7"/>
                      <a:pt x="28" y="9"/>
                      <a:pt x="27" y="10"/>
                    </a:cubicBezTo>
                    <a:cubicBezTo>
                      <a:pt x="13" y="3"/>
                      <a:pt x="11" y="4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6641">
                <a:extLst>
                  <a:ext uri="{FF2B5EF4-FFF2-40B4-BE49-F238E27FC236}">
                    <a16:creationId xmlns="" xmlns:a16="http://schemas.microsoft.com/office/drawing/2014/main" id="{7DF3E985-7B10-4A48-AEAC-B1C749250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" y="1830"/>
                <a:ext cx="10" cy="10"/>
              </a:xfrm>
              <a:custGeom>
                <a:avLst/>
                <a:gdLst>
                  <a:gd name="T0" fmla="*/ 7 w 17"/>
                  <a:gd name="T1" fmla="*/ 5 h 18"/>
                  <a:gd name="T2" fmla="*/ 17 w 17"/>
                  <a:gd name="T3" fmla="*/ 18 h 18"/>
                  <a:gd name="T4" fmla="*/ 0 w 17"/>
                  <a:gd name="T5" fmla="*/ 2 h 18"/>
                  <a:gd name="T6" fmla="*/ 7 w 17"/>
                  <a:gd name="T7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8">
                    <a:moveTo>
                      <a:pt x="7" y="5"/>
                    </a:moveTo>
                    <a:cubicBezTo>
                      <a:pt x="11" y="10"/>
                      <a:pt x="15" y="15"/>
                      <a:pt x="17" y="18"/>
                    </a:cubicBezTo>
                    <a:cubicBezTo>
                      <a:pt x="13" y="15"/>
                      <a:pt x="6" y="7"/>
                      <a:pt x="0" y="2"/>
                    </a:cubicBezTo>
                    <a:cubicBezTo>
                      <a:pt x="0" y="0"/>
                      <a:pt x="7" y="7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642">
                <a:extLst>
                  <a:ext uri="{FF2B5EF4-FFF2-40B4-BE49-F238E27FC236}">
                    <a16:creationId xmlns="" xmlns:a16="http://schemas.microsoft.com/office/drawing/2014/main" id="{0F7148B6-1998-4BC4-846F-25BEC814F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2557"/>
                <a:ext cx="10" cy="3"/>
              </a:xfrm>
              <a:custGeom>
                <a:avLst/>
                <a:gdLst>
                  <a:gd name="T0" fmla="*/ 13 w 19"/>
                  <a:gd name="T1" fmla="*/ 4 h 5"/>
                  <a:gd name="T2" fmla="*/ 1 w 19"/>
                  <a:gd name="T3" fmla="*/ 1 h 5"/>
                  <a:gd name="T4" fmla="*/ 15 w 19"/>
                  <a:gd name="T5" fmla="*/ 3 h 5"/>
                  <a:gd name="T6" fmla="*/ 13 w 19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3" y="4"/>
                    </a:moveTo>
                    <a:cubicBezTo>
                      <a:pt x="0" y="5"/>
                      <a:pt x="8" y="1"/>
                      <a:pt x="1" y="1"/>
                    </a:cubicBezTo>
                    <a:cubicBezTo>
                      <a:pt x="19" y="0"/>
                      <a:pt x="0" y="3"/>
                      <a:pt x="15" y="3"/>
                    </a:cubicBezTo>
                    <a:cubicBezTo>
                      <a:pt x="14" y="3"/>
                      <a:pt x="12" y="4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643">
                <a:extLst>
                  <a:ext uri="{FF2B5EF4-FFF2-40B4-BE49-F238E27FC236}">
                    <a16:creationId xmlns="" xmlns:a16="http://schemas.microsoft.com/office/drawing/2014/main" id="{1E3308B0-C547-4F2C-AF6D-B7BCC27D6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" y="2556"/>
                <a:ext cx="33" cy="4"/>
              </a:xfrm>
              <a:custGeom>
                <a:avLst/>
                <a:gdLst>
                  <a:gd name="T0" fmla="*/ 55 w 58"/>
                  <a:gd name="T1" fmla="*/ 7 h 7"/>
                  <a:gd name="T2" fmla="*/ 28 w 58"/>
                  <a:gd name="T3" fmla="*/ 4 h 7"/>
                  <a:gd name="T4" fmla="*/ 0 w 58"/>
                  <a:gd name="T5" fmla="*/ 1 h 7"/>
                  <a:gd name="T6" fmla="*/ 21 w 58"/>
                  <a:gd name="T7" fmla="*/ 2 h 7"/>
                  <a:gd name="T8" fmla="*/ 29 w 58"/>
                  <a:gd name="T9" fmla="*/ 0 h 7"/>
                  <a:gd name="T10" fmla="*/ 42 w 58"/>
                  <a:gd name="T11" fmla="*/ 1 h 7"/>
                  <a:gd name="T12" fmla="*/ 30 w 58"/>
                  <a:gd name="T13" fmla="*/ 2 h 7"/>
                  <a:gd name="T14" fmla="*/ 46 w 58"/>
                  <a:gd name="T15" fmla="*/ 3 h 7"/>
                  <a:gd name="T16" fmla="*/ 39 w 58"/>
                  <a:gd name="T17" fmla="*/ 3 h 7"/>
                  <a:gd name="T18" fmla="*/ 27 w 58"/>
                  <a:gd name="T19" fmla="*/ 3 h 7"/>
                  <a:gd name="T20" fmla="*/ 45 w 58"/>
                  <a:gd name="T21" fmla="*/ 5 h 7"/>
                  <a:gd name="T22" fmla="*/ 55 w 58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7">
                    <a:moveTo>
                      <a:pt x="55" y="7"/>
                    </a:moveTo>
                    <a:cubicBezTo>
                      <a:pt x="44" y="6"/>
                      <a:pt x="36" y="5"/>
                      <a:pt x="28" y="4"/>
                    </a:cubicBezTo>
                    <a:cubicBezTo>
                      <a:pt x="20" y="3"/>
                      <a:pt x="11" y="2"/>
                      <a:pt x="0" y="1"/>
                    </a:cubicBezTo>
                    <a:cubicBezTo>
                      <a:pt x="5" y="1"/>
                      <a:pt x="14" y="2"/>
                      <a:pt x="21" y="2"/>
                    </a:cubicBezTo>
                    <a:cubicBezTo>
                      <a:pt x="27" y="2"/>
                      <a:pt x="32" y="2"/>
                      <a:pt x="29" y="0"/>
                    </a:cubicBezTo>
                    <a:cubicBezTo>
                      <a:pt x="33" y="0"/>
                      <a:pt x="38" y="0"/>
                      <a:pt x="42" y="1"/>
                    </a:cubicBezTo>
                    <a:cubicBezTo>
                      <a:pt x="44" y="2"/>
                      <a:pt x="29" y="0"/>
                      <a:pt x="30" y="2"/>
                    </a:cubicBezTo>
                    <a:cubicBezTo>
                      <a:pt x="33" y="4"/>
                      <a:pt x="40" y="2"/>
                      <a:pt x="46" y="3"/>
                    </a:cubicBezTo>
                    <a:cubicBezTo>
                      <a:pt x="48" y="4"/>
                      <a:pt x="44" y="4"/>
                      <a:pt x="39" y="3"/>
                    </a:cubicBezTo>
                    <a:cubicBezTo>
                      <a:pt x="34" y="3"/>
                      <a:pt x="28" y="3"/>
                      <a:pt x="27" y="3"/>
                    </a:cubicBezTo>
                    <a:cubicBezTo>
                      <a:pt x="30" y="4"/>
                      <a:pt x="39" y="4"/>
                      <a:pt x="45" y="5"/>
                    </a:cubicBezTo>
                    <a:cubicBezTo>
                      <a:pt x="52" y="5"/>
                      <a:pt x="58" y="5"/>
                      <a:pt x="5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6644">
                <a:extLst>
                  <a:ext uri="{FF2B5EF4-FFF2-40B4-BE49-F238E27FC236}">
                    <a16:creationId xmlns="" xmlns:a16="http://schemas.microsoft.com/office/drawing/2014/main" id="{93D04BEB-8D09-4D0A-A66B-2F8E211B6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556"/>
                <a:ext cx="13" cy="2"/>
              </a:xfrm>
              <a:custGeom>
                <a:avLst/>
                <a:gdLst>
                  <a:gd name="T0" fmla="*/ 23 w 23"/>
                  <a:gd name="T1" fmla="*/ 0 h 3"/>
                  <a:gd name="T2" fmla="*/ 0 w 23"/>
                  <a:gd name="T3" fmla="*/ 3 h 3"/>
                  <a:gd name="T4" fmla="*/ 23 w 2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3">
                    <a:moveTo>
                      <a:pt x="23" y="0"/>
                    </a:moveTo>
                    <a:cubicBezTo>
                      <a:pt x="16" y="2"/>
                      <a:pt x="11" y="1"/>
                      <a:pt x="0" y="3"/>
                    </a:cubicBezTo>
                    <a:cubicBezTo>
                      <a:pt x="2" y="1"/>
                      <a:pt x="16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645">
                <a:extLst>
                  <a:ext uri="{FF2B5EF4-FFF2-40B4-BE49-F238E27FC236}">
                    <a16:creationId xmlns="" xmlns:a16="http://schemas.microsoft.com/office/drawing/2014/main" id="{5F93FF6B-CC1F-4B7D-AC88-6D7FEE3F26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1" y="2488"/>
                <a:ext cx="11" cy="8"/>
              </a:xfrm>
              <a:custGeom>
                <a:avLst/>
                <a:gdLst>
                  <a:gd name="T0" fmla="*/ 18 w 19"/>
                  <a:gd name="T1" fmla="*/ 14 h 14"/>
                  <a:gd name="T2" fmla="*/ 0 w 19"/>
                  <a:gd name="T3" fmla="*/ 1 h 14"/>
                  <a:gd name="T4" fmla="*/ 18 w 19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4">
                    <a:moveTo>
                      <a:pt x="18" y="14"/>
                    </a:moveTo>
                    <a:cubicBezTo>
                      <a:pt x="10" y="8"/>
                      <a:pt x="7" y="5"/>
                      <a:pt x="0" y="1"/>
                    </a:cubicBezTo>
                    <a:cubicBezTo>
                      <a:pt x="4" y="0"/>
                      <a:pt x="19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6646">
                <a:extLst>
                  <a:ext uri="{FF2B5EF4-FFF2-40B4-BE49-F238E27FC236}">
                    <a16:creationId xmlns="" xmlns:a16="http://schemas.microsoft.com/office/drawing/2014/main" id="{FC2621B5-109F-4EFE-878F-D4461CF13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7" y="2548"/>
                <a:ext cx="17" cy="5"/>
              </a:xfrm>
              <a:custGeom>
                <a:avLst/>
                <a:gdLst>
                  <a:gd name="T0" fmla="*/ 0 w 30"/>
                  <a:gd name="T1" fmla="*/ 4 h 8"/>
                  <a:gd name="T2" fmla="*/ 2 w 30"/>
                  <a:gd name="T3" fmla="*/ 0 h 8"/>
                  <a:gd name="T4" fmla="*/ 29 w 30"/>
                  <a:gd name="T5" fmla="*/ 5 h 8"/>
                  <a:gd name="T6" fmla="*/ 9 w 30"/>
                  <a:gd name="T7" fmla="*/ 3 h 8"/>
                  <a:gd name="T8" fmla="*/ 30 w 30"/>
                  <a:gd name="T9" fmla="*/ 8 h 8"/>
                  <a:gd name="T10" fmla="*/ 16 w 30"/>
                  <a:gd name="T11" fmla="*/ 7 h 8"/>
                  <a:gd name="T12" fmla="*/ 0 w 30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">
                    <a:moveTo>
                      <a:pt x="0" y="4"/>
                    </a:moveTo>
                    <a:cubicBezTo>
                      <a:pt x="4" y="3"/>
                      <a:pt x="1" y="2"/>
                      <a:pt x="2" y="0"/>
                    </a:cubicBezTo>
                    <a:cubicBezTo>
                      <a:pt x="7" y="2"/>
                      <a:pt x="23" y="4"/>
                      <a:pt x="29" y="5"/>
                    </a:cubicBezTo>
                    <a:cubicBezTo>
                      <a:pt x="28" y="7"/>
                      <a:pt x="16" y="3"/>
                      <a:pt x="9" y="3"/>
                    </a:cubicBezTo>
                    <a:cubicBezTo>
                      <a:pt x="10" y="5"/>
                      <a:pt x="25" y="7"/>
                      <a:pt x="30" y="8"/>
                    </a:cubicBezTo>
                    <a:cubicBezTo>
                      <a:pt x="21" y="6"/>
                      <a:pt x="18" y="7"/>
                      <a:pt x="16" y="7"/>
                    </a:cubicBezTo>
                    <a:cubicBezTo>
                      <a:pt x="13" y="7"/>
                      <a:pt x="10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647">
                <a:extLst>
                  <a:ext uri="{FF2B5EF4-FFF2-40B4-BE49-F238E27FC236}">
                    <a16:creationId xmlns="" xmlns:a16="http://schemas.microsoft.com/office/drawing/2014/main" id="{8811D591-9687-4468-9C79-631C83402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3" y="2380"/>
                <a:ext cx="6" cy="8"/>
              </a:xfrm>
              <a:custGeom>
                <a:avLst/>
                <a:gdLst>
                  <a:gd name="T0" fmla="*/ 0 w 11"/>
                  <a:gd name="T1" fmla="*/ 13 h 14"/>
                  <a:gd name="T2" fmla="*/ 10 w 11"/>
                  <a:gd name="T3" fmla="*/ 0 h 14"/>
                  <a:gd name="T4" fmla="*/ 5 w 11"/>
                  <a:gd name="T5" fmla="*/ 8 h 14"/>
                  <a:gd name="T6" fmla="*/ 0 w 11"/>
                  <a:gd name="T7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4">
                    <a:moveTo>
                      <a:pt x="0" y="13"/>
                    </a:moveTo>
                    <a:cubicBezTo>
                      <a:pt x="2" y="7"/>
                      <a:pt x="6" y="5"/>
                      <a:pt x="10" y="0"/>
                    </a:cubicBezTo>
                    <a:cubicBezTo>
                      <a:pt x="11" y="0"/>
                      <a:pt x="8" y="4"/>
                      <a:pt x="5" y="8"/>
                    </a:cubicBezTo>
                    <a:cubicBezTo>
                      <a:pt x="3" y="11"/>
                      <a:pt x="0" y="14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6648">
                <a:extLst>
                  <a:ext uri="{FF2B5EF4-FFF2-40B4-BE49-F238E27FC236}">
                    <a16:creationId xmlns="" xmlns:a16="http://schemas.microsoft.com/office/drawing/2014/main" id="{64F8E2B8-B4FD-417D-B32A-7C9988304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2497"/>
                <a:ext cx="7" cy="5"/>
              </a:xfrm>
              <a:custGeom>
                <a:avLst/>
                <a:gdLst>
                  <a:gd name="T0" fmla="*/ 12 w 12"/>
                  <a:gd name="T1" fmla="*/ 9 h 9"/>
                  <a:gd name="T2" fmla="*/ 0 w 12"/>
                  <a:gd name="T3" fmla="*/ 2 h 9"/>
                  <a:gd name="T4" fmla="*/ 9 w 12"/>
                  <a:gd name="T5" fmla="*/ 4 h 9"/>
                  <a:gd name="T6" fmla="*/ 12 w 1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cubicBezTo>
                      <a:pt x="4" y="5"/>
                      <a:pt x="6" y="5"/>
                      <a:pt x="0" y="2"/>
                    </a:cubicBezTo>
                    <a:cubicBezTo>
                      <a:pt x="2" y="1"/>
                      <a:pt x="1" y="0"/>
                      <a:pt x="9" y="4"/>
                    </a:cubicBezTo>
                    <a:cubicBezTo>
                      <a:pt x="7" y="5"/>
                      <a:pt x="12" y="8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6649">
                <a:extLst>
                  <a:ext uri="{FF2B5EF4-FFF2-40B4-BE49-F238E27FC236}">
                    <a16:creationId xmlns="" xmlns:a16="http://schemas.microsoft.com/office/drawing/2014/main" id="{0F022FCB-4F9D-46E1-83F8-CCA05B5E2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928"/>
                <a:ext cx="14" cy="28"/>
              </a:xfrm>
              <a:custGeom>
                <a:avLst/>
                <a:gdLst>
                  <a:gd name="T0" fmla="*/ 5 w 25"/>
                  <a:gd name="T1" fmla="*/ 5 h 50"/>
                  <a:gd name="T2" fmla="*/ 16 w 25"/>
                  <a:gd name="T3" fmla="*/ 28 h 50"/>
                  <a:gd name="T4" fmla="*/ 25 w 25"/>
                  <a:gd name="T5" fmla="*/ 50 h 50"/>
                  <a:gd name="T6" fmla="*/ 15 w 25"/>
                  <a:gd name="T7" fmla="*/ 29 h 50"/>
                  <a:gd name="T8" fmla="*/ 3 w 25"/>
                  <a:gd name="T9" fmla="*/ 7 h 50"/>
                  <a:gd name="T10" fmla="*/ 5 w 25"/>
                  <a:gd name="T11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50">
                    <a:moveTo>
                      <a:pt x="5" y="5"/>
                    </a:moveTo>
                    <a:cubicBezTo>
                      <a:pt x="10" y="15"/>
                      <a:pt x="13" y="21"/>
                      <a:pt x="16" y="28"/>
                    </a:cubicBezTo>
                    <a:cubicBezTo>
                      <a:pt x="18" y="34"/>
                      <a:pt x="21" y="40"/>
                      <a:pt x="25" y="50"/>
                    </a:cubicBezTo>
                    <a:cubicBezTo>
                      <a:pt x="23" y="47"/>
                      <a:pt x="19" y="38"/>
                      <a:pt x="15" y="29"/>
                    </a:cubicBezTo>
                    <a:cubicBezTo>
                      <a:pt x="11" y="20"/>
                      <a:pt x="7" y="11"/>
                      <a:pt x="3" y="7"/>
                    </a:cubicBezTo>
                    <a:cubicBezTo>
                      <a:pt x="0" y="0"/>
                      <a:pt x="4" y="3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6650">
                <a:extLst>
                  <a:ext uri="{FF2B5EF4-FFF2-40B4-BE49-F238E27FC236}">
                    <a16:creationId xmlns="" xmlns:a16="http://schemas.microsoft.com/office/drawing/2014/main" id="{8F84C2DC-6A5F-4DD5-9518-B2F8435F8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" y="1736"/>
                <a:ext cx="48" cy="23"/>
              </a:xfrm>
              <a:custGeom>
                <a:avLst/>
                <a:gdLst>
                  <a:gd name="T0" fmla="*/ 52 w 85"/>
                  <a:gd name="T1" fmla="*/ 22 h 40"/>
                  <a:gd name="T2" fmla="*/ 67 w 85"/>
                  <a:gd name="T3" fmla="*/ 28 h 40"/>
                  <a:gd name="T4" fmla="*/ 81 w 85"/>
                  <a:gd name="T5" fmla="*/ 36 h 40"/>
                  <a:gd name="T6" fmla="*/ 65 w 85"/>
                  <a:gd name="T7" fmla="*/ 31 h 40"/>
                  <a:gd name="T8" fmla="*/ 68 w 85"/>
                  <a:gd name="T9" fmla="*/ 31 h 40"/>
                  <a:gd name="T10" fmla="*/ 32 w 85"/>
                  <a:gd name="T11" fmla="*/ 14 h 40"/>
                  <a:gd name="T12" fmla="*/ 5 w 85"/>
                  <a:gd name="T13" fmla="*/ 3 h 40"/>
                  <a:gd name="T14" fmla="*/ 0 w 85"/>
                  <a:gd name="T15" fmla="*/ 0 h 40"/>
                  <a:gd name="T16" fmla="*/ 26 w 85"/>
                  <a:gd name="T17" fmla="*/ 10 h 40"/>
                  <a:gd name="T18" fmla="*/ 52 w 85"/>
                  <a:gd name="T1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40">
                    <a:moveTo>
                      <a:pt x="52" y="22"/>
                    </a:moveTo>
                    <a:cubicBezTo>
                      <a:pt x="54" y="22"/>
                      <a:pt x="60" y="25"/>
                      <a:pt x="67" y="28"/>
                    </a:cubicBezTo>
                    <a:cubicBezTo>
                      <a:pt x="74" y="32"/>
                      <a:pt x="80" y="35"/>
                      <a:pt x="81" y="36"/>
                    </a:cubicBezTo>
                    <a:cubicBezTo>
                      <a:pt x="85" y="40"/>
                      <a:pt x="73" y="33"/>
                      <a:pt x="65" y="31"/>
                    </a:cubicBezTo>
                    <a:cubicBezTo>
                      <a:pt x="66" y="31"/>
                      <a:pt x="68" y="32"/>
                      <a:pt x="68" y="3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22" y="9"/>
                      <a:pt x="14" y="5"/>
                      <a:pt x="5" y="3"/>
                    </a:cubicBezTo>
                    <a:cubicBezTo>
                      <a:pt x="4" y="2"/>
                      <a:pt x="3" y="1"/>
                      <a:pt x="0" y="0"/>
                    </a:cubicBezTo>
                    <a:cubicBezTo>
                      <a:pt x="2" y="0"/>
                      <a:pt x="14" y="5"/>
                      <a:pt x="26" y="10"/>
                    </a:cubicBezTo>
                    <a:cubicBezTo>
                      <a:pt x="38" y="15"/>
                      <a:pt x="50" y="21"/>
                      <a:pt x="5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6651">
                <a:extLst>
                  <a:ext uri="{FF2B5EF4-FFF2-40B4-BE49-F238E27FC236}">
                    <a16:creationId xmlns="" xmlns:a16="http://schemas.microsoft.com/office/drawing/2014/main" id="{0ACB3314-DF12-4BB9-9DFB-494EB8675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2443"/>
                <a:ext cx="9" cy="8"/>
              </a:xfrm>
              <a:custGeom>
                <a:avLst/>
                <a:gdLst>
                  <a:gd name="T0" fmla="*/ 16 w 16"/>
                  <a:gd name="T1" fmla="*/ 15 h 15"/>
                  <a:gd name="T2" fmla="*/ 0 w 16"/>
                  <a:gd name="T3" fmla="*/ 2 h 15"/>
                  <a:gd name="T4" fmla="*/ 11 w 16"/>
                  <a:gd name="T5" fmla="*/ 9 h 15"/>
                  <a:gd name="T6" fmla="*/ 16 w 16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6" y="15"/>
                    </a:moveTo>
                    <a:cubicBezTo>
                      <a:pt x="11" y="12"/>
                      <a:pt x="7" y="7"/>
                      <a:pt x="0" y="2"/>
                    </a:cubicBezTo>
                    <a:cubicBezTo>
                      <a:pt x="0" y="0"/>
                      <a:pt x="6" y="5"/>
                      <a:pt x="11" y="9"/>
                    </a:cubicBezTo>
                    <a:cubicBezTo>
                      <a:pt x="10" y="10"/>
                      <a:pt x="13" y="12"/>
                      <a:pt x="1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652">
                <a:extLst>
                  <a:ext uri="{FF2B5EF4-FFF2-40B4-BE49-F238E27FC236}">
                    <a16:creationId xmlns="" xmlns:a16="http://schemas.microsoft.com/office/drawing/2014/main" id="{10812FAD-0459-4FF5-A0D7-520F77C7F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3" y="1710"/>
                <a:ext cx="30" cy="3"/>
              </a:xfrm>
              <a:custGeom>
                <a:avLst/>
                <a:gdLst>
                  <a:gd name="T0" fmla="*/ 52 w 52"/>
                  <a:gd name="T1" fmla="*/ 4 h 6"/>
                  <a:gd name="T2" fmla="*/ 52 w 52"/>
                  <a:gd name="T3" fmla="*/ 6 h 6"/>
                  <a:gd name="T4" fmla="*/ 47 w 52"/>
                  <a:gd name="T5" fmla="*/ 6 h 6"/>
                  <a:gd name="T6" fmla="*/ 21 w 52"/>
                  <a:gd name="T7" fmla="*/ 3 h 6"/>
                  <a:gd name="T8" fmla="*/ 0 w 52"/>
                  <a:gd name="T9" fmla="*/ 2 h 6"/>
                  <a:gd name="T10" fmla="*/ 20 w 52"/>
                  <a:gd name="T11" fmla="*/ 1 h 6"/>
                  <a:gd name="T12" fmla="*/ 52 w 5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">
                    <a:moveTo>
                      <a:pt x="52" y="4"/>
                    </a:moveTo>
                    <a:cubicBezTo>
                      <a:pt x="52" y="6"/>
                      <a:pt x="52" y="6"/>
                      <a:pt x="52" y="6"/>
                    </a:cubicBezTo>
                    <a:cubicBezTo>
                      <a:pt x="48" y="5"/>
                      <a:pt x="46" y="5"/>
                      <a:pt x="47" y="6"/>
                    </a:cubicBezTo>
                    <a:cubicBezTo>
                      <a:pt x="39" y="4"/>
                      <a:pt x="30" y="3"/>
                      <a:pt x="21" y="3"/>
                    </a:cubicBezTo>
                    <a:cubicBezTo>
                      <a:pt x="12" y="2"/>
                      <a:pt x="4" y="2"/>
                      <a:pt x="0" y="2"/>
                    </a:cubicBezTo>
                    <a:cubicBezTo>
                      <a:pt x="0" y="0"/>
                      <a:pt x="9" y="0"/>
                      <a:pt x="20" y="1"/>
                    </a:cubicBezTo>
                    <a:cubicBezTo>
                      <a:pt x="31" y="2"/>
                      <a:pt x="43" y="4"/>
                      <a:pt x="5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653">
                <a:extLst>
                  <a:ext uri="{FF2B5EF4-FFF2-40B4-BE49-F238E27FC236}">
                    <a16:creationId xmlns="" xmlns:a16="http://schemas.microsoft.com/office/drawing/2014/main" id="{64295AA6-85AA-450F-9FCE-EB0DDAD40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1845"/>
                <a:ext cx="10" cy="11"/>
              </a:xfrm>
              <a:custGeom>
                <a:avLst/>
                <a:gdLst>
                  <a:gd name="T0" fmla="*/ 4 w 17"/>
                  <a:gd name="T1" fmla="*/ 3 h 20"/>
                  <a:gd name="T2" fmla="*/ 10 w 17"/>
                  <a:gd name="T3" fmla="*/ 11 h 20"/>
                  <a:gd name="T4" fmla="*/ 7 w 17"/>
                  <a:gd name="T5" fmla="*/ 10 h 20"/>
                  <a:gd name="T6" fmla="*/ 0 w 17"/>
                  <a:gd name="T7" fmla="*/ 0 h 20"/>
                  <a:gd name="T8" fmla="*/ 4 w 17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4" y="3"/>
                    </a:moveTo>
                    <a:cubicBezTo>
                      <a:pt x="7" y="6"/>
                      <a:pt x="8" y="11"/>
                      <a:pt x="10" y="11"/>
                    </a:cubicBezTo>
                    <a:cubicBezTo>
                      <a:pt x="17" y="20"/>
                      <a:pt x="5" y="6"/>
                      <a:pt x="7" y="10"/>
                    </a:cubicBezTo>
                    <a:cubicBezTo>
                      <a:pt x="3" y="6"/>
                      <a:pt x="5" y="6"/>
                      <a:pt x="0" y="0"/>
                    </a:cubicBezTo>
                    <a:cubicBezTo>
                      <a:pt x="1" y="0"/>
                      <a:pt x="4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654">
                <a:extLst>
                  <a:ext uri="{FF2B5EF4-FFF2-40B4-BE49-F238E27FC236}">
                    <a16:creationId xmlns="" xmlns:a16="http://schemas.microsoft.com/office/drawing/2014/main" id="{C8FFCADB-36C2-4021-ADDE-963454F5A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5" y="2500"/>
                <a:ext cx="18" cy="9"/>
              </a:xfrm>
              <a:custGeom>
                <a:avLst/>
                <a:gdLst>
                  <a:gd name="T0" fmla="*/ 31 w 31"/>
                  <a:gd name="T1" fmla="*/ 0 h 17"/>
                  <a:gd name="T2" fmla="*/ 18 w 31"/>
                  <a:gd name="T3" fmla="*/ 8 h 17"/>
                  <a:gd name="T4" fmla="*/ 0 w 31"/>
                  <a:gd name="T5" fmla="*/ 17 h 17"/>
                  <a:gd name="T6" fmla="*/ 13 w 31"/>
                  <a:gd name="T7" fmla="*/ 9 h 17"/>
                  <a:gd name="T8" fmla="*/ 31 w 3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0"/>
                    </a:moveTo>
                    <a:cubicBezTo>
                      <a:pt x="29" y="2"/>
                      <a:pt x="24" y="5"/>
                      <a:pt x="18" y="8"/>
                    </a:cubicBezTo>
                    <a:cubicBezTo>
                      <a:pt x="11" y="11"/>
                      <a:pt x="5" y="15"/>
                      <a:pt x="0" y="17"/>
                    </a:cubicBezTo>
                    <a:cubicBezTo>
                      <a:pt x="0" y="16"/>
                      <a:pt x="6" y="12"/>
                      <a:pt x="13" y="9"/>
                    </a:cubicBezTo>
                    <a:cubicBezTo>
                      <a:pt x="19" y="6"/>
                      <a:pt x="27" y="2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655">
                <a:extLst>
                  <a:ext uri="{FF2B5EF4-FFF2-40B4-BE49-F238E27FC236}">
                    <a16:creationId xmlns="" xmlns:a16="http://schemas.microsoft.com/office/drawing/2014/main" id="{A871A47A-B9F8-4A33-8A94-463158AEE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2530"/>
                <a:ext cx="11" cy="4"/>
              </a:xfrm>
              <a:custGeom>
                <a:avLst/>
                <a:gdLst>
                  <a:gd name="T0" fmla="*/ 18 w 20"/>
                  <a:gd name="T1" fmla="*/ 2 h 7"/>
                  <a:gd name="T2" fmla="*/ 3 w 20"/>
                  <a:gd name="T3" fmla="*/ 7 h 7"/>
                  <a:gd name="T4" fmla="*/ 10 w 20"/>
                  <a:gd name="T5" fmla="*/ 3 h 7"/>
                  <a:gd name="T6" fmla="*/ 18 w 20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2"/>
                    </a:moveTo>
                    <a:cubicBezTo>
                      <a:pt x="13" y="3"/>
                      <a:pt x="8" y="5"/>
                      <a:pt x="3" y="7"/>
                    </a:cubicBezTo>
                    <a:cubicBezTo>
                      <a:pt x="0" y="7"/>
                      <a:pt x="5" y="5"/>
                      <a:pt x="10" y="3"/>
                    </a:cubicBezTo>
                    <a:cubicBezTo>
                      <a:pt x="15" y="2"/>
                      <a:pt x="20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656">
                <a:extLst>
                  <a:ext uri="{FF2B5EF4-FFF2-40B4-BE49-F238E27FC236}">
                    <a16:creationId xmlns="" xmlns:a16="http://schemas.microsoft.com/office/drawing/2014/main" id="{724E8197-F591-48B7-9D23-2A27CCADA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3" y="1710"/>
                <a:ext cx="20" cy="0"/>
              </a:xfrm>
              <a:custGeom>
                <a:avLst/>
                <a:gdLst>
                  <a:gd name="T0" fmla="*/ 35 w 35"/>
                  <a:gd name="T1" fmla="*/ 1 h 1"/>
                  <a:gd name="T2" fmla="*/ 19 w 35"/>
                  <a:gd name="T3" fmla="*/ 1 h 1"/>
                  <a:gd name="T4" fmla="*/ 0 w 35"/>
                  <a:gd name="T5" fmla="*/ 1 h 1"/>
                  <a:gd name="T6" fmla="*/ 16 w 35"/>
                  <a:gd name="T7" fmla="*/ 0 h 1"/>
                  <a:gd name="T8" fmla="*/ 35 w 3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">
                    <a:moveTo>
                      <a:pt x="35" y="1"/>
                    </a:moveTo>
                    <a:cubicBezTo>
                      <a:pt x="32" y="1"/>
                      <a:pt x="26" y="1"/>
                      <a:pt x="19" y="1"/>
                    </a:cubicBezTo>
                    <a:cubicBezTo>
                      <a:pt x="13" y="1"/>
                      <a:pt x="5" y="1"/>
                      <a:pt x="0" y="1"/>
                    </a:cubicBezTo>
                    <a:cubicBezTo>
                      <a:pt x="1" y="1"/>
                      <a:pt x="8" y="1"/>
                      <a:pt x="16" y="0"/>
                    </a:cubicBezTo>
                    <a:cubicBezTo>
                      <a:pt x="23" y="0"/>
                      <a:pt x="31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657">
                <a:extLst>
                  <a:ext uri="{FF2B5EF4-FFF2-40B4-BE49-F238E27FC236}">
                    <a16:creationId xmlns="" xmlns:a16="http://schemas.microsoft.com/office/drawing/2014/main" id="{F0139ADD-32AA-4109-8826-0DF553209C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1943"/>
                <a:ext cx="5" cy="13"/>
              </a:xfrm>
              <a:custGeom>
                <a:avLst/>
                <a:gdLst>
                  <a:gd name="T0" fmla="*/ 0 w 9"/>
                  <a:gd name="T1" fmla="*/ 1 h 23"/>
                  <a:gd name="T2" fmla="*/ 6 w 9"/>
                  <a:gd name="T3" fmla="*/ 12 h 23"/>
                  <a:gd name="T4" fmla="*/ 8 w 9"/>
                  <a:gd name="T5" fmla="*/ 22 h 23"/>
                  <a:gd name="T6" fmla="*/ 0 w 9"/>
                  <a:gd name="T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3">
                    <a:moveTo>
                      <a:pt x="0" y="1"/>
                    </a:moveTo>
                    <a:cubicBezTo>
                      <a:pt x="1" y="0"/>
                      <a:pt x="4" y="6"/>
                      <a:pt x="6" y="12"/>
                    </a:cubicBezTo>
                    <a:cubicBezTo>
                      <a:pt x="8" y="17"/>
                      <a:pt x="9" y="23"/>
                      <a:pt x="8" y="22"/>
                    </a:cubicBezTo>
                    <a:cubicBezTo>
                      <a:pt x="4" y="12"/>
                      <a:pt x="3" y="8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658">
                <a:extLst>
                  <a:ext uri="{FF2B5EF4-FFF2-40B4-BE49-F238E27FC236}">
                    <a16:creationId xmlns="" xmlns:a16="http://schemas.microsoft.com/office/drawing/2014/main" id="{3BB2C078-170C-4A56-B623-70AA3207E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2537"/>
                <a:ext cx="14" cy="4"/>
              </a:xfrm>
              <a:custGeom>
                <a:avLst/>
                <a:gdLst>
                  <a:gd name="T0" fmla="*/ 3 w 25"/>
                  <a:gd name="T1" fmla="*/ 2 h 7"/>
                  <a:gd name="T2" fmla="*/ 9 w 25"/>
                  <a:gd name="T3" fmla="*/ 3 h 7"/>
                  <a:gd name="T4" fmla="*/ 15 w 25"/>
                  <a:gd name="T5" fmla="*/ 4 h 7"/>
                  <a:gd name="T6" fmla="*/ 3 w 25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7">
                    <a:moveTo>
                      <a:pt x="3" y="2"/>
                    </a:moveTo>
                    <a:cubicBezTo>
                      <a:pt x="0" y="0"/>
                      <a:pt x="5" y="2"/>
                      <a:pt x="9" y="3"/>
                    </a:cubicBezTo>
                    <a:cubicBezTo>
                      <a:pt x="14" y="4"/>
                      <a:pt x="18" y="6"/>
                      <a:pt x="15" y="4"/>
                    </a:cubicBezTo>
                    <a:cubicBezTo>
                      <a:pt x="25" y="7"/>
                      <a:pt x="12" y="5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659">
                <a:extLst>
                  <a:ext uri="{FF2B5EF4-FFF2-40B4-BE49-F238E27FC236}">
                    <a16:creationId xmlns="" xmlns:a16="http://schemas.microsoft.com/office/drawing/2014/main" id="{990BCF11-C72A-43EF-96EE-934AEA6D1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" y="2533"/>
                <a:ext cx="10" cy="4"/>
              </a:xfrm>
              <a:custGeom>
                <a:avLst/>
                <a:gdLst>
                  <a:gd name="T0" fmla="*/ 2 w 18"/>
                  <a:gd name="T1" fmla="*/ 2 h 7"/>
                  <a:gd name="T2" fmla="*/ 8 w 18"/>
                  <a:gd name="T3" fmla="*/ 2 h 7"/>
                  <a:gd name="T4" fmla="*/ 18 w 18"/>
                  <a:gd name="T5" fmla="*/ 6 h 7"/>
                  <a:gd name="T6" fmla="*/ 2 w 18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2" y="2"/>
                    </a:moveTo>
                    <a:cubicBezTo>
                      <a:pt x="0" y="0"/>
                      <a:pt x="8" y="3"/>
                      <a:pt x="8" y="2"/>
                    </a:cubicBezTo>
                    <a:cubicBezTo>
                      <a:pt x="12" y="4"/>
                      <a:pt x="12" y="4"/>
                      <a:pt x="18" y="6"/>
                    </a:cubicBezTo>
                    <a:cubicBezTo>
                      <a:pt x="18" y="7"/>
                      <a:pt x="10" y="5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660">
                <a:extLst>
                  <a:ext uri="{FF2B5EF4-FFF2-40B4-BE49-F238E27FC236}">
                    <a16:creationId xmlns="" xmlns:a16="http://schemas.microsoft.com/office/drawing/2014/main" id="{6A0DFA85-5467-4914-BB48-2EA08D682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399"/>
                <a:ext cx="20" cy="23"/>
              </a:xfrm>
              <a:custGeom>
                <a:avLst/>
                <a:gdLst>
                  <a:gd name="T0" fmla="*/ 35 w 35"/>
                  <a:gd name="T1" fmla="*/ 2 h 40"/>
                  <a:gd name="T2" fmla="*/ 0 w 35"/>
                  <a:gd name="T3" fmla="*/ 40 h 40"/>
                  <a:gd name="T4" fmla="*/ 31 w 35"/>
                  <a:gd name="T5" fmla="*/ 4 h 40"/>
                  <a:gd name="T6" fmla="*/ 35 w 35"/>
                  <a:gd name="T7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0">
                    <a:moveTo>
                      <a:pt x="35" y="2"/>
                    </a:moveTo>
                    <a:cubicBezTo>
                      <a:pt x="20" y="20"/>
                      <a:pt x="10" y="28"/>
                      <a:pt x="0" y="40"/>
                    </a:cubicBezTo>
                    <a:cubicBezTo>
                      <a:pt x="10" y="27"/>
                      <a:pt x="19" y="17"/>
                      <a:pt x="31" y="4"/>
                    </a:cubicBezTo>
                    <a:cubicBezTo>
                      <a:pt x="27" y="11"/>
                      <a:pt x="35" y="0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661">
                <a:extLst>
                  <a:ext uri="{FF2B5EF4-FFF2-40B4-BE49-F238E27FC236}">
                    <a16:creationId xmlns="" xmlns:a16="http://schemas.microsoft.com/office/drawing/2014/main" id="{CAF64987-F8CF-47F1-8306-6D04FB808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0" y="1728"/>
                <a:ext cx="23" cy="8"/>
              </a:xfrm>
              <a:custGeom>
                <a:avLst/>
                <a:gdLst>
                  <a:gd name="T0" fmla="*/ 0 w 39"/>
                  <a:gd name="T1" fmla="*/ 1 h 14"/>
                  <a:gd name="T2" fmla="*/ 6 w 39"/>
                  <a:gd name="T3" fmla="*/ 1 h 14"/>
                  <a:gd name="T4" fmla="*/ 26 w 39"/>
                  <a:gd name="T5" fmla="*/ 9 h 14"/>
                  <a:gd name="T6" fmla="*/ 23 w 39"/>
                  <a:gd name="T7" fmla="*/ 9 h 14"/>
                  <a:gd name="T8" fmla="*/ 0 w 39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0" y="1"/>
                    </a:moveTo>
                    <a:cubicBezTo>
                      <a:pt x="1" y="0"/>
                      <a:pt x="6" y="2"/>
                      <a:pt x="6" y="1"/>
                    </a:cubicBezTo>
                    <a:cubicBezTo>
                      <a:pt x="12" y="4"/>
                      <a:pt x="20" y="6"/>
                      <a:pt x="26" y="9"/>
                    </a:cubicBezTo>
                    <a:cubicBezTo>
                      <a:pt x="39" y="14"/>
                      <a:pt x="33" y="12"/>
                      <a:pt x="23" y="9"/>
                    </a:cubicBezTo>
                    <a:cubicBezTo>
                      <a:pt x="14" y="6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662">
                <a:extLst>
                  <a:ext uri="{FF2B5EF4-FFF2-40B4-BE49-F238E27FC236}">
                    <a16:creationId xmlns="" xmlns:a16="http://schemas.microsoft.com/office/drawing/2014/main" id="{E81BBE5B-D52A-4AD6-8A21-3CE110A26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" y="2431"/>
                <a:ext cx="31" cy="28"/>
              </a:xfrm>
              <a:custGeom>
                <a:avLst/>
                <a:gdLst>
                  <a:gd name="T0" fmla="*/ 5 w 56"/>
                  <a:gd name="T1" fmla="*/ 47 h 49"/>
                  <a:gd name="T2" fmla="*/ 0 w 56"/>
                  <a:gd name="T3" fmla="*/ 48 h 49"/>
                  <a:gd name="T4" fmla="*/ 29 w 56"/>
                  <a:gd name="T5" fmla="*/ 23 h 49"/>
                  <a:gd name="T6" fmla="*/ 33 w 56"/>
                  <a:gd name="T7" fmla="*/ 22 h 49"/>
                  <a:gd name="T8" fmla="*/ 56 w 56"/>
                  <a:gd name="T9" fmla="*/ 0 h 49"/>
                  <a:gd name="T10" fmla="*/ 31 w 56"/>
                  <a:gd name="T11" fmla="*/ 25 h 49"/>
                  <a:gd name="T12" fmla="*/ 5 w 56"/>
                  <a:gd name="T13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9">
                    <a:moveTo>
                      <a:pt x="5" y="47"/>
                    </a:moveTo>
                    <a:cubicBezTo>
                      <a:pt x="5" y="45"/>
                      <a:pt x="0" y="49"/>
                      <a:pt x="0" y="48"/>
                    </a:cubicBezTo>
                    <a:cubicBezTo>
                      <a:pt x="12" y="39"/>
                      <a:pt x="20" y="34"/>
                      <a:pt x="29" y="23"/>
                    </a:cubicBezTo>
                    <a:cubicBezTo>
                      <a:pt x="32" y="21"/>
                      <a:pt x="32" y="22"/>
                      <a:pt x="33" y="22"/>
                    </a:cubicBezTo>
                    <a:cubicBezTo>
                      <a:pt x="41" y="13"/>
                      <a:pt x="47" y="7"/>
                      <a:pt x="56" y="0"/>
                    </a:cubicBezTo>
                    <a:cubicBezTo>
                      <a:pt x="50" y="8"/>
                      <a:pt x="40" y="17"/>
                      <a:pt x="31" y="25"/>
                    </a:cubicBezTo>
                    <a:cubicBezTo>
                      <a:pt x="21" y="33"/>
                      <a:pt x="11" y="40"/>
                      <a:pt x="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663">
                <a:extLst>
                  <a:ext uri="{FF2B5EF4-FFF2-40B4-BE49-F238E27FC236}">
                    <a16:creationId xmlns="" xmlns:a16="http://schemas.microsoft.com/office/drawing/2014/main" id="{E576FFD5-C20C-470D-927E-BF94BA13A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1862"/>
                <a:ext cx="8" cy="9"/>
              </a:xfrm>
              <a:custGeom>
                <a:avLst/>
                <a:gdLst>
                  <a:gd name="T0" fmla="*/ 9 w 14"/>
                  <a:gd name="T1" fmla="*/ 6 h 15"/>
                  <a:gd name="T2" fmla="*/ 14 w 14"/>
                  <a:gd name="T3" fmla="*/ 15 h 15"/>
                  <a:gd name="T4" fmla="*/ 11 w 14"/>
                  <a:gd name="T5" fmla="*/ 15 h 15"/>
                  <a:gd name="T6" fmla="*/ 0 w 14"/>
                  <a:gd name="T7" fmla="*/ 0 h 15"/>
                  <a:gd name="T8" fmla="*/ 4 w 14"/>
                  <a:gd name="T9" fmla="*/ 4 h 15"/>
                  <a:gd name="T10" fmla="*/ 9 w 14"/>
                  <a:gd name="T1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9" y="6"/>
                    </a:moveTo>
                    <a:cubicBezTo>
                      <a:pt x="14" y="9"/>
                      <a:pt x="7" y="7"/>
                      <a:pt x="14" y="15"/>
                    </a:cubicBezTo>
                    <a:cubicBezTo>
                      <a:pt x="12" y="13"/>
                      <a:pt x="11" y="13"/>
                      <a:pt x="11" y="15"/>
                    </a:cubicBezTo>
                    <a:cubicBezTo>
                      <a:pt x="5" y="8"/>
                      <a:pt x="6" y="7"/>
                      <a:pt x="0" y="0"/>
                    </a:cubicBezTo>
                    <a:cubicBezTo>
                      <a:pt x="0" y="0"/>
                      <a:pt x="3" y="3"/>
                      <a:pt x="4" y="4"/>
                    </a:cubicBezTo>
                    <a:cubicBezTo>
                      <a:pt x="7" y="7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664">
                <a:extLst>
                  <a:ext uri="{FF2B5EF4-FFF2-40B4-BE49-F238E27FC236}">
                    <a16:creationId xmlns="" xmlns:a16="http://schemas.microsoft.com/office/drawing/2014/main" id="{E37F7BCB-E8F4-42F3-89A7-6A105E3E5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8" y="2462"/>
                <a:ext cx="18" cy="13"/>
              </a:xfrm>
              <a:custGeom>
                <a:avLst/>
                <a:gdLst>
                  <a:gd name="T0" fmla="*/ 0 w 31"/>
                  <a:gd name="T1" fmla="*/ 23 h 23"/>
                  <a:gd name="T2" fmla="*/ 31 w 31"/>
                  <a:gd name="T3" fmla="*/ 0 h 23"/>
                  <a:gd name="T4" fmla="*/ 16 w 31"/>
                  <a:gd name="T5" fmla="*/ 12 h 23"/>
                  <a:gd name="T6" fmla="*/ 0 w 31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3">
                    <a:moveTo>
                      <a:pt x="0" y="23"/>
                    </a:moveTo>
                    <a:cubicBezTo>
                      <a:pt x="15" y="13"/>
                      <a:pt x="21" y="4"/>
                      <a:pt x="31" y="0"/>
                    </a:cubicBezTo>
                    <a:cubicBezTo>
                      <a:pt x="29" y="1"/>
                      <a:pt x="23" y="7"/>
                      <a:pt x="16" y="12"/>
                    </a:cubicBezTo>
                    <a:cubicBezTo>
                      <a:pt x="9" y="18"/>
                      <a:pt x="3" y="22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665">
                <a:extLst>
                  <a:ext uri="{FF2B5EF4-FFF2-40B4-BE49-F238E27FC236}">
                    <a16:creationId xmlns="" xmlns:a16="http://schemas.microsoft.com/office/drawing/2014/main" id="{5CF6F7B5-CA49-4F4D-A86A-2F0E33897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026"/>
                <a:ext cx="3" cy="12"/>
              </a:xfrm>
              <a:custGeom>
                <a:avLst/>
                <a:gdLst>
                  <a:gd name="T0" fmla="*/ 5 w 5"/>
                  <a:gd name="T1" fmla="*/ 21 h 21"/>
                  <a:gd name="T2" fmla="*/ 0 w 5"/>
                  <a:gd name="T3" fmla="*/ 4 h 21"/>
                  <a:gd name="T4" fmla="*/ 5 w 5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1">
                    <a:moveTo>
                      <a:pt x="5" y="21"/>
                    </a:moveTo>
                    <a:cubicBezTo>
                      <a:pt x="4" y="17"/>
                      <a:pt x="2" y="12"/>
                      <a:pt x="0" y="4"/>
                    </a:cubicBezTo>
                    <a:cubicBezTo>
                      <a:pt x="1" y="0"/>
                      <a:pt x="4" y="12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666">
                <a:extLst>
                  <a:ext uri="{FF2B5EF4-FFF2-40B4-BE49-F238E27FC236}">
                    <a16:creationId xmlns="" xmlns:a16="http://schemas.microsoft.com/office/drawing/2014/main" id="{D56E0486-9EC0-4DB0-A2B5-D807B6F1C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2" y="2492"/>
                <a:ext cx="10" cy="6"/>
              </a:xfrm>
              <a:custGeom>
                <a:avLst/>
                <a:gdLst>
                  <a:gd name="T0" fmla="*/ 17 w 18"/>
                  <a:gd name="T1" fmla="*/ 0 h 10"/>
                  <a:gd name="T2" fmla="*/ 1 w 18"/>
                  <a:gd name="T3" fmla="*/ 10 h 10"/>
                  <a:gd name="T4" fmla="*/ 17 w 18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17" y="0"/>
                    </a:moveTo>
                    <a:cubicBezTo>
                      <a:pt x="18" y="0"/>
                      <a:pt x="6" y="7"/>
                      <a:pt x="1" y="10"/>
                    </a:cubicBezTo>
                    <a:cubicBezTo>
                      <a:pt x="0" y="7"/>
                      <a:pt x="8" y="5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667">
                <a:extLst>
                  <a:ext uri="{FF2B5EF4-FFF2-40B4-BE49-F238E27FC236}">
                    <a16:creationId xmlns="" xmlns:a16="http://schemas.microsoft.com/office/drawing/2014/main" id="{CE28B117-64D9-4D58-BCC5-31C735962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3" y="2553"/>
                <a:ext cx="8" cy="2"/>
              </a:xfrm>
              <a:custGeom>
                <a:avLst/>
                <a:gdLst>
                  <a:gd name="T0" fmla="*/ 14 w 14"/>
                  <a:gd name="T1" fmla="*/ 2 h 3"/>
                  <a:gd name="T2" fmla="*/ 13 w 14"/>
                  <a:gd name="T3" fmla="*/ 0 h 3"/>
                  <a:gd name="T4" fmla="*/ 14 w 1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3">
                    <a:moveTo>
                      <a:pt x="14" y="2"/>
                    </a:moveTo>
                    <a:cubicBezTo>
                      <a:pt x="2" y="3"/>
                      <a:pt x="0" y="1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6668">
                <a:extLst>
                  <a:ext uri="{FF2B5EF4-FFF2-40B4-BE49-F238E27FC236}">
                    <a16:creationId xmlns="" xmlns:a16="http://schemas.microsoft.com/office/drawing/2014/main" id="{C157600A-2270-4BB4-93FE-76259AF32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2549"/>
                <a:ext cx="21" cy="3"/>
              </a:xfrm>
              <a:custGeom>
                <a:avLst/>
                <a:gdLst>
                  <a:gd name="T0" fmla="*/ 23 w 37"/>
                  <a:gd name="T1" fmla="*/ 5 h 5"/>
                  <a:gd name="T2" fmla="*/ 0 w 37"/>
                  <a:gd name="T3" fmla="*/ 1 h 5"/>
                  <a:gd name="T4" fmla="*/ 12 w 37"/>
                  <a:gd name="T5" fmla="*/ 0 h 5"/>
                  <a:gd name="T6" fmla="*/ 25 w 37"/>
                  <a:gd name="T7" fmla="*/ 3 h 5"/>
                  <a:gd name="T8" fmla="*/ 23 w 3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">
                    <a:moveTo>
                      <a:pt x="23" y="5"/>
                    </a:moveTo>
                    <a:cubicBezTo>
                      <a:pt x="15" y="3"/>
                      <a:pt x="8" y="3"/>
                      <a:pt x="0" y="1"/>
                    </a:cubicBezTo>
                    <a:cubicBezTo>
                      <a:pt x="4" y="1"/>
                      <a:pt x="10" y="1"/>
                      <a:pt x="12" y="0"/>
                    </a:cubicBezTo>
                    <a:cubicBezTo>
                      <a:pt x="16" y="2"/>
                      <a:pt x="19" y="3"/>
                      <a:pt x="25" y="3"/>
                    </a:cubicBezTo>
                    <a:cubicBezTo>
                      <a:pt x="37" y="5"/>
                      <a:pt x="20" y="4"/>
                      <a:pt x="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669">
                <a:extLst>
                  <a:ext uri="{FF2B5EF4-FFF2-40B4-BE49-F238E27FC236}">
                    <a16:creationId xmlns="" xmlns:a16="http://schemas.microsoft.com/office/drawing/2014/main" id="{39358715-AAB0-444F-9236-95C22F1C3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" y="2554"/>
                <a:ext cx="25" cy="2"/>
              </a:xfrm>
              <a:custGeom>
                <a:avLst/>
                <a:gdLst>
                  <a:gd name="T0" fmla="*/ 43 w 43"/>
                  <a:gd name="T1" fmla="*/ 2 h 4"/>
                  <a:gd name="T2" fmla="*/ 0 w 43"/>
                  <a:gd name="T3" fmla="*/ 3 h 4"/>
                  <a:gd name="T4" fmla="*/ 29 w 43"/>
                  <a:gd name="T5" fmla="*/ 0 h 4"/>
                  <a:gd name="T6" fmla="*/ 43 w 4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">
                    <a:moveTo>
                      <a:pt x="43" y="2"/>
                    </a:moveTo>
                    <a:cubicBezTo>
                      <a:pt x="27" y="2"/>
                      <a:pt x="10" y="4"/>
                      <a:pt x="0" y="3"/>
                    </a:cubicBezTo>
                    <a:cubicBezTo>
                      <a:pt x="8" y="2"/>
                      <a:pt x="22" y="1"/>
                      <a:pt x="29" y="0"/>
                    </a:cubicBezTo>
                    <a:cubicBezTo>
                      <a:pt x="35" y="0"/>
                      <a:pt x="42" y="0"/>
                      <a:pt x="4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670">
                <a:extLst>
                  <a:ext uri="{FF2B5EF4-FFF2-40B4-BE49-F238E27FC236}">
                    <a16:creationId xmlns="" xmlns:a16="http://schemas.microsoft.com/office/drawing/2014/main" id="{D2705A0F-3A0D-4A81-BD55-FEE35F23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2553"/>
                <a:ext cx="35" cy="2"/>
              </a:xfrm>
              <a:custGeom>
                <a:avLst/>
                <a:gdLst>
                  <a:gd name="T0" fmla="*/ 56 w 60"/>
                  <a:gd name="T1" fmla="*/ 5 h 5"/>
                  <a:gd name="T2" fmla="*/ 0 w 60"/>
                  <a:gd name="T3" fmla="*/ 1 h 5"/>
                  <a:gd name="T4" fmla="*/ 21 w 60"/>
                  <a:gd name="T5" fmla="*/ 2 h 5"/>
                  <a:gd name="T6" fmla="*/ 45 w 60"/>
                  <a:gd name="T7" fmla="*/ 2 h 5"/>
                  <a:gd name="T8" fmla="*/ 56 w 6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">
                    <a:moveTo>
                      <a:pt x="56" y="5"/>
                    </a:moveTo>
                    <a:cubicBezTo>
                      <a:pt x="32" y="4"/>
                      <a:pt x="13" y="3"/>
                      <a:pt x="0" y="1"/>
                    </a:cubicBezTo>
                    <a:cubicBezTo>
                      <a:pt x="1" y="0"/>
                      <a:pt x="11" y="1"/>
                      <a:pt x="21" y="2"/>
                    </a:cubicBezTo>
                    <a:cubicBezTo>
                      <a:pt x="31" y="3"/>
                      <a:pt x="41" y="3"/>
                      <a:pt x="45" y="2"/>
                    </a:cubicBezTo>
                    <a:cubicBezTo>
                      <a:pt x="43" y="4"/>
                      <a:pt x="60" y="3"/>
                      <a:pt x="5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671">
                <a:extLst>
                  <a:ext uri="{FF2B5EF4-FFF2-40B4-BE49-F238E27FC236}">
                    <a16:creationId xmlns="" xmlns:a16="http://schemas.microsoft.com/office/drawing/2014/main" id="{5316442C-B93D-4A09-990D-A5AC8EEF5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5" y="2546"/>
                <a:ext cx="15" cy="3"/>
              </a:xfrm>
              <a:custGeom>
                <a:avLst/>
                <a:gdLst>
                  <a:gd name="T0" fmla="*/ 5 w 27"/>
                  <a:gd name="T1" fmla="*/ 3 h 6"/>
                  <a:gd name="T2" fmla="*/ 4 w 27"/>
                  <a:gd name="T3" fmla="*/ 1 h 6"/>
                  <a:gd name="T4" fmla="*/ 27 w 27"/>
                  <a:gd name="T5" fmla="*/ 6 h 6"/>
                  <a:gd name="T6" fmla="*/ 5 w 27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6">
                    <a:moveTo>
                      <a:pt x="5" y="3"/>
                    </a:moveTo>
                    <a:cubicBezTo>
                      <a:pt x="0" y="1"/>
                      <a:pt x="12" y="2"/>
                      <a:pt x="4" y="1"/>
                    </a:cubicBezTo>
                    <a:cubicBezTo>
                      <a:pt x="11" y="0"/>
                      <a:pt x="21" y="5"/>
                      <a:pt x="27" y="6"/>
                    </a:cubicBezTo>
                    <a:cubicBezTo>
                      <a:pt x="24" y="6"/>
                      <a:pt x="10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672">
                <a:extLst>
                  <a:ext uri="{FF2B5EF4-FFF2-40B4-BE49-F238E27FC236}">
                    <a16:creationId xmlns="" xmlns:a16="http://schemas.microsoft.com/office/drawing/2014/main" id="{C31CCF61-7793-408D-8401-5BA388BB9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2533"/>
                <a:ext cx="50" cy="13"/>
              </a:xfrm>
              <a:custGeom>
                <a:avLst/>
                <a:gdLst>
                  <a:gd name="T0" fmla="*/ 86 w 88"/>
                  <a:gd name="T1" fmla="*/ 24 h 24"/>
                  <a:gd name="T2" fmla="*/ 63 w 88"/>
                  <a:gd name="T3" fmla="*/ 19 h 24"/>
                  <a:gd name="T4" fmla="*/ 47 w 88"/>
                  <a:gd name="T5" fmla="*/ 14 h 24"/>
                  <a:gd name="T6" fmla="*/ 25 w 88"/>
                  <a:gd name="T7" fmla="*/ 9 h 24"/>
                  <a:gd name="T8" fmla="*/ 2 w 88"/>
                  <a:gd name="T9" fmla="*/ 3 h 24"/>
                  <a:gd name="T10" fmla="*/ 19 w 88"/>
                  <a:gd name="T11" fmla="*/ 6 h 24"/>
                  <a:gd name="T12" fmla="*/ 57 w 88"/>
                  <a:gd name="T13" fmla="*/ 17 h 24"/>
                  <a:gd name="T14" fmla="*/ 86 w 88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24">
                    <a:moveTo>
                      <a:pt x="86" y="24"/>
                    </a:moveTo>
                    <a:cubicBezTo>
                      <a:pt x="80" y="22"/>
                      <a:pt x="71" y="21"/>
                      <a:pt x="63" y="19"/>
                    </a:cubicBezTo>
                    <a:cubicBezTo>
                      <a:pt x="54" y="17"/>
                      <a:pt x="48" y="15"/>
                      <a:pt x="47" y="14"/>
                    </a:cubicBezTo>
                    <a:cubicBezTo>
                      <a:pt x="41" y="14"/>
                      <a:pt x="33" y="11"/>
                      <a:pt x="25" y="9"/>
                    </a:cubicBezTo>
                    <a:cubicBezTo>
                      <a:pt x="17" y="6"/>
                      <a:pt x="9" y="3"/>
                      <a:pt x="2" y="3"/>
                    </a:cubicBezTo>
                    <a:cubicBezTo>
                      <a:pt x="0" y="0"/>
                      <a:pt x="8" y="2"/>
                      <a:pt x="19" y="6"/>
                    </a:cubicBezTo>
                    <a:cubicBezTo>
                      <a:pt x="31" y="9"/>
                      <a:pt x="45" y="14"/>
                      <a:pt x="57" y="17"/>
                    </a:cubicBezTo>
                    <a:cubicBezTo>
                      <a:pt x="69" y="20"/>
                      <a:pt x="88" y="22"/>
                      <a:pt x="8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6673">
                <a:extLst>
                  <a:ext uri="{FF2B5EF4-FFF2-40B4-BE49-F238E27FC236}">
                    <a16:creationId xmlns="" xmlns:a16="http://schemas.microsoft.com/office/drawing/2014/main" id="{D3F995D0-06DC-46DE-9499-3910DF9CF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" y="2529"/>
                <a:ext cx="12" cy="4"/>
              </a:xfrm>
              <a:custGeom>
                <a:avLst/>
                <a:gdLst>
                  <a:gd name="T0" fmla="*/ 0 w 22"/>
                  <a:gd name="T1" fmla="*/ 0 h 8"/>
                  <a:gd name="T2" fmla="*/ 22 w 22"/>
                  <a:gd name="T3" fmla="*/ 6 h 8"/>
                  <a:gd name="T4" fmla="*/ 0 w 2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8">
                    <a:moveTo>
                      <a:pt x="0" y="0"/>
                    </a:moveTo>
                    <a:cubicBezTo>
                      <a:pt x="1" y="0"/>
                      <a:pt x="17" y="4"/>
                      <a:pt x="22" y="6"/>
                    </a:cubicBezTo>
                    <a:cubicBezTo>
                      <a:pt x="22" y="8"/>
                      <a:pt x="1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6674">
                <a:extLst>
                  <a:ext uri="{FF2B5EF4-FFF2-40B4-BE49-F238E27FC236}">
                    <a16:creationId xmlns="" xmlns:a16="http://schemas.microsoft.com/office/drawing/2014/main" id="{914C45B3-9FA5-4EAC-8D6D-52F5546D2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" y="2515"/>
                <a:ext cx="11" cy="6"/>
              </a:xfrm>
              <a:custGeom>
                <a:avLst/>
                <a:gdLst>
                  <a:gd name="T0" fmla="*/ 1 w 19"/>
                  <a:gd name="T1" fmla="*/ 2 h 10"/>
                  <a:gd name="T2" fmla="*/ 16 w 19"/>
                  <a:gd name="T3" fmla="*/ 6 h 10"/>
                  <a:gd name="T4" fmla="*/ 1 w 19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1" y="2"/>
                    </a:moveTo>
                    <a:cubicBezTo>
                      <a:pt x="0" y="0"/>
                      <a:pt x="9" y="4"/>
                      <a:pt x="16" y="6"/>
                    </a:cubicBezTo>
                    <a:cubicBezTo>
                      <a:pt x="19" y="10"/>
                      <a:pt x="7" y="5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6675">
                <a:extLst>
                  <a:ext uri="{FF2B5EF4-FFF2-40B4-BE49-F238E27FC236}">
                    <a16:creationId xmlns="" xmlns:a16="http://schemas.microsoft.com/office/drawing/2014/main" id="{B8C1D68C-E3CC-43A7-900E-EA5FF72E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" y="2478"/>
                <a:ext cx="9" cy="5"/>
              </a:xfrm>
              <a:custGeom>
                <a:avLst/>
                <a:gdLst>
                  <a:gd name="T0" fmla="*/ 6 w 16"/>
                  <a:gd name="T1" fmla="*/ 4 h 9"/>
                  <a:gd name="T2" fmla="*/ 4 w 16"/>
                  <a:gd name="T3" fmla="*/ 0 h 9"/>
                  <a:gd name="T4" fmla="*/ 15 w 16"/>
                  <a:gd name="T5" fmla="*/ 9 h 9"/>
                  <a:gd name="T6" fmla="*/ 6 w 16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6" y="4"/>
                    </a:moveTo>
                    <a:cubicBezTo>
                      <a:pt x="0" y="0"/>
                      <a:pt x="5" y="2"/>
                      <a:pt x="4" y="0"/>
                    </a:cubicBezTo>
                    <a:cubicBezTo>
                      <a:pt x="11" y="4"/>
                      <a:pt x="16" y="8"/>
                      <a:pt x="15" y="9"/>
                    </a:cubicBezTo>
                    <a:cubicBezTo>
                      <a:pt x="9" y="5"/>
                      <a:pt x="6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6676">
                <a:extLst>
                  <a:ext uri="{FF2B5EF4-FFF2-40B4-BE49-F238E27FC236}">
                    <a16:creationId xmlns="" xmlns:a16="http://schemas.microsoft.com/office/drawing/2014/main" id="{2EEE31D3-3F26-46DC-A6FC-124D67D18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306"/>
                <a:ext cx="25" cy="45"/>
              </a:xfrm>
              <a:custGeom>
                <a:avLst/>
                <a:gdLst>
                  <a:gd name="T0" fmla="*/ 29 w 44"/>
                  <a:gd name="T1" fmla="*/ 34 h 80"/>
                  <a:gd name="T2" fmla="*/ 29 w 44"/>
                  <a:gd name="T3" fmla="*/ 31 h 80"/>
                  <a:gd name="T4" fmla="*/ 0 w 44"/>
                  <a:gd name="T5" fmla="*/ 80 h 80"/>
                  <a:gd name="T6" fmla="*/ 12 w 44"/>
                  <a:gd name="T7" fmla="*/ 61 h 80"/>
                  <a:gd name="T8" fmla="*/ 17 w 44"/>
                  <a:gd name="T9" fmla="*/ 51 h 80"/>
                  <a:gd name="T10" fmla="*/ 21 w 44"/>
                  <a:gd name="T11" fmla="*/ 45 h 80"/>
                  <a:gd name="T12" fmla="*/ 29 w 44"/>
                  <a:gd name="T13" fmla="*/ 28 h 80"/>
                  <a:gd name="T14" fmla="*/ 29 w 44"/>
                  <a:gd name="T15" fmla="*/ 26 h 80"/>
                  <a:gd name="T16" fmla="*/ 7 w 44"/>
                  <a:gd name="T17" fmla="*/ 64 h 80"/>
                  <a:gd name="T18" fmla="*/ 19 w 44"/>
                  <a:gd name="T19" fmla="*/ 40 h 80"/>
                  <a:gd name="T20" fmla="*/ 21 w 44"/>
                  <a:gd name="T21" fmla="*/ 40 h 80"/>
                  <a:gd name="T22" fmla="*/ 33 w 44"/>
                  <a:gd name="T23" fmla="*/ 14 h 80"/>
                  <a:gd name="T24" fmla="*/ 33 w 44"/>
                  <a:gd name="T25" fmla="*/ 20 h 80"/>
                  <a:gd name="T26" fmla="*/ 44 w 44"/>
                  <a:gd name="T27" fmla="*/ 0 h 80"/>
                  <a:gd name="T28" fmla="*/ 29 w 44"/>
                  <a:gd name="T29" fmla="*/ 3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80">
                    <a:moveTo>
                      <a:pt x="29" y="34"/>
                    </a:moveTo>
                    <a:cubicBezTo>
                      <a:pt x="29" y="32"/>
                      <a:pt x="30" y="31"/>
                      <a:pt x="29" y="31"/>
                    </a:cubicBezTo>
                    <a:cubicBezTo>
                      <a:pt x="19" y="51"/>
                      <a:pt x="11" y="63"/>
                      <a:pt x="0" y="80"/>
                    </a:cubicBezTo>
                    <a:cubicBezTo>
                      <a:pt x="1" y="79"/>
                      <a:pt x="7" y="69"/>
                      <a:pt x="12" y="61"/>
                    </a:cubicBezTo>
                    <a:cubicBezTo>
                      <a:pt x="16" y="53"/>
                      <a:pt x="20" y="46"/>
                      <a:pt x="17" y="51"/>
                    </a:cubicBezTo>
                    <a:cubicBezTo>
                      <a:pt x="16" y="49"/>
                      <a:pt x="21" y="42"/>
                      <a:pt x="21" y="45"/>
                    </a:cubicBezTo>
                    <a:cubicBezTo>
                      <a:pt x="28" y="33"/>
                      <a:pt x="24" y="35"/>
                      <a:pt x="29" y="28"/>
                    </a:cubicBezTo>
                    <a:cubicBezTo>
                      <a:pt x="32" y="22"/>
                      <a:pt x="27" y="32"/>
                      <a:pt x="29" y="26"/>
                    </a:cubicBezTo>
                    <a:cubicBezTo>
                      <a:pt x="22" y="38"/>
                      <a:pt x="15" y="51"/>
                      <a:pt x="7" y="64"/>
                    </a:cubicBezTo>
                    <a:cubicBezTo>
                      <a:pt x="10" y="57"/>
                      <a:pt x="13" y="50"/>
                      <a:pt x="19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5" y="31"/>
                      <a:pt x="25" y="27"/>
                      <a:pt x="33" y="14"/>
                    </a:cubicBezTo>
                    <a:cubicBezTo>
                      <a:pt x="33" y="16"/>
                      <a:pt x="31" y="20"/>
                      <a:pt x="33" y="20"/>
                    </a:cubicBezTo>
                    <a:cubicBezTo>
                      <a:pt x="36" y="14"/>
                      <a:pt x="40" y="8"/>
                      <a:pt x="44" y="0"/>
                    </a:cubicBezTo>
                    <a:lnTo>
                      <a:pt x="29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6677">
                <a:extLst>
                  <a:ext uri="{FF2B5EF4-FFF2-40B4-BE49-F238E27FC236}">
                    <a16:creationId xmlns="" xmlns:a16="http://schemas.microsoft.com/office/drawing/2014/main" id="{FA23F9F7-CDEB-4425-B951-F0CE329BE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2521"/>
                <a:ext cx="16" cy="7"/>
              </a:xfrm>
              <a:custGeom>
                <a:avLst/>
                <a:gdLst>
                  <a:gd name="T0" fmla="*/ 29 w 29"/>
                  <a:gd name="T1" fmla="*/ 12 h 12"/>
                  <a:gd name="T2" fmla="*/ 11 w 29"/>
                  <a:gd name="T3" fmla="*/ 5 h 12"/>
                  <a:gd name="T4" fmla="*/ 0 w 29"/>
                  <a:gd name="T5" fmla="*/ 0 h 12"/>
                  <a:gd name="T6" fmla="*/ 29 w 2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2">
                    <a:moveTo>
                      <a:pt x="29" y="12"/>
                    </a:moveTo>
                    <a:cubicBezTo>
                      <a:pt x="24" y="10"/>
                      <a:pt x="17" y="8"/>
                      <a:pt x="11" y="5"/>
                    </a:cubicBezTo>
                    <a:cubicBezTo>
                      <a:pt x="5" y="3"/>
                      <a:pt x="0" y="1"/>
                      <a:pt x="0" y="0"/>
                    </a:cubicBezTo>
                    <a:cubicBezTo>
                      <a:pt x="12" y="7"/>
                      <a:pt x="27" y="8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678">
                <a:extLst>
                  <a:ext uri="{FF2B5EF4-FFF2-40B4-BE49-F238E27FC236}">
                    <a16:creationId xmlns="" xmlns:a16="http://schemas.microsoft.com/office/drawing/2014/main" id="{DF041433-393B-4D7A-8911-5E8EDA85E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3" y="1932"/>
                <a:ext cx="8" cy="18"/>
              </a:xfrm>
              <a:custGeom>
                <a:avLst/>
                <a:gdLst>
                  <a:gd name="T0" fmla="*/ 15 w 15"/>
                  <a:gd name="T1" fmla="*/ 27 h 31"/>
                  <a:gd name="T2" fmla="*/ 15 w 15"/>
                  <a:gd name="T3" fmla="*/ 31 h 31"/>
                  <a:gd name="T4" fmla="*/ 7 w 15"/>
                  <a:gd name="T5" fmla="*/ 19 h 31"/>
                  <a:gd name="T6" fmla="*/ 0 w 15"/>
                  <a:gd name="T7" fmla="*/ 1 h 31"/>
                  <a:gd name="T8" fmla="*/ 6 w 15"/>
                  <a:gd name="T9" fmla="*/ 11 h 31"/>
                  <a:gd name="T10" fmla="*/ 15 w 15"/>
                  <a:gd name="T11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1">
                    <a:moveTo>
                      <a:pt x="15" y="27"/>
                    </a:moveTo>
                    <a:cubicBezTo>
                      <a:pt x="13" y="25"/>
                      <a:pt x="13" y="26"/>
                      <a:pt x="15" y="31"/>
                    </a:cubicBezTo>
                    <a:cubicBezTo>
                      <a:pt x="12" y="26"/>
                      <a:pt x="4" y="7"/>
                      <a:pt x="7" y="19"/>
                    </a:cubicBezTo>
                    <a:cubicBezTo>
                      <a:pt x="3" y="11"/>
                      <a:pt x="8" y="14"/>
                      <a:pt x="0" y="1"/>
                    </a:cubicBezTo>
                    <a:cubicBezTo>
                      <a:pt x="0" y="0"/>
                      <a:pt x="3" y="5"/>
                      <a:pt x="6" y="11"/>
                    </a:cubicBezTo>
                    <a:cubicBezTo>
                      <a:pt x="9" y="16"/>
                      <a:pt x="13" y="23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679">
                <a:extLst>
                  <a:ext uri="{FF2B5EF4-FFF2-40B4-BE49-F238E27FC236}">
                    <a16:creationId xmlns="" xmlns:a16="http://schemas.microsoft.com/office/drawing/2014/main" id="{1706F4A8-6AE9-4D4B-9C82-F4CB2CAC9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9" y="1745"/>
                <a:ext cx="8" cy="4"/>
              </a:xfrm>
              <a:custGeom>
                <a:avLst/>
                <a:gdLst>
                  <a:gd name="T0" fmla="*/ 5 w 14"/>
                  <a:gd name="T1" fmla="*/ 1 h 7"/>
                  <a:gd name="T2" fmla="*/ 13 w 14"/>
                  <a:gd name="T3" fmla="*/ 6 h 7"/>
                  <a:gd name="T4" fmla="*/ 0 w 14"/>
                  <a:gd name="T5" fmla="*/ 1 h 7"/>
                  <a:gd name="T6" fmla="*/ 5 w 14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5" y="1"/>
                    </a:moveTo>
                    <a:cubicBezTo>
                      <a:pt x="14" y="5"/>
                      <a:pt x="10" y="5"/>
                      <a:pt x="13" y="6"/>
                    </a:cubicBezTo>
                    <a:cubicBezTo>
                      <a:pt x="11" y="7"/>
                      <a:pt x="5" y="2"/>
                      <a:pt x="0" y="1"/>
                    </a:cubicBezTo>
                    <a:cubicBezTo>
                      <a:pt x="0" y="0"/>
                      <a:pt x="7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680">
                <a:extLst>
                  <a:ext uri="{FF2B5EF4-FFF2-40B4-BE49-F238E27FC236}">
                    <a16:creationId xmlns="" xmlns:a16="http://schemas.microsoft.com/office/drawing/2014/main" id="{C3B7E813-0E74-447B-8203-FF34C68DF6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1738"/>
                <a:ext cx="7" cy="3"/>
              </a:xfrm>
              <a:custGeom>
                <a:avLst/>
                <a:gdLst>
                  <a:gd name="T0" fmla="*/ 0 w 12"/>
                  <a:gd name="T1" fmla="*/ 0 h 5"/>
                  <a:gd name="T2" fmla="*/ 12 w 12"/>
                  <a:gd name="T3" fmla="*/ 4 h 5"/>
                  <a:gd name="T4" fmla="*/ 9 w 12"/>
                  <a:gd name="T5" fmla="*/ 5 h 5"/>
                  <a:gd name="T6" fmla="*/ 1 w 12"/>
                  <a:gd name="T7" fmla="*/ 2 h 5"/>
                  <a:gd name="T8" fmla="*/ 0 w 1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0" y="0"/>
                    </a:moveTo>
                    <a:cubicBezTo>
                      <a:pt x="6" y="3"/>
                      <a:pt x="4" y="1"/>
                      <a:pt x="12" y="4"/>
                    </a:cubicBezTo>
                    <a:cubicBezTo>
                      <a:pt x="8" y="4"/>
                      <a:pt x="6" y="3"/>
                      <a:pt x="9" y="5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681">
                <a:extLst>
                  <a:ext uri="{FF2B5EF4-FFF2-40B4-BE49-F238E27FC236}">
                    <a16:creationId xmlns="" xmlns:a16="http://schemas.microsoft.com/office/drawing/2014/main" id="{0762505F-E65D-4591-8F19-A558C259D4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" y="1790"/>
                <a:ext cx="18" cy="14"/>
              </a:xfrm>
              <a:custGeom>
                <a:avLst/>
                <a:gdLst>
                  <a:gd name="T0" fmla="*/ 3 w 32"/>
                  <a:gd name="T1" fmla="*/ 0 h 25"/>
                  <a:gd name="T2" fmla="*/ 15 w 32"/>
                  <a:gd name="T3" fmla="*/ 8 h 25"/>
                  <a:gd name="T4" fmla="*/ 17 w 32"/>
                  <a:gd name="T5" fmla="*/ 13 h 25"/>
                  <a:gd name="T6" fmla="*/ 27 w 32"/>
                  <a:gd name="T7" fmla="*/ 18 h 25"/>
                  <a:gd name="T8" fmla="*/ 28 w 32"/>
                  <a:gd name="T9" fmla="*/ 25 h 25"/>
                  <a:gd name="T10" fmla="*/ 19 w 32"/>
                  <a:gd name="T11" fmla="*/ 15 h 25"/>
                  <a:gd name="T12" fmla="*/ 10 w 32"/>
                  <a:gd name="T13" fmla="*/ 8 h 25"/>
                  <a:gd name="T14" fmla="*/ 2 w 32"/>
                  <a:gd name="T15" fmla="*/ 4 h 25"/>
                  <a:gd name="T16" fmla="*/ 3 w 32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5">
                    <a:moveTo>
                      <a:pt x="3" y="0"/>
                    </a:moveTo>
                    <a:cubicBezTo>
                      <a:pt x="7" y="2"/>
                      <a:pt x="11" y="5"/>
                      <a:pt x="15" y="8"/>
                    </a:cubicBezTo>
                    <a:cubicBezTo>
                      <a:pt x="14" y="9"/>
                      <a:pt x="19" y="13"/>
                      <a:pt x="17" y="13"/>
                    </a:cubicBezTo>
                    <a:cubicBezTo>
                      <a:pt x="24" y="19"/>
                      <a:pt x="28" y="21"/>
                      <a:pt x="27" y="18"/>
                    </a:cubicBezTo>
                    <a:cubicBezTo>
                      <a:pt x="32" y="21"/>
                      <a:pt x="28" y="23"/>
                      <a:pt x="28" y="25"/>
                    </a:cubicBezTo>
                    <a:cubicBezTo>
                      <a:pt x="21" y="20"/>
                      <a:pt x="20" y="18"/>
                      <a:pt x="19" y="15"/>
                    </a:cubicBezTo>
                    <a:cubicBezTo>
                      <a:pt x="18" y="14"/>
                      <a:pt x="10" y="10"/>
                      <a:pt x="10" y="8"/>
                    </a:cubicBezTo>
                    <a:cubicBezTo>
                      <a:pt x="0" y="1"/>
                      <a:pt x="12" y="12"/>
                      <a:pt x="2" y="4"/>
                    </a:cubicBezTo>
                    <a:cubicBezTo>
                      <a:pt x="8" y="5"/>
                      <a:pt x="1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682">
                <a:extLst>
                  <a:ext uri="{FF2B5EF4-FFF2-40B4-BE49-F238E27FC236}">
                    <a16:creationId xmlns="" xmlns:a16="http://schemas.microsoft.com/office/drawing/2014/main" id="{16B3AEC4-F594-4EC1-838D-1A2952D24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5" y="2460"/>
                <a:ext cx="10" cy="8"/>
              </a:xfrm>
              <a:custGeom>
                <a:avLst/>
                <a:gdLst>
                  <a:gd name="T0" fmla="*/ 0 w 18"/>
                  <a:gd name="T1" fmla="*/ 14 h 14"/>
                  <a:gd name="T2" fmla="*/ 18 w 18"/>
                  <a:gd name="T3" fmla="*/ 0 h 14"/>
                  <a:gd name="T4" fmla="*/ 0 w 18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4">
                    <a:moveTo>
                      <a:pt x="0" y="14"/>
                    </a:moveTo>
                    <a:cubicBezTo>
                      <a:pt x="0" y="12"/>
                      <a:pt x="13" y="4"/>
                      <a:pt x="18" y="0"/>
                    </a:cubicBezTo>
                    <a:cubicBezTo>
                      <a:pt x="15" y="3"/>
                      <a:pt x="7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683">
                <a:extLst>
                  <a:ext uri="{FF2B5EF4-FFF2-40B4-BE49-F238E27FC236}">
                    <a16:creationId xmlns="" xmlns:a16="http://schemas.microsoft.com/office/drawing/2014/main" id="{59158AB6-A2E1-4306-9CFE-0D4ED7F95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2508"/>
                <a:ext cx="11" cy="5"/>
              </a:xfrm>
              <a:custGeom>
                <a:avLst/>
                <a:gdLst>
                  <a:gd name="T0" fmla="*/ 18 w 20"/>
                  <a:gd name="T1" fmla="*/ 2 h 9"/>
                  <a:gd name="T2" fmla="*/ 3 w 20"/>
                  <a:gd name="T3" fmla="*/ 8 h 9"/>
                  <a:gd name="T4" fmla="*/ 10 w 20"/>
                  <a:gd name="T5" fmla="*/ 4 h 9"/>
                  <a:gd name="T6" fmla="*/ 18 w 20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9">
                    <a:moveTo>
                      <a:pt x="18" y="2"/>
                    </a:moveTo>
                    <a:cubicBezTo>
                      <a:pt x="10" y="5"/>
                      <a:pt x="11" y="4"/>
                      <a:pt x="3" y="8"/>
                    </a:cubicBezTo>
                    <a:cubicBezTo>
                      <a:pt x="0" y="9"/>
                      <a:pt x="5" y="6"/>
                      <a:pt x="10" y="4"/>
                    </a:cubicBezTo>
                    <a:cubicBezTo>
                      <a:pt x="15" y="1"/>
                      <a:pt x="20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6684">
                <a:extLst>
                  <a:ext uri="{FF2B5EF4-FFF2-40B4-BE49-F238E27FC236}">
                    <a16:creationId xmlns="" xmlns:a16="http://schemas.microsoft.com/office/drawing/2014/main" id="{A17E46B8-FBB4-4BBF-993E-709C1C0AC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2516"/>
                <a:ext cx="7" cy="4"/>
              </a:xfrm>
              <a:custGeom>
                <a:avLst/>
                <a:gdLst>
                  <a:gd name="T0" fmla="*/ 9 w 13"/>
                  <a:gd name="T1" fmla="*/ 4 h 7"/>
                  <a:gd name="T2" fmla="*/ 4 w 13"/>
                  <a:gd name="T3" fmla="*/ 3 h 7"/>
                  <a:gd name="T4" fmla="*/ 9 w 13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" y="7"/>
                      <a:pt x="0" y="6"/>
                      <a:pt x="4" y="3"/>
                    </a:cubicBezTo>
                    <a:cubicBezTo>
                      <a:pt x="13" y="0"/>
                      <a:pt x="9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6685">
                <a:extLst>
                  <a:ext uri="{FF2B5EF4-FFF2-40B4-BE49-F238E27FC236}">
                    <a16:creationId xmlns="" xmlns:a16="http://schemas.microsoft.com/office/drawing/2014/main" id="{0F0E1E11-3F91-490B-A5CB-30034FF1A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7" y="2529"/>
                <a:ext cx="51" cy="14"/>
              </a:xfrm>
              <a:custGeom>
                <a:avLst/>
                <a:gdLst>
                  <a:gd name="T0" fmla="*/ 0 w 90"/>
                  <a:gd name="T1" fmla="*/ 26 h 26"/>
                  <a:gd name="T2" fmla="*/ 39 w 90"/>
                  <a:gd name="T3" fmla="*/ 14 h 26"/>
                  <a:gd name="T4" fmla="*/ 85 w 90"/>
                  <a:gd name="T5" fmla="*/ 0 h 26"/>
                  <a:gd name="T6" fmla="*/ 90 w 90"/>
                  <a:gd name="T7" fmla="*/ 0 h 26"/>
                  <a:gd name="T8" fmla="*/ 43 w 90"/>
                  <a:gd name="T9" fmla="*/ 15 h 26"/>
                  <a:gd name="T10" fmla="*/ 0 w 90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6">
                    <a:moveTo>
                      <a:pt x="0" y="26"/>
                    </a:moveTo>
                    <a:cubicBezTo>
                      <a:pt x="4" y="23"/>
                      <a:pt x="21" y="19"/>
                      <a:pt x="39" y="14"/>
                    </a:cubicBezTo>
                    <a:cubicBezTo>
                      <a:pt x="57" y="9"/>
                      <a:pt x="76" y="3"/>
                      <a:pt x="85" y="0"/>
                    </a:cubicBezTo>
                    <a:cubicBezTo>
                      <a:pt x="86" y="0"/>
                      <a:pt x="86" y="1"/>
                      <a:pt x="90" y="0"/>
                    </a:cubicBezTo>
                    <a:cubicBezTo>
                      <a:pt x="78" y="5"/>
                      <a:pt x="60" y="10"/>
                      <a:pt x="43" y="15"/>
                    </a:cubicBezTo>
                    <a:cubicBezTo>
                      <a:pt x="26" y="19"/>
                      <a:pt x="9" y="23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6686">
                <a:extLst>
                  <a:ext uri="{FF2B5EF4-FFF2-40B4-BE49-F238E27FC236}">
                    <a16:creationId xmlns="" xmlns:a16="http://schemas.microsoft.com/office/drawing/2014/main" id="{531336AC-4B76-40AD-AC5F-387D3C65E7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1897"/>
                <a:ext cx="6" cy="10"/>
              </a:xfrm>
              <a:custGeom>
                <a:avLst/>
                <a:gdLst>
                  <a:gd name="T0" fmla="*/ 0 w 11"/>
                  <a:gd name="T1" fmla="*/ 0 h 18"/>
                  <a:gd name="T2" fmla="*/ 11 w 11"/>
                  <a:gd name="T3" fmla="*/ 18 h 18"/>
                  <a:gd name="T4" fmla="*/ 0 w 1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0" y="0"/>
                    </a:moveTo>
                    <a:cubicBezTo>
                      <a:pt x="2" y="1"/>
                      <a:pt x="10" y="16"/>
                      <a:pt x="11" y="18"/>
                    </a:cubicBezTo>
                    <a:cubicBezTo>
                      <a:pt x="8" y="17"/>
                      <a:pt x="6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6687">
                <a:extLst>
                  <a:ext uri="{FF2B5EF4-FFF2-40B4-BE49-F238E27FC236}">
                    <a16:creationId xmlns="" xmlns:a16="http://schemas.microsoft.com/office/drawing/2014/main" id="{29146A74-E01A-415E-A300-DDD0C50E2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2" y="2059"/>
                <a:ext cx="3" cy="13"/>
              </a:xfrm>
              <a:custGeom>
                <a:avLst/>
                <a:gdLst>
                  <a:gd name="T0" fmla="*/ 5 w 5"/>
                  <a:gd name="T1" fmla="*/ 19 h 23"/>
                  <a:gd name="T2" fmla="*/ 3 w 5"/>
                  <a:gd name="T3" fmla="*/ 23 h 23"/>
                  <a:gd name="T4" fmla="*/ 0 w 5"/>
                  <a:gd name="T5" fmla="*/ 2 h 23"/>
                  <a:gd name="T6" fmla="*/ 5 w 5"/>
                  <a:gd name="T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3">
                    <a:moveTo>
                      <a:pt x="5" y="19"/>
                    </a:moveTo>
                    <a:cubicBezTo>
                      <a:pt x="4" y="16"/>
                      <a:pt x="3" y="18"/>
                      <a:pt x="3" y="23"/>
                    </a:cubicBezTo>
                    <a:cubicBezTo>
                      <a:pt x="2" y="21"/>
                      <a:pt x="2" y="11"/>
                      <a:pt x="0" y="2"/>
                    </a:cubicBezTo>
                    <a:cubicBezTo>
                      <a:pt x="2" y="0"/>
                      <a:pt x="4" y="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6688">
                <a:extLst>
                  <a:ext uri="{FF2B5EF4-FFF2-40B4-BE49-F238E27FC236}">
                    <a16:creationId xmlns="" xmlns:a16="http://schemas.microsoft.com/office/drawing/2014/main" id="{7E6BC735-38A9-45A3-991E-70BF444E3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2273"/>
                <a:ext cx="11" cy="27"/>
              </a:xfrm>
              <a:custGeom>
                <a:avLst/>
                <a:gdLst>
                  <a:gd name="T0" fmla="*/ 18 w 19"/>
                  <a:gd name="T1" fmla="*/ 8 h 47"/>
                  <a:gd name="T2" fmla="*/ 17 w 19"/>
                  <a:gd name="T3" fmla="*/ 11 h 47"/>
                  <a:gd name="T4" fmla="*/ 3 w 19"/>
                  <a:gd name="T5" fmla="*/ 43 h 47"/>
                  <a:gd name="T6" fmla="*/ 0 w 19"/>
                  <a:gd name="T7" fmla="*/ 46 h 47"/>
                  <a:gd name="T8" fmla="*/ 1 w 19"/>
                  <a:gd name="T9" fmla="*/ 43 h 47"/>
                  <a:gd name="T10" fmla="*/ 2 w 19"/>
                  <a:gd name="T11" fmla="*/ 40 h 47"/>
                  <a:gd name="T12" fmla="*/ 16 w 19"/>
                  <a:gd name="T13" fmla="*/ 11 h 47"/>
                  <a:gd name="T14" fmla="*/ 15 w 19"/>
                  <a:gd name="T15" fmla="*/ 9 h 47"/>
                  <a:gd name="T16" fmla="*/ 19 w 19"/>
                  <a:gd name="T17" fmla="*/ 2 h 47"/>
                  <a:gd name="T18" fmla="*/ 18 w 19"/>
                  <a:gd name="T19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47">
                    <a:moveTo>
                      <a:pt x="18" y="8"/>
                    </a:moveTo>
                    <a:cubicBezTo>
                      <a:pt x="18" y="11"/>
                      <a:pt x="17" y="11"/>
                      <a:pt x="17" y="11"/>
                    </a:cubicBezTo>
                    <a:cubicBezTo>
                      <a:pt x="14" y="16"/>
                      <a:pt x="8" y="33"/>
                      <a:pt x="3" y="43"/>
                    </a:cubicBezTo>
                    <a:cubicBezTo>
                      <a:pt x="4" y="40"/>
                      <a:pt x="3" y="41"/>
                      <a:pt x="0" y="46"/>
                    </a:cubicBezTo>
                    <a:cubicBezTo>
                      <a:pt x="0" y="47"/>
                      <a:pt x="0" y="45"/>
                      <a:pt x="1" y="43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6" y="38"/>
                      <a:pt x="10" y="21"/>
                      <a:pt x="16" y="11"/>
                    </a:cubicBezTo>
                    <a:cubicBezTo>
                      <a:pt x="18" y="3"/>
                      <a:pt x="13" y="16"/>
                      <a:pt x="15" y="9"/>
                    </a:cubicBezTo>
                    <a:cubicBezTo>
                      <a:pt x="18" y="0"/>
                      <a:pt x="17" y="8"/>
                      <a:pt x="19" y="2"/>
                    </a:cubicBezTo>
                    <a:cubicBezTo>
                      <a:pt x="19" y="4"/>
                      <a:pt x="17" y="9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6689">
                <a:extLst>
                  <a:ext uri="{FF2B5EF4-FFF2-40B4-BE49-F238E27FC236}">
                    <a16:creationId xmlns="" xmlns:a16="http://schemas.microsoft.com/office/drawing/2014/main" id="{66AAC333-D943-46F6-9164-554B81311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" y="2163"/>
                <a:ext cx="3" cy="19"/>
              </a:xfrm>
              <a:custGeom>
                <a:avLst/>
                <a:gdLst>
                  <a:gd name="T0" fmla="*/ 0 w 5"/>
                  <a:gd name="T1" fmla="*/ 34 h 34"/>
                  <a:gd name="T2" fmla="*/ 4 w 5"/>
                  <a:gd name="T3" fmla="*/ 0 h 34"/>
                  <a:gd name="T4" fmla="*/ 4 w 5"/>
                  <a:gd name="T5" fmla="*/ 16 h 34"/>
                  <a:gd name="T6" fmla="*/ 0 w 5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4">
                    <a:moveTo>
                      <a:pt x="0" y="34"/>
                    </a:moveTo>
                    <a:cubicBezTo>
                      <a:pt x="3" y="19"/>
                      <a:pt x="2" y="12"/>
                      <a:pt x="4" y="0"/>
                    </a:cubicBezTo>
                    <a:cubicBezTo>
                      <a:pt x="5" y="3"/>
                      <a:pt x="5" y="9"/>
                      <a:pt x="4" y="16"/>
                    </a:cubicBezTo>
                    <a:cubicBezTo>
                      <a:pt x="3" y="23"/>
                      <a:pt x="1" y="30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6690">
                <a:extLst>
                  <a:ext uri="{FF2B5EF4-FFF2-40B4-BE49-F238E27FC236}">
                    <a16:creationId xmlns="" xmlns:a16="http://schemas.microsoft.com/office/drawing/2014/main" id="{9D3B8761-24DF-4095-9714-A001C35C2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3" y="2550"/>
                <a:ext cx="11" cy="3"/>
              </a:xfrm>
              <a:custGeom>
                <a:avLst/>
                <a:gdLst>
                  <a:gd name="T0" fmla="*/ 13 w 19"/>
                  <a:gd name="T1" fmla="*/ 3 h 4"/>
                  <a:gd name="T2" fmla="*/ 0 w 19"/>
                  <a:gd name="T3" fmla="*/ 2 h 4"/>
                  <a:gd name="T4" fmla="*/ 5 w 19"/>
                  <a:gd name="T5" fmla="*/ 1 h 4"/>
                  <a:gd name="T6" fmla="*/ 18 w 19"/>
                  <a:gd name="T7" fmla="*/ 0 h 4"/>
                  <a:gd name="T8" fmla="*/ 12 w 19"/>
                  <a:gd name="T9" fmla="*/ 1 h 4"/>
                  <a:gd name="T10" fmla="*/ 19 w 19"/>
                  <a:gd name="T11" fmla="*/ 1 h 4"/>
                  <a:gd name="T12" fmla="*/ 13 w 19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4">
                    <a:moveTo>
                      <a:pt x="13" y="3"/>
                    </a:moveTo>
                    <a:cubicBezTo>
                      <a:pt x="5" y="4"/>
                      <a:pt x="6" y="2"/>
                      <a:pt x="0" y="2"/>
                    </a:cubicBezTo>
                    <a:cubicBezTo>
                      <a:pt x="2" y="2"/>
                      <a:pt x="7" y="2"/>
                      <a:pt x="5" y="1"/>
                    </a:cubicBezTo>
                    <a:cubicBezTo>
                      <a:pt x="10" y="1"/>
                      <a:pt x="14" y="0"/>
                      <a:pt x="18" y="0"/>
                    </a:cubicBezTo>
                    <a:cubicBezTo>
                      <a:pt x="19" y="1"/>
                      <a:pt x="15" y="1"/>
                      <a:pt x="12" y="1"/>
                    </a:cubicBezTo>
                    <a:cubicBezTo>
                      <a:pt x="13" y="1"/>
                      <a:pt x="16" y="1"/>
                      <a:pt x="19" y="1"/>
                    </a:cubicBezTo>
                    <a:cubicBezTo>
                      <a:pt x="18" y="2"/>
                      <a:pt x="14" y="2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691">
                <a:extLst>
                  <a:ext uri="{FF2B5EF4-FFF2-40B4-BE49-F238E27FC236}">
                    <a16:creationId xmlns="" xmlns:a16="http://schemas.microsoft.com/office/drawing/2014/main" id="{8FB245FE-1BFC-409A-9F89-9E94E5994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6" y="1776"/>
                <a:ext cx="18" cy="12"/>
              </a:xfrm>
              <a:custGeom>
                <a:avLst/>
                <a:gdLst>
                  <a:gd name="T0" fmla="*/ 0 w 32"/>
                  <a:gd name="T1" fmla="*/ 0 h 21"/>
                  <a:gd name="T2" fmla="*/ 32 w 32"/>
                  <a:gd name="T3" fmla="*/ 21 h 21"/>
                  <a:gd name="T4" fmla="*/ 16 w 32"/>
                  <a:gd name="T5" fmla="*/ 12 h 21"/>
                  <a:gd name="T6" fmla="*/ 0 w 3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1">
                    <a:moveTo>
                      <a:pt x="0" y="0"/>
                    </a:moveTo>
                    <a:cubicBezTo>
                      <a:pt x="7" y="4"/>
                      <a:pt x="18" y="11"/>
                      <a:pt x="32" y="21"/>
                    </a:cubicBezTo>
                    <a:cubicBezTo>
                      <a:pt x="28" y="19"/>
                      <a:pt x="22" y="16"/>
                      <a:pt x="16" y="12"/>
                    </a:cubicBezTo>
                    <a:cubicBezTo>
                      <a:pt x="10" y="8"/>
                      <a:pt x="4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6692">
                <a:extLst>
                  <a:ext uri="{FF2B5EF4-FFF2-40B4-BE49-F238E27FC236}">
                    <a16:creationId xmlns="" xmlns:a16="http://schemas.microsoft.com/office/drawing/2014/main" id="{4EA78326-1000-4FE4-9CEE-DD92B2F11B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1957"/>
                <a:ext cx="5" cy="16"/>
              </a:xfrm>
              <a:custGeom>
                <a:avLst/>
                <a:gdLst>
                  <a:gd name="T0" fmla="*/ 4 w 10"/>
                  <a:gd name="T1" fmla="*/ 6 h 28"/>
                  <a:gd name="T2" fmla="*/ 6 w 10"/>
                  <a:gd name="T3" fmla="*/ 15 h 28"/>
                  <a:gd name="T4" fmla="*/ 10 w 10"/>
                  <a:gd name="T5" fmla="*/ 28 h 28"/>
                  <a:gd name="T6" fmla="*/ 0 w 10"/>
                  <a:gd name="T7" fmla="*/ 3 h 28"/>
                  <a:gd name="T8" fmla="*/ 4 w 10"/>
                  <a:gd name="T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4" y="6"/>
                    </a:moveTo>
                    <a:cubicBezTo>
                      <a:pt x="6" y="11"/>
                      <a:pt x="6" y="12"/>
                      <a:pt x="6" y="15"/>
                    </a:cubicBezTo>
                    <a:cubicBezTo>
                      <a:pt x="6" y="17"/>
                      <a:pt x="7" y="20"/>
                      <a:pt x="10" y="28"/>
                    </a:cubicBezTo>
                    <a:cubicBezTo>
                      <a:pt x="7" y="24"/>
                      <a:pt x="3" y="9"/>
                      <a:pt x="0" y="3"/>
                    </a:cubicBezTo>
                    <a:cubicBezTo>
                      <a:pt x="0" y="0"/>
                      <a:pt x="4" y="10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6693">
                <a:extLst>
                  <a:ext uri="{FF2B5EF4-FFF2-40B4-BE49-F238E27FC236}">
                    <a16:creationId xmlns="" xmlns:a16="http://schemas.microsoft.com/office/drawing/2014/main" id="{9BB10D48-4F47-42FF-87EC-A82673FE2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6" y="2547"/>
                <a:ext cx="26" cy="3"/>
              </a:xfrm>
              <a:custGeom>
                <a:avLst/>
                <a:gdLst>
                  <a:gd name="T0" fmla="*/ 40 w 45"/>
                  <a:gd name="T1" fmla="*/ 2 h 6"/>
                  <a:gd name="T2" fmla="*/ 17 w 45"/>
                  <a:gd name="T3" fmla="*/ 5 h 6"/>
                  <a:gd name="T4" fmla="*/ 0 w 45"/>
                  <a:gd name="T5" fmla="*/ 5 h 6"/>
                  <a:gd name="T6" fmla="*/ 25 w 45"/>
                  <a:gd name="T7" fmla="*/ 2 h 6"/>
                  <a:gd name="T8" fmla="*/ 45 w 45"/>
                  <a:gd name="T9" fmla="*/ 0 h 6"/>
                  <a:gd name="T10" fmla="*/ 40 w 45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">
                    <a:moveTo>
                      <a:pt x="40" y="2"/>
                    </a:moveTo>
                    <a:cubicBezTo>
                      <a:pt x="34" y="3"/>
                      <a:pt x="25" y="4"/>
                      <a:pt x="17" y="5"/>
                    </a:cubicBezTo>
                    <a:cubicBezTo>
                      <a:pt x="9" y="6"/>
                      <a:pt x="2" y="6"/>
                      <a:pt x="0" y="5"/>
                    </a:cubicBezTo>
                    <a:cubicBezTo>
                      <a:pt x="11" y="4"/>
                      <a:pt x="18" y="3"/>
                      <a:pt x="25" y="2"/>
                    </a:cubicBezTo>
                    <a:cubicBezTo>
                      <a:pt x="31" y="1"/>
                      <a:pt x="37" y="0"/>
                      <a:pt x="45" y="0"/>
                    </a:cubicBezTo>
                    <a:cubicBezTo>
                      <a:pt x="44" y="1"/>
                      <a:pt x="41" y="1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6694">
                <a:extLst>
                  <a:ext uri="{FF2B5EF4-FFF2-40B4-BE49-F238E27FC236}">
                    <a16:creationId xmlns="" xmlns:a16="http://schemas.microsoft.com/office/drawing/2014/main" id="{44C132C3-F70B-4E5A-A5A1-855F597EE9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2" y="2537"/>
                <a:ext cx="30" cy="8"/>
              </a:xfrm>
              <a:custGeom>
                <a:avLst/>
                <a:gdLst>
                  <a:gd name="T0" fmla="*/ 52 w 52"/>
                  <a:gd name="T1" fmla="*/ 12 h 13"/>
                  <a:gd name="T2" fmla="*/ 42 w 52"/>
                  <a:gd name="T3" fmla="*/ 9 h 13"/>
                  <a:gd name="T4" fmla="*/ 0 w 52"/>
                  <a:gd name="T5" fmla="*/ 0 h 13"/>
                  <a:gd name="T6" fmla="*/ 45 w 52"/>
                  <a:gd name="T7" fmla="*/ 9 h 13"/>
                  <a:gd name="T8" fmla="*/ 52 w 5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3">
                    <a:moveTo>
                      <a:pt x="52" y="12"/>
                    </a:moveTo>
                    <a:cubicBezTo>
                      <a:pt x="49" y="13"/>
                      <a:pt x="43" y="9"/>
                      <a:pt x="42" y="9"/>
                    </a:cubicBezTo>
                    <a:cubicBezTo>
                      <a:pt x="37" y="9"/>
                      <a:pt x="18" y="6"/>
                      <a:pt x="0" y="0"/>
                    </a:cubicBezTo>
                    <a:cubicBezTo>
                      <a:pt x="12" y="3"/>
                      <a:pt x="28" y="6"/>
                      <a:pt x="45" y="9"/>
                    </a:cubicBezTo>
                    <a:cubicBezTo>
                      <a:pt x="47" y="10"/>
                      <a:pt x="47" y="11"/>
                      <a:pt x="5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6695">
                <a:extLst>
                  <a:ext uri="{FF2B5EF4-FFF2-40B4-BE49-F238E27FC236}">
                    <a16:creationId xmlns="" xmlns:a16="http://schemas.microsoft.com/office/drawing/2014/main" id="{180255DD-6068-41CF-88FA-4790D075C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052"/>
                <a:ext cx="3" cy="22"/>
              </a:xfrm>
              <a:custGeom>
                <a:avLst/>
                <a:gdLst>
                  <a:gd name="T0" fmla="*/ 6 w 6"/>
                  <a:gd name="T1" fmla="*/ 33 h 39"/>
                  <a:gd name="T2" fmla="*/ 1 w 6"/>
                  <a:gd name="T3" fmla="*/ 20 h 39"/>
                  <a:gd name="T4" fmla="*/ 3 w 6"/>
                  <a:gd name="T5" fmla="*/ 22 h 39"/>
                  <a:gd name="T6" fmla="*/ 1 w 6"/>
                  <a:gd name="T7" fmla="*/ 10 h 39"/>
                  <a:gd name="T8" fmla="*/ 0 w 6"/>
                  <a:gd name="T9" fmla="*/ 0 h 39"/>
                  <a:gd name="T10" fmla="*/ 6 w 6"/>
                  <a:gd name="T11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9">
                    <a:moveTo>
                      <a:pt x="6" y="33"/>
                    </a:moveTo>
                    <a:cubicBezTo>
                      <a:pt x="4" y="23"/>
                      <a:pt x="4" y="39"/>
                      <a:pt x="1" y="20"/>
                    </a:cubicBezTo>
                    <a:cubicBezTo>
                      <a:pt x="2" y="21"/>
                      <a:pt x="3" y="28"/>
                      <a:pt x="3" y="22"/>
                    </a:cubicBezTo>
                    <a:cubicBezTo>
                      <a:pt x="3" y="16"/>
                      <a:pt x="2" y="16"/>
                      <a:pt x="1" y="10"/>
                    </a:cubicBezTo>
                    <a:cubicBezTo>
                      <a:pt x="1" y="8"/>
                      <a:pt x="1" y="5"/>
                      <a:pt x="0" y="0"/>
                    </a:cubicBezTo>
                    <a:cubicBezTo>
                      <a:pt x="3" y="9"/>
                      <a:pt x="4" y="17"/>
                      <a:pt x="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6696">
                <a:extLst>
                  <a:ext uri="{FF2B5EF4-FFF2-40B4-BE49-F238E27FC236}">
                    <a16:creationId xmlns="" xmlns:a16="http://schemas.microsoft.com/office/drawing/2014/main" id="{DDCD7374-5679-4ECD-B726-B3E7B4E45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5" y="2135"/>
                <a:ext cx="2" cy="10"/>
              </a:xfrm>
              <a:custGeom>
                <a:avLst/>
                <a:gdLst>
                  <a:gd name="T0" fmla="*/ 3 w 3"/>
                  <a:gd name="T1" fmla="*/ 5 h 16"/>
                  <a:gd name="T2" fmla="*/ 1 w 3"/>
                  <a:gd name="T3" fmla="*/ 16 h 16"/>
                  <a:gd name="T4" fmla="*/ 2 w 3"/>
                  <a:gd name="T5" fmla="*/ 0 h 16"/>
                  <a:gd name="T6" fmla="*/ 3 w 3"/>
                  <a:gd name="T7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6">
                    <a:moveTo>
                      <a:pt x="3" y="5"/>
                    </a:moveTo>
                    <a:cubicBezTo>
                      <a:pt x="3" y="13"/>
                      <a:pt x="2" y="14"/>
                      <a:pt x="1" y="16"/>
                    </a:cubicBezTo>
                    <a:cubicBezTo>
                      <a:pt x="1" y="3"/>
                      <a:pt x="0" y="4"/>
                      <a:pt x="2" y="0"/>
                    </a:cubicBezTo>
                    <a:cubicBezTo>
                      <a:pt x="2" y="5"/>
                      <a:pt x="3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6697">
                <a:extLst>
                  <a:ext uri="{FF2B5EF4-FFF2-40B4-BE49-F238E27FC236}">
                    <a16:creationId xmlns="" xmlns:a16="http://schemas.microsoft.com/office/drawing/2014/main" id="{D941B99A-B1CE-4ED0-B352-44D40CED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6" y="2482"/>
                <a:ext cx="14" cy="8"/>
              </a:xfrm>
              <a:custGeom>
                <a:avLst/>
                <a:gdLst>
                  <a:gd name="T0" fmla="*/ 24 w 24"/>
                  <a:gd name="T1" fmla="*/ 0 h 15"/>
                  <a:gd name="T2" fmla="*/ 13 w 24"/>
                  <a:gd name="T3" fmla="*/ 8 h 15"/>
                  <a:gd name="T4" fmla="*/ 0 w 24"/>
                  <a:gd name="T5" fmla="*/ 15 h 15"/>
                  <a:gd name="T6" fmla="*/ 24 w 24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5">
                    <a:moveTo>
                      <a:pt x="24" y="0"/>
                    </a:moveTo>
                    <a:cubicBezTo>
                      <a:pt x="23" y="1"/>
                      <a:pt x="18" y="4"/>
                      <a:pt x="13" y="8"/>
                    </a:cubicBezTo>
                    <a:cubicBezTo>
                      <a:pt x="7" y="11"/>
                      <a:pt x="2" y="14"/>
                      <a:pt x="0" y="15"/>
                    </a:cubicBezTo>
                    <a:cubicBezTo>
                      <a:pt x="6" y="10"/>
                      <a:pt x="14" y="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698">
                <a:extLst>
                  <a:ext uri="{FF2B5EF4-FFF2-40B4-BE49-F238E27FC236}">
                    <a16:creationId xmlns="" xmlns:a16="http://schemas.microsoft.com/office/drawing/2014/main" id="{2CB1E154-3D31-4C5A-BF7F-276CA1491E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226"/>
                <a:ext cx="4" cy="11"/>
              </a:xfrm>
              <a:custGeom>
                <a:avLst/>
                <a:gdLst>
                  <a:gd name="T0" fmla="*/ 8 w 8"/>
                  <a:gd name="T1" fmla="*/ 3 h 20"/>
                  <a:gd name="T2" fmla="*/ 5 w 8"/>
                  <a:gd name="T3" fmla="*/ 15 h 20"/>
                  <a:gd name="T4" fmla="*/ 0 w 8"/>
                  <a:gd name="T5" fmla="*/ 19 h 20"/>
                  <a:gd name="T6" fmla="*/ 4 w 8"/>
                  <a:gd name="T7" fmla="*/ 7 h 20"/>
                  <a:gd name="T8" fmla="*/ 7 w 8"/>
                  <a:gd name="T9" fmla="*/ 0 h 20"/>
                  <a:gd name="T10" fmla="*/ 8 w 8"/>
                  <a:gd name="T1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0">
                    <a:moveTo>
                      <a:pt x="8" y="3"/>
                    </a:moveTo>
                    <a:cubicBezTo>
                      <a:pt x="7" y="7"/>
                      <a:pt x="6" y="11"/>
                      <a:pt x="5" y="15"/>
                    </a:cubicBezTo>
                    <a:cubicBezTo>
                      <a:pt x="3" y="13"/>
                      <a:pt x="1" y="20"/>
                      <a:pt x="0" y="19"/>
                    </a:cubicBezTo>
                    <a:cubicBezTo>
                      <a:pt x="3" y="12"/>
                      <a:pt x="1" y="13"/>
                      <a:pt x="4" y="7"/>
                    </a:cubicBezTo>
                    <a:cubicBezTo>
                      <a:pt x="3" y="17"/>
                      <a:pt x="4" y="9"/>
                      <a:pt x="7" y="0"/>
                    </a:cubicBezTo>
                    <a:cubicBezTo>
                      <a:pt x="7" y="2"/>
                      <a:pt x="7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6699">
                <a:extLst>
                  <a:ext uri="{FF2B5EF4-FFF2-40B4-BE49-F238E27FC236}">
                    <a16:creationId xmlns="" xmlns:a16="http://schemas.microsoft.com/office/drawing/2014/main" id="{ACA38FD6-9ECF-4B85-B63B-A16D0CB68B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2" y="2251"/>
                <a:ext cx="4" cy="9"/>
              </a:xfrm>
              <a:custGeom>
                <a:avLst/>
                <a:gdLst>
                  <a:gd name="T0" fmla="*/ 2 w 7"/>
                  <a:gd name="T1" fmla="*/ 16 h 16"/>
                  <a:gd name="T2" fmla="*/ 7 w 7"/>
                  <a:gd name="T3" fmla="*/ 1 h 16"/>
                  <a:gd name="T4" fmla="*/ 2 w 7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2" y="16"/>
                    </a:moveTo>
                    <a:cubicBezTo>
                      <a:pt x="0" y="15"/>
                      <a:pt x="6" y="0"/>
                      <a:pt x="7" y="1"/>
                    </a:cubicBezTo>
                    <a:cubicBezTo>
                      <a:pt x="6" y="7"/>
                      <a:pt x="4" y="10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6700">
                <a:extLst>
                  <a:ext uri="{FF2B5EF4-FFF2-40B4-BE49-F238E27FC236}">
                    <a16:creationId xmlns="" xmlns:a16="http://schemas.microsoft.com/office/drawing/2014/main" id="{DFEC40EC-0349-4AF2-8DC6-60F99F7A09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2288"/>
                <a:ext cx="7" cy="16"/>
              </a:xfrm>
              <a:custGeom>
                <a:avLst/>
                <a:gdLst>
                  <a:gd name="T0" fmla="*/ 13 w 13"/>
                  <a:gd name="T1" fmla="*/ 3 h 29"/>
                  <a:gd name="T2" fmla="*/ 4 w 13"/>
                  <a:gd name="T3" fmla="*/ 23 h 29"/>
                  <a:gd name="T4" fmla="*/ 0 w 13"/>
                  <a:gd name="T5" fmla="*/ 29 h 29"/>
                  <a:gd name="T6" fmla="*/ 12 w 13"/>
                  <a:gd name="T7" fmla="*/ 0 h 29"/>
                  <a:gd name="T8" fmla="*/ 13 w 13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3"/>
                    </a:moveTo>
                    <a:cubicBezTo>
                      <a:pt x="8" y="15"/>
                      <a:pt x="7" y="14"/>
                      <a:pt x="4" y="23"/>
                    </a:cubicBezTo>
                    <a:cubicBezTo>
                      <a:pt x="3" y="23"/>
                      <a:pt x="1" y="25"/>
                      <a:pt x="0" y="29"/>
                    </a:cubicBezTo>
                    <a:cubicBezTo>
                      <a:pt x="2" y="21"/>
                      <a:pt x="7" y="12"/>
                      <a:pt x="12" y="0"/>
                    </a:cubicBezTo>
                    <a:cubicBezTo>
                      <a:pt x="12" y="2"/>
                      <a:pt x="12" y="3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6701">
                <a:extLst>
                  <a:ext uri="{FF2B5EF4-FFF2-40B4-BE49-F238E27FC236}">
                    <a16:creationId xmlns="" xmlns:a16="http://schemas.microsoft.com/office/drawing/2014/main" id="{47472D3D-9679-4FF4-A6C3-0042B9EFF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" y="2361"/>
                <a:ext cx="5" cy="7"/>
              </a:xfrm>
              <a:custGeom>
                <a:avLst/>
                <a:gdLst>
                  <a:gd name="T0" fmla="*/ 9 w 9"/>
                  <a:gd name="T1" fmla="*/ 4 h 13"/>
                  <a:gd name="T2" fmla="*/ 3 w 9"/>
                  <a:gd name="T3" fmla="*/ 12 h 13"/>
                  <a:gd name="T4" fmla="*/ 4 w 9"/>
                  <a:gd name="T5" fmla="*/ 6 h 13"/>
                  <a:gd name="T6" fmla="*/ 9 w 9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9" y="4"/>
                    </a:moveTo>
                    <a:cubicBezTo>
                      <a:pt x="7" y="6"/>
                      <a:pt x="5" y="8"/>
                      <a:pt x="3" y="12"/>
                    </a:cubicBezTo>
                    <a:cubicBezTo>
                      <a:pt x="0" y="13"/>
                      <a:pt x="5" y="7"/>
                      <a:pt x="4" y="6"/>
                    </a:cubicBezTo>
                    <a:cubicBezTo>
                      <a:pt x="9" y="0"/>
                      <a:pt x="8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6702">
                <a:extLst>
                  <a:ext uri="{FF2B5EF4-FFF2-40B4-BE49-F238E27FC236}">
                    <a16:creationId xmlns="" xmlns:a16="http://schemas.microsoft.com/office/drawing/2014/main" id="{A3AF3CB0-BB27-4B9E-A146-F95431081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1721"/>
                <a:ext cx="12" cy="4"/>
              </a:xfrm>
              <a:custGeom>
                <a:avLst/>
                <a:gdLst>
                  <a:gd name="T0" fmla="*/ 22 w 22"/>
                  <a:gd name="T1" fmla="*/ 0 h 6"/>
                  <a:gd name="T2" fmla="*/ 16 w 22"/>
                  <a:gd name="T3" fmla="*/ 4 h 6"/>
                  <a:gd name="T4" fmla="*/ 1 w 22"/>
                  <a:gd name="T5" fmla="*/ 6 h 6"/>
                  <a:gd name="T6" fmla="*/ 0 w 22"/>
                  <a:gd name="T7" fmla="*/ 4 h 6"/>
                  <a:gd name="T8" fmla="*/ 22 w 2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">
                    <a:moveTo>
                      <a:pt x="22" y="0"/>
                    </a:moveTo>
                    <a:cubicBezTo>
                      <a:pt x="20" y="1"/>
                      <a:pt x="14" y="2"/>
                      <a:pt x="16" y="4"/>
                    </a:cubicBezTo>
                    <a:cubicBezTo>
                      <a:pt x="11" y="5"/>
                      <a:pt x="6" y="5"/>
                      <a:pt x="1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2" y="1"/>
                      <a:pt x="10" y="1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6703">
                <a:extLst>
                  <a:ext uri="{FF2B5EF4-FFF2-40B4-BE49-F238E27FC236}">
                    <a16:creationId xmlns="" xmlns:a16="http://schemas.microsoft.com/office/drawing/2014/main" id="{900660B5-4EB5-4C56-A6A1-ED761F9F3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3" y="1727"/>
                <a:ext cx="22" cy="7"/>
              </a:xfrm>
              <a:custGeom>
                <a:avLst/>
                <a:gdLst>
                  <a:gd name="T0" fmla="*/ 0 w 39"/>
                  <a:gd name="T1" fmla="*/ 1 h 12"/>
                  <a:gd name="T2" fmla="*/ 31 w 39"/>
                  <a:gd name="T3" fmla="*/ 8 h 12"/>
                  <a:gd name="T4" fmla="*/ 37 w 39"/>
                  <a:gd name="T5" fmla="*/ 12 h 12"/>
                  <a:gd name="T6" fmla="*/ 20 w 39"/>
                  <a:gd name="T7" fmla="*/ 6 h 12"/>
                  <a:gd name="T8" fmla="*/ 17 w 39"/>
                  <a:gd name="T9" fmla="*/ 6 h 12"/>
                  <a:gd name="T10" fmla="*/ 0 w 39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2">
                    <a:moveTo>
                      <a:pt x="0" y="1"/>
                    </a:moveTo>
                    <a:cubicBezTo>
                      <a:pt x="4" y="0"/>
                      <a:pt x="20" y="6"/>
                      <a:pt x="31" y="8"/>
                    </a:cubicBezTo>
                    <a:cubicBezTo>
                      <a:pt x="32" y="9"/>
                      <a:pt x="39" y="11"/>
                      <a:pt x="37" y="12"/>
                    </a:cubicBezTo>
                    <a:cubicBezTo>
                      <a:pt x="28" y="7"/>
                      <a:pt x="23" y="8"/>
                      <a:pt x="20" y="6"/>
                    </a:cubicBezTo>
                    <a:cubicBezTo>
                      <a:pt x="16" y="5"/>
                      <a:pt x="17" y="6"/>
                      <a:pt x="17" y="6"/>
                    </a:cubicBezTo>
                    <a:cubicBezTo>
                      <a:pt x="11" y="4"/>
                      <a:pt x="4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6704">
                <a:extLst>
                  <a:ext uri="{FF2B5EF4-FFF2-40B4-BE49-F238E27FC236}">
                    <a16:creationId xmlns="" xmlns:a16="http://schemas.microsoft.com/office/drawing/2014/main" id="{057C59E0-6C0D-4C4C-B6B9-E487FFFA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1734"/>
                <a:ext cx="9" cy="3"/>
              </a:xfrm>
              <a:custGeom>
                <a:avLst/>
                <a:gdLst>
                  <a:gd name="T0" fmla="*/ 12 w 15"/>
                  <a:gd name="T1" fmla="*/ 2 h 5"/>
                  <a:gd name="T2" fmla="*/ 15 w 15"/>
                  <a:gd name="T3" fmla="*/ 5 h 5"/>
                  <a:gd name="T4" fmla="*/ 1 w 15"/>
                  <a:gd name="T5" fmla="*/ 1 h 5"/>
                  <a:gd name="T6" fmla="*/ 12 w 1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2" y="2"/>
                    </a:moveTo>
                    <a:cubicBezTo>
                      <a:pt x="12" y="3"/>
                      <a:pt x="12" y="4"/>
                      <a:pt x="15" y="5"/>
                    </a:cubicBezTo>
                    <a:cubicBezTo>
                      <a:pt x="13" y="5"/>
                      <a:pt x="6" y="3"/>
                      <a:pt x="1" y="1"/>
                    </a:cubicBezTo>
                    <a:cubicBezTo>
                      <a:pt x="0" y="0"/>
                      <a:pt x="4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6705">
                <a:extLst>
                  <a:ext uri="{FF2B5EF4-FFF2-40B4-BE49-F238E27FC236}">
                    <a16:creationId xmlns="" xmlns:a16="http://schemas.microsoft.com/office/drawing/2014/main" id="{6A5A89FA-4F50-4A02-8722-B81B0C9E6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1" y="1738"/>
                <a:ext cx="7" cy="3"/>
              </a:xfrm>
              <a:custGeom>
                <a:avLst/>
                <a:gdLst>
                  <a:gd name="T0" fmla="*/ 0 w 11"/>
                  <a:gd name="T1" fmla="*/ 0 h 6"/>
                  <a:gd name="T2" fmla="*/ 11 w 11"/>
                  <a:gd name="T3" fmla="*/ 6 h 6"/>
                  <a:gd name="T4" fmla="*/ 0 w 1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9" y="3"/>
                      <a:pt x="5" y="3"/>
                      <a:pt x="11" y="6"/>
                    </a:cubicBezTo>
                    <a:cubicBezTo>
                      <a:pt x="7" y="6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6706">
                <a:extLst>
                  <a:ext uri="{FF2B5EF4-FFF2-40B4-BE49-F238E27FC236}">
                    <a16:creationId xmlns="" xmlns:a16="http://schemas.microsoft.com/office/drawing/2014/main" id="{CF12D659-85A6-4573-AB29-1AE7EE44A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1746"/>
                <a:ext cx="34" cy="16"/>
              </a:xfrm>
              <a:custGeom>
                <a:avLst/>
                <a:gdLst>
                  <a:gd name="T0" fmla="*/ 61 w 61"/>
                  <a:gd name="T1" fmla="*/ 27 h 27"/>
                  <a:gd name="T2" fmla="*/ 31 w 61"/>
                  <a:gd name="T3" fmla="*/ 14 h 27"/>
                  <a:gd name="T4" fmla="*/ 0 w 61"/>
                  <a:gd name="T5" fmla="*/ 0 h 27"/>
                  <a:gd name="T6" fmla="*/ 25 w 61"/>
                  <a:gd name="T7" fmla="*/ 9 h 27"/>
                  <a:gd name="T8" fmla="*/ 61 w 61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">
                    <a:moveTo>
                      <a:pt x="61" y="27"/>
                    </a:moveTo>
                    <a:cubicBezTo>
                      <a:pt x="56" y="26"/>
                      <a:pt x="44" y="19"/>
                      <a:pt x="31" y="14"/>
                    </a:cubicBezTo>
                    <a:cubicBezTo>
                      <a:pt x="18" y="8"/>
                      <a:pt x="5" y="2"/>
                      <a:pt x="0" y="0"/>
                    </a:cubicBezTo>
                    <a:cubicBezTo>
                      <a:pt x="5" y="1"/>
                      <a:pt x="14" y="5"/>
                      <a:pt x="25" y="9"/>
                    </a:cubicBezTo>
                    <a:cubicBezTo>
                      <a:pt x="36" y="14"/>
                      <a:pt x="49" y="20"/>
                      <a:pt x="6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6707">
                <a:extLst>
                  <a:ext uri="{FF2B5EF4-FFF2-40B4-BE49-F238E27FC236}">
                    <a16:creationId xmlns="" xmlns:a16="http://schemas.microsoft.com/office/drawing/2014/main" id="{33A10D23-2880-4C5A-A906-589465A6D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1887"/>
                <a:ext cx="13" cy="23"/>
              </a:xfrm>
              <a:custGeom>
                <a:avLst/>
                <a:gdLst>
                  <a:gd name="T0" fmla="*/ 10 w 23"/>
                  <a:gd name="T1" fmla="*/ 15 h 40"/>
                  <a:gd name="T2" fmla="*/ 9 w 23"/>
                  <a:gd name="T3" fmla="*/ 17 h 40"/>
                  <a:gd name="T4" fmla="*/ 23 w 23"/>
                  <a:gd name="T5" fmla="*/ 40 h 40"/>
                  <a:gd name="T6" fmla="*/ 5 w 23"/>
                  <a:gd name="T7" fmla="*/ 13 h 40"/>
                  <a:gd name="T8" fmla="*/ 0 w 23"/>
                  <a:gd name="T9" fmla="*/ 0 h 40"/>
                  <a:gd name="T10" fmla="*/ 10 w 23"/>
                  <a:gd name="T1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0">
                    <a:moveTo>
                      <a:pt x="10" y="15"/>
                    </a:moveTo>
                    <a:cubicBezTo>
                      <a:pt x="7" y="11"/>
                      <a:pt x="9" y="16"/>
                      <a:pt x="9" y="17"/>
                    </a:cubicBezTo>
                    <a:cubicBezTo>
                      <a:pt x="14" y="25"/>
                      <a:pt x="21" y="35"/>
                      <a:pt x="23" y="40"/>
                    </a:cubicBezTo>
                    <a:cubicBezTo>
                      <a:pt x="20" y="36"/>
                      <a:pt x="14" y="26"/>
                      <a:pt x="5" y="13"/>
                    </a:cubicBezTo>
                    <a:cubicBezTo>
                      <a:pt x="7" y="13"/>
                      <a:pt x="2" y="4"/>
                      <a:pt x="0" y="0"/>
                    </a:cubicBezTo>
                    <a:cubicBezTo>
                      <a:pt x="6" y="7"/>
                      <a:pt x="4" y="5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708">
                <a:extLst>
                  <a:ext uri="{FF2B5EF4-FFF2-40B4-BE49-F238E27FC236}">
                    <a16:creationId xmlns="" xmlns:a16="http://schemas.microsoft.com/office/drawing/2014/main" id="{C598D576-8B1C-4EBC-81D6-A7B59CBB0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8" y="1787"/>
                <a:ext cx="9" cy="7"/>
              </a:xfrm>
              <a:custGeom>
                <a:avLst/>
                <a:gdLst>
                  <a:gd name="T0" fmla="*/ 3 w 16"/>
                  <a:gd name="T1" fmla="*/ 0 h 11"/>
                  <a:gd name="T2" fmla="*/ 10 w 16"/>
                  <a:gd name="T3" fmla="*/ 5 h 11"/>
                  <a:gd name="T4" fmla="*/ 6 w 16"/>
                  <a:gd name="T5" fmla="*/ 2 h 11"/>
                  <a:gd name="T6" fmla="*/ 0 w 16"/>
                  <a:gd name="T7" fmla="*/ 1 h 11"/>
                  <a:gd name="T8" fmla="*/ 3 w 1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3" y="0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7" y="3"/>
                      <a:pt x="6" y="2"/>
                    </a:cubicBezTo>
                    <a:cubicBezTo>
                      <a:pt x="16" y="11"/>
                      <a:pt x="10" y="6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6709">
                <a:extLst>
                  <a:ext uri="{FF2B5EF4-FFF2-40B4-BE49-F238E27FC236}">
                    <a16:creationId xmlns="" xmlns:a16="http://schemas.microsoft.com/office/drawing/2014/main" id="{911A4FE9-E6AC-4CCC-91B4-995F98961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9" y="1828"/>
                <a:ext cx="9" cy="9"/>
              </a:xfrm>
              <a:custGeom>
                <a:avLst/>
                <a:gdLst>
                  <a:gd name="T0" fmla="*/ 9 w 15"/>
                  <a:gd name="T1" fmla="*/ 9 h 16"/>
                  <a:gd name="T2" fmla="*/ 0 w 15"/>
                  <a:gd name="T3" fmla="*/ 3 h 16"/>
                  <a:gd name="T4" fmla="*/ 9 w 15"/>
                  <a:gd name="T5" fmla="*/ 8 h 16"/>
                  <a:gd name="T6" fmla="*/ 9 w 15"/>
                  <a:gd name="T7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9"/>
                    </a:moveTo>
                    <a:cubicBezTo>
                      <a:pt x="15" y="16"/>
                      <a:pt x="6" y="9"/>
                      <a:pt x="0" y="3"/>
                    </a:cubicBezTo>
                    <a:cubicBezTo>
                      <a:pt x="0" y="0"/>
                      <a:pt x="3" y="3"/>
                      <a:pt x="9" y="8"/>
                    </a:cubicBezTo>
                    <a:cubicBezTo>
                      <a:pt x="9" y="9"/>
                      <a:pt x="5" y="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6710">
                <a:extLst>
                  <a:ext uri="{FF2B5EF4-FFF2-40B4-BE49-F238E27FC236}">
                    <a16:creationId xmlns="" xmlns:a16="http://schemas.microsoft.com/office/drawing/2014/main" id="{380758E5-0341-499C-B9C8-19BB9D898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" y="2467"/>
                <a:ext cx="19" cy="12"/>
              </a:xfrm>
              <a:custGeom>
                <a:avLst/>
                <a:gdLst>
                  <a:gd name="T0" fmla="*/ 32 w 32"/>
                  <a:gd name="T1" fmla="*/ 0 h 22"/>
                  <a:gd name="T2" fmla="*/ 0 w 32"/>
                  <a:gd name="T3" fmla="*/ 22 h 22"/>
                  <a:gd name="T4" fmla="*/ 15 w 32"/>
                  <a:gd name="T5" fmla="*/ 11 h 22"/>
                  <a:gd name="T6" fmla="*/ 32 w 32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2">
                    <a:moveTo>
                      <a:pt x="32" y="0"/>
                    </a:moveTo>
                    <a:cubicBezTo>
                      <a:pt x="24" y="7"/>
                      <a:pt x="9" y="17"/>
                      <a:pt x="0" y="22"/>
                    </a:cubicBezTo>
                    <a:cubicBezTo>
                      <a:pt x="2" y="20"/>
                      <a:pt x="9" y="16"/>
                      <a:pt x="15" y="11"/>
                    </a:cubicBezTo>
                    <a:cubicBezTo>
                      <a:pt x="22" y="7"/>
                      <a:pt x="29" y="2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711">
                <a:extLst>
                  <a:ext uri="{FF2B5EF4-FFF2-40B4-BE49-F238E27FC236}">
                    <a16:creationId xmlns="" xmlns:a16="http://schemas.microsoft.com/office/drawing/2014/main" id="{CDD08C7A-ACF3-4F3B-A899-0717FDA53C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3" y="2497"/>
                <a:ext cx="9" cy="4"/>
              </a:xfrm>
              <a:custGeom>
                <a:avLst/>
                <a:gdLst>
                  <a:gd name="T0" fmla="*/ 16 w 16"/>
                  <a:gd name="T1" fmla="*/ 0 h 8"/>
                  <a:gd name="T2" fmla="*/ 0 w 16"/>
                  <a:gd name="T3" fmla="*/ 7 h 8"/>
                  <a:gd name="T4" fmla="*/ 16 w 16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cubicBezTo>
                      <a:pt x="8" y="4"/>
                      <a:pt x="1" y="8"/>
                      <a:pt x="0" y="7"/>
                    </a:cubicBezTo>
                    <a:cubicBezTo>
                      <a:pt x="9" y="3"/>
                      <a:pt x="12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6712">
                <a:extLst>
                  <a:ext uri="{FF2B5EF4-FFF2-40B4-BE49-F238E27FC236}">
                    <a16:creationId xmlns="" xmlns:a16="http://schemas.microsoft.com/office/drawing/2014/main" id="{436F819F-C7ED-4F75-98E0-B212D6072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505"/>
                <a:ext cx="6" cy="3"/>
              </a:xfrm>
              <a:custGeom>
                <a:avLst/>
                <a:gdLst>
                  <a:gd name="T0" fmla="*/ 10 w 11"/>
                  <a:gd name="T1" fmla="*/ 0 h 6"/>
                  <a:gd name="T2" fmla="*/ 11 w 11"/>
                  <a:gd name="T3" fmla="*/ 1 h 6"/>
                  <a:gd name="T4" fmla="*/ 0 w 11"/>
                  <a:gd name="T5" fmla="*/ 5 h 6"/>
                  <a:gd name="T6" fmla="*/ 10 w 1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10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4" y="5"/>
                      <a:pt x="0" y="6"/>
                      <a:pt x="0" y="5"/>
                    </a:cubicBezTo>
                    <a:cubicBezTo>
                      <a:pt x="0" y="5"/>
                      <a:pt x="3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713">
                <a:extLst>
                  <a:ext uri="{FF2B5EF4-FFF2-40B4-BE49-F238E27FC236}">
                    <a16:creationId xmlns="" xmlns:a16="http://schemas.microsoft.com/office/drawing/2014/main" id="{0E9071DC-848D-4BFA-AB5C-B4A592CB5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2526"/>
                <a:ext cx="18" cy="6"/>
              </a:xfrm>
              <a:custGeom>
                <a:avLst/>
                <a:gdLst>
                  <a:gd name="T0" fmla="*/ 0 w 31"/>
                  <a:gd name="T1" fmla="*/ 10 h 11"/>
                  <a:gd name="T2" fmla="*/ 17 w 31"/>
                  <a:gd name="T3" fmla="*/ 4 h 11"/>
                  <a:gd name="T4" fmla="*/ 31 w 31"/>
                  <a:gd name="T5" fmla="*/ 0 h 11"/>
                  <a:gd name="T6" fmla="*/ 16 w 31"/>
                  <a:gd name="T7" fmla="*/ 6 h 11"/>
                  <a:gd name="T8" fmla="*/ 0 w 3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">
                    <a:moveTo>
                      <a:pt x="0" y="10"/>
                    </a:moveTo>
                    <a:cubicBezTo>
                      <a:pt x="8" y="7"/>
                      <a:pt x="13" y="6"/>
                      <a:pt x="17" y="4"/>
                    </a:cubicBezTo>
                    <a:cubicBezTo>
                      <a:pt x="21" y="3"/>
                      <a:pt x="24" y="2"/>
                      <a:pt x="31" y="0"/>
                    </a:cubicBezTo>
                    <a:cubicBezTo>
                      <a:pt x="31" y="0"/>
                      <a:pt x="24" y="4"/>
                      <a:pt x="16" y="6"/>
                    </a:cubicBezTo>
                    <a:cubicBezTo>
                      <a:pt x="9" y="9"/>
                      <a:pt x="1" y="1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714">
                <a:extLst>
                  <a:ext uri="{FF2B5EF4-FFF2-40B4-BE49-F238E27FC236}">
                    <a16:creationId xmlns="" xmlns:a16="http://schemas.microsoft.com/office/drawing/2014/main" id="{73481EF1-F803-493B-A204-5388A26C08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9" y="1720"/>
                <a:ext cx="13" cy="2"/>
              </a:xfrm>
              <a:custGeom>
                <a:avLst/>
                <a:gdLst>
                  <a:gd name="T0" fmla="*/ 23 w 23"/>
                  <a:gd name="T1" fmla="*/ 4 h 5"/>
                  <a:gd name="T2" fmla="*/ 0 w 23"/>
                  <a:gd name="T3" fmla="*/ 2 h 5"/>
                  <a:gd name="T4" fmla="*/ 23 w 23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5">
                    <a:moveTo>
                      <a:pt x="23" y="4"/>
                    </a:moveTo>
                    <a:cubicBezTo>
                      <a:pt x="19" y="5"/>
                      <a:pt x="11" y="3"/>
                      <a:pt x="0" y="2"/>
                    </a:cubicBezTo>
                    <a:cubicBezTo>
                      <a:pt x="5" y="0"/>
                      <a:pt x="13" y="3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715">
                <a:extLst>
                  <a:ext uri="{FF2B5EF4-FFF2-40B4-BE49-F238E27FC236}">
                    <a16:creationId xmlns="" xmlns:a16="http://schemas.microsoft.com/office/drawing/2014/main" id="{E2FB3EA5-BC59-40D6-82C2-8C5B44981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1741"/>
                <a:ext cx="8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5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6" y="2"/>
                      <a:pt x="10" y="4"/>
                      <a:pt x="14" y="5"/>
                    </a:cubicBezTo>
                    <a:cubicBezTo>
                      <a:pt x="11" y="6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6716">
                <a:extLst>
                  <a:ext uri="{FF2B5EF4-FFF2-40B4-BE49-F238E27FC236}">
                    <a16:creationId xmlns="" xmlns:a16="http://schemas.microsoft.com/office/drawing/2014/main" id="{F9A3A07F-1812-49F3-81FE-747EDED46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0" y="1839"/>
                <a:ext cx="7" cy="7"/>
              </a:xfrm>
              <a:custGeom>
                <a:avLst/>
                <a:gdLst>
                  <a:gd name="T0" fmla="*/ 0 w 13"/>
                  <a:gd name="T1" fmla="*/ 0 h 13"/>
                  <a:gd name="T2" fmla="*/ 13 w 13"/>
                  <a:gd name="T3" fmla="*/ 13 h 13"/>
                  <a:gd name="T4" fmla="*/ 2 w 13"/>
                  <a:gd name="T5" fmla="*/ 4 h 13"/>
                  <a:gd name="T6" fmla="*/ 0 w 13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cubicBezTo>
                      <a:pt x="5" y="4"/>
                      <a:pt x="6" y="6"/>
                      <a:pt x="13" y="13"/>
                    </a:cubicBezTo>
                    <a:cubicBezTo>
                      <a:pt x="9" y="10"/>
                      <a:pt x="7" y="9"/>
                      <a:pt x="2" y="4"/>
                    </a:cubicBezTo>
                    <a:cubicBezTo>
                      <a:pt x="2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6717">
                <a:extLst>
                  <a:ext uri="{FF2B5EF4-FFF2-40B4-BE49-F238E27FC236}">
                    <a16:creationId xmlns="" xmlns:a16="http://schemas.microsoft.com/office/drawing/2014/main" id="{0E929E6A-A90F-4414-85C6-A40692649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1912"/>
                <a:ext cx="22" cy="45"/>
              </a:xfrm>
              <a:custGeom>
                <a:avLst/>
                <a:gdLst>
                  <a:gd name="T0" fmla="*/ 23 w 39"/>
                  <a:gd name="T1" fmla="*/ 38 h 79"/>
                  <a:gd name="T2" fmla="*/ 39 w 39"/>
                  <a:gd name="T3" fmla="*/ 79 h 79"/>
                  <a:gd name="T4" fmla="*/ 21 w 39"/>
                  <a:gd name="T5" fmla="*/ 41 h 79"/>
                  <a:gd name="T6" fmla="*/ 5 w 39"/>
                  <a:gd name="T7" fmla="*/ 13 h 79"/>
                  <a:gd name="T8" fmla="*/ 0 w 39"/>
                  <a:gd name="T9" fmla="*/ 0 h 79"/>
                  <a:gd name="T10" fmla="*/ 11 w 39"/>
                  <a:gd name="T11" fmla="*/ 19 h 79"/>
                  <a:gd name="T12" fmla="*/ 23 w 39"/>
                  <a:gd name="T13" fmla="*/ 3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79">
                    <a:moveTo>
                      <a:pt x="23" y="38"/>
                    </a:moveTo>
                    <a:cubicBezTo>
                      <a:pt x="25" y="48"/>
                      <a:pt x="34" y="64"/>
                      <a:pt x="39" y="79"/>
                    </a:cubicBezTo>
                    <a:cubicBezTo>
                      <a:pt x="31" y="64"/>
                      <a:pt x="26" y="52"/>
                      <a:pt x="21" y="41"/>
                    </a:cubicBezTo>
                    <a:cubicBezTo>
                      <a:pt x="16" y="30"/>
                      <a:pt x="12" y="21"/>
                      <a:pt x="5" y="13"/>
                    </a:cubicBezTo>
                    <a:cubicBezTo>
                      <a:pt x="1" y="6"/>
                      <a:pt x="0" y="3"/>
                      <a:pt x="0" y="0"/>
                    </a:cubicBezTo>
                    <a:cubicBezTo>
                      <a:pt x="3" y="4"/>
                      <a:pt x="7" y="11"/>
                      <a:pt x="11" y="19"/>
                    </a:cubicBezTo>
                    <a:cubicBezTo>
                      <a:pt x="16" y="27"/>
                      <a:pt x="20" y="35"/>
                      <a:pt x="2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6718">
                <a:extLst>
                  <a:ext uri="{FF2B5EF4-FFF2-40B4-BE49-F238E27FC236}">
                    <a16:creationId xmlns="" xmlns:a16="http://schemas.microsoft.com/office/drawing/2014/main" id="{EEE8AFEC-60E1-4DB7-9117-5F781C1A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2148"/>
                <a:ext cx="3" cy="11"/>
              </a:xfrm>
              <a:custGeom>
                <a:avLst/>
                <a:gdLst>
                  <a:gd name="T0" fmla="*/ 4 w 5"/>
                  <a:gd name="T1" fmla="*/ 15 h 20"/>
                  <a:gd name="T2" fmla="*/ 0 w 5"/>
                  <a:gd name="T3" fmla="*/ 14 h 20"/>
                  <a:gd name="T4" fmla="*/ 3 w 5"/>
                  <a:gd name="T5" fmla="*/ 2 h 20"/>
                  <a:gd name="T6" fmla="*/ 4 w 5"/>
                  <a:gd name="T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0">
                    <a:moveTo>
                      <a:pt x="4" y="15"/>
                    </a:moveTo>
                    <a:cubicBezTo>
                      <a:pt x="2" y="18"/>
                      <a:pt x="1" y="20"/>
                      <a:pt x="0" y="14"/>
                    </a:cubicBezTo>
                    <a:cubicBezTo>
                      <a:pt x="1" y="10"/>
                      <a:pt x="2" y="8"/>
                      <a:pt x="3" y="2"/>
                    </a:cubicBezTo>
                    <a:cubicBezTo>
                      <a:pt x="3" y="10"/>
                      <a:pt x="5" y="0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6719">
                <a:extLst>
                  <a:ext uri="{FF2B5EF4-FFF2-40B4-BE49-F238E27FC236}">
                    <a16:creationId xmlns="" xmlns:a16="http://schemas.microsoft.com/office/drawing/2014/main" id="{948BE9C0-1F88-4DC4-BC63-230734F88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5" y="2545"/>
                <a:ext cx="8" cy="1"/>
              </a:xfrm>
              <a:custGeom>
                <a:avLst/>
                <a:gdLst>
                  <a:gd name="T0" fmla="*/ 13 w 13"/>
                  <a:gd name="T1" fmla="*/ 1 h 2"/>
                  <a:gd name="T2" fmla="*/ 0 w 13"/>
                  <a:gd name="T3" fmla="*/ 2 h 2"/>
                  <a:gd name="T4" fmla="*/ 12 w 13"/>
                  <a:gd name="T5" fmla="*/ 0 h 2"/>
                  <a:gd name="T6" fmla="*/ 13 w 1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">
                    <a:moveTo>
                      <a:pt x="13" y="1"/>
                    </a:moveTo>
                    <a:cubicBezTo>
                      <a:pt x="5" y="2"/>
                      <a:pt x="6" y="1"/>
                      <a:pt x="0" y="2"/>
                    </a:cubicBezTo>
                    <a:cubicBezTo>
                      <a:pt x="2" y="0"/>
                      <a:pt x="4" y="1"/>
                      <a:pt x="12" y="0"/>
                    </a:cubicBezTo>
                    <a:lnTo>
                      <a:pt x="1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6720">
                <a:extLst>
                  <a:ext uri="{FF2B5EF4-FFF2-40B4-BE49-F238E27FC236}">
                    <a16:creationId xmlns="" xmlns:a16="http://schemas.microsoft.com/office/drawing/2014/main" id="{FF306371-4F56-4F87-B500-097BC198E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7" y="2502"/>
                <a:ext cx="12" cy="8"/>
              </a:xfrm>
              <a:custGeom>
                <a:avLst/>
                <a:gdLst>
                  <a:gd name="T0" fmla="*/ 12 w 21"/>
                  <a:gd name="T1" fmla="*/ 9 h 13"/>
                  <a:gd name="T2" fmla="*/ 0 w 21"/>
                  <a:gd name="T3" fmla="*/ 1 h 13"/>
                  <a:gd name="T4" fmla="*/ 18 w 21"/>
                  <a:gd name="T5" fmla="*/ 9 h 13"/>
                  <a:gd name="T6" fmla="*/ 12 w 21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3">
                    <a:moveTo>
                      <a:pt x="12" y="9"/>
                    </a:moveTo>
                    <a:cubicBezTo>
                      <a:pt x="4" y="5"/>
                      <a:pt x="9" y="6"/>
                      <a:pt x="0" y="1"/>
                    </a:cubicBezTo>
                    <a:cubicBezTo>
                      <a:pt x="0" y="0"/>
                      <a:pt x="12" y="7"/>
                      <a:pt x="18" y="9"/>
                    </a:cubicBezTo>
                    <a:cubicBezTo>
                      <a:pt x="21" y="13"/>
                      <a:pt x="13" y="9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6721">
                <a:extLst>
                  <a:ext uri="{FF2B5EF4-FFF2-40B4-BE49-F238E27FC236}">
                    <a16:creationId xmlns="" xmlns:a16="http://schemas.microsoft.com/office/drawing/2014/main" id="{F77E6652-595E-4DDF-BBC7-1575C63E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5" y="1882"/>
                <a:ext cx="6" cy="7"/>
              </a:xfrm>
              <a:custGeom>
                <a:avLst/>
                <a:gdLst>
                  <a:gd name="T0" fmla="*/ 10 w 10"/>
                  <a:gd name="T1" fmla="*/ 12 h 12"/>
                  <a:gd name="T2" fmla="*/ 8 w 10"/>
                  <a:gd name="T3" fmla="*/ 11 h 12"/>
                  <a:gd name="T4" fmla="*/ 1 w 10"/>
                  <a:gd name="T5" fmla="*/ 0 h 12"/>
                  <a:gd name="T6" fmla="*/ 10 w 10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2">
                    <a:moveTo>
                      <a:pt x="10" y="12"/>
                    </a:moveTo>
                    <a:cubicBezTo>
                      <a:pt x="9" y="11"/>
                      <a:pt x="8" y="10"/>
                      <a:pt x="8" y="11"/>
                    </a:cubicBezTo>
                    <a:cubicBezTo>
                      <a:pt x="3" y="5"/>
                      <a:pt x="0" y="0"/>
                      <a:pt x="1" y="0"/>
                    </a:cubicBezTo>
                    <a:cubicBezTo>
                      <a:pt x="7" y="7"/>
                      <a:pt x="5" y="4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6722">
                <a:extLst>
                  <a:ext uri="{FF2B5EF4-FFF2-40B4-BE49-F238E27FC236}">
                    <a16:creationId xmlns="" xmlns:a16="http://schemas.microsoft.com/office/drawing/2014/main" id="{9033EA4E-2AF8-42A5-B0B6-7FFE6C490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3" y="2248"/>
                <a:ext cx="3" cy="9"/>
              </a:xfrm>
              <a:custGeom>
                <a:avLst/>
                <a:gdLst>
                  <a:gd name="T0" fmla="*/ 2 w 5"/>
                  <a:gd name="T1" fmla="*/ 4 h 15"/>
                  <a:gd name="T2" fmla="*/ 5 w 5"/>
                  <a:gd name="T3" fmla="*/ 0 h 15"/>
                  <a:gd name="T4" fmla="*/ 0 w 5"/>
                  <a:gd name="T5" fmla="*/ 15 h 15"/>
                  <a:gd name="T6" fmla="*/ 2 w 5"/>
                  <a:gd name="T7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2" y="4"/>
                    </a:moveTo>
                    <a:cubicBezTo>
                      <a:pt x="3" y="2"/>
                      <a:pt x="4" y="0"/>
                      <a:pt x="5" y="0"/>
                    </a:cubicBezTo>
                    <a:cubicBezTo>
                      <a:pt x="3" y="9"/>
                      <a:pt x="2" y="8"/>
                      <a:pt x="0" y="15"/>
                    </a:cubicBezTo>
                    <a:cubicBezTo>
                      <a:pt x="0" y="13"/>
                      <a:pt x="1" y="9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723">
                <a:extLst>
                  <a:ext uri="{FF2B5EF4-FFF2-40B4-BE49-F238E27FC236}">
                    <a16:creationId xmlns="" xmlns:a16="http://schemas.microsoft.com/office/drawing/2014/main" id="{01027D18-A845-46A1-A8BB-D8A9FCCC7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2263"/>
                <a:ext cx="4" cy="13"/>
              </a:xfrm>
              <a:custGeom>
                <a:avLst/>
                <a:gdLst>
                  <a:gd name="T0" fmla="*/ 7 w 8"/>
                  <a:gd name="T1" fmla="*/ 6 h 22"/>
                  <a:gd name="T2" fmla="*/ 4 w 8"/>
                  <a:gd name="T3" fmla="*/ 12 h 22"/>
                  <a:gd name="T4" fmla="*/ 2 w 8"/>
                  <a:gd name="T5" fmla="*/ 17 h 22"/>
                  <a:gd name="T6" fmla="*/ 2 w 8"/>
                  <a:gd name="T7" fmla="*/ 14 h 22"/>
                  <a:gd name="T8" fmla="*/ 8 w 8"/>
                  <a:gd name="T9" fmla="*/ 0 h 22"/>
                  <a:gd name="T10" fmla="*/ 7 w 8"/>
                  <a:gd name="T1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2">
                    <a:moveTo>
                      <a:pt x="7" y="6"/>
                    </a:moveTo>
                    <a:cubicBezTo>
                      <a:pt x="5" y="11"/>
                      <a:pt x="5" y="11"/>
                      <a:pt x="4" y="12"/>
                    </a:cubicBezTo>
                    <a:cubicBezTo>
                      <a:pt x="3" y="15"/>
                      <a:pt x="2" y="17"/>
                      <a:pt x="2" y="17"/>
                    </a:cubicBezTo>
                    <a:cubicBezTo>
                      <a:pt x="0" y="22"/>
                      <a:pt x="0" y="19"/>
                      <a:pt x="2" y="14"/>
                    </a:cubicBezTo>
                    <a:cubicBezTo>
                      <a:pt x="4" y="10"/>
                      <a:pt x="7" y="3"/>
                      <a:pt x="8" y="0"/>
                    </a:cubicBezTo>
                    <a:cubicBezTo>
                      <a:pt x="8" y="1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6724">
                <a:extLst>
                  <a:ext uri="{FF2B5EF4-FFF2-40B4-BE49-F238E27FC236}">
                    <a16:creationId xmlns="" xmlns:a16="http://schemas.microsoft.com/office/drawing/2014/main" id="{5EB4C75F-116A-4135-B72E-34E64D140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5" y="2341"/>
                <a:ext cx="7" cy="13"/>
              </a:xfrm>
              <a:custGeom>
                <a:avLst/>
                <a:gdLst>
                  <a:gd name="T0" fmla="*/ 11 w 12"/>
                  <a:gd name="T1" fmla="*/ 6 h 22"/>
                  <a:gd name="T2" fmla="*/ 5 w 12"/>
                  <a:gd name="T3" fmla="*/ 17 h 22"/>
                  <a:gd name="T4" fmla="*/ 3 w 12"/>
                  <a:gd name="T5" fmla="*/ 17 h 22"/>
                  <a:gd name="T6" fmla="*/ 6 w 12"/>
                  <a:gd name="T7" fmla="*/ 9 h 22"/>
                  <a:gd name="T8" fmla="*/ 11 w 12"/>
                  <a:gd name="T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1" y="6"/>
                    </a:moveTo>
                    <a:cubicBezTo>
                      <a:pt x="11" y="7"/>
                      <a:pt x="7" y="13"/>
                      <a:pt x="5" y="17"/>
                    </a:cubicBezTo>
                    <a:cubicBezTo>
                      <a:pt x="0" y="22"/>
                      <a:pt x="11" y="4"/>
                      <a:pt x="3" y="17"/>
                    </a:cubicBezTo>
                    <a:cubicBezTo>
                      <a:pt x="1" y="17"/>
                      <a:pt x="7" y="9"/>
                      <a:pt x="6" y="9"/>
                    </a:cubicBezTo>
                    <a:cubicBezTo>
                      <a:pt x="12" y="0"/>
                      <a:pt x="8" y="12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6725">
                <a:extLst>
                  <a:ext uri="{FF2B5EF4-FFF2-40B4-BE49-F238E27FC236}">
                    <a16:creationId xmlns="" xmlns:a16="http://schemas.microsoft.com/office/drawing/2014/main" id="{1C8367AB-1F4B-43AB-8EF9-4CDC0141B4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" y="2374"/>
                <a:ext cx="13" cy="16"/>
              </a:xfrm>
              <a:custGeom>
                <a:avLst/>
                <a:gdLst>
                  <a:gd name="T0" fmla="*/ 0 w 22"/>
                  <a:gd name="T1" fmla="*/ 27 h 27"/>
                  <a:gd name="T2" fmla="*/ 21 w 22"/>
                  <a:gd name="T3" fmla="*/ 0 h 27"/>
                  <a:gd name="T4" fmla="*/ 13 w 22"/>
                  <a:gd name="T5" fmla="*/ 13 h 27"/>
                  <a:gd name="T6" fmla="*/ 0 w 22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7">
                    <a:moveTo>
                      <a:pt x="0" y="27"/>
                    </a:moveTo>
                    <a:cubicBezTo>
                      <a:pt x="9" y="17"/>
                      <a:pt x="13" y="9"/>
                      <a:pt x="21" y="0"/>
                    </a:cubicBezTo>
                    <a:cubicBezTo>
                      <a:pt x="22" y="1"/>
                      <a:pt x="18" y="7"/>
                      <a:pt x="13" y="13"/>
                    </a:cubicBezTo>
                    <a:cubicBezTo>
                      <a:pt x="8" y="20"/>
                      <a:pt x="2" y="26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6726">
                <a:extLst>
                  <a:ext uri="{FF2B5EF4-FFF2-40B4-BE49-F238E27FC236}">
                    <a16:creationId xmlns="" xmlns:a16="http://schemas.microsoft.com/office/drawing/2014/main" id="{4259C4F3-C264-424D-A1D2-3AC35BA3F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2547"/>
                <a:ext cx="8" cy="2"/>
              </a:xfrm>
              <a:custGeom>
                <a:avLst/>
                <a:gdLst>
                  <a:gd name="T0" fmla="*/ 1 w 14"/>
                  <a:gd name="T1" fmla="*/ 3 h 3"/>
                  <a:gd name="T2" fmla="*/ 0 w 14"/>
                  <a:gd name="T3" fmla="*/ 1 h 3"/>
                  <a:gd name="T4" fmla="*/ 13 w 14"/>
                  <a:gd name="T5" fmla="*/ 0 h 3"/>
                  <a:gd name="T6" fmla="*/ 14 w 14"/>
                  <a:gd name="T7" fmla="*/ 2 h 3"/>
                  <a:gd name="T8" fmla="*/ 1 w 1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">
                    <a:moveTo>
                      <a:pt x="1" y="3"/>
                    </a:moveTo>
                    <a:cubicBezTo>
                      <a:pt x="4" y="2"/>
                      <a:pt x="11" y="1"/>
                      <a:pt x="0" y="1"/>
                    </a:cubicBezTo>
                    <a:cubicBezTo>
                      <a:pt x="1" y="0"/>
                      <a:pt x="8" y="0"/>
                      <a:pt x="13" y="0"/>
                    </a:cubicBezTo>
                    <a:cubicBezTo>
                      <a:pt x="7" y="1"/>
                      <a:pt x="13" y="1"/>
                      <a:pt x="14" y="2"/>
                    </a:cubicBezTo>
                    <a:cubicBezTo>
                      <a:pt x="10" y="3"/>
                      <a:pt x="7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6727">
                <a:extLst>
                  <a:ext uri="{FF2B5EF4-FFF2-40B4-BE49-F238E27FC236}">
                    <a16:creationId xmlns="" xmlns:a16="http://schemas.microsoft.com/office/drawing/2014/main" id="{5E48F6D5-244A-4F5F-95CC-89E3B7172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8" y="2227"/>
                <a:ext cx="3" cy="13"/>
              </a:xfrm>
              <a:custGeom>
                <a:avLst/>
                <a:gdLst>
                  <a:gd name="T0" fmla="*/ 0 w 5"/>
                  <a:gd name="T1" fmla="*/ 24 h 24"/>
                  <a:gd name="T2" fmla="*/ 2 w 5"/>
                  <a:gd name="T3" fmla="*/ 6 h 24"/>
                  <a:gd name="T4" fmla="*/ 5 w 5"/>
                  <a:gd name="T5" fmla="*/ 0 h 24"/>
                  <a:gd name="T6" fmla="*/ 0 w 5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4">
                    <a:moveTo>
                      <a:pt x="0" y="24"/>
                    </a:moveTo>
                    <a:cubicBezTo>
                      <a:pt x="0" y="22"/>
                      <a:pt x="3" y="9"/>
                      <a:pt x="2" y="6"/>
                    </a:cubicBezTo>
                    <a:cubicBezTo>
                      <a:pt x="3" y="3"/>
                      <a:pt x="4" y="4"/>
                      <a:pt x="5" y="0"/>
                    </a:cubicBezTo>
                    <a:cubicBezTo>
                      <a:pt x="5" y="3"/>
                      <a:pt x="3" y="12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6728">
                <a:extLst>
                  <a:ext uri="{FF2B5EF4-FFF2-40B4-BE49-F238E27FC236}">
                    <a16:creationId xmlns="" xmlns:a16="http://schemas.microsoft.com/office/drawing/2014/main" id="{024AF367-3C11-40E1-9FB5-FB7DB5FA7F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0" y="2245"/>
                <a:ext cx="7" cy="17"/>
              </a:xfrm>
              <a:custGeom>
                <a:avLst/>
                <a:gdLst>
                  <a:gd name="T0" fmla="*/ 5 w 12"/>
                  <a:gd name="T1" fmla="*/ 20 h 30"/>
                  <a:gd name="T2" fmla="*/ 1 w 12"/>
                  <a:gd name="T3" fmla="*/ 21 h 30"/>
                  <a:gd name="T4" fmla="*/ 10 w 12"/>
                  <a:gd name="T5" fmla="*/ 0 h 30"/>
                  <a:gd name="T6" fmla="*/ 5 w 12"/>
                  <a:gd name="T7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0">
                    <a:moveTo>
                      <a:pt x="5" y="20"/>
                    </a:moveTo>
                    <a:cubicBezTo>
                      <a:pt x="0" y="30"/>
                      <a:pt x="6" y="12"/>
                      <a:pt x="1" y="21"/>
                    </a:cubicBezTo>
                    <a:cubicBezTo>
                      <a:pt x="5" y="10"/>
                      <a:pt x="6" y="14"/>
                      <a:pt x="10" y="0"/>
                    </a:cubicBezTo>
                    <a:cubicBezTo>
                      <a:pt x="12" y="3"/>
                      <a:pt x="4" y="15"/>
                      <a:pt x="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6729">
                <a:extLst>
                  <a:ext uri="{FF2B5EF4-FFF2-40B4-BE49-F238E27FC236}">
                    <a16:creationId xmlns="" xmlns:a16="http://schemas.microsoft.com/office/drawing/2014/main" id="{434245C9-BD5A-47F3-BB8F-C50B038407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2" y="2522"/>
                <a:ext cx="10" cy="3"/>
              </a:xfrm>
              <a:custGeom>
                <a:avLst/>
                <a:gdLst>
                  <a:gd name="T0" fmla="*/ 16 w 18"/>
                  <a:gd name="T1" fmla="*/ 2 h 6"/>
                  <a:gd name="T2" fmla="*/ 0 w 18"/>
                  <a:gd name="T3" fmla="*/ 6 h 6"/>
                  <a:gd name="T4" fmla="*/ 10 w 18"/>
                  <a:gd name="T5" fmla="*/ 2 h 6"/>
                  <a:gd name="T6" fmla="*/ 16 w 18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6">
                    <a:moveTo>
                      <a:pt x="16" y="2"/>
                    </a:moveTo>
                    <a:cubicBezTo>
                      <a:pt x="12" y="3"/>
                      <a:pt x="5" y="5"/>
                      <a:pt x="0" y="6"/>
                    </a:cubicBezTo>
                    <a:cubicBezTo>
                      <a:pt x="0" y="6"/>
                      <a:pt x="6" y="4"/>
                      <a:pt x="10" y="2"/>
                    </a:cubicBezTo>
                    <a:cubicBezTo>
                      <a:pt x="14" y="1"/>
                      <a:pt x="18" y="0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6730">
                <a:extLst>
                  <a:ext uri="{FF2B5EF4-FFF2-40B4-BE49-F238E27FC236}">
                    <a16:creationId xmlns="" xmlns:a16="http://schemas.microsoft.com/office/drawing/2014/main" id="{B60A9AE0-DF79-4CE0-9D13-6398832C2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2288"/>
                <a:ext cx="5" cy="12"/>
              </a:xfrm>
              <a:custGeom>
                <a:avLst/>
                <a:gdLst>
                  <a:gd name="T0" fmla="*/ 9 w 9"/>
                  <a:gd name="T1" fmla="*/ 1 h 21"/>
                  <a:gd name="T2" fmla="*/ 0 w 9"/>
                  <a:gd name="T3" fmla="*/ 21 h 21"/>
                  <a:gd name="T4" fmla="*/ 4 w 9"/>
                  <a:gd name="T5" fmla="*/ 8 h 21"/>
                  <a:gd name="T6" fmla="*/ 9 w 9"/>
                  <a:gd name="T7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1">
                    <a:moveTo>
                      <a:pt x="9" y="1"/>
                    </a:moveTo>
                    <a:cubicBezTo>
                      <a:pt x="6" y="6"/>
                      <a:pt x="5" y="12"/>
                      <a:pt x="0" y="21"/>
                    </a:cubicBezTo>
                    <a:cubicBezTo>
                      <a:pt x="1" y="18"/>
                      <a:pt x="2" y="13"/>
                      <a:pt x="4" y="8"/>
                    </a:cubicBezTo>
                    <a:cubicBezTo>
                      <a:pt x="6" y="4"/>
                      <a:pt x="8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6731">
                <a:extLst>
                  <a:ext uri="{FF2B5EF4-FFF2-40B4-BE49-F238E27FC236}">
                    <a16:creationId xmlns="" xmlns:a16="http://schemas.microsoft.com/office/drawing/2014/main" id="{5479D2AF-513A-4222-BF5F-C6EE84946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134"/>
                <a:ext cx="3" cy="12"/>
              </a:xfrm>
              <a:custGeom>
                <a:avLst/>
                <a:gdLst>
                  <a:gd name="T0" fmla="*/ 5 w 5"/>
                  <a:gd name="T1" fmla="*/ 8 h 22"/>
                  <a:gd name="T2" fmla="*/ 0 w 5"/>
                  <a:gd name="T3" fmla="*/ 22 h 22"/>
                  <a:gd name="T4" fmla="*/ 2 w 5"/>
                  <a:gd name="T5" fmla="*/ 4 h 22"/>
                  <a:gd name="T6" fmla="*/ 5 w 5"/>
                  <a:gd name="T7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2">
                    <a:moveTo>
                      <a:pt x="5" y="8"/>
                    </a:moveTo>
                    <a:cubicBezTo>
                      <a:pt x="4" y="16"/>
                      <a:pt x="2" y="21"/>
                      <a:pt x="0" y="22"/>
                    </a:cubicBezTo>
                    <a:cubicBezTo>
                      <a:pt x="1" y="12"/>
                      <a:pt x="2" y="9"/>
                      <a:pt x="2" y="4"/>
                    </a:cubicBezTo>
                    <a:cubicBezTo>
                      <a:pt x="4" y="0"/>
                      <a:pt x="3" y="11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6732">
                <a:extLst>
                  <a:ext uri="{FF2B5EF4-FFF2-40B4-BE49-F238E27FC236}">
                    <a16:creationId xmlns="" xmlns:a16="http://schemas.microsoft.com/office/drawing/2014/main" id="{37BDA33A-B329-401C-B1D6-F675D9ACB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075"/>
                <a:ext cx="2" cy="16"/>
              </a:xfrm>
              <a:custGeom>
                <a:avLst/>
                <a:gdLst>
                  <a:gd name="T0" fmla="*/ 2 w 4"/>
                  <a:gd name="T1" fmla="*/ 0 h 28"/>
                  <a:gd name="T2" fmla="*/ 3 w 4"/>
                  <a:gd name="T3" fmla="*/ 28 h 28"/>
                  <a:gd name="T4" fmla="*/ 1 w 4"/>
                  <a:gd name="T5" fmla="*/ 10 h 28"/>
                  <a:gd name="T6" fmla="*/ 2 w 4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8">
                    <a:moveTo>
                      <a:pt x="2" y="0"/>
                    </a:moveTo>
                    <a:cubicBezTo>
                      <a:pt x="2" y="8"/>
                      <a:pt x="4" y="21"/>
                      <a:pt x="3" y="28"/>
                    </a:cubicBezTo>
                    <a:cubicBezTo>
                      <a:pt x="2" y="23"/>
                      <a:pt x="2" y="16"/>
                      <a:pt x="1" y="10"/>
                    </a:cubicBezTo>
                    <a:cubicBezTo>
                      <a:pt x="1" y="4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6733">
                <a:extLst>
                  <a:ext uri="{FF2B5EF4-FFF2-40B4-BE49-F238E27FC236}">
                    <a16:creationId xmlns="" xmlns:a16="http://schemas.microsoft.com/office/drawing/2014/main" id="{39543245-A9F0-4961-9CF8-41718D8855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2119"/>
                <a:ext cx="2" cy="7"/>
              </a:xfrm>
              <a:custGeom>
                <a:avLst/>
                <a:gdLst>
                  <a:gd name="T0" fmla="*/ 3 w 3"/>
                  <a:gd name="T1" fmla="*/ 2 h 12"/>
                  <a:gd name="T2" fmla="*/ 1 w 3"/>
                  <a:gd name="T3" fmla="*/ 12 h 12"/>
                  <a:gd name="T4" fmla="*/ 3 w 3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2">
                    <a:moveTo>
                      <a:pt x="3" y="2"/>
                    </a:moveTo>
                    <a:cubicBezTo>
                      <a:pt x="3" y="11"/>
                      <a:pt x="1" y="9"/>
                      <a:pt x="1" y="12"/>
                    </a:cubicBezTo>
                    <a:cubicBezTo>
                      <a:pt x="0" y="0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6734">
                <a:extLst>
                  <a:ext uri="{FF2B5EF4-FFF2-40B4-BE49-F238E27FC236}">
                    <a16:creationId xmlns="" xmlns:a16="http://schemas.microsoft.com/office/drawing/2014/main" id="{0670D975-EA41-44E7-81F7-7514AB1D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2159"/>
                <a:ext cx="4" cy="16"/>
              </a:xfrm>
              <a:custGeom>
                <a:avLst/>
                <a:gdLst>
                  <a:gd name="T0" fmla="*/ 6 w 7"/>
                  <a:gd name="T1" fmla="*/ 11 h 29"/>
                  <a:gd name="T2" fmla="*/ 3 w 7"/>
                  <a:gd name="T3" fmla="*/ 27 h 29"/>
                  <a:gd name="T4" fmla="*/ 4 w 7"/>
                  <a:gd name="T5" fmla="*/ 6 h 29"/>
                  <a:gd name="T6" fmla="*/ 5 w 7"/>
                  <a:gd name="T7" fmla="*/ 14 h 29"/>
                  <a:gd name="T8" fmla="*/ 6 w 7"/>
                  <a:gd name="T9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6" y="11"/>
                    </a:moveTo>
                    <a:cubicBezTo>
                      <a:pt x="7" y="16"/>
                      <a:pt x="3" y="20"/>
                      <a:pt x="3" y="27"/>
                    </a:cubicBezTo>
                    <a:cubicBezTo>
                      <a:pt x="0" y="29"/>
                      <a:pt x="4" y="11"/>
                      <a:pt x="4" y="6"/>
                    </a:cubicBezTo>
                    <a:cubicBezTo>
                      <a:pt x="7" y="0"/>
                      <a:pt x="4" y="16"/>
                      <a:pt x="5" y="14"/>
                    </a:cubicBezTo>
                    <a:cubicBezTo>
                      <a:pt x="5" y="15"/>
                      <a:pt x="6" y="13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6735">
                <a:extLst>
                  <a:ext uri="{FF2B5EF4-FFF2-40B4-BE49-F238E27FC236}">
                    <a16:creationId xmlns="" xmlns:a16="http://schemas.microsoft.com/office/drawing/2014/main" id="{1323341D-E8B2-48BC-9DF1-5C54207BB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207"/>
                <a:ext cx="4" cy="17"/>
              </a:xfrm>
              <a:custGeom>
                <a:avLst/>
                <a:gdLst>
                  <a:gd name="T0" fmla="*/ 1 w 6"/>
                  <a:gd name="T1" fmla="*/ 30 h 31"/>
                  <a:gd name="T2" fmla="*/ 1 w 6"/>
                  <a:gd name="T3" fmla="*/ 20 h 31"/>
                  <a:gd name="T4" fmla="*/ 6 w 6"/>
                  <a:gd name="T5" fmla="*/ 0 h 31"/>
                  <a:gd name="T6" fmla="*/ 4 w 6"/>
                  <a:gd name="T7" fmla="*/ 12 h 31"/>
                  <a:gd name="T8" fmla="*/ 1 w 6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1">
                    <a:moveTo>
                      <a:pt x="1" y="30"/>
                    </a:moveTo>
                    <a:cubicBezTo>
                      <a:pt x="0" y="31"/>
                      <a:pt x="0" y="26"/>
                      <a:pt x="1" y="20"/>
                    </a:cubicBezTo>
                    <a:cubicBezTo>
                      <a:pt x="2" y="14"/>
                      <a:pt x="4" y="6"/>
                      <a:pt x="6" y="0"/>
                    </a:cubicBezTo>
                    <a:cubicBezTo>
                      <a:pt x="6" y="1"/>
                      <a:pt x="5" y="6"/>
                      <a:pt x="4" y="12"/>
                    </a:cubicBezTo>
                    <a:cubicBezTo>
                      <a:pt x="3" y="18"/>
                      <a:pt x="2" y="26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6736">
                <a:extLst>
                  <a:ext uri="{FF2B5EF4-FFF2-40B4-BE49-F238E27FC236}">
                    <a16:creationId xmlns="" xmlns:a16="http://schemas.microsoft.com/office/drawing/2014/main" id="{D6BE2F72-9E7C-4A79-BC79-D435CEE66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4" y="2360"/>
                <a:ext cx="4" cy="7"/>
              </a:xfrm>
              <a:custGeom>
                <a:avLst/>
                <a:gdLst>
                  <a:gd name="T0" fmla="*/ 0 w 7"/>
                  <a:gd name="T1" fmla="*/ 13 h 13"/>
                  <a:gd name="T2" fmla="*/ 6 w 7"/>
                  <a:gd name="T3" fmla="*/ 0 h 13"/>
                  <a:gd name="T4" fmla="*/ 0 w 7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3">
                    <a:moveTo>
                      <a:pt x="0" y="13"/>
                    </a:moveTo>
                    <a:cubicBezTo>
                      <a:pt x="1" y="10"/>
                      <a:pt x="0" y="9"/>
                      <a:pt x="6" y="0"/>
                    </a:cubicBezTo>
                    <a:cubicBezTo>
                      <a:pt x="6" y="2"/>
                      <a:pt x="7" y="3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737">
                <a:extLst>
                  <a:ext uri="{FF2B5EF4-FFF2-40B4-BE49-F238E27FC236}">
                    <a16:creationId xmlns="" xmlns:a16="http://schemas.microsoft.com/office/drawing/2014/main" id="{B505BD5D-6BD1-414A-8A1F-A807B803BB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151"/>
                <a:ext cx="1" cy="6"/>
              </a:xfrm>
              <a:custGeom>
                <a:avLst/>
                <a:gdLst>
                  <a:gd name="T0" fmla="*/ 2 w 2"/>
                  <a:gd name="T1" fmla="*/ 4 h 11"/>
                  <a:gd name="T2" fmla="*/ 0 w 2"/>
                  <a:gd name="T3" fmla="*/ 11 h 11"/>
                  <a:gd name="T4" fmla="*/ 0 w 2"/>
                  <a:gd name="T5" fmla="*/ 2 h 11"/>
                  <a:gd name="T6" fmla="*/ 2 w 2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1">
                    <a:moveTo>
                      <a:pt x="2" y="4"/>
                    </a:moveTo>
                    <a:cubicBezTo>
                      <a:pt x="2" y="9"/>
                      <a:pt x="1" y="11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6738">
                <a:extLst>
                  <a:ext uri="{FF2B5EF4-FFF2-40B4-BE49-F238E27FC236}">
                    <a16:creationId xmlns="" xmlns:a16="http://schemas.microsoft.com/office/drawing/2014/main" id="{708A437A-6841-441F-AB89-55C3D2A5B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2179"/>
                <a:ext cx="3" cy="9"/>
              </a:xfrm>
              <a:custGeom>
                <a:avLst/>
                <a:gdLst>
                  <a:gd name="T0" fmla="*/ 2 w 5"/>
                  <a:gd name="T1" fmla="*/ 16 h 16"/>
                  <a:gd name="T2" fmla="*/ 0 w 5"/>
                  <a:gd name="T3" fmla="*/ 16 h 16"/>
                  <a:gd name="T4" fmla="*/ 4 w 5"/>
                  <a:gd name="T5" fmla="*/ 4 h 16"/>
                  <a:gd name="T6" fmla="*/ 2 w 5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6">
                    <a:moveTo>
                      <a:pt x="2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1" y="11"/>
                      <a:pt x="2" y="3"/>
                      <a:pt x="4" y="4"/>
                    </a:cubicBezTo>
                    <a:cubicBezTo>
                      <a:pt x="1" y="16"/>
                      <a:pt x="5" y="0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739">
                <a:extLst>
                  <a:ext uri="{FF2B5EF4-FFF2-40B4-BE49-F238E27FC236}">
                    <a16:creationId xmlns="" xmlns:a16="http://schemas.microsoft.com/office/drawing/2014/main" id="{C75C495C-7619-4935-A2AC-4CF467CFC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9" y="2432"/>
                <a:ext cx="7" cy="6"/>
              </a:xfrm>
              <a:custGeom>
                <a:avLst/>
                <a:gdLst>
                  <a:gd name="T0" fmla="*/ 0 w 12"/>
                  <a:gd name="T1" fmla="*/ 11 h 11"/>
                  <a:gd name="T2" fmla="*/ 11 w 12"/>
                  <a:gd name="T3" fmla="*/ 0 h 11"/>
                  <a:gd name="T4" fmla="*/ 0 w 12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1">
                    <a:moveTo>
                      <a:pt x="0" y="11"/>
                    </a:moveTo>
                    <a:cubicBezTo>
                      <a:pt x="1" y="9"/>
                      <a:pt x="7" y="3"/>
                      <a:pt x="11" y="0"/>
                    </a:cubicBezTo>
                    <a:cubicBezTo>
                      <a:pt x="12" y="1"/>
                      <a:pt x="3" y="9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740">
                <a:extLst>
                  <a:ext uri="{FF2B5EF4-FFF2-40B4-BE49-F238E27FC236}">
                    <a16:creationId xmlns="" xmlns:a16="http://schemas.microsoft.com/office/drawing/2014/main" id="{A335C52F-25AD-44CA-805B-A5EC163D9C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4" y="1838"/>
                <a:ext cx="50" cy="99"/>
              </a:xfrm>
              <a:custGeom>
                <a:avLst/>
                <a:gdLst>
                  <a:gd name="T0" fmla="*/ 5 w 87"/>
                  <a:gd name="T1" fmla="*/ 16 h 175"/>
                  <a:gd name="T2" fmla="*/ 27 w 87"/>
                  <a:gd name="T3" fmla="*/ 58 h 175"/>
                  <a:gd name="T4" fmla="*/ 10 w 87"/>
                  <a:gd name="T5" fmla="*/ 37 h 175"/>
                  <a:gd name="T6" fmla="*/ 12 w 87"/>
                  <a:gd name="T7" fmla="*/ 46 h 175"/>
                  <a:gd name="T8" fmla="*/ 4 w 87"/>
                  <a:gd name="T9" fmla="*/ 34 h 175"/>
                  <a:gd name="T10" fmla="*/ 39 w 87"/>
                  <a:gd name="T11" fmla="*/ 84 h 175"/>
                  <a:gd name="T12" fmla="*/ 70 w 87"/>
                  <a:gd name="T13" fmla="*/ 154 h 175"/>
                  <a:gd name="T14" fmla="*/ 66 w 87"/>
                  <a:gd name="T15" fmla="*/ 138 h 175"/>
                  <a:gd name="T16" fmla="*/ 77 w 87"/>
                  <a:gd name="T17" fmla="*/ 161 h 175"/>
                  <a:gd name="T18" fmla="*/ 81 w 87"/>
                  <a:gd name="T19" fmla="*/ 166 h 175"/>
                  <a:gd name="T20" fmla="*/ 78 w 87"/>
                  <a:gd name="T21" fmla="*/ 153 h 175"/>
                  <a:gd name="T22" fmla="*/ 83 w 87"/>
                  <a:gd name="T23" fmla="*/ 158 h 175"/>
                  <a:gd name="T24" fmla="*/ 82 w 87"/>
                  <a:gd name="T25" fmla="*/ 153 h 175"/>
                  <a:gd name="T26" fmla="*/ 64 w 87"/>
                  <a:gd name="T27" fmla="*/ 110 h 175"/>
                  <a:gd name="T28" fmla="*/ 60 w 87"/>
                  <a:gd name="T29" fmla="*/ 106 h 175"/>
                  <a:gd name="T30" fmla="*/ 56 w 87"/>
                  <a:gd name="T31" fmla="*/ 92 h 175"/>
                  <a:gd name="T32" fmla="*/ 34 w 87"/>
                  <a:gd name="T33" fmla="*/ 52 h 175"/>
                  <a:gd name="T34" fmla="*/ 25 w 87"/>
                  <a:gd name="T35" fmla="*/ 34 h 175"/>
                  <a:gd name="T36" fmla="*/ 33 w 87"/>
                  <a:gd name="T37" fmla="*/ 38 h 175"/>
                  <a:gd name="T38" fmla="*/ 45 w 87"/>
                  <a:gd name="T39" fmla="*/ 52 h 175"/>
                  <a:gd name="T40" fmla="*/ 44 w 87"/>
                  <a:gd name="T41" fmla="*/ 45 h 175"/>
                  <a:gd name="T42" fmla="*/ 27 w 87"/>
                  <a:gd name="T43" fmla="*/ 21 h 175"/>
                  <a:gd name="T44" fmla="*/ 19 w 87"/>
                  <a:gd name="T45" fmla="*/ 15 h 175"/>
                  <a:gd name="T46" fmla="*/ 4 w 87"/>
                  <a:gd name="T47" fmla="*/ 2 h 175"/>
                  <a:gd name="T48" fmla="*/ 3 w 87"/>
                  <a:gd name="T49" fmla="*/ 5 h 175"/>
                  <a:gd name="T50" fmla="*/ 0 w 87"/>
                  <a:gd name="T51" fmla="*/ 5 h 175"/>
                  <a:gd name="T52" fmla="*/ 65 w 87"/>
                  <a:gd name="T53" fmla="*/ 126 h 175"/>
                  <a:gd name="T54" fmla="*/ 59 w 87"/>
                  <a:gd name="T55" fmla="*/ 118 h 175"/>
                  <a:gd name="T56" fmla="*/ 69 w 87"/>
                  <a:gd name="T57" fmla="*/ 138 h 175"/>
                  <a:gd name="T58" fmla="*/ 56 w 87"/>
                  <a:gd name="T59" fmla="*/ 112 h 175"/>
                  <a:gd name="T60" fmla="*/ 50 w 87"/>
                  <a:gd name="T61" fmla="*/ 95 h 175"/>
                  <a:gd name="T62" fmla="*/ 22 w 87"/>
                  <a:gd name="T63" fmla="*/ 61 h 175"/>
                  <a:gd name="T64" fmla="*/ 36 w 87"/>
                  <a:gd name="T65" fmla="*/ 89 h 175"/>
                  <a:gd name="T66" fmla="*/ 22 w 87"/>
                  <a:gd name="T67" fmla="*/ 6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175">
                    <a:moveTo>
                      <a:pt x="0" y="5"/>
                    </a:moveTo>
                    <a:cubicBezTo>
                      <a:pt x="4" y="11"/>
                      <a:pt x="3" y="12"/>
                      <a:pt x="5" y="16"/>
                    </a:cubicBezTo>
                    <a:cubicBezTo>
                      <a:pt x="14" y="25"/>
                      <a:pt x="18" y="40"/>
                      <a:pt x="26" y="53"/>
                    </a:cubicBezTo>
                    <a:cubicBezTo>
                      <a:pt x="26" y="54"/>
                      <a:pt x="26" y="56"/>
                      <a:pt x="27" y="58"/>
                    </a:cubicBezTo>
                    <a:cubicBezTo>
                      <a:pt x="19" y="45"/>
                      <a:pt x="20" y="51"/>
                      <a:pt x="21" y="56"/>
                    </a:cubicBezTo>
                    <a:cubicBezTo>
                      <a:pt x="15" y="45"/>
                      <a:pt x="14" y="41"/>
                      <a:pt x="10" y="37"/>
                    </a:cubicBezTo>
                    <a:cubicBezTo>
                      <a:pt x="16" y="46"/>
                      <a:pt x="20" y="54"/>
                      <a:pt x="20" y="57"/>
                    </a:cubicBezTo>
                    <a:cubicBezTo>
                      <a:pt x="20" y="59"/>
                      <a:pt x="18" y="57"/>
                      <a:pt x="12" y="46"/>
                    </a:cubicBezTo>
                    <a:cubicBezTo>
                      <a:pt x="13" y="45"/>
                      <a:pt x="18" y="55"/>
                      <a:pt x="18" y="55"/>
                    </a:cubicBezTo>
                    <a:cubicBezTo>
                      <a:pt x="13" y="44"/>
                      <a:pt x="9" y="41"/>
                      <a:pt x="4" y="34"/>
                    </a:cubicBezTo>
                    <a:cubicBezTo>
                      <a:pt x="13" y="52"/>
                      <a:pt x="26" y="72"/>
                      <a:pt x="36" y="95"/>
                    </a:cubicBezTo>
                    <a:cubicBezTo>
                      <a:pt x="38" y="91"/>
                      <a:pt x="41" y="94"/>
                      <a:pt x="39" y="84"/>
                    </a:cubicBezTo>
                    <a:cubicBezTo>
                      <a:pt x="46" y="99"/>
                      <a:pt x="50" y="108"/>
                      <a:pt x="54" y="118"/>
                    </a:cubicBezTo>
                    <a:cubicBezTo>
                      <a:pt x="58" y="128"/>
                      <a:pt x="63" y="138"/>
                      <a:pt x="70" y="154"/>
                    </a:cubicBezTo>
                    <a:cubicBezTo>
                      <a:pt x="68" y="145"/>
                      <a:pt x="64" y="141"/>
                      <a:pt x="62" y="132"/>
                    </a:cubicBezTo>
                    <a:cubicBezTo>
                      <a:pt x="63" y="133"/>
                      <a:pt x="64" y="135"/>
                      <a:pt x="66" y="138"/>
                    </a:cubicBezTo>
                    <a:cubicBezTo>
                      <a:pt x="71" y="148"/>
                      <a:pt x="69" y="147"/>
                      <a:pt x="71" y="153"/>
                    </a:cubicBezTo>
                    <a:cubicBezTo>
                      <a:pt x="71" y="150"/>
                      <a:pt x="76" y="161"/>
                      <a:pt x="77" y="161"/>
                    </a:cubicBezTo>
                    <a:cubicBezTo>
                      <a:pt x="74" y="153"/>
                      <a:pt x="72" y="148"/>
                      <a:pt x="72" y="145"/>
                    </a:cubicBezTo>
                    <a:cubicBezTo>
                      <a:pt x="76" y="152"/>
                      <a:pt x="80" y="164"/>
                      <a:pt x="81" y="166"/>
                    </a:cubicBezTo>
                    <a:cubicBezTo>
                      <a:pt x="77" y="151"/>
                      <a:pt x="86" y="173"/>
                      <a:pt x="87" y="175"/>
                    </a:cubicBezTo>
                    <a:cubicBezTo>
                      <a:pt x="84" y="163"/>
                      <a:pt x="84" y="165"/>
                      <a:pt x="78" y="153"/>
                    </a:cubicBezTo>
                    <a:cubicBezTo>
                      <a:pt x="79" y="153"/>
                      <a:pt x="77" y="147"/>
                      <a:pt x="76" y="145"/>
                    </a:cubicBezTo>
                    <a:cubicBezTo>
                      <a:pt x="79" y="150"/>
                      <a:pt x="79" y="146"/>
                      <a:pt x="83" y="158"/>
                    </a:cubicBezTo>
                    <a:cubicBezTo>
                      <a:pt x="82" y="158"/>
                      <a:pt x="80" y="153"/>
                      <a:pt x="84" y="162"/>
                    </a:cubicBezTo>
                    <a:cubicBezTo>
                      <a:pt x="83" y="160"/>
                      <a:pt x="84" y="158"/>
                      <a:pt x="82" y="153"/>
                    </a:cubicBezTo>
                    <a:cubicBezTo>
                      <a:pt x="80" y="151"/>
                      <a:pt x="77" y="141"/>
                      <a:pt x="73" y="132"/>
                    </a:cubicBezTo>
                    <a:cubicBezTo>
                      <a:pt x="69" y="122"/>
                      <a:pt x="66" y="113"/>
                      <a:pt x="64" y="110"/>
                    </a:cubicBezTo>
                    <a:cubicBezTo>
                      <a:pt x="66" y="114"/>
                      <a:pt x="66" y="116"/>
                      <a:pt x="66" y="118"/>
                    </a:cubicBezTo>
                    <a:cubicBezTo>
                      <a:pt x="66" y="117"/>
                      <a:pt x="63" y="112"/>
                      <a:pt x="60" y="106"/>
                    </a:cubicBezTo>
                    <a:cubicBezTo>
                      <a:pt x="58" y="101"/>
                      <a:pt x="55" y="95"/>
                      <a:pt x="55" y="94"/>
                    </a:cubicBezTo>
                    <a:cubicBezTo>
                      <a:pt x="56" y="92"/>
                      <a:pt x="58" y="99"/>
                      <a:pt x="56" y="92"/>
                    </a:cubicBezTo>
                    <a:cubicBezTo>
                      <a:pt x="50" y="79"/>
                      <a:pt x="47" y="74"/>
                      <a:pt x="45" y="70"/>
                    </a:cubicBezTo>
                    <a:cubicBezTo>
                      <a:pt x="43" y="66"/>
                      <a:pt x="40" y="62"/>
                      <a:pt x="34" y="52"/>
                    </a:cubicBezTo>
                    <a:cubicBezTo>
                      <a:pt x="36" y="53"/>
                      <a:pt x="38" y="55"/>
                      <a:pt x="39" y="55"/>
                    </a:cubicBezTo>
                    <a:cubicBezTo>
                      <a:pt x="34" y="46"/>
                      <a:pt x="32" y="45"/>
                      <a:pt x="25" y="34"/>
                    </a:cubicBezTo>
                    <a:cubicBezTo>
                      <a:pt x="24" y="31"/>
                      <a:pt x="21" y="24"/>
                      <a:pt x="22" y="24"/>
                    </a:cubicBezTo>
                    <a:cubicBezTo>
                      <a:pt x="27" y="32"/>
                      <a:pt x="31" y="36"/>
                      <a:pt x="33" y="38"/>
                    </a:cubicBezTo>
                    <a:cubicBezTo>
                      <a:pt x="28" y="26"/>
                      <a:pt x="33" y="34"/>
                      <a:pt x="32" y="27"/>
                    </a:cubicBezTo>
                    <a:cubicBezTo>
                      <a:pt x="40" y="40"/>
                      <a:pt x="43" y="47"/>
                      <a:pt x="45" y="52"/>
                    </a:cubicBezTo>
                    <a:cubicBezTo>
                      <a:pt x="47" y="57"/>
                      <a:pt x="49" y="60"/>
                      <a:pt x="52" y="65"/>
                    </a:cubicBezTo>
                    <a:cubicBezTo>
                      <a:pt x="48" y="56"/>
                      <a:pt x="46" y="51"/>
                      <a:pt x="44" y="45"/>
                    </a:cubicBezTo>
                    <a:cubicBezTo>
                      <a:pt x="40" y="42"/>
                      <a:pt x="32" y="24"/>
                      <a:pt x="29" y="18"/>
                    </a:cubicBezTo>
                    <a:cubicBezTo>
                      <a:pt x="23" y="9"/>
                      <a:pt x="24" y="14"/>
                      <a:pt x="27" y="21"/>
                    </a:cubicBezTo>
                    <a:cubicBezTo>
                      <a:pt x="24" y="17"/>
                      <a:pt x="20" y="9"/>
                      <a:pt x="17" y="5"/>
                    </a:cubicBezTo>
                    <a:cubicBezTo>
                      <a:pt x="17" y="8"/>
                      <a:pt x="18" y="12"/>
                      <a:pt x="19" y="15"/>
                    </a:cubicBezTo>
                    <a:cubicBezTo>
                      <a:pt x="13" y="4"/>
                      <a:pt x="13" y="6"/>
                      <a:pt x="9" y="0"/>
                    </a:cubicBezTo>
                    <a:cubicBezTo>
                      <a:pt x="7" y="3"/>
                      <a:pt x="6" y="4"/>
                      <a:pt x="4" y="2"/>
                    </a:cubicBezTo>
                    <a:cubicBezTo>
                      <a:pt x="9" y="9"/>
                      <a:pt x="12" y="15"/>
                      <a:pt x="12" y="16"/>
                    </a:cubicBezTo>
                    <a:cubicBezTo>
                      <a:pt x="9" y="13"/>
                      <a:pt x="9" y="16"/>
                      <a:pt x="3" y="5"/>
                    </a:cubicBezTo>
                    <a:cubicBezTo>
                      <a:pt x="3" y="5"/>
                      <a:pt x="1" y="2"/>
                      <a:pt x="1" y="2"/>
                    </a:cubicBezTo>
                    <a:cubicBezTo>
                      <a:pt x="11" y="19"/>
                      <a:pt x="2" y="6"/>
                      <a:pt x="0" y="5"/>
                    </a:cubicBezTo>
                    <a:close/>
                    <a:moveTo>
                      <a:pt x="60" y="111"/>
                    </a:moveTo>
                    <a:cubicBezTo>
                      <a:pt x="64" y="120"/>
                      <a:pt x="67" y="126"/>
                      <a:pt x="65" y="126"/>
                    </a:cubicBezTo>
                    <a:cubicBezTo>
                      <a:pt x="61" y="117"/>
                      <a:pt x="59" y="111"/>
                      <a:pt x="60" y="111"/>
                    </a:cubicBezTo>
                    <a:close/>
                    <a:moveTo>
                      <a:pt x="59" y="118"/>
                    </a:moveTo>
                    <a:cubicBezTo>
                      <a:pt x="64" y="128"/>
                      <a:pt x="58" y="114"/>
                      <a:pt x="60" y="116"/>
                    </a:cubicBezTo>
                    <a:cubicBezTo>
                      <a:pt x="65" y="127"/>
                      <a:pt x="66" y="131"/>
                      <a:pt x="69" y="138"/>
                    </a:cubicBezTo>
                    <a:cubicBezTo>
                      <a:pt x="65" y="131"/>
                      <a:pt x="60" y="123"/>
                      <a:pt x="56" y="117"/>
                    </a:cubicBezTo>
                    <a:cubicBezTo>
                      <a:pt x="54" y="112"/>
                      <a:pt x="55" y="113"/>
                      <a:pt x="56" y="112"/>
                    </a:cubicBezTo>
                    <a:cubicBezTo>
                      <a:pt x="50" y="98"/>
                      <a:pt x="54" y="113"/>
                      <a:pt x="48" y="100"/>
                    </a:cubicBezTo>
                    <a:cubicBezTo>
                      <a:pt x="50" y="99"/>
                      <a:pt x="47" y="92"/>
                      <a:pt x="50" y="95"/>
                    </a:cubicBezTo>
                    <a:cubicBezTo>
                      <a:pt x="56" y="106"/>
                      <a:pt x="60" y="117"/>
                      <a:pt x="59" y="118"/>
                    </a:cubicBezTo>
                    <a:close/>
                    <a:moveTo>
                      <a:pt x="22" y="61"/>
                    </a:moveTo>
                    <a:cubicBezTo>
                      <a:pt x="26" y="67"/>
                      <a:pt x="33" y="79"/>
                      <a:pt x="27" y="65"/>
                    </a:cubicBezTo>
                    <a:cubicBezTo>
                      <a:pt x="38" y="83"/>
                      <a:pt x="35" y="83"/>
                      <a:pt x="36" y="89"/>
                    </a:cubicBezTo>
                    <a:cubicBezTo>
                      <a:pt x="32" y="80"/>
                      <a:pt x="30" y="76"/>
                      <a:pt x="28" y="73"/>
                    </a:cubicBezTo>
                    <a:cubicBezTo>
                      <a:pt x="27" y="70"/>
                      <a:pt x="26" y="67"/>
                      <a:pt x="22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6741">
                <a:extLst>
                  <a:ext uri="{FF2B5EF4-FFF2-40B4-BE49-F238E27FC236}">
                    <a16:creationId xmlns="" xmlns:a16="http://schemas.microsoft.com/office/drawing/2014/main" id="{B1917710-273B-4DBD-B061-0EF70F190F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00" y="1600"/>
                <a:ext cx="967" cy="906"/>
              </a:xfrm>
              <a:custGeom>
                <a:avLst/>
                <a:gdLst>
                  <a:gd name="T0" fmla="*/ 42 w 1699"/>
                  <a:gd name="T1" fmla="*/ 1039 h 1592"/>
                  <a:gd name="T2" fmla="*/ 340 w 1699"/>
                  <a:gd name="T3" fmla="*/ 462 h 1592"/>
                  <a:gd name="T4" fmla="*/ 843 w 1699"/>
                  <a:gd name="T5" fmla="*/ 194 h 1592"/>
                  <a:gd name="T6" fmla="*/ 1302 w 1699"/>
                  <a:gd name="T7" fmla="*/ 337 h 1592"/>
                  <a:gd name="T8" fmla="*/ 1538 w 1699"/>
                  <a:gd name="T9" fmla="*/ 646 h 1592"/>
                  <a:gd name="T10" fmla="*/ 1588 w 1699"/>
                  <a:gd name="T11" fmla="*/ 925 h 1592"/>
                  <a:gd name="T12" fmla="*/ 1549 w 1699"/>
                  <a:gd name="T13" fmla="*/ 1194 h 1592"/>
                  <a:gd name="T14" fmla="*/ 1456 w 1699"/>
                  <a:gd name="T15" fmla="*/ 1402 h 1592"/>
                  <a:gd name="T16" fmla="*/ 1615 w 1699"/>
                  <a:gd name="T17" fmla="*/ 1091 h 1592"/>
                  <a:gd name="T18" fmla="*/ 1543 w 1699"/>
                  <a:gd name="T19" fmla="*/ 1312 h 1592"/>
                  <a:gd name="T20" fmla="*/ 1433 w 1699"/>
                  <a:gd name="T21" fmla="*/ 1491 h 1592"/>
                  <a:gd name="T22" fmla="*/ 1646 w 1699"/>
                  <a:gd name="T23" fmla="*/ 1167 h 1592"/>
                  <a:gd name="T24" fmla="*/ 1689 w 1699"/>
                  <a:gd name="T25" fmla="*/ 985 h 1592"/>
                  <a:gd name="T26" fmla="*/ 1677 w 1699"/>
                  <a:gd name="T27" fmla="*/ 750 h 1592"/>
                  <a:gd name="T28" fmla="*/ 1679 w 1699"/>
                  <a:gd name="T29" fmla="*/ 860 h 1592"/>
                  <a:gd name="T30" fmla="*/ 1535 w 1699"/>
                  <a:gd name="T31" fmla="*/ 459 h 1592"/>
                  <a:gd name="T32" fmla="*/ 1426 w 1699"/>
                  <a:gd name="T33" fmla="*/ 313 h 1592"/>
                  <a:gd name="T34" fmla="*/ 1360 w 1699"/>
                  <a:gd name="T35" fmla="*/ 264 h 1592"/>
                  <a:gd name="T36" fmla="*/ 1143 w 1699"/>
                  <a:gd name="T37" fmla="*/ 131 h 1592"/>
                  <a:gd name="T38" fmla="*/ 1262 w 1699"/>
                  <a:gd name="T39" fmla="*/ 172 h 1592"/>
                  <a:gd name="T40" fmla="*/ 999 w 1699"/>
                  <a:gd name="T41" fmla="*/ 109 h 1592"/>
                  <a:gd name="T42" fmla="*/ 849 w 1699"/>
                  <a:gd name="T43" fmla="*/ 81 h 1592"/>
                  <a:gd name="T44" fmla="*/ 1254 w 1699"/>
                  <a:gd name="T45" fmla="*/ 152 h 1592"/>
                  <a:gd name="T46" fmla="*/ 1464 w 1699"/>
                  <a:gd name="T47" fmla="*/ 294 h 1592"/>
                  <a:gd name="T48" fmla="*/ 890 w 1699"/>
                  <a:gd name="T49" fmla="*/ 45 h 1592"/>
                  <a:gd name="T50" fmla="*/ 875 w 1699"/>
                  <a:gd name="T51" fmla="*/ 16 h 1592"/>
                  <a:gd name="T52" fmla="*/ 1641 w 1699"/>
                  <a:gd name="T53" fmla="*/ 669 h 1592"/>
                  <a:gd name="T54" fmla="*/ 856 w 1699"/>
                  <a:gd name="T55" fmla="*/ 20 h 1592"/>
                  <a:gd name="T56" fmla="*/ 160 w 1699"/>
                  <a:gd name="T57" fmla="*/ 407 h 1592"/>
                  <a:gd name="T58" fmla="*/ 282 w 1699"/>
                  <a:gd name="T59" fmla="*/ 273 h 1592"/>
                  <a:gd name="T60" fmla="*/ 105 w 1699"/>
                  <a:gd name="T61" fmla="*/ 531 h 1592"/>
                  <a:gd name="T62" fmla="*/ 361 w 1699"/>
                  <a:gd name="T63" fmla="*/ 220 h 1592"/>
                  <a:gd name="T64" fmla="*/ 1488 w 1699"/>
                  <a:gd name="T65" fmla="*/ 324 h 1592"/>
                  <a:gd name="T66" fmla="*/ 347 w 1699"/>
                  <a:gd name="T67" fmla="*/ 249 h 1592"/>
                  <a:gd name="T68" fmla="*/ 491 w 1699"/>
                  <a:gd name="T69" fmla="*/ 156 h 1592"/>
                  <a:gd name="T70" fmla="*/ 266 w 1699"/>
                  <a:gd name="T71" fmla="*/ 336 h 1592"/>
                  <a:gd name="T72" fmla="*/ 444 w 1699"/>
                  <a:gd name="T73" fmla="*/ 197 h 1592"/>
                  <a:gd name="T74" fmla="*/ 703 w 1699"/>
                  <a:gd name="T75" fmla="*/ 96 h 1592"/>
                  <a:gd name="T76" fmla="*/ 328 w 1699"/>
                  <a:gd name="T77" fmla="*/ 295 h 1592"/>
                  <a:gd name="T78" fmla="*/ 759 w 1699"/>
                  <a:gd name="T79" fmla="*/ 99 h 1592"/>
                  <a:gd name="T80" fmla="*/ 515 w 1699"/>
                  <a:gd name="T81" fmla="*/ 179 h 1592"/>
                  <a:gd name="T82" fmla="*/ 1681 w 1699"/>
                  <a:gd name="T83" fmla="*/ 790 h 1592"/>
                  <a:gd name="T84" fmla="*/ 812 w 1699"/>
                  <a:gd name="T85" fmla="*/ 103 h 1592"/>
                  <a:gd name="T86" fmla="*/ 161 w 1699"/>
                  <a:gd name="T87" fmla="*/ 545 h 1592"/>
                  <a:gd name="T88" fmla="*/ 1449 w 1699"/>
                  <a:gd name="T89" fmla="*/ 346 h 1592"/>
                  <a:gd name="T90" fmla="*/ 293 w 1699"/>
                  <a:gd name="T91" fmla="*/ 362 h 1592"/>
                  <a:gd name="T92" fmla="*/ 1417 w 1699"/>
                  <a:gd name="T93" fmla="*/ 1503 h 1592"/>
                  <a:gd name="T94" fmla="*/ 1468 w 1699"/>
                  <a:gd name="T95" fmla="*/ 435 h 1592"/>
                  <a:gd name="T96" fmla="*/ 1465 w 1699"/>
                  <a:gd name="T97" fmla="*/ 409 h 1592"/>
                  <a:gd name="T98" fmla="*/ 1013 w 1699"/>
                  <a:gd name="T99" fmla="*/ 154 h 1592"/>
                  <a:gd name="T100" fmla="*/ 951 w 1699"/>
                  <a:gd name="T101" fmla="*/ 140 h 1592"/>
                  <a:gd name="T102" fmla="*/ 883 w 1699"/>
                  <a:gd name="T103" fmla="*/ 138 h 1592"/>
                  <a:gd name="T104" fmla="*/ 1548 w 1699"/>
                  <a:gd name="T105" fmla="*/ 551 h 1592"/>
                  <a:gd name="T106" fmla="*/ 1459 w 1699"/>
                  <a:gd name="T107" fmla="*/ 426 h 1592"/>
                  <a:gd name="T108" fmla="*/ 1603 w 1699"/>
                  <a:gd name="T109" fmla="*/ 699 h 1592"/>
                  <a:gd name="T110" fmla="*/ 1601 w 1699"/>
                  <a:gd name="T111" fmla="*/ 1113 h 1592"/>
                  <a:gd name="T112" fmla="*/ 1489 w 1699"/>
                  <a:gd name="T113" fmla="*/ 1353 h 1592"/>
                  <a:gd name="T114" fmla="*/ 1603 w 1699"/>
                  <a:gd name="T115" fmla="*/ 773 h 1592"/>
                  <a:gd name="T116" fmla="*/ 1536 w 1699"/>
                  <a:gd name="T117" fmla="*/ 608 h 1592"/>
                  <a:gd name="T118" fmla="*/ 1221 w 1699"/>
                  <a:gd name="T119" fmla="*/ 270 h 1592"/>
                  <a:gd name="T120" fmla="*/ 997 w 1699"/>
                  <a:gd name="T121" fmla="*/ 193 h 1592"/>
                  <a:gd name="T122" fmla="*/ 855 w 1699"/>
                  <a:gd name="T123" fmla="*/ 189 h 1592"/>
                  <a:gd name="T124" fmla="*/ 1578 w 1699"/>
                  <a:gd name="T125" fmla="*/ 893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99" h="1592">
                    <a:moveTo>
                      <a:pt x="715" y="13"/>
                    </a:moveTo>
                    <a:cubicBezTo>
                      <a:pt x="703" y="15"/>
                      <a:pt x="685" y="19"/>
                      <a:pt x="668" y="23"/>
                    </a:cubicBezTo>
                    <a:cubicBezTo>
                      <a:pt x="650" y="27"/>
                      <a:pt x="634" y="31"/>
                      <a:pt x="626" y="32"/>
                    </a:cubicBezTo>
                    <a:cubicBezTo>
                      <a:pt x="626" y="33"/>
                      <a:pt x="620" y="35"/>
                      <a:pt x="613" y="37"/>
                    </a:cubicBezTo>
                    <a:cubicBezTo>
                      <a:pt x="607" y="39"/>
                      <a:pt x="600" y="41"/>
                      <a:pt x="598" y="40"/>
                    </a:cubicBezTo>
                    <a:cubicBezTo>
                      <a:pt x="588" y="43"/>
                      <a:pt x="592" y="43"/>
                      <a:pt x="584" y="45"/>
                    </a:cubicBezTo>
                    <a:cubicBezTo>
                      <a:pt x="582" y="47"/>
                      <a:pt x="579" y="49"/>
                      <a:pt x="574" y="51"/>
                    </a:cubicBezTo>
                    <a:cubicBezTo>
                      <a:pt x="570" y="54"/>
                      <a:pt x="562" y="57"/>
                      <a:pt x="549" y="62"/>
                    </a:cubicBezTo>
                    <a:cubicBezTo>
                      <a:pt x="544" y="62"/>
                      <a:pt x="556" y="58"/>
                      <a:pt x="536" y="64"/>
                    </a:cubicBezTo>
                    <a:cubicBezTo>
                      <a:pt x="549" y="57"/>
                      <a:pt x="569" y="49"/>
                      <a:pt x="589" y="42"/>
                    </a:cubicBezTo>
                    <a:cubicBezTo>
                      <a:pt x="609" y="35"/>
                      <a:pt x="627" y="30"/>
                      <a:pt x="637" y="28"/>
                    </a:cubicBezTo>
                    <a:cubicBezTo>
                      <a:pt x="642" y="26"/>
                      <a:pt x="653" y="22"/>
                      <a:pt x="664" y="19"/>
                    </a:cubicBezTo>
                    <a:cubicBezTo>
                      <a:pt x="663" y="18"/>
                      <a:pt x="652" y="21"/>
                      <a:pt x="651" y="20"/>
                    </a:cubicBezTo>
                    <a:cubicBezTo>
                      <a:pt x="642" y="22"/>
                      <a:pt x="634" y="25"/>
                      <a:pt x="626" y="27"/>
                    </a:cubicBezTo>
                    <a:cubicBezTo>
                      <a:pt x="625" y="29"/>
                      <a:pt x="618" y="32"/>
                      <a:pt x="608" y="35"/>
                    </a:cubicBezTo>
                    <a:cubicBezTo>
                      <a:pt x="598" y="38"/>
                      <a:pt x="585" y="41"/>
                      <a:pt x="575" y="46"/>
                    </a:cubicBezTo>
                    <a:cubicBezTo>
                      <a:pt x="565" y="49"/>
                      <a:pt x="579" y="42"/>
                      <a:pt x="569" y="46"/>
                    </a:cubicBezTo>
                    <a:cubicBezTo>
                      <a:pt x="567" y="47"/>
                      <a:pt x="559" y="50"/>
                      <a:pt x="551" y="54"/>
                    </a:cubicBezTo>
                    <a:cubicBezTo>
                      <a:pt x="542" y="57"/>
                      <a:pt x="533" y="60"/>
                      <a:pt x="528" y="62"/>
                    </a:cubicBezTo>
                    <a:cubicBezTo>
                      <a:pt x="529" y="63"/>
                      <a:pt x="531" y="63"/>
                      <a:pt x="527" y="65"/>
                    </a:cubicBezTo>
                    <a:cubicBezTo>
                      <a:pt x="516" y="68"/>
                      <a:pt x="508" y="74"/>
                      <a:pt x="493" y="80"/>
                    </a:cubicBezTo>
                    <a:cubicBezTo>
                      <a:pt x="490" y="80"/>
                      <a:pt x="489" y="79"/>
                      <a:pt x="474" y="87"/>
                    </a:cubicBezTo>
                    <a:cubicBezTo>
                      <a:pt x="482" y="84"/>
                      <a:pt x="472" y="90"/>
                      <a:pt x="463" y="95"/>
                    </a:cubicBezTo>
                    <a:cubicBezTo>
                      <a:pt x="463" y="94"/>
                      <a:pt x="456" y="98"/>
                      <a:pt x="450" y="101"/>
                    </a:cubicBezTo>
                    <a:cubicBezTo>
                      <a:pt x="444" y="104"/>
                      <a:pt x="438" y="107"/>
                      <a:pt x="438" y="106"/>
                    </a:cubicBezTo>
                    <a:cubicBezTo>
                      <a:pt x="430" y="110"/>
                      <a:pt x="429" y="112"/>
                      <a:pt x="419" y="117"/>
                    </a:cubicBezTo>
                    <a:cubicBezTo>
                      <a:pt x="422" y="117"/>
                      <a:pt x="417" y="120"/>
                      <a:pt x="412" y="124"/>
                    </a:cubicBezTo>
                    <a:cubicBezTo>
                      <a:pt x="402" y="128"/>
                      <a:pt x="406" y="128"/>
                      <a:pt x="397" y="134"/>
                    </a:cubicBezTo>
                    <a:cubicBezTo>
                      <a:pt x="392" y="136"/>
                      <a:pt x="400" y="129"/>
                      <a:pt x="394" y="133"/>
                    </a:cubicBezTo>
                    <a:cubicBezTo>
                      <a:pt x="388" y="139"/>
                      <a:pt x="378" y="145"/>
                      <a:pt x="367" y="153"/>
                    </a:cubicBezTo>
                    <a:cubicBezTo>
                      <a:pt x="356" y="161"/>
                      <a:pt x="344" y="169"/>
                      <a:pt x="333" y="178"/>
                    </a:cubicBezTo>
                    <a:cubicBezTo>
                      <a:pt x="330" y="179"/>
                      <a:pt x="325" y="182"/>
                      <a:pt x="319" y="186"/>
                    </a:cubicBezTo>
                    <a:cubicBezTo>
                      <a:pt x="308" y="197"/>
                      <a:pt x="309" y="200"/>
                      <a:pt x="305" y="204"/>
                    </a:cubicBezTo>
                    <a:cubicBezTo>
                      <a:pt x="295" y="213"/>
                      <a:pt x="291" y="215"/>
                      <a:pt x="288" y="216"/>
                    </a:cubicBezTo>
                    <a:cubicBezTo>
                      <a:pt x="284" y="218"/>
                      <a:pt x="281" y="219"/>
                      <a:pt x="275" y="224"/>
                    </a:cubicBezTo>
                    <a:cubicBezTo>
                      <a:pt x="274" y="227"/>
                      <a:pt x="266" y="236"/>
                      <a:pt x="253" y="248"/>
                    </a:cubicBezTo>
                    <a:cubicBezTo>
                      <a:pt x="253" y="247"/>
                      <a:pt x="257" y="243"/>
                      <a:pt x="252" y="247"/>
                    </a:cubicBezTo>
                    <a:cubicBezTo>
                      <a:pt x="245" y="256"/>
                      <a:pt x="251" y="252"/>
                      <a:pt x="257" y="249"/>
                    </a:cubicBezTo>
                    <a:cubicBezTo>
                      <a:pt x="255" y="251"/>
                      <a:pt x="255" y="252"/>
                      <a:pt x="253" y="254"/>
                    </a:cubicBezTo>
                    <a:cubicBezTo>
                      <a:pt x="241" y="263"/>
                      <a:pt x="243" y="259"/>
                      <a:pt x="237" y="263"/>
                    </a:cubicBezTo>
                    <a:cubicBezTo>
                      <a:pt x="226" y="273"/>
                      <a:pt x="219" y="281"/>
                      <a:pt x="213" y="289"/>
                    </a:cubicBezTo>
                    <a:cubicBezTo>
                      <a:pt x="207" y="297"/>
                      <a:pt x="202" y="304"/>
                      <a:pt x="195" y="312"/>
                    </a:cubicBezTo>
                    <a:cubicBezTo>
                      <a:pt x="195" y="312"/>
                      <a:pt x="195" y="311"/>
                      <a:pt x="196" y="309"/>
                    </a:cubicBezTo>
                    <a:cubicBezTo>
                      <a:pt x="188" y="319"/>
                      <a:pt x="186" y="320"/>
                      <a:pt x="179" y="329"/>
                    </a:cubicBezTo>
                    <a:cubicBezTo>
                      <a:pt x="176" y="337"/>
                      <a:pt x="166" y="347"/>
                      <a:pt x="158" y="361"/>
                    </a:cubicBezTo>
                    <a:cubicBezTo>
                      <a:pt x="158" y="358"/>
                      <a:pt x="153" y="365"/>
                      <a:pt x="148" y="373"/>
                    </a:cubicBezTo>
                    <a:cubicBezTo>
                      <a:pt x="148" y="374"/>
                      <a:pt x="151" y="372"/>
                      <a:pt x="148" y="376"/>
                    </a:cubicBezTo>
                    <a:cubicBezTo>
                      <a:pt x="147" y="376"/>
                      <a:pt x="142" y="384"/>
                      <a:pt x="142" y="382"/>
                    </a:cubicBezTo>
                    <a:cubicBezTo>
                      <a:pt x="136" y="391"/>
                      <a:pt x="136" y="391"/>
                      <a:pt x="130" y="400"/>
                    </a:cubicBezTo>
                    <a:cubicBezTo>
                      <a:pt x="128" y="403"/>
                      <a:pt x="123" y="412"/>
                      <a:pt x="118" y="421"/>
                    </a:cubicBezTo>
                    <a:cubicBezTo>
                      <a:pt x="113" y="431"/>
                      <a:pt x="107" y="441"/>
                      <a:pt x="103" y="447"/>
                    </a:cubicBezTo>
                    <a:cubicBezTo>
                      <a:pt x="99" y="455"/>
                      <a:pt x="92" y="469"/>
                      <a:pt x="86" y="482"/>
                    </a:cubicBezTo>
                    <a:cubicBezTo>
                      <a:pt x="80" y="496"/>
                      <a:pt x="74" y="508"/>
                      <a:pt x="70" y="514"/>
                    </a:cubicBezTo>
                    <a:cubicBezTo>
                      <a:pt x="70" y="517"/>
                      <a:pt x="67" y="524"/>
                      <a:pt x="64" y="531"/>
                    </a:cubicBezTo>
                    <a:cubicBezTo>
                      <a:pt x="61" y="538"/>
                      <a:pt x="58" y="545"/>
                      <a:pt x="56" y="548"/>
                    </a:cubicBezTo>
                    <a:cubicBezTo>
                      <a:pt x="56" y="551"/>
                      <a:pt x="53" y="560"/>
                      <a:pt x="50" y="570"/>
                    </a:cubicBezTo>
                    <a:cubicBezTo>
                      <a:pt x="46" y="580"/>
                      <a:pt x="42" y="590"/>
                      <a:pt x="40" y="594"/>
                    </a:cubicBezTo>
                    <a:cubicBezTo>
                      <a:pt x="28" y="637"/>
                      <a:pt x="18" y="680"/>
                      <a:pt x="11" y="726"/>
                    </a:cubicBezTo>
                    <a:cubicBezTo>
                      <a:pt x="4" y="771"/>
                      <a:pt x="0" y="819"/>
                      <a:pt x="2" y="871"/>
                    </a:cubicBezTo>
                    <a:cubicBezTo>
                      <a:pt x="3" y="902"/>
                      <a:pt x="6" y="933"/>
                      <a:pt x="10" y="961"/>
                    </a:cubicBezTo>
                    <a:cubicBezTo>
                      <a:pt x="15" y="990"/>
                      <a:pt x="20" y="1016"/>
                      <a:pt x="27" y="1036"/>
                    </a:cubicBezTo>
                    <a:cubicBezTo>
                      <a:pt x="26" y="1034"/>
                      <a:pt x="22" y="1015"/>
                      <a:pt x="23" y="1012"/>
                    </a:cubicBezTo>
                    <a:cubicBezTo>
                      <a:pt x="29" y="1037"/>
                      <a:pt x="37" y="1053"/>
                      <a:pt x="44" y="1069"/>
                    </a:cubicBezTo>
                    <a:cubicBezTo>
                      <a:pt x="44" y="1066"/>
                      <a:pt x="41" y="1053"/>
                      <a:pt x="41" y="1051"/>
                    </a:cubicBezTo>
                    <a:cubicBezTo>
                      <a:pt x="43" y="1053"/>
                      <a:pt x="45" y="1061"/>
                      <a:pt x="46" y="1063"/>
                    </a:cubicBezTo>
                    <a:cubicBezTo>
                      <a:pt x="46" y="1059"/>
                      <a:pt x="42" y="1045"/>
                      <a:pt x="42" y="1039"/>
                    </a:cubicBezTo>
                    <a:cubicBezTo>
                      <a:pt x="44" y="1046"/>
                      <a:pt x="46" y="1047"/>
                      <a:pt x="48" y="1049"/>
                    </a:cubicBezTo>
                    <a:cubicBezTo>
                      <a:pt x="50" y="1050"/>
                      <a:pt x="52" y="1053"/>
                      <a:pt x="55" y="1066"/>
                    </a:cubicBezTo>
                    <a:cubicBezTo>
                      <a:pt x="57" y="1069"/>
                      <a:pt x="53" y="1055"/>
                      <a:pt x="55" y="1058"/>
                    </a:cubicBezTo>
                    <a:cubicBezTo>
                      <a:pt x="57" y="1066"/>
                      <a:pt x="59" y="1072"/>
                      <a:pt x="60" y="1073"/>
                    </a:cubicBezTo>
                    <a:cubicBezTo>
                      <a:pt x="60" y="1062"/>
                      <a:pt x="66" y="1072"/>
                      <a:pt x="71" y="1079"/>
                    </a:cubicBezTo>
                    <a:cubicBezTo>
                      <a:pt x="73" y="1083"/>
                      <a:pt x="75" y="1086"/>
                      <a:pt x="77" y="1086"/>
                    </a:cubicBezTo>
                    <a:cubicBezTo>
                      <a:pt x="78" y="1085"/>
                      <a:pt x="78" y="1081"/>
                      <a:pt x="76" y="1070"/>
                    </a:cubicBezTo>
                    <a:cubicBezTo>
                      <a:pt x="76" y="1067"/>
                      <a:pt x="78" y="1076"/>
                      <a:pt x="79" y="1075"/>
                    </a:cubicBezTo>
                    <a:cubicBezTo>
                      <a:pt x="78" y="1069"/>
                      <a:pt x="75" y="1066"/>
                      <a:pt x="75" y="1062"/>
                    </a:cubicBezTo>
                    <a:cubicBezTo>
                      <a:pt x="78" y="1072"/>
                      <a:pt x="79" y="1072"/>
                      <a:pt x="79" y="1067"/>
                    </a:cubicBezTo>
                    <a:cubicBezTo>
                      <a:pt x="82" y="1077"/>
                      <a:pt x="84" y="1079"/>
                      <a:pt x="86" y="1080"/>
                    </a:cubicBezTo>
                    <a:cubicBezTo>
                      <a:pt x="84" y="1068"/>
                      <a:pt x="85" y="1063"/>
                      <a:pt x="86" y="1060"/>
                    </a:cubicBezTo>
                    <a:cubicBezTo>
                      <a:pt x="87" y="1058"/>
                      <a:pt x="89" y="1058"/>
                      <a:pt x="91" y="1058"/>
                    </a:cubicBezTo>
                    <a:cubicBezTo>
                      <a:pt x="96" y="1068"/>
                      <a:pt x="102" y="1083"/>
                      <a:pt x="107" y="1087"/>
                    </a:cubicBezTo>
                    <a:cubicBezTo>
                      <a:pt x="105" y="1080"/>
                      <a:pt x="104" y="1074"/>
                      <a:pt x="106" y="1075"/>
                    </a:cubicBezTo>
                    <a:cubicBezTo>
                      <a:pt x="109" y="1086"/>
                      <a:pt x="112" y="1091"/>
                      <a:pt x="114" y="1092"/>
                    </a:cubicBezTo>
                    <a:cubicBezTo>
                      <a:pt x="116" y="1093"/>
                      <a:pt x="117" y="1091"/>
                      <a:pt x="117" y="1088"/>
                    </a:cubicBezTo>
                    <a:cubicBezTo>
                      <a:pt x="116" y="1080"/>
                      <a:pt x="114" y="1072"/>
                      <a:pt x="113" y="1065"/>
                    </a:cubicBezTo>
                    <a:cubicBezTo>
                      <a:pt x="113" y="1065"/>
                      <a:pt x="114" y="1063"/>
                      <a:pt x="113" y="1060"/>
                    </a:cubicBezTo>
                    <a:cubicBezTo>
                      <a:pt x="115" y="1066"/>
                      <a:pt x="118" y="1079"/>
                      <a:pt x="118" y="1075"/>
                    </a:cubicBezTo>
                    <a:cubicBezTo>
                      <a:pt x="119" y="1074"/>
                      <a:pt x="117" y="1069"/>
                      <a:pt x="116" y="1063"/>
                    </a:cubicBezTo>
                    <a:cubicBezTo>
                      <a:pt x="114" y="1057"/>
                      <a:pt x="112" y="1050"/>
                      <a:pt x="112" y="1047"/>
                    </a:cubicBezTo>
                    <a:cubicBezTo>
                      <a:pt x="115" y="1058"/>
                      <a:pt x="119" y="1072"/>
                      <a:pt x="123" y="1083"/>
                    </a:cubicBezTo>
                    <a:cubicBezTo>
                      <a:pt x="127" y="1094"/>
                      <a:pt x="131" y="1103"/>
                      <a:pt x="133" y="1103"/>
                    </a:cubicBezTo>
                    <a:cubicBezTo>
                      <a:pt x="131" y="1094"/>
                      <a:pt x="128" y="1084"/>
                      <a:pt x="127" y="1078"/>
                    </a:cubicBezTo>
                    <a:cubicBezTo>
                      <a:pt x="127" y="1081"/>
                      <a:pt x="125" y="1076"/>
                      <a:pt x="124" y="1071"/>
                    </a:cubicBezTo>
                    <a:cubicBezTo>
                      <a:pt x="122" y="1066"/>
                      <a:pt x="121" y="1061"/>
                      <a:pt x="121" y="1060"/>
                    </a:cubicBezTo>
                    <a:cubicBezTo>
                      <a:pt x="126" y="1068"/>
                      <a:pt x="128" y="1068"/>
                      <a:pt x="128" y="1058"/>
                    </a:cubicBezTo>
                    <a:cubicBezTo>
                      <a:pt x="129" y="1061"/>
                      <a:pt x="132" y="1071"/>
                      <a:pt x="134" y="1078"/>
                    </a:cubicBezTo>
                    <a:cubicBezTo>
                      <a:pt x="136" y="1079"/>
                      <a:pt x="131" y="1065"/>
                      <a:pt x="131" y="1062"/>
                    </a:cubicBezTo>
                    <a:cubicBezTo>
                      <a:pt x="138" y="1077"/>
                      <a:pt x="145" y="1084"/>
                      <a:pt x="150" y="1083"/>
                    </a:cubicBezTo>
                    <a:cubicBezTo>
                      <a:pt x="154" y="1082"/>
                      <a:pt x="155" y="1073"/>
                      <a:pt x="152" y="1053"/>
                    </a:cubicBezTo>
                    <a:cubicBezTo>
                      <a:pt x="160" y="1066"/>
                      <a:pt x="169" y="1071"/>
                      <a:pt x="170" y="1059"/>
                    </a:cubicBezTo>
                    <a:cubicBezTo>
                      <a:pt x="165" y="1042"/>
                      <a:pt x="163" y="1029"/>
                      <a:pt x="158" y="1017"/>
                    </a:cubicBezTo>
                    <a:cubicBezTo>
                      <a:pt x="159" y="1016"/>
                      <a:pt x="159" y="1015"/>
                      <a:pt x="159" y="1013"/>
                    </a:cubicBezTo>
                    <a:cubicBezTo>
                      <a:pt x="164" y="1033"/>
                      <a:pt x="169" y="1048"/>
                      <a:pt x="175" y="1065"/>
                    </a:cubicBezTo>
                    <a:cubicBezTo>
                      <a:pt x="177" y="1063"/>
                      <a:pt x="177" y="1063"/>
                      <a:pt x="177" y="1063"/>
                    </a:cubicBezTo>
                    <a:cubicBezTo>
                      <a:pt x="173" y="1047"/>
                      <a:pt x="166" y="1030"/>
                      <a:pt x="167" y="1023"/>
                    </a:cubicBezTo>
                    <a:cubicBezTo>
                      <a:pt x="167" y="1025"/>
                      <a:pt x="169" y="1030"/>
                      <a:pt x="170" y="1034"/>
                    </a:cubicBezTo>
                    <a:cubicBezTo>
                      <a:pt x="171" y="1039"/>
                      <a:pt x="172" y="1042"/>
                      <a:pt x="173" y="1042"/>
                    </a:cubicBezTo>
                    <a:cubicBezTo>
                      <a:pt x="169" y="1027"/>
                      <a:pt x="172" y="1028"/>
                      <a:pt x="170" y="1017"/>
                    </a:cubicBezTo>
                    <a:cubicBezTo>
                      <a:pt x="172" y="1024"/>
                      <a:pt x="174" y="1030"/>
                      <a:pt x="177" y="1042"/>
                    </a:cubicBezTo>
                    <a:cubicBezTo>
                      <a:pt x="178" y="1038"/>
                      <a:pt x="182" y="1051"/>
                      <a:pt x="185" y="1055"/>
                    </a:cubicBezTo>
                    <a:cubicBezTo>
                      <a:pt x="188" y="1052"/>
                      <a:pt x="191" y="1059"/>
                      <a:pt x="192" y="1052"/>
                    </a:cubicBezTo>
                    <a:cubicBezTo>
                      <a:pt x="198" y="1066"/>
                      <a:pt x="202" y="1071"/>
                      <a:pt x="206" y="1075"/>
                    </a:cubicBezTo>
                    <a:cubicBezTo>
                      <a:pt x="210" y="1079"/>
                      <a:pt x="214" y="1081"/>
                      <a:pt x="220" y="1091"/>
                    </a:cubicBezTo>
                    <a:cubicBezTo>
                      <a:pt x="220" y="1089"/>
                      <a:pt x="219" y="1088"/>
                      <a:pt x="220" y="1088"/>
                    </a:cubicBezTo>
                    <a:cubicBezTo>
                      <a:pt x="218" y="1082"/>
                      <a:pt x="216" y="1073"/>
                      <a:pt x="215" y="1064"/>
                    </a:cubicBezTo>
                    <a:cubicBezTo>
                      <a:pt x="213" y="1055"/>
                      <a:pt x="212" y="1045"/>
                      <a:pt x="212" y="1038"/>
                    </a:cubicBezTo>
                    <a:cubicBezTo>
                      <a:pt x="212" y="1030"/>
                      <a:pt x="212" y="1025"/>
                      <a:pt x="214" y="1023"/>
                    </a:cubicBezTo>
                    <a:cubicBezTo>
                      <a:pt x="215" y="1022"/>
                      <a:pt x="217" y="1024"/>
                      <a:pt x="221" y="1033"/>
                    </a:cubicBezTo>
                    <a:cubicBezTo>
                      <a:pt x="223" y="1034"/>
                      <a:pt x="222" y="1029"/>
                      <a:pt x="222" y="1024"/>
                    </a:cubicBezTo>
                    <a:cubicBezTo>
                      <a:pt x="221" y="1019"/>
                      <a:pt x="220" y="1014"/>
                      <a:pt x="222" y="1017"/>
                    </a:cubicBezTo>
                    <a:cubicBezTo>
                      <a:pt x="216" y="985"/>
                      <a:pt x="210" y="950"/>
                      <a:pt x="207" y="912"/>
                    </a:cubicBezTo>
                    <a:cubicBezTo>
                      <a:pt x="205" y="875"/>
                      <a:pt x="205" y="835"/>
                      <a:pt x="209" y="795"/>
                    </a:cubicBezTo>
                    <a:cubicBezTo>
                      <a:pt x="213" y="756"/>
                      <a:pt x="221" y="716"/>
                      <a:pt x="232" y="679"/>
                    </a:cubicBezTo>
                    <a:cubicBezTo>
                      <a:pt x="242" y="642"/>
                      <a:pt x="256" y="608"/>
                      <a:pt x="271" y="579"/>
                    </a:cubicBezTo>
                    <a:cubicBezTo>
                      <a:pt x="275" y="570"/>
                      <a:pt x="282" y="557"/>
                      <a:pt x="288" y="547"/>
                    </a:cubicBezTo>
                    <a:cubicBezTo>
                      <a:pt x="294" y="536"/>
                      <a:pt x="299" y="528"/>
                      <a:pt x="297" y="528"/>
                    </a:cubicBezTo>
                    <a:cubicBezTo>
                      <a:pt x="301" y="525"/>
                      <a:pt x="305" y="517"/>
                      <a:pt x="311" y="509"/>
                    </a:cubicBezTo>
                    <a:cubicBezTo>
                      <a:pt x="316" y="501"/>
                      <a:pt x="322" y="491"/>
                      <a:pt x="327" y="485"/>
                    </a:cubicBezTo>
                    <a:cubicBezTo>
                      <a:pt x="327" y="483"/>
                      <a:pt x="321" y="491"/>
                      <a:pt x="321" y="489"/>
                    </a:cubicBezTo>
                    <a:cubicBezTo>
                      <a:pt x="327" y="482"/>
                      <a:pt x="330" y="477"/>
                      <a:pt x="333" y="473"/>
                    </a:cubicBezTo>
                    <a:cubicBezTo>
                      <a:pt x="332" y="477"/>
                      <a:pt x="324" y="488"/>
                      <a:pt x="332" y="478"/>
                    </a:cubicBezTo>
                    <a:cubicBezTo>
                      <a:pt x="331" y="476"/>
                      <a:pt x="338" y="472"/>
                      <a:pt x="342" y="465"/>
                    </a:cubicBezTo>
                    <a:cubicBezTo>
                      <a:pt x="345" y="460"/>
                      <a:pt x="335" y="469"/>
                      <a:pt x="340" y="462"/>
                    </a:cubicBezTo>
                    <a:cubicBezTo>
                      <a:pt x="343" y="458"/>
                      <a:pt x="345" y="456"/>
                      <a:pt x="346" y="455"/>
                    </a:cubicBezTo>
                    <a:cubicBezTo>
                      <a:pt x="341" y="462"/>
                      <a:pt x="346" y="459"/>
                      <a:pt x="344" y="463"/>
                    </a:cubicBezTo>
                    <a:cubicBezTo>
                      <a:pt x="355" y="448"/>
                      <a:pt x="365" y="436"/>
                      <a:pt x="382" y="419"/>
                    </a:cubicBezTo>
                    <a:cubicBezTo>
                      <a:pt x="382" y="418"/>
                      <a:pt x="379" y="419"/>
                      <a:pt x="382" y="416"/>
                    </a:cubicBezTo>
                    <a:cubicBezTo>
                      <a:pt x="390" y="410"/>
                      <a:pt x="394" y="404"/>
                      <a:pt x="405" y="395"/>
                    </a:cubicBezTo>
                    <a:cubicBezTo>
                      <a:pt x="405" y="395"/>
                      <a:pt x="404" y="395"/>
                      <a:pt x="406" y="393"/>
                    </a:cubicBezTo>
                    <a:cubicBezTo>
                      <a:pt x="408" y="392"/>
                      <a:pt x="412" y="387"/>
                      <a:pt x="409" y="391"/>
                    </a:cubicBezTo>
                    <a:cubicBezTo>
                      <a:pt x="424" y="377"/>
                      <a:pt x="436" y="367"/>
                      <a:pt x="446" y="358"/>
                    </a:cubicBezTo>
                    <a:cubicBezTo>
                      <a:pt x="457" y="350"/>
                      <a:pt x="467" y="342"/>
                      <a:pt x="480" y="333"/>
                    </a:cubicBezTo>
                    <a:cubicBezTo>
                      <a:pt x="485" y="330"/>
                      <a:pt x="475" y="335"/>
                      <a:pt x="483" y="329"/>
                    </a:cubicBezTo>
                    <a:cubicBezTo>
                      <a:pt x="487" y="326"/>
                      <a:pt x="489" y="326"/>
                      <a:pt x="490" y="327"/>
                    </a:cubicBezTo>
                    <a:cubicBezTo>
                      <a:pt x="509" y="313"/>
                      <a:pt x="524" y="306"/>
                      <a:pt x="533" y="298"/>
                    </a:cubicBezTo>
                    <a:cubicBezTo>
                      <a:pt x="548" y="291"/>
                      <a:pt x="565" y="281"/>
                      <a:pt x="584" y="272"/>
                    </a:cubicBezTo>
                    <a:cubicBezTo>
                      <a:pt x="571" y="278"/>
                      <a:pt x="577" y="273"/>
                      <a:pt x="567" y="278"/>
                    </a:cubicBezTo>
                    <a:cubicBezTo>
                      <a:pt x="568" y="276"/>
                      <a:pt x="575" y="273"/>
                      <a:pt x="582" y="269"/>
                    </a:cubicBezTo>
                    <a:cubicBezTo>
                      <a:pt x="590" y="266"/>
                      <a:pt x="597" y="263"/>
                      <a:pt x="600" y="262"/>
                    </a:cubicBezTo>
                    <a:cubicBezTo>
                      <a:pt x="598" y="263"/>
                      <a:pt x="597" y="264"/>
                      <a:pt x="598" y="264"/>
                    </a:cubicBezTo>
                    <a:cubicBezTo>
                      <a:pt x="594" y="266"/>
                      <a:pt x="590" y="268"/>
                      <a:pt x="585" y="270"/>
                    </a:cubicBezTo>
                    <a:cubicBezTo>
                      <a:pt x="586" y="271"/>
                      <a:pt x="586" y="271"/>
                      <a:pt x="586" y="271"/>
                    </a:cubicBezTo>
                    <a:cubicBezTo>
                      <a:pt x="587" y="271"/>
                      <a:pt x="590" y="270"/>
                      <a:pt x="592" y="269"/>
                    </a:cubicBezTo>
                    <a:cubicBezTo>
                      <a:pt x="592" y="266"/>
                      <a:pt x="600" y="267"/>
                      <a:pt x="608" y="263"/>
                    </a:cubicBezTo>
                    <a:cubicBezTo>
                      <a:pt x="606" y="261"/>
                      <a:pt x="612" y="260"/>
                      <a:pt x="626" y="254"/>
                    </a:cubicBezTo>
                    <a:cubicBezTo>
                      <a:pt x="632" y="251"/>
                      <a:pt x="626" y="253"/>
                      <a:pt x="632" y="250"/>
                    </a:cubicBezTo>
                    <a:cubicBezTo>
                      <a:pt x="625" y="253"/>
                      <a:pt x="618" y="255"/>
                      <a:pt x="611" y="258"/>
                    </a:cubicBezTo>
                    <a:cubicBezTo>
                      <a:pt x="616" y="254"/>
                      <a:pt x="604" y="262"/>
                      <a:pt x="603" y="261"/>
                    </a:cubicBezTo>
                    <a:cubicBezTo>
                      <a:pt x="604" y="259"/>
                      <a:pt x="611" y="256"/>
                      <a:pt x="618" y="254"/>
                    </a:cubicBezTo>
                    <a:cubicBezTo>
                      <a:pt x="624" y="251"/>
                      <a:pt x="629" y="249"/>
                      <a:pt x="627" y="248"/>
                    </a:cubicBezTo>
                    <a:cubicBezTo>
                      <a:pt x="636" y="246"/>
                      <a:pt x="638" y="244"/>
                      <a:pt x="651" y="240"/>
                    </a:cubicBezTo>
                    <a:cubicBezTo>
                      <a:pt x="649" y="242"/>
                      <a:pt x="666" y="236"/>
                      <a:pt x="675" y="235"/>
                    </a:cubicBezTo>
                    <a:cubicBezTo>
                      <a:pt x="669" y="233"/>
                      <a:pt x="688" y="230"/>
                      <a:pt x="690" y="229"/>
                    </a:cubicBezTo>
                    <a:cubicBezTo>
                      <a:pt x="693" y="226"/>
                      <a:pt x="685" y="228"/>
                      <a:pt x="688" y="226"/>
                    </a:cubicBezTo>
                    <a:cubicBezTo>
                      <a:pt x="691" y="225"/>
                      <a:pt x="696" y="224"/>
                      <a:pt x="696" y="224"/>
                    </a:cubicBezTo>
                    <a:cubicBezTo>
                      <a:pt x="700" y="225"/>
                      <a:pt x="693" y="226"/>
                      <a:pt x="695" y="227"/>
                    </a:cubicBezTo>
                    <a:cubicBezTo>
                      <a:pt x="707" y="225"/>
                      <a:pt x="713" y="224"/>
                      <a:pt x="724" y="222"/>
                    </a:cubicBezTo>
                    <a:cubicBezTo>
                      <a:pt x="726" y="222"/>
                      <a:pt x="722" y="223"/>
                      <a:pt x="718" y="224"/>
                    </a:cubicBezTo>
                    <a:cubicBezTo>
                      <a:pt x="714" y="225"/>
                      <a:pt x="710" y="226"/>
                      <a:pt x="712" y="227"/>
                    </a:cubicBezTo>
                    <a:cubicBezTo>
                      <a:pt x="720" y="224"/>
                      <a:pt x="735" y="223"/>
                      <a:pt x="746" y="220"/>
                    </a:cubicBezTo>
                    <a:cubicBezTo>
                      <a:pt x="743" y="219"/>
                      <a:pt x="744" y="215"/>
                      <a:pt x="745" y="214"/>
                    </a:cubicBezTo>
                    <a:cubicBezTo>
                      <a:pt x="754" y="213"/>
                      <a:pt x="751" y="216"/>
                      <a:pt x="763" y="213"/>
                    </a:cubicBezTo>
                    <a:cubicBezTo>
                      <a:pt x="763" y="211"/>
                      <a:pt x="764" y="212"/>
                      <a:pt x="767" y="210"/>
                    </a:cubicBezTo>
                    <a:cubicBezTo>
                      <a:pt x="758" y="212"/>
                      <a:pt x="757" y="211"/>
                      <a:pt x="755" y="210"/>
                    </a:cubicBezTo>
                    <a:cubicBezTo>
                      <a:pt x="759" y="210"/>
                      <a:pt x="767" y="209"/>
                      <a:pt x="775" y="208"/>
                    </a:cubicBezTo>
                    <a:cubicBezTo>
                      <a:pt x="770" y="210"/>
                      <a:pt x="780" y="209"/>
                      <a:pt x="780" y="211"/>
                    </a:cubicBezTo>
                    <a:cubicBezTo>
                      <a:pt x="788" y="210"/>
                      <a:pt x="792" y="210"/>
                      <a:pt x="795" y="209"/>
                    </a:cubicBezTo>
                    <a:cubicBezTo>
                      <a:pt x="799" y="209"/>
                      <a:pt x="802" y="208"/>
                      <a:pt x="809" y="208"/>
                    </a:cubicBezTo>
                    <a:cubicBezTo>
                      <a:pt x="810" y="206"/>
                      <a:pt x="810" y="207"/>
                      <a:pt x="807" y="205"/>
                    </a:cubicBezTo>
                    <a:cubicBezTo>
                      <a:pt x="819" y="204"/>
                      <a:pt x="816" y="204"/>
                      <a:pt x="827" y="204"/>
                    </a:cubicBezTo>
                    <a:cubicBezTo>
                      <a:pt x="830" y="202"/>
                      <a:pt x="832" y="201"/>
                      <a:pt x="837" y="200"/>
                    </a:cubicBezTo>
                    <a:cubicBezTo>
                      <a:pt x="824" y="201"/>
                      <a:pt x="819" y="200"/>
                      <a:pt x="812" y="199"/>
                    </a:cubicBezTo>
                    <a:cubicBezTo>
                      <a:pt x="811" y="200"/>
                      <a:pt x="823" y="201"/>
                      <a:pt x="814" y="202"/>
                    </a:cubicBezTo>
                    <a:cubicBezTo>
                      <a:pt x="802" y="202"/>
                      <a:pt x="817" y="203"/>
                      <a:pt x="809" y="204"/>
                    </a:cubicBezTo>
                    <a:cubicBezTo>
                      <a:pt x="802" y="204"/>
                      <a:pt x="810" y="201"/>
                      <a:pt x="800" y="203"/>
                    </a:cubicBezTo>
                    <a:cubicBezTo>
                      <a:pt x="801" y="204"/>
                      <a:pt x="800" y="205"/>
                      <a:pt x="792" y="206"/>
                    </a:cubicBezTo>
                    <a:cubicBezTo>
                      <a:pt x="785" y="206"/>
                      <a:pt x="796" y="205"/>
                      <a:pt x="794" y="203"/>
                    </a:cubicBezTo>
                    <a:cubicBezTo>
                      <a:pt x="788" y="204"/>
                      <a:pt x="779" y="206"/>
                      <a:pt x="771" y="207"/>
                    </a:cubicBezTo>
                    <a:cubicBezTo>
                      <a:pt x="763" y="208"/>
                      <a:pt x="757" y="208"/>
                      <a:pt x="758" y="206"/>
                    </a:cubicBezTo>
                    <a:cubicBezTo>
                      <a:pt x="767" y="205"/>
                      <a:pt x="768" y="204"/>
                      <a:pt x="775" y="203"/>
                    </a:cubicBezTo>
                    <a:cubicBezTo>
                      <a:pt x="775" y="204"/>
                      <a:pt x="784" y="204"/>
                      <a:pt x="787" y="203"/>
                    </a:cubicBezTo>
                    <a:cubicBezTo>
                      <a:pt x="780" y="204"/>
                      <a:pt x="778" y="203"/>
                      <a:pt x="775" y="203"/>
                    </a:cubicBezTo>
                    <a:cubicBezTo>
                      <a:pt x="782" y="202"/>
                      <a:pt x="795" y="200"/>
                      <a:pt x="798" y="200"/>
                    </a:cubicBezTo>
                    <a:cubicBezTo>
                      <a:pt x="796" y="201"/>
                      <a:pt x="790" y="202"/>
                      <a:pt x="796" y="202"/>
                    </a:cubicBezTo>
                    <a:cubicBezTo>
                      <a:pt x="810" y="201"/>
                      <a:pt x="797" y="201"/>
                      <a:pt x="803" y="199"/>
                    </a:cubicBezTo>
                    <a:cubicBezTo>
                      <a:pt x="810" y="200"/>
                      <a:pt x="810" y="197"/>
                      <a:pt x="824" y="197"/>
                    </a:cubicBezTo>
                    <a:cubicBezTo>
                      <a:pt x="820" y="199"/>
                      <a:pt x="827" y="200"/>
                      <a:pt x="840" y="199"/>
                    </a:cubicBezTo>
                    <a:cubicBezTo>
                      <a:pt x="840" y="198"/>
                      <a:pt x="851" y="198"/>
                      <a:pt x="853" y="197"/>
                    </a:cubicBezTo>
                    <a:cubicBezTo>
                      <a:pt x="843" y="198"/>
                      <a:pt x="837" y="196"/>
                      <a:pt x="843" y="194"/>
                    </a:cubicBezTo>
                    <a:cubicBezTo>
                      <a:pt x="825" y="194"/>
                      <a:pt x="809" y="196"/>
                      <a:pt x="791" y="198"/>
                    </a:cubicBezTo>
                    <a:cubicBezTo>
                      <a:pt x="773" y="200"/>
                      <a:pt x="753" y="203"/>
                      <a:pt x="727" y="209"/>
                    </a:cubicBezTo>
                    <a:cubicBezTo>
                      <a:pt x="725" y="208"/>
                      <a:pt x="718" y="210"/>
                      <a:pt x="720" y="208"/>
                    </a:cubicBezTo>
                    <a:cubicBezTo>
                      <a:pt x="733" y="208"/>
                      <a:pt x="744" y="202"/>
                      <a:pt x="752" y="203"/>
                    </a:cubicBezTo>
                    <a:cubicBezTo>
                      <a:pt x="753" y="202"/>
                      <a:pt x="755" y="201"/>
                      <a:pt x="757" y="201"/>
                    </a:cubicBezTo>
                    <a:cubicBezTo>
                      <a:pt x="778" y="198"/>
                      <a:pt x="805" y="194"/>
                      <a:pt x="832" y="193"/>
                    </a:cubicBezTo>
                    <a:cubicBezTo>
                      <a:pt x="859" y="191"/>
                      <a:pt x="886" y="190"/>
                      <a:pt x="906" y="191"/>
                    </a:cubicBezTo>
                    <a:cubicBezTo>
                      <a:pt x="906" y="193"/>
                      <a:pt x="906" y="193"/>
                      <a:pt x="906" y="193"/>
                    </a:cubicBezTo>
                    <a:cubicBezTo>
                      <a:pt x="923" y="194"/>
                      <a:pt x="924" y="192"/>
                      <a:pt x="939" y="195"/>
                    </a:cubicBezTo>
                    <a:cubicBezTo>
                      <a:pt x="949" y="195"/>
                      <a:pt x="966" y="197"/>
                      <a:pt x="982" y="199"/>
                    </a:cubicBezTo>
                    <a:cubicBezTo>
                      <a:pt x="999" y="202"/>
                      <a:pt x="1015" y="206"/>
                      <a:pt x="1027" y="209"/>
                    </a:cubicBezTo>
                    <a:cubicBezTo>
                      <a:pt x="1025" y="208"/>
                      <a:pt x="1030" y="209"/>
                      <a:pt x="1035" y="210"/>
                    </a:cubicBezTo>
                    <a:cubicBezTo>
                      <a:pt x="1039" y="211"/>
                      <a:pt x="1044" y="213"/>
                      <a:pt x="1043" y="211"/>
                    </a:cubicBezTo>
                    <a:cubicBezTo>
                      <a:pt x="1036" y="209"/>
                      <a:pt x="1024" y="206"/>
                      <a:pt x="1012" y="203"/>
                    </a:cubicBezTo>
                    <a:cubicBezTo>
                      <a:pt x="999" y="200"/>
                      <a:pt x="986" y="198"/>
                      <a:pt x="976" y="197"/>
                    </a:cubicBezTo>
                    <a:cubicBezTo>
                      <a:pt x="977" y="194"/>
                      <a:pt x="975" y="193"/>
                      <a:pt x="983" y="192"/>
                    </a:cubicBezTo>
                    <a:cubicBezTo>
                      <a:pt x="991" y="195"/>
                      <a:pt x="995" y="198"/>
                      <a:pt x="996" y="199"/>
                    </a:cubicBezTo>
                    <a:cubicBezTo>
                      <a:pt x="1002" y="198"/>
                      <a:pt x="1013" y="200"/>
                      <a:pt x="1025" y="203"/>
                    </a:cubicBezTo>
                    <a:cubicBezTo>
                      <a:pt x="1037" y="206"/>
                      <a:pt x="1049" y="209"/>
                      <a:pt x="1057" y="210"/>
                    </a:cubicBezTo>
                    <a:cubicBezTo>
                      <a:pt x="1066" y="214"/>
                      <a:pt x="1045" y="209"/>
                      <a:pt x="1060" y="214"/>
                    </a:cubicBezTo>
                    <a:cubicBezTo>
                      <a:pt x="1065" y="215"/>
                      <a:pt x="1059" y="213"/>
                      <a:pt x="1060" y="212"/>
                    </a:cubicBezTo>
                    <a:cubicBezTo>
                      <a:pt x="1066" y="214"/>
                      <a:pt x="1077" y="217"/>
                      <a:pt x="1089" y="221"/>
                    </a:cubicBezTo>
                    <a:cubicBezTo>
                      <a:pt x="1100" y="225"/>
                      <a:pt x="1112" y="229"/>
                      <a:pt x="1120" y="231"/>
                    </a:cubicBezTo>
                    <a:cubicBezTo>
                      <a:pt x="1116" y="230"/>
                      <a:pt x="1116" y="228"/>
                      <a:pt x="1120" y="230"/>
                    </a:cubicBezTo>
                    <a:cubicBezTo>
                      <a:pt x="1124" y="231"/>
                      <a:pt x="1122" y="232"/>
                      <a:pt x="1128" y="234"/>
                    </a:cubicBezTo>
                    <a:cubicBezTo>
                      <a:pt x="1129" y="234"/>
                      <a:pt x="1130" y="234"/>
                      <a:pt x="1134" y="236"/>
                    </a:cubicBezTo>
                    <a:cubicBezTo>
                      <a:pt x="1135" y="235"/>
                      <a:pt x="1125" y="230"/>
                      <a:pt x="1133" y="233"/>
                    </a:cubicBezTo>
                    <a:cubicBezTo>
                      <a:pt x="1138" y="236"/>
                      <a:pt x="1143" y="239"/>
                      <a:pt x="1140" y="239"/>
                    </a:cubicBezTo>
                    <a:cubicBezTo>
                      <a:pt x="1153" y="244"/>
                      <a:pt x="1161" y="248"/>
                      <a:pt x="1173" y="253"/>
                    </a:cubicBezTo>
                    <a:cubicBezTo>
                      <a:pt x="1174" y="255"/>
                      <a:pt x="1165" y="252"/>
                      <a:pt x="1175" y="256"/>
                    </a:cubicBezTo>
                    <a:cubicBezTo>
                      <a:pt x="1185" y="261"/>
                      <a:pt x="1170" y="252"/>
                      <a:pt x="1178" y="256"/>
                    </a:cubicBezTo>
                    <a:cubicBezTo>
                      <a:pt x="1186" y="260"/>
                      <a:pt x="1186" y="260"/>
                      <a:pt x="1186" y="260"/>
                    </a:cubicBezTo>
                    <a:cubicBezTo>
                      <a:pt x="1185" y="260"/>
                      <a:pt x="1183" y="259"/>
                      <a:pt x="1186" y="262"/>
                    </a:cubicBezTo>
                    <a:cubicBezTo>
                      <a:pt x="1195" y="266"/>
                      <a:pt x="1196" y="267"/>
                      <a:pt x="1205" y="272"/>
                    </a:cubicBezTo>
                    <a:cubicBezTo>
                      <a:pt x="1205" y="270"/>
                      <a:pt x="1191" y="264"/>
                      <a:pt x="1189" y="262"/>
                    </a:cubicBezTo>
                    <a:cubicBezTo>
                      <a:pt x="1199" y="266"/>
                      <a:pt x="1209" y="272"/>
                      <a:pt x="1218" y="277"/>
                    </a:cubicBezTo>
                    <a:cubicBezTo>
                      <a:pt x="1227" y="282"/>
                      <a:pt x="1235" y="287"/>
                      <a:pt x="1239" y="289"/>
                    </a:cubicBezTo>
                    <a:cubicBezTo>
                      <a:pt x="1249" y="294"/>
                      <a:pt x="1245" y="295"/>
                      <a:pt x="1252" y="300"/>
                    </a:cubicBezTo>
                    <a:cubicBezTo>
                      <a:pt x="1240" y="292"/>
                      <a:pt x="1228" y="285"/>
                      <a:pt x="1216" y="279"/>
                    </a:cubicBezTo>
                    <a:cubicBezTo>
                      <a:pt x="1205" y="273"/>
                      <a:pt x="1195" y="267"/>
                      <a:pt x="1186" y="264"/>
                    </a:cubicBezTo>
                    <a:cubicBezTo>
                      <a:pt x="1186" y="262"/>
                      <a:pt x="1186" y="262"/>
                      <a:pt x="1186" y="262"/>
                    </a:cubicBezTo>
                    <a:cubicBezTo>
                      <a:pt x="1180" y="260"/>
                      <a:pt x="1171" y="255"/>
                      <a:pt x="1163" y="251"/>
                    </a:cubicBezTo>
                    <a:cubicBezTo>
                      <a:pt x="1155" y="248"/>
                      <a:pt x="1149" y="245"/>
                      <a:pt x="1148" y="247"/>
                    </a:cubicBezTo>
                    <a:cubicBezTo>
                      <a:pt x="1128" y="236"/>
                      <a:pt x="1099" y="227"/>
                      <a:pt x="1069" y="217"/>
                    </a:cubicBezTo>
                    <a:cubicBezTo>
                      <a:pt x="1073" y="220"/>
                      <a:pt x="1060" y="215"/>
                      <a:pt x="1064" y="217"/>
                    </a:cubicBezTo>
                    <a:cubicBezTo>
                      <a:pt x="1075" y="221"/>
                      <a:pt x="1090" y="225"/>
                      <a:pt x="1105" y="231"/>
                    </a:cubicBezTo>
                    <a:cubicBezTo>
                      <a:pt x="1120" y="236"/>
                      <a:pt x="1134" y="242"/>
                      <a:pt x="1145" y="246"/>
                    </a:cubicBezTo>
                    <a:cubicBezTo>
                      <a:pt x="1147" y="248"/>
                      <a:pt x="1154" y="251"/>
                      <a:pt x="1161" y="254"/>
                    </a:cubicBezTo>
                    <a:cubicBezTo>
                      <a:pt x="1168" y="257"/>
                      <a:pt x="1175" y="259"/>
                      <a:pt x="1178" y="261"/>
                    </a:cubicBezTo>
                    <a:cubicBezTo>
                      <a:pt x="1187" y="265"/>
                      <a:pt x="1206" y="275"/>
                      <a:pt x="1221" y="283"/>
                    </a:cubicBezTo>
                    <a:cubicBezTo>
                      <a:pt x="1231" y="289"/>
                      <a:pt x="1248" y="299"/>
                      <a:pt x="1261" y="308"/>
                    </a:cubicBezTo>
                    <a:cubicBezTo>
                      <a:pt x="1275" y="317"/>
                      <a:pt x="1286" y="325"/>
                      <a:pt x="1287" y="324"/>
                    </a:cubicBezTo>
                    <a:cubicBezTo>
                      <a:pt x="1279" y="319"/>
                      <a:pt x="1276" y="317"/>
                      <a:pt x="1273" y="314"/>
                    </a:cubicBezTo>
                    <a:cubicBezTo>
                      <a:pt x="1270" y="312"/>
                      <a:pt x="1267" y="309"/>
                      <a:pt x="1257" y="304"/>
                    </a:cubicBezTo>
                    <a:cubicBezTo>
                      <a:pt x="1261" y="304"/>
                      <a:pt x="1252" y="298"/>
                      <a:pt x="1252" y="297"/>
                    </a:cubicBezTo>
                    <a:cubicBezTo>
                      <a:pt x="1258" y="300"/>
                      <a:pt x="1263" y="304"/>
                      <a:pt x="1268" y="307"/>
                    </a:cubicBezTo>
                    <a:cubicBezTo>
                      <a:pt x="1268" y="305"/>
                      <a:pt x="1257" y="296"/>
                      <a:pt x="1271" y="304"/>
                    </a:cubicBezTo>
                    <a:cubicBezTo>
                      <a:pt x="1271" y="306"/>
                      <a:pt x="1267" y="303"/>
                      <a:pt x="1265" y="303"/>
                    </a:cubicBezTo>
                    <a:cubicBezTo>
                      <a:pt x="1270" y="305"/>
                      <a:pt x="1272" y="307"/>
                      <a:pt x="1273" y="309"/>
                    </a:cubicBezTo>
                    <a:cubicBezTo>
                      <a:pt x="1281" y="314"/>
                      <a:pt x="1280" y="312"/>
                      <a:pt x="1286" y="316"/>
                    </a:cubicBezTo>
                    <a:cubicBezTo>
                      <a:pt x="1285" y="317"/>
                      <a:pt x="1295" y="323"/>
                      <a:pt x="1293" y="323"/>
                    </a:cubicBezTo>
                    <a:cubicBezTo>
                      <a:pt x="1288" y="320"/>
                      <a:pt x="1282" y="316"/>
                      <a:pt x="1280" y="315"/>
                    </a:cubicBezTo>
                    <a:cubicBezTo>
                      <a:pt x="1297" y="330"/>
                      <a:pt x="1297" y="330"/>
                      <a:pt x="1297" y="330"/>
                    </a:cubicBezTo>
                    <a:cubicBezTo>
                      <a:pt x="1302" y="334"/>
                      <a:pt x="1307" y="338"/>
                      <a:pt x="1314" y="344"/>
                    </a:cubicBezTo>
                    <a:cubicBezTo>
                      <a:pt x="1303" y="336"/>
                      <a:pt x="1299" y="332"/>
                      <a:pt x="1292" y="329"/>
                    </a:cubicBezTo>
                    <a:cubicBezTo>
                      <a:pt x="1297" y="332"/>
                      <a:pt x="1297" y="334"/>
                      <a:pt x="1302" y="337"/>
                    </a:cubicBezTo>
                    <a:cubicBezTo>
                      <a:pt x="1302" y="337"/>
                      <a:pt x="1301" y="335"/>
                      <a:pt x="1304" y="337"/>
                    </a:cubicBezTo>
                    <a:cubicBezTo>
                      <a:pt x="1309" y="342"/>
                      <a:pt x="1301" y="336"/>
                      <a:pt x="1306" y="341"/>
                    </a:cubicBezTo>
                    <a:cubicBezTo>
                      <a:pt x="1309" y="341"/>
                      <a:pt x="1313" y="346"/>
                      <a:pt x="1316" y="349"/>
                    </a:cubicBezTo>
                    <a:cubicBezTo>
                      <a:pt x="1323" y="354"/>
                      <a:pt x="1332" y="361"/>
                      <a:pt x="1341" y="369"/>
                    </a:cubicBezTo>
                    <a:cubicBezTo>
                      <a:pt x="1351" y="377"/>
                      <a:pt x="1360" y="386"/>
                      <a:pt x="1368" y="395"/>
                    </a:cubicBezTo>
                    <a:cubicBezTo>
                      <a:pt x="1372" y="398"/>
                      <a:pt x="1379" y="403"/>
                      <a:pt x="1375" y="399"/>
                    </a:cubicBezTo>
                    <a:cubicBezTo>
                      <a:pt x="1374" y="398"/>
                      <a:pt x="1373" y="398"/>
                      <a:pt x="1370" y="396"/>
                    </a:cubicBezTo>
                    <a:cubicBezTo>
                      <a:pt x="1374" y="396"/>
                      <a:pt x="1362" y="388"/>
                      <a:pt x="1364" y="387"/>
                    </a:cubicBezTo>
                    <a:cubicBezTo>
                      <a:pt x="1357" y="381"/>
                      <a:pt x="1350" y="376"/>
                      <a:pt x="1344" y="369"/>
                    </a:cubicBezTo>
                    <a:cubicBezTo>
                      <a:pt x="1347" y="371"/>
                      <a:pt x="1348" y="371"/>
                      <a:pt x="1349" y="372"/>
                    </a:cubicBezTo>
                    <a:cubicBezTo>
                      <a:pt x="1340" y="364"/>
                      <a:pt x="1343" y="367"/>
                      <a:pt x="1335" y="361"/>
                    </a:cubicBezTo>
                    <a:cubicBezTo>
                      <a:pt x="1335" y="360"/>
                      <a:pt x="1334" y="359"/>
                      <a:pt x="1333" y="357"/>
                    </a:cubicBezTo>
                    <a:cubicBezTo>
                      <a:pt x="1342" y="364"/>
                      <a:pt x="1350" y="370"/>
                      <a:pt x="1358" y="380"/>
                    </a:cubicBezTo>
                    <a:cubicBezTo>
                      <a:pt x="1361" y="380"/>
                      <a:pt x="1365" y="381"/>
                      <a:pt x="1371" y="385"/>
                    </a:cubicBezTo>
                    <a:cubicBezTo>
                      <a:pt x="1377" y="391"/>
                      <a:pt x="1380" y="394"/>
                      <a:pt x="1382" y="397"/>
                    </a:cubicBezTo>
                    <a:cubicBezTo>
                      <a:pt x="1384" y="400"/>
                      <a:pt x="1385" y="402"/>
                      <a:pt x="1387" y="405"/>
                    </a:cubicBezTo>
                    <a:cubicBezTo>
                      <a:pt x="1388" y="405"/>
                      <a:pt x="1387" y="403"/>
                      <a:pt x="1390" y="406"/>
                    </a:cubicBezTo>
                    <a:cubicBezTo>
                      <a:pt x="1396" y="414"/>
                      <a:pt x="1405" y="423"/>
                      <a:pt x="1414" y="432"/>
                    </a:cubicBezTo>
                    <a:cubicBezTo>
                      <a:pt x="1422" y="442"/>
                      <a:pt x="1429" y="451"/>
                      <a:pt x="1432" y="456"/>
                    </a:cubicBezTo>
                    <a:cubicBezTo>
                      <a:pt x="1426" y="450"/>
                      <a:pt x="1418" y="440"/>
                      <a:pt x="1411" y="431"/>
                    </a:cubicBezTo>
                    <a:cubicBezTo>
                      <a:pt x="1403" y="422"/>
                      <a:pt x="1396" y="415"/>
                      <a:pt x="1393" y="414"/>
                    </a:cubicBezTo>
                    <a:cubicBezTo>
                      <a:pt x="1410" y="430"/>
                      <a:pt x="1423" y="447"/>
                      <a:pt x="1435" y="463"/>
                    </a:cubicBezTo>
                    <a:cubicBezTo>
                      <a:pt x="1423" y="451"/>
                      <a:pt x="1431" y="462"/>
                      <a:pt x="1425" y="458"/>
                    </a:cubicBezTo>
                    <a:cubicBezTo>
                      <a:pt x="1432" y="468"/>
                      <a:pt x="1441" y="478"/>
                      <a:pt x="1449" y="490"/>
                    </a:cubicBezTo>
                    <a:cubicBezTo>
                      <a:pt x="1447" y="485"/>
                      <a:pt x="1450" y="489"/>
                      <a:pt x="1454" y="493"/>
                    </a:cubicBezTo>
                    <a:cubicBezTo>
                      <a:pt x="1447" y="485"/>
                      <a:pt x="1443" y="476"/>
                      <a:pt x="1435" y="469"/>
                    </a:cubicBezTo>
                    <a:cubicBezTo>
                      <a:pt x="1438" y="469"/>
                      <a:pt x="1435" y="464"/>
                      <a:pt x="1439" y="467"/>
                    </a:cubicBezTo>
                    <a:cubicBezTo>
                      <a:pt x="1451" y="484"/>
                      <a:pt x="1464" y="498"/>
                      <a:pt x="1467" y="509"/>
                    </a:cubicBezTo>
                    <a:cubicBezTo>
                      <a:pt x="1470" y="511"/>
                      <a:pt x="1478" y="523"/>
                      <a:pt x="1484" y="534"/>
                    </a:cubicBezTo>
                    <a:cubicBezTo>
                      <a:pt x="1490" y="544"/>
                      <a:pt x="1493" y="553"/>
                      <a:pt x="1488" y="548"/>
                    </a:cubicBezTo>
                    <a:cubicBezTo>
                      <a:pt x="1491" y="553"/>
                      <a:pt x="1492" y="553"/>
                      <a:pt x="1495" y="558"/>
                    </a:cubicBezTo>
                    <a:cubicBezTo>
                      <a:pt x="1493" y="553"/>
                      <a:pt x="1496" y="554"/>
                      <a:pt x="1494" y="548"/>
                    </a:cubicBezTo>
                    <a:cubicBezTo>
                      <a:pt x="1490" y="542"/>
                      <a:pt x="1488" y="538"/>
                      <a:pt x="1485" y="533"/>
                    </a:cubicBezTo>
                    <a:cubicBezTo>
                      <a:pt x="1482" y="528"/>
                      <a:pt x="1478" y="522"/>
                      <a:pt x="1473" y="514"/>
                    </a:cubicBezTo>
                    <a:cubicBezTo>
                      <a:pt x="1477" y="519"/>
                      <a:pt x="1474" y="511"/>
                      <a:pt x="1478" y="517"/>
                    </a:cubicBezTo>
                    <a:cubicBezTo>
                      <a:pt x="1480" y="524"/>
                      <a:pt x="1487" y="533"/>
                      <a:pt x="1498" y="553"/>
                    </a:cubicBezTo>
                    <a:cubicBezTo>
                      <a:pt x="1498" y="548"/>
                      <a:pt x="1494" y="542"/>
                      <a:pt x="1496" y="540"/>
                    </a:cubicBezTo>
                    <a:cubicBezTo>
                      <a:pt x="1504" y="556"/>
                      <a:pt x="1498" y="541"/>
                      <a:pt x="1502" y="546"/>
                    </a:cubicBezTo>
                    <a:cubicBezTo>
                      <a:pt x="1506" y="555"/>
                      <a:pt x="1505" y="557"/>
                      <a:pt x="1507" y="563"/>
                    </a:cubicBezTo>
                    <a:cubicBezTo>
                      <a:pt x="1508" y="559"/>
                      <a:pt x="1512" y="566"/>
                      <a:pt x="1508" y="557"/>
                    </a:cubicBezTo>
                    <a:cubicBezTo>
                      <a:pt x="1513" y="565"/>
                      <a:pt x="1516" y="573"/>
                      <a:pt x="1521" y="582"/>
                    </a:cubicBezTo>
                    <a:cubicBezTo>
                      <a:pt x="1521" y="583"/>
                      <a:pt x="1517" y="575"/>
                      <a:pt x="1517" y="578"/>
                    </a:cubicBezTo>
                    <a:cubicBezTo>
                      <a:pt x="1523" y="590"/>
                      <a:pt x="1524" y="593"/>
                      <a:pt x="1529" y="600"/>
                    </a:cubicBezTo>
                    <a:cubicBezTo>
                      <a:pt x="1530" y="604"/>
                      <a:pt x="1531" y="606"/>
                      <a:pt x="1530" y="607"/>
                    </a:cubicBezTo>
                    <a:cubicBezTo>
                      <a:pt x="1528" y="602"/>
                      <a:pt x="1524" y="596"/>
                      <a:pt x="1527" y="602"/>
                    </a:cubicBezTo>
                    <a:cubicBezTo>
                      <a:pt x="1528" y="602"/>
                      <a:pt x="1529" y="606"/>
                      <a:pt x="1531" y="610"/>
                    </a:cubicBezTo>
                    <a:cubicBezTo>
                      <a:pt x="1532" y="610"/>
                      <a:pt x="1532" y="608"/>
                      <a:pt x="1534" y="611"/>
                    </a:cubicBezTo>
                    <a:cubicBezTo>
                      <a:pt x="1535" y="617"/>
                      <a:pt x="1533" y="615"/>
                      <a:pt x="1531" y="611"/>
                    </a:cubicBezTo>
                    <a:cubicBezTo>
                      <a:pt x="1522" y="593"/>
                      <a:pt x="1515" y="579"/>
                      <a:pt x="1508" y="567"/>
                    </a:cubicBezTo>
                    <a:cubicBezTo>
                      <a:pt x="1505" y="565"/>
                      <a:pt x="1513" y="576"/>
                      <a:pt x="1510" y="574"/>
                    </a:cubicBezTo>
                    <a:cubicBezTo>
                      <a:pt x="1505" y="565"/>
                      <a:pt x="1506" y="564"/>
                      <a:pt x="1504" y="559"/>
                    </a:cubicBezTo>
                    <a:cubicBezTo>
                      <a:pt x="1503" y="559"/>
                      <a:pt x="1501" y="556"/>
                      <a:pt x="1501" y="558"/>
                    </a:cubicBezTo>
                    <a:cubicBezTo>
                      <a:pt x="1505" y="566"/>
                      <a:pt x="1511" y="578"/>
                      <a:pt x="1517" y="590"/>
                    </a:cubicBezTo>
                    <a:cubicBezTo>
                      <a:pt x="1523" y="602"/>
                      <a:pt x="1528" y="615"/>
                      <a:pt x="1531" y="624"/>
                    </a:cubicBezTo>
                    <a:cubicBezTo>
                      <a:pt x="1527" y="616"/>
                      <a:pt x="1522" y="603"/>
                      <a:pt x="1516" y="591"/>
                    </a:cubicBezTo>
                    <a:cubicBezTo>
                      <a:pt x="1510" y="580"/>
                      <a:pt x="1504" y="568"/>
                      <a:pt x="1499" y="561"/>
                    </a:cubicBezTo>
                    <a:cubicBezTo>
                      <a:pt x="1502" y="565"/>
                      <a:pt x="1504" y="570"/>
                      <a:pt x="1503" y="570"/>
                    </a:cubicBezTo>
                    <a:cubicBezTo>
                      <a:pt x="1506" y="576"/>
                      <a:pt x="1510" y="580"/>
                      <a:pt x="1511" y="583"/>
                    </a:cubicBezTo>
                    <a:cubicBezTo>
                      <a:pt x="1509" y="583"/>
                      <a:pt x="1509" y="582"/>
                      <a:pt x="1506" y="580"/>
                    </a:cubicBezTo>
                    <a:cubicBezTo>
                      <a:pt x="1511" y="591"/>
                      <a:pt x="1520" y="604"/>
                      <a:pt x="1521" y="605"/>
                    </a:cubicBezTo>
                    <a:cubicBezTo>
                      <a:pt x="1524" y="610"/>
                      <a:pt x="1529" y="621"/>
                      <a:pt x="1529" y="623"/>
                    </a:cubicBezTo>
                    <a:cubicBezTo>
                      <a:pt x="1527" y="622"/>
                      <a:pt x="1530" y="628"/>
                      <a:pt x="1530" y="634"/>
                    </a:cubicBezTo>
                    <a:cubicBezTo>
                      <a:pt x="1526" y="624"/>
                      <a:pt x="1529" y="637"/>
                      <a:pt x="1525" y="632"/>
                    </a:cubicBezTo>
                    <a:cubicBezTo>
                      <a:pt x="1531" y="645"/>
                      <a:pt x="1533" y="654"/>
                      <a:pt x="1539" y="666"/>
                    </a:cubicBezTo>
                    <a:cubicBezTo>
                      <a:pt x="1537" y="660"/>
                      <a:pt x="1532" y="648"/>
                      <a:pt x="1531" y="642"/>
                    </a:cubicBezTo>
                    <a:cubicBezTo>
                      <a:pt x="1534" y="643"/>
                      <a:pt x="1531" y="635"/>
                      <a:pt x="1538" y="646"/>
                    </a:cubicBezTo>
                    <a:cubicBezTo>
                      <a:pt x="1537" y="644"/>
                      <a:pt x="1536" y="640"/>
                      <a:pt x="1536" y="640"/>
                    </a:cubicBezTo>
                    <a:cubicBezTo>
                      <a:pt x="1540" y="652"/>
                      <a:pt x="1541" y="655"/>
                      <a:pt x="1543" y="659"/>
                    </a:cubicBezTo>
                    <a:cubicBezTo>
                      <a:pt x="1544" y="662"/>
                      <a:pt x="1546" y="666"/>
                      <a:pt x="1551" y="680"/>
                    </a:cubicBezTo>
                    <a:cubicBezTo>
                      <a:pt x="1551" y="680"/>
                      <a:pt x="1549" y="676"/>
                      <a:pt x="1548" y="676"/>
                    </a:cubicBezTo>
                    <a:cubicBezTo>
                      <a:pt x="1552" y="686"/>
                      <a:pt x="1555" y="696"/>
                      <a:pt x="1555" y="701"/>
                    </a:cubicBezTo>
                    <a:cubicBezTo>
                      <a:pt x="1557" y="705"/>
                      <a:pt x="1556" y="698"/>
                      <a:pt x="1558" y="702"/>
                    </a:cubicBezTo>
                    <a:cubicBezTo>
                      <a:pt x="1563" y="717"/>
                      <a:pt x="1566" y="732"/>
                      <a:pt x="1569" y="744"/>
                    </a:cubicBezTo>
                    <a:cubicBezTo>
                      <a:pt x="1568" y="741"/>
                      <a:pt x="1567" y="736"/>
                      <a:pt x="1566" y="736"/>
                    </a:cubicBezTo>
                    <a:cubicBezTo>
                      <a:pt x="1567" y="744"/>
                      <a:pt x="1567" y="743"/>
                      <a:pt x="1570" y="754"/>
                    </a:cubicBezTo>
                    <a:cubicBezTo>
                      <a:pt x="1571" y="754"/>
                      <a:pt x="1571" y="752"/>
                      <a:pt x="1572" y="756"/>
                    </a:cubicBezTo>
                    <a:cubicBezTo>
                      <a:pt x="1574" y="765"/>
                      <a:pt x="1576" y="775"/>
                      <a:pt x="1576" y="778"/>
                    </a:cubicBezTo>
                    <a:cubicBezTo>
                      <a:pt x="1574" y="772"/>
                      <a:pt x="1574" y="776"/>
                      <a:pt x="1571" y="764"/>
                    </a:cubicBezTo>
                    <a:cubicBezTo>
                      <a:pt x="1573" y="774"/>
                      <a:pt x="1573" y="781"/>
                      <a:pt x="1576" y="798"/>
                    </a:cubicBezTo>
                    <a:cubicBezTo>
                      <a:pt x="1577" y="795"/>
                      <a:pt x="1578" y="794"/>
                      <a:pt x="1578" y="790"/>
                    </a:cubicBezTo>
                    <a:cubicBezTo>
                      <a:pt x="1579" y="795"/>
                      <a:pt x="1582" y="808"/>
                      <a:pt x="1581" y="809"/>
                    </a:cubicBezTo>
                    <a:cubicBezTo>
                      <a:pt x="1577" y="793"/>
                      <a:pt x="1581" y="810"/>
                      <a:pt x="1580" y="810"/>
                    </a:cubicBezTo>
                    <a:cubicBezTo>
                      <a:pt x="1578" y="810"/>
                      <a:pt x="1574" y="797"/>
                      <a:pt x="1576" y="813"/>
                    </a:cubicBezTo>
                    <a:cubicBezTo>
                      <a:pt x="1573" y="797"/>
                      <a:pt x="1574" y="795"/>
                      <a:pt x="1574" y="793"/>
                    </a:cubicBezTo>
                    <a:cubicBezTo>
                      <a:pt x="1570" y="785"/>
                      <a:pt x="1567" y="784"/>
                      <a:pt x="1566" y="796"/>
                    </a:cubicBezTo>
                    <a:cubicBezTo>
                      <a:pt x="1569" y="798"/>
                      <a:pt x="1570" y="795"/>
                      <a:pt x="1572" y="795"/>
                    </a:cubicBezTo>
                    <a:cubicBezTo>
                      <a:pt x="1573" y="811"/>
                      <a:pt x="1574" y="819"/>
                      <a:pt x="1576" y="827"/>
                    </a:cubicBezTo>
                    <a:cubicBezTo>
                      <a:pt x="1577" y="835"/>
                      <a:pt x="1579" y="844"/>
                      <a:pt x="1579" y="863"/>
                    </a:cubicBezTo>
                    <a:cubicBezTo>
                      <a:pt x="1578" y="857"/>
                      <a:pt x="1578" y="848"/>
                      <a:pt x="1577" y="855"/>
                    </a:cubicBezTo>
                    <a:cubicBezTo>
                      <a:pt x="1577" y="853"/>
                      <a:pt x="1576" y="847"/>
                      <a:pt x="1576" y="841"/>
                    </a:cubicBezTo>
                    <a:cubicBezTo>
                      <a:pt x="1575" y="835"/>
                      <a:pt x="1574" y="829"/>
                      <a:pt x="1573" y="828"/>
                    </a:cubicBezTo>
                    <a:cubicBezTo>
                      <a:pt x="1574" y="836"/>
                      <a:pt x="1575" y="846"/>
                      <a:pt x="1575" y="853"/>
                    </a:cubicBezTo>
                    <a:cubicBezTo>
                      <a:pt x="1573" y="852"/>
                      <a:pt x="1573" y="857"/>
                      <a:pt x="1573" y="861"/>
                    </a:cubicBezTo>
                    <a:cubicBezTo>
                      <a:pt x="1572" y="848"/>
                      <a:pt x="1572" y="835"/>
                      <a:pt x="1569" y="831"/>
                    </a:cubicBezTo>
                    <a:cubicBezTo>
                      <a:pt x="1571" y="841"/>
                      <a:pt x="1571" y="847"/>
                      <a:pt x="1571" y="851"/>
                    </a:cubicBezTo>
                    <a:cubicBezTo>
                      <a:pt x="1571" y="856"/>
                      <a:pt x="1570" y="859"/>
                      <a:pt x="1569" y="863"/>
                    </a:cubicBezTo>
                    <a:cubicBezTo>
                      <a:pt x="1569" y="860"/>
                      <a:pt x="1569" y="855"/>
                      <a:pt x="1568" y="854"/>
                    </a:cubicBezTo>
                    <a:cubicBezTo>
                      <a:pt x="1569" y="858"/>
                      <a:pt x="1569" y="862"/>
                      <a:pt x="1569" y="867"/>
                    </a:cubicBezTo>
                    <a:cubicBezTo>
                      <a:pt x="1571" y="870"/>
                      <a:pt x="1570" y="859"/>
                      <a:pt x="1571" y="859"/>
                    </a:cubicBezTo>
                    <a:cubicBezTo>
                      <a:pt x="1573" y="867"/>
                      <a:pt x="1573" y="874"/>
                      <a:pt x="1574" y="879"/>
                    </a:cubicBezTo>
                    <a:cubicBezTo>
                      <a:pt x="1574" y="875"/>
                      <a:pt x="1574" y="868"/>
                      <a:pt x="1574" y="867"/>
                    </a:cubicBezTo>
                    <a:cubicBezTo>
                      <a:pt x="1575" y="871"/>
                      <a:pt x="1575" y="877"/>
                      <a:pt x="1576" y="875"/>
                    </a:cubicBezTo>
                    <a:cubicBezTo>
                      <a:pt x="1575" y="870"/>
                      <a:pt x="1574" y="868"/>
                      <a:pt x="1575" y="866"/>
                    </a:cubicBezTo>
                    <a:cubicBezTo>
                      <a:pt x="1576" y="864"/>
                      <a:pt x="1576" y="870"/>
                      <a:pt x="1577" y="876"/>
                    </a:cubicBezTo>
                    <a:cubicBezTo>
                      <a:pt x="1577" y="882"/>
                      <a:pt x="1577" y="889"/>
                      <a:pt x="1577" y="890"/>
                    </a:cubicBezTo>
                    <a:cubicBezTo>
                      <a:pt x="1575" y="881"/>
                      <a:pt x="1574" y="888"/>
                      <a:pt x="1574" y="895"/>
                    </a:cubicBezTo>
                    <a:cubicBezTo>
                      <a:pt x="1573" y="881"/>
                      <a:pt x="1571" y="879"/>
                      <a:pt x="1570" y="873"/>
                    </a:cubicBezTo>
                    <a:cubicBezTo>
                      <a:pt x="1570" y="882"/>
                      <a:pt x="1571" y="896"/>
                      <a:pt x="1569" y="895"/>
                    </a:cubicBezTo>
                    <a:cubicBezTo>
                      <a:pt x="1570" y="890"/>
                      <a:pt x="1568" y="874"/>
                      <a:pt x="1567" y="868"/>
                    </a:cubicBezTo>
                    <a:cubicBezTo>
                      <a:pt x="1566" y="868"/>
                      <a:pt x="1567" y="872"/>
                      <a:pt x="1566" y="872"/>
                    </a:cubicBezTo>
                    <a:cubicBezTo>
                      <a:pt x="1568" y="884"/>
                      <a:pt x="1565" y="893"/>
                      <a:pt x="1567" y="899"/>
                    </a:cubicBezTo>
                    <a:cubicBezTo>
                      <a:pt x="1568" y="897"/>
                      <a:pt x="1574" y="911"/>
                      <a:pt x="1574" y="898"/>
                    </a:cubicBezTo>
                    <a:cubicBezTo>
                      <a:pt x="1575" y="899"/>
                      <a:pt x="1574" y="912"/>
                      <a:pt x="1576" y="910"/>
                    </a:cubicBezTo>
                    <a:cubicBezTo>
                      <a:pt x="1575" y="903"/>
                      <a:pt x="1575" y="898"/>
                      <a:pt x="1576" y="897"/>
                    </a:cubicBezTo>
                    <a:cubicBezTo>
                      <a:pt x="1577" y="906"/>
                      <a:pt x="1579" y="907"/>
                      <a:pt x="1580" y="909"/>
                    </a:cubicBezTo>
                    <a:cubicBezTo>
                      <a:pt x="1581" y="911"/>
                      <a:pt x="1582" y="914"/>
                      <a:pt x="1581" y="926"/>
                    </a:cubicBezTo>
                    <a:cubicBezTo>
                      <a:pt x="1581" y="922"/>
                      <a:pt x="1581" y="918"/>
                      <a:pt x="1580" y="920"/>
                    </a:cubicBezTo>
                    <a:cubicBezTo>
                      <a:pt x="1579" y="928"/>
                      <a:pt x="1582" y="935"/>
                      <a:pt x="1579" y="936"/>
                    </a:cubicBezTo>
                    <a:cubicBezTo>
                      <a:pt x="1579" y="947"/>
                      <a:pt x="1580" y="947"/>
                      <a:pt x="1580" y="947"/>
                    </a:cubicBezTo>
                    <a:cubicBezTo>
                      <a:pt x="1581" y="947"/>
                      <a:pt x="1581" y="948"/>
                      <a:pt x="1581" y="959"/>
                    </a:cubicBezTo>
                    <a:cubicBezTo>
                      <a:pt x="1582" y="956"/>
                      <a:pt x="1582" y="939"/>
                      <a:pt x="1583" y="937"/>
                    </a:cubicBezTo>
                    <a:cubicBezTo>
                      <a:pt x="1584" y="950"/>
                      <a:pt x="1583" y="935"/>
                      <a:pt x="1584" y="930"/>
                    </a:cubicBezTo>
                    <a:cubicBezTo>
                      <a:pt x="1585" y="930"/>
                      <a:pt x="1585" y="935"/>
                      <a:pt x="1584" y="941"/>
                    </a:cubicBezTo>
                    <a:cubicBezTo>
                      <a:pt x="1584" y="948"/>
                      <a:pt x="1583" y="955"/>
                      <a:pt x="1584" y="958"/>
                    </a:cubicBezTo>
                    <a:cubicBezTo>
                      <a:pt x="1584" y="944"/>
                      <a:pt x="1586" y="950"/>
                      <a:pt x="1585" y="939"/>
                    </a:cubicBezTo>
                    <a:cubicBezTo>
                      <a:pt x="1587" y="939"/>
                      <a:pt x="1588" y="925"/>
                      <a:pt x="1589" y="921"/>
                    </a:cubicBezTo>
                    <a:cubicBezTo>
                      <a:pt x="1589" y="931"/>
                      <a:pt x="1589" y="943"/>
                      <a:pt x="1588" y="952"/>
                    </a:cubicBezTo>
                    <a:cubicBezTo>
                      <a:pt x="1588" y="961"/>
                      <a:pt x="1588" y="969"/>
                      <a:pt x="1588" y="971"/>
                    </a:cubicBezTo>
                    <a:cubicBezTo>
                      <a:pt x="1589" y="958"/>
                      <a:pt x="1589" y="947"/>
                      <a:pt x="1590" y="936"/>
                    </a:cubicBezTo>
                    <a:cubicBezTo>
                      <a:pt x="1590" y="926"/>
                      <a:pt x="1591" y="916"/>
                      <a:pt x="1590" y="905"/>
                    </a:cubicBezTo>
                    <a:cubicBezTo>
                      <a:pt x="1589" y="910"/>
                      <a:pt x="1588" y="906"/>
                      <a:pt x="1587" y="907"/>
                    </a:cubicBezTo>
                    <a:cubicBezTo>
                      <a:pt x="1586" y="916"/>
                      <a:pt x="1589" y="921"/>
                      <a:pt x="1588" y="925"/>
                    </a:cubicBezTo>
                    <a:cubicBezTo>
                      <a:pt x="1586" y="921"/>
                      <a:pt x="1586" y="910"/>
                      <a:pt x="1585" y="898"/>
                    </a:cubicBezTo>
                    <a:cubicBezTo>
                      <a:pt x="1585" y="886"/>
                      <a:pt x="1584" y="873"/>
                      <a:pt x="1584" y="864"/>
                    </a:cubicBezTo>
                    <a:cubicBezTo>
                      <a:pt x="1583" y="869"/>
                      <a:pt x="1584" y="880"/>
                      <a:pt x="1584" y="891"/>
                    </a:cubicBezTo>
                    <a:cubicBezTo>
                      <a:pt x="1584" y="901"/>
                      <a:pt x="1584" y="911"/>
                      <a:pt x="1583" y="915"/>
                    </a:cubicBezTo>
                    <a:cubicBezTo>
                      <a:pt x="1583" y="902"/>
                      <a:pt x="1583" y="891"/>
                      <a:pt x="1582" y="881"/>
                    </a:cubicBezTo>
                    <a:cubicBezTo>
                      <a:pt x="1582" y="871"/>
                      <a:pt x="1581" y="862"/>
                      <a:pt x="1581" y="852"/>
                    </a:cubicBezTo>
                    <a:cubicBezTo>
                      <a:pt x="1580" y="850"/>
                      <a:pt x="1579" y="849"/>
                      <a:pt x="1578" y="841"/>
                    </a:cubicBezTo>
                    <a:cubicBezTo>
                      <a:pt x="1578" y="833"/>
                      <a:pt x="1576" y="821"/>
                      <a:pt x="1578" y="821"/>
                    </a:cubicBezTo>
                    <a:cubicBezTo>
                      <a:pt x="1578" y="825"/>
                      <a:pt x="1580" y="840"/>
                      <a:pt x="1580" y="830"/>
                    </a:cubicBezTo>
                    <a:cubicBezTo>
                      <a:pt x="1578" y="817"/>
                      <a:pt x="1578" y="814"/>
                      <a:pt x="1579" y="815"/>
                    </a:cubicBezTo>
                    <a:cubicBezTo>
                      <a:pt x="1581" y="815"/>
                      <a:pt x="1582" y="818"/>
                      <a:pt x="1583" y="818"/>
                    </a:cubicBezTo>
                    <a:cubicBezTo>
                      <a:pt x="1584" y="831"/>
                      <a:pt x="1585" y="833"/>
                      <a:pt x="1586" y="846"/>
                    </a:cubicBezTo>
                    <a:cubicBezTo>
                      <a:pt x="1585" y="845"/>
                      <a:pt x="1585" y="843"/>
                      <a:pt x="1584" y="847"/>
                    </a:cubicBezTo>
                    <a:cubicBezTo>
                      <a:pt x="1586" y="857"/>
                      <a:pt x="1587" y="856"/>
                      <a:pt x="1587" y="868"/>
                    </a:cubicBezTo>
                    <a:cubicBezTo>
                      <a:pt x="1589" y="866"/>
                      <a:pt x="1587" y="877"/>
                      <a:pt x="1588" y="880"/>
                    </a:cubicBezTo>
                    <a:cubicBezTo>
                      <a:pt x="1590" y="880"/>
                      <a:pt x="1590" y="874"/>
                      <a:pt x="1591" y="875"/>
                    </a:cubicBezTo>
                    <a:cubicBezTo>
                      <a:pt x="1592" y="885"/>
                      <a:pt x="1592" y="899"/>
                      <a:pt x="1592" y="909"/>
                    </a:cubicBezTo>
                    <a:cubicBezTo>
                      <a:pt x="1591" y="920"/>
                      <a:pt x="1591" y="927"/>
                      <a:pt x="1592" y="923"/>
                    </a:cubicBezTo>
                    <a:cubicBezTo>
                      <a:pt x="1592" y="929"/>
                      <a:pt x="1592" y="938"/>
                      <a:pt x="1592" y="945"/>
                    </a:cubicBezTo>
                    <a:cubicBezTo>
                      <a:pt x="1591" y="953"/>
                      <a:pt x="1591" y="959"/>
                      <a:pt x="1592" y="960"/>
                    </a:cubicBezTo>
                    <a:cubicBezTo>
                      <a:pt x="1592" y="952"/>
                      <a:pt x="1593" y="946"/>
                      <a:pt x="1594" y="947"/>
                    </a:cubicBezTo>
                    <a:cubicBezTo>
                      <a:pt x="1594" y="964"/>
                      <a:pt x="1591" y="966"/>
                      <a:pt x="1590" y="967"/>
                    </a:cubicBezTo>
                    <a:cubicBezTo>
                      <a:pt x="1591" y="972"/>
                      <a:pt x="1590" y="979"/>
                      <a:pt x="1589" y="988"/>
                    </a:cubicBezTo>
                    <a:cubicBezTo>
                      <a:pt x="1589" y="996"/>
                      <a:pt x="1587" y="1004"/>
                      <a:pt x="1587" y="1010"/>
                    </a:cubicBezTo>
                    <a:cubicBezTo>
                      <a:pt x="1589" y="1002"/>
                      <a:pt x="1590" y="1006"/>
                      <a:pt x="1590" y="1014"/>
                    </a:cubicBezTo>
                    <a:cubicBezTo>
                      <a:pt x="1590" y="1022"/>
                      <a:pt x="1589" y="1034"/>
                      <a:pt x="1586" y="1041"/>
                    </a:cubicBezTo>
                    <a:cubicBezTo>
                      <a:pt x="1589" y="1026"/>
                      <a:pt x="1588" y="1022"/>
                      <a:pt x="1587" y="1022"/>
                    </a:cubicBezTo>
                    <a:cubicBezTo>
                      <a:pt x="1586" y="1022"/>
                      <a:pt x="1584" y="1026"/>
                      <a:pt x="1582" y="1028"/>
                    </a:cubicBezTo>
                    <a:cubicBezTo>
                      <a:pt x="1580" y="1040"/>
                      <a:pt x="1580" y="1038"/>
                      <a:pt x="1578" y="1046"/>
                    </a:cubicBezTo>
                    <a:cubicBezTo>
                      <a:pt x="1580" y="1043"/>
                      <a:pt x="1579" y="1050"/>
                      <a:pt x="1580" y="1049"/>
                    </a:cubicBezTo>
                    <a:cubicBezTo>
                      <a:pt x="1582" y="1040"/>
                      <a:pt x="1581" y="1034"/>
                      <a:pt x="1583" y="1030"/>
                    </a:cubicBezTo>
                    <a:cubicBezTo>
                      <a:pt x="1584" y="1030"/>
                      <a:pt x="1584" y="1030"/>
                      <a:pt x="1584" y="1030"/>
                    </a:cubicBezTo>
                    <a:cubicBezTo>
                      <a:pt x="1583" y="1037"/>
                      <a:pt x="1582" y="1044"/>
                      <a:pt x="1581" y="1051"/>
                    </a:cubicBezTo>
                    <a:cubicBezTo>
                      <a:pt x="1582" y="1059"/>
                      <a:pt x="1584" y="1056"/>
                      <a:pt x="1586" y="1049"/>
                    </a:cubicBezTo>
                    <a:cubicBezTo>
                      <a:pt x="1587" y="1052"/>
                      <a:pt x="1586" y="1064"/>
                      <a:pt x="1583" y="1071"/>
                    </a:cubicBezTo>
                    <a:cubicBezTo>
                      <a:pt x="1580" y="1082"/>
                      <a:pt x="1585" y="1054"/>
                      <a:pt x="1580" y="1072"/>
                    </a:cubicBezTo>
                    <a:cubicBezTo>
                      <a:pt x="1584" y="1069"/>
                      <a:pt x="1579" y="1081"/>
                      <a:pt x="1578" y="1084"/>
                    </a:cubicBezTo>
                    <a:cubicBezTo>
                      <a:pt x="1579" y="1092"/>
                      <a:pt x="1573" y="1110"/>
                      <a:pt x="1570" y="1124"/>
                    </a:cubicBezTo>
                    <a:cubicBezTo>
                      <a:pt x="1569" y="1122"/>
                      <a:pt x="1568" y="1126"/>
                      <a:pt x="1567" y="1130"/>
                    </a:cubicBezTo>
                    <a:cubicBezTo>
                      <a:pt x="1565" y="1134"/>
                      <a:pt x="1564" y="1139"/>
                      <a:pt x="1563" y="1137"/>
                    </a:cubicBezTo>
                    <a:cubicBezTo>
                      <a:pt x="1564" y="1135"/>
                      <a:pt x="1566" y="1129"/>
                      <a:pt x="1567" y="1124"/>
                    </a:cubicBezTo>
                    <a:cubicBezTo>
                      <a:pt x="1568" y="1120"/>
                      <a:pt x="1569" y="1117"/>
                      <a:pt x="1567" y="1122"/>
                    </a:cubicBezTo>
                    <a:cubicBezTo>
                      <a:pt x="1564" y="1135"/>
                      <a:pt x="1563" y="1131"/>
                      <a:pt x="1561" y="1138"/>
                    </a:cubicBezTo>
                    <a:cubicBezTo>
                      <a:pt x="1565" y="1132"/>
                      <a:pt x="1558" y="1151"/>
                      <a:pt x="1558" y="1155"/>
                    </a:cubicBezTo>
                    <a:cubicBezTo>
                      <a:pt x="1560" y="1151"/>
                      <a:pt x="1561" y="1145"/>
                      <a:pt x="1562" y="1146"/>
                    </a:cubicBezTo>
                    <a:cubicBezTo>
                      <a:pt x="1557" y="1156"/>
                      <a:pt x="1563" y="1148"/>
                      <a:pt x="1561" y="1155"/>
                    </a:cubicBezTo>
                    <a:cubicBezTo>
                      <a:pt x="1559" y="1159"/>
                      <a:pt x="1557" y="1166"/>
                      <a:pt x="1556" y="1167"/>
                    </a:cubicBezTo>
                    <a:cubicBezTo>
                      <a:pt x="1557" y="1163"/>
                      <a:pt x="1558" y="1160"/>
                      <a:pt x="1558" y="1158"/>
                    </a:cubicBezTo>
                    <a:cubicBezTo>
                      <a:pt x="1556" y="1164"/>
                      <a:pt x="1553" y="1173"/>
                      <a:pt x="1551" y="1177"/>
                    </a:cubicBezTo>
                    <a:cubicBezTo>
                      <a:pt x="1555" y="1165"/>
                      <a:pt x="1554" y="1159"/>
                      <a:pt x="1559" y="1147"/>
                    </a:cubicBezTo>
                    <a:cubicBezTo>
                      <a:pt x="1558" y="1146"/>
                      <a:pt x="1556" y="1152"/>
                      <a:pt x="1555" y="1150"/>
                    </a:cubicBezTo>
                    <a:cubicBezTo>
                      <a:pt x="1561" y="1131"/>
                      <a:pt x="1565" y="1120"/>
                      <a:pt x="1567" y="1108"/>
                    </a:cubicBezTo>
                    <a:cubicBezTo>
                      <a:pt x="1565" y="1113"/>
                      <a:pt x="1566" y="1107"/>
                      <a:pt x="1565" y="1108"/>
                    </a:cubicBezTo>
                    <a:cubicBezTo>
                      <a:pt x="1562" y="1121"/>
                      <a:pt x="1561" y="1127"/>
                      <a:pt x="1557" y="1133"/>
                    </a:cubicBezTo>
                    <a:cubicBezTo>
                      <a:pt x="1558" y="1135"/>
                      <a:pt x="1555" y="1147"/>
                      <a:pt x="1555" y="1150"/>
                    </a:cubicBezTo>
                    <a:cubicBezTo>
                      <a:pt x="1552" y="1157"/>
                      <a:pt x="1551" y="1158"/>
                      <a:pt x="1552" y="1154"/>
                    </a:cubicBezTo>
                    <a:cubicBezTo>
                      <a:pt x="1550" y="1158"/>
                      <a:pt x="1549" y="1162"/>
                      <a:pt x="1548" y="1166"/>
                    </a:cubicBezTo>
                    <a:cubicBezTo>
                      <a:pt x="1549" y="1167"/>
                      <a:pt x="1546" y="1183"/>
                      <a:pt x="1537" y="1201"/>
                    </a:cubicBezTo>
                    <a:cubicBezTo>
                      <a:pt x="1539" y="1196"/>
                      <a:pt x="1542" y="1191"/>
                      <a:pt x="1542" y="1186"/>
                    </a:cubicBezTo>
                    <a:cubicBezTo>
                      <a:pt x="1538" y="1196"/>
                      <a:pt x="1535" y="1201"/>
                      <a:pt x="1538" y="1193"/>
                    </a:cubicBezTo>
                    <a:cubicBezTo>
                      <a:pt x="1525" y="1222"/>
                      <a:pt x="1539" y="1192"/>
                      <a:pt x="1536" y="1207"/>
                    </a:cubicBezTo>
                    <a:cubicBezTo>
                      <a:pt x="1540" y="1196"/>
                      <a:pt x="1541" y="1194"/>
                      <a:pt x="1542" y="1194"/>
                    </a:cubicBezTo>
                    <a:cubicBezTo>
                      <a:pt x="1543" y="1193"/>
                      <a:pt x="1544" y="1193"/>
                      <a:pt x="1547" y="1186"/>
                    </a:cubicBezTo>
                    <a:cubicBezTo>
                      <a:pt x="1547" y="1182"/>
                      <a:pt x="1550" y="1170"/>
                      <a:pt x="1552" y="1168"/>
                    </a:cubicBezTo>
                    <a:cubicBezTo>
                      <a:pt x="1550" y="1181"/>
                      <a:pt x="1546" y="1191"/>
                      <a:pt x="1543" y="1203"/>
                    </a:cubicBezTo>
                    <a:cubicBezTo>
                      <a:pt x="1544" y="1202"/>
                      <a:pt x="1548" y="1189"/>
                      <a:pt x="1549" y="1194"/>
                    </a:cubicBezTo>
                    <a:cubicBezTo>
                      <a:pt x="1545" y="1203"/>
                      <a:pt x="1543" y="1207"/>
                      <a:pt x="1542" y="1209"/>
                    </a:cubicBezTo>
                    <a:cubicBezTo>
                      <a:pt x="1542" y="1212"/>
                      <a:pt x="1542" y="1214"/>
                      <a:pt x="1541" y="1218"/>
                    </a:cubicBezTo>
                    <a:cubicBezTo>
                      <a:pt x="1535" y="1227"/>
                      <a:pt x="1535" y="1227"/>
                      <a:pt x="1535" y="1227"/>
                    </a:cubicBezTo>
                    <a:cubicBezTo>
                      <a:pt x="1538" y="1224"/>
                      <a:pt x="1543" y="1216"/>
                      <a:pt x="1546" y="1208"/>
                    </a:cubicBezTo>
                    <a:cubicBezTo>
                      <a:pt x="1550" y="1199"/>
                      <a:pt x="1553" y="1191"/>
                      <a:pt x="1555" y="1190"/>
                    </a:cubicBezTo>
                    <a:cubicBezTo>
                      <a:pt x="1557" y="1184"/>
                      <a:pt x="1551" y="1196"/>
                      <a:pt x="1555" y="1184"/>
                    </a:cubicBezTo>
                    <a:cubicBezTo>
                      <a:pt x="1559" y="1173"/>
                      <a:pt x="1566" y="1156"/>
                      <a:pt x="1568" y="1147"/>
                    </a:cubicBezTo>
                    <a:cubicBezTo>
                      <a:pt x="1566" y="1158"/>
                      <a:pt x="1570" y="1147"/>
                      <a:pt x="1572" y="1144"/>
                    </a:cubicBezTo>
                    <a:cubicBezTo>
                      <a:pt x="1568" y="1155"/>
                      <a:pt x="1575" y="1145"/>
                      <a:pt x="1569" y="1159"/>
                    </a:cubicBezTo>
                    <a:cubicBezTo>
                      <a:pt x="1566" y="1162"/>
                      <a:pt x="1570" y="1153"/>
                      <a:pt x="1569" y="1150"/>
                    </a:cubicBezTo>
                    <a:cubicBezTo>
                      <a:pt x="1568" y="1158"/>
                      <a:pt x="1566" y="1161"/>
                      <a:pt x="1565" y="1164"/>
                    </a:cubicBezTo>
                    <a:cubicBezTo>
                      <a:pt x="1564" y="1166"/>
                      <a:pt x="1563" y="1169"/>
                      <a:pt x="1560" y="1175"/>
                    </a:cubicBezTo>
                    <a:cubicBezTo>
                      <a:pt x="1563" y="1173"/>
                      <a:pt x="1555" y="1189"/>
                      <a:pt x="1555" y="1193"/>
                    </a:cubicBezTo>
                    <a:cubicBezTo>
                      <a:pt x="1558" y="1187"/>
                      <a:pt x="1564" y="1167"/>
                      <a:pt x="1563" y="1177"/>
                    </a:cubicBezTo>
                    <a:cubicBezTo>
                      <a:pt x="1555" y="1195"/>
                      <a:pt x="1552" y="1205"/>
                      <a:pt x="1547" y="1220"/>
                    </a:cubicBezTo>
                    <a:cubicBezTo>
                      <a:pt x="1545" y="1221"/>
                      <a:pt x="1546" y="1217"/>
                      <a:pt x="1550" y="1208"/>
                    </a:cubicBezTo>
                    <a:cubicBezTo>
                      <a:pt x="1547" y="1209"/>
                      <a:pt x="1544" y="1215"/>
                      <a:pt x="1542" y="1222"/>
                    </a:cubicBezTo>
                    <a:cubicBezTo>
                      <a:pt x="1539" y="1229"/>
                      <a:pt x="1536" y="1237"/>
                      <a:pt x="1532" y="1244"/>
                    </a:cubicBezTo>
                    <a:cubicBezTo>
                      <a:pt x="1532" y="1245"/>
                      <a:pt x="1535" y="1240"/>
                      <a:pt x="1536" y="1238"/>
                    </a:cubicBezTo>
                    <a:cubicBezTo>
                      <a:pt x="1531" y="1247"/>
                      <a:pt x="1531" y="1247"/>
                      <a:pt x="1528" y="1256"/>
                    </a:cubicBezTo>
                    <a:cubicBezTo>
                      <a:pt x="1526" y="1254"/>
                      <a:pt x="1521" y="1267"/>
                      <a:pt x="1519" y="1267"/>
                    </a:cubicBezTo>
                    <a:cubicBezTo>
                      <a:pt x="1521" y="1268"/>
                      <a:pt x="1515" y="1278"/>
                      <a:pt x="1517" y="1276"/>
                    </a:cubicBezTo>
                    <a:cubicBezTo>
                      <a:pt x="1514" y="1281"/>
                      <a:pt x="1511" y="1286"/>
                      <a:pt x="1508" y="1290"/>
                    </a:cubicBezTo>
                    <a:cubicBezTo>
                      <a:pt x="1512" y="1281"/>
                      <a:pt x="1512" y="1279"/>
                      <a:pt x="1513" y="1277"/>
                    </a:cubicBezTo>
                    <a:cubicBezTo>
                      <a:pt x="1514" y="1275"/>
                      <a:pt x="1515" y="1272"/>
                      <a:pt x="1522" y="1259"/>
                    </a:cubicBezTo>
                    <a:cubicBezTo>
                      <a:pt x="1523" y="1261"/>
                      <a:pt x="1528" y="1249"/>
                      <a:pt x="1532" y="1244"/>
                    </a:cubicBezTo>
                    <a:cubicBezTo>
                      <a:pt x="1532" y="1240"/>
                      <a:pt x="1536" y="1228"/>
                      <a:pt x="1531" y="1236"/>
                    </a:cubicBezTo>
                    <a:cubicBezTo>
                      <a:pt x="1529" y="1244"/>
                      <a:pt x="1524" y="1247"/>
                      <a:pt x="1522" y="1250"/>
                    </a:cubicBezTo>
                    <a:cubicBezTo>
                      <a:pt x="1522" y="1254"/>
                      <a:pt x="1525" y="1249"/>
                      <a:pt x="1524" y="1253"/>
                    </a:cubicBezTo>
                    <a:cubicBezTo>
                      <a:pt x="1520" y="1259"/>
                      <a:pt x="1517" y="1262"/>
                      <a:pt x="1513" y="1271"/>
                    </a:cubicBezTo>
                    <a:cubicBezTo>
                      <a:pt x="1514" y="1266"/>
                      <a:pt x="1522" y="1254"/>
                      <a:pt x="1518" y="1256"/>
                    </a:cubicBezTo>
                    <a:cubicBezTo>
                      <a:pt x="1508" y="1276"/>
                      <a:pt x="1502" y="1288"/>
                      <a:pt x="1496" y="1296"/>
                    </a:cubicBezTo>
                    <a:cubicBezTo>
                      <a:pt x="1499" y="1293"/>
                      <a:pt x="1493" y="1303"/>
                      <a:pt x="1496" y="1302"/>
                    </a:cubicBezTo>
                    <a:cubicBezTo>
                      <a:pt x="1501" y="1292"/>
                      <a:pt x="1504" y="1286"/>
                      <a:pt x="1505" y="1282"/>
                    </a:cubicBezTo>
                    <a:cubicBezTo>
                      <a:pt x="1504" y="1287"/>
                      <a:pt x="1507" y="1280"/>
                      <a:pt x="1509" y="1279"/>
                    </a:cubicBezTo>
                    <a:cubicBezTo>
                      <a:pt x="1503" y="1289"/>
                      <a:pt x="1510" y="1281"/>
                      <a:pt x="1506" y="1288"/>
                    </a:cubicBezTo>
                    <a:cubicBezTo>
                      <a:pt x="1504" y="1290"/>
                      <a:pt x="1501" y="1295"/>
                      <a:pt x="1498" y="1300"/>
                    </a:cubicBezTo>
                    <a:cubicBezTo>
                      <a:pt x="1495" y="1305"/>
                      <a:pt x="1491" y="1309"/>
                      <a:pt x="1490" y="1310"/>
                    </a:cubicBezTo>
                    <a:cubicBezTo>
                      <a:pt x="1493" y="1310"/>
                      <a:pt x="1486" y="1324"/>
                      <a:pt x="1477" y="1335"/>
                    </a:cubicBezTo>
                    <a:cubicBezTo>
                      <a:pt x="1484" y="1325"/>
                      <a:pt x="1481" y="1328"/>
                      <a:pt x="1478" y="1329"/>
                    </a:cubicBezTo>
                    <a:cubicBezTo>
                      <a:pt x="1479" y="1328"/>
                      <a:pt x="1489" y="1312"/>
                      <a:pt x="1482" y="1321"/>
                    </a:cubicBezTo>
                    <a:cubicBezTo>
                      <a:pt x="1477" y="1330"/>
                      <a:pt x="1472" y="1337"/>
                      <a:pt x="1460" y="1354"/>
                    </a:cubicBezTo>
                    <a:cubicBezTo>
                      <a:pt x="1462" y="1354"/>
                      <a:pt x="1473" y="1344"/>
                      <a:pt x="1467" y="1354"/>
                    </a:cubicBezTo>
                    <a:cubicBezTo>
                      <a:pt x="1466" y="1355"/>
                      <a:pt x="1464" y="1358"/>
                      <a:pt x="1461" y="1362"/>
                    </a:cubicBezTo>
                    <a:cubicBezTo>
                      <a:pt x="1463" y="1362"/>
                      <a:pt x="1462" y="1366"/>
                      <a:pt x="1459" y="1371"/>
                    </a:cubicBezTo>
                    <a:cubicBezTo>
                      <a:pt x="1455" y="1374"/>
                      <a:pt x="1447" y="1390"/>
                      <a:pt x="1448" y="1384"/>
                    </a:cubicBezTo>
                    <a:cubicBezTo>
                      <a:pt x="1441" y="1393"/>
                      <a:pt x="1445" y="1392"/>
                      <a:pt x="1433" y="1404"/>
                    </a:cubicBezTo>
                    <a:cubicBezTo>
                      <a:pt x="1433" y="1407"/>
                      <a:pt x="1436" y="1406"/>
                      <a:pt x="1434" y="1410"/>
                    </a:cubicBezTo>
                    <a:cubicBezTo>
                      <a:pt x="1433" y="1410"/>
                      <a:pt x="1428" y="1414"/>
                      <a:pt x="1423" y="1420"/>
                    </a:cubicBezTo>
                    <a:cubicBezTo>
                      <a:pt x="1423" y="1422"/>
                      <a:pt x="1428" y="1415"/>
                      <a:pt x="1429" y="1415"/>
                    </a:cubicBezTo>
                    <a:cubicBezTo>
                      <a:pt x="1425" y="1420"/>
                      <a:pt x="1426" y="1421"/>
                      <a:pt x="1424" y="1423"/>
                    </a:cubicBezTo>
                    <a:cubicBezTo>
                      <a:pt x="1415" y="1433"/>
                      <a:pt x="1418" y="1428"/>
                      <a:pt x="1419" y="1425"/>
                    </a:cubicBezTo>
                    <a:cubicBezTo>
                      <a:pt x="1413" y="1432"/>
                      <a:pt x="1413" y="1430"/>
                      <a:pt x="1409" y="1435"/>
                    </a:cubicBezTo>
                    <a:cubicBezTo>
                      <a:pt x="1409" y="1436"/>
                      <a:pt x="1406" y="1441"/>
                      <a:pt x="1411" y="1435"/>
                    </a:cubicBezTo>
                    <a:cubicBezTo>
                      <a:pt x="1411" y="1435"/>
                      <a:pt x="1410" y="1434"/>
                      <a:pt x="1414" y="1430"/>
                    </a:cubicBezTo>
                    <a:cubicBezTo>
                      <a:pt x="1415" y="1432"/>
                      <a:pt x="1414" y="1435"/>
                      <a:pt x="1409" y="1441"/>
                    </a:cubicBezTo>
                    <a:cubicBezTo>
                      <a:pt x="1417" y="1432"/>
                      <a:pt x="1414" y="1440"/>
                      <a:pt x="1419" y="1434"/>
                    </a:cubicBezTo>
                    <a:cubicBezTo>
                      <a:pt x="1418" y="1434"/>
                      <a:pt x="1423" y="1429"/>
                      <a:pt x="1428" y="1423"/>
                    </a:cubicBezTo>
                    <a:cubicBezTo>
                      <a:pt x="1434" y="1417"/>
                      <a:pt x="1439" y="1411"/>
                      <a:pt x="1439" y="1408"/>
                    </a:cubicBezTo>
                    <a:cubicBezTo>
                      <a:pt x="1443" y="1409"/>
                      <a:pt x="1443" y="1409"/>
                      <a:pt x="1443" y="1409"/>
                    </a:cubicBezTo>
                    <a:cubicBezTo>
                      <a:pt x="1436" y="1418"/>
                      <a:pt x="1432" y="1424"/>
                      <a:pt x="1431" y="1427"/>
                    </a:cubicBezTo>
                    <a:cubicBezTo>
                      <a:pt x="1438" y="1420"/>
                      <a:pt x="1442" y="1412"/>
                      <a:pt x="1447" y="1409"/>
                    </a:cubicBezTo>
                    <a:cubicBezTo>
                      <a:pt x="1444" y="1413"/>
                      <a:pt x="1435" y="1423"/>
                      <a:pt x="1437" y="1422"/>
                    </a:cubicBezTo>
                    <a:cubicBezTo>
                      <a:pt x="1439" y="1423"/>
                      <a:pt x="1448" y="1413"/>
                      <a:pt x="1444" y="1421"/>
                    </a:cubicBezTo>
                    <a:cubicBezTo>
                      <a:pt x="1450" y="1413"/>
                      <a:pt x="1451" y="1411"/>
                      <a:pt x="1451" y="1410"/>
                    </a:cubicBezTo>
                    <a:cubicBezTo>
                      <a:pt x="1451" y="1409"/>
                      <a:pt x="1451" y="1408"/>
                      <a:pt x="1456" y="1402"/>
                    </a:cubicBezTo>
                    <a:cubicBezTo>
                      <a:pt x="1456" y="1402"/>
                      <a:pt x="1454" y="1407"/>
                      <a:pt x="1458" y="1402"/>
                    </a:cubicBezTo>
                    <a:cubicBezTo>
                      <a:pt x="1457" y="1400"/>
                      <a:pt x="1468" y="1387"/>
                      <a:pt x="1469" y="1386"/>
                    </a:cubicBezTo>
                    <a:cubicBezTo>
                      <a:pt x="1466" y="1392"/>
                      <a:pt x="1468" y="1391"/>
                      <a:pt x="1465" y="1397"/>
                    </a:cubicBezTo>
                    <a:cubicBezTo>
                      <a:pt x="1468" y="1393"/>
                      <a:pt x="1470" y="1390"/>
                      <a:pt x="1473" y="1386"/>
                    </a:cubicBezTo>
                    <a:cubicBezTo>
                      <a:pt x="1470" y="1386"/>
                      <a:pt x="1470" y="1386"/>
                      <a:pt x="1470" y="1386"/>
                    </a:cubicBezTo>
                    <a:cubicBezTo>
                      <a:pt x="1480" y="1370"/>
                      <a:pt x="1492" y="1354"/>
                      <a:pt x="1503" y="1339"/>
                    </a:cubicBezTo>
                    <a:cubicBezTo>
                      <a:pt x="1504" y="1338"/>
                      <a:pt x="1501" y="1342"/>
                      <a:pt x="1499" y="1346"/>
                    </a:cubicBezTo>
                    <a:cubicBezTo>
                      <a:pt x="1496" y="1350"/>
                      <a:pt x="1494" y="1354"/>
                      <a:pt x="1495" y="1353"/>
                    </a:cubicBezTo>
                    <a:cubicBezTo>
                      <a:pt x="1497" y="1352"/>
                      <a:pt x="1501" y="1346"/>
                      <a:pt x="1504" y="1340"/>
                    </a:cubicBezTo>
                    <a:cubicBezTo>
                      <a:pt x="1508" y="1334"/>
                      <a:pt x="1512" y="1327"/>
                      <a:pt x="1515" y="1325"/>
                    </a:cubicBezTo>
                    <a:cubicBezTo>
                      <a:pt x="1510" y="1331"/>
                      <a:pt x="1508" y="1336"/>
                      <a:pt x="1507" y="1340"/>
                    </a:cubicBezTo>
                    <a:cubicBezTo>
                      <a:pt x="1505" y="1344"/>
                      <a:pt x="1503" y="1349"/>
                      <a:pt x="1499" y="1356"/>
                    </a:cubicBezTo>
                    <a:cubicBezTo>
                      <a:pt x="1501" y="1352"/>
                      <a:pt x="1505" y="1346"/>
                      <a:pt x="1506" y="1345"/>
                    </a:cubicBezTo>
                    <a:cubicBezTo>
                      <a:pt x="1506" y="1347"/>
                      <a:pt x="1504" y="1349"/>
                      <a:pt x="1500" y="1356"/>
                    </a:cubicBezTo>
                    <a:cubicBezTo>
                      <a:pt x="1500" y="1359"/>
                      <a:pt x="1506" y="1347"/>
                      <a:pt x="1510" y="1342"/>
                    </a:cubicBezTo>
                    <a:cubicBezTo>
                      <a:pt x="1510" y="1340"/>
                      <a:pt x="1505" y="1345"/>
                      <a:pt x="1509" y="1339"/>
                    </a:cubicBezTo>
                    <a:cubicBezTo>
                      <a:pt x="1511" y="1338"/>
                      <a:pt x="1518" y="1324"/>
                      <a:pt x="1521" y="1322"/>
                    </a:cubicBezTo>
                    <a:cubicBezTo>
                      <a:pt x="1524" y="1320"/>
                      <a:pt x="1512" y="1335"/>
                      <a:pt x="1515" y="1333"/>
                    </a:cubicBezTo>
                    <a:cubicBezTo>
                      <a:pt x="1521" y="1322"/>
                      <a:pt x="1520" y="1328"/>
                      <a:pt x="1525" y="1319"/>
                    </a:cubicBezTo>
                    <a:cubicBezTo>
                      <a:pt x="1525" y="1316"/>
                      <a:pt x="1522" y="1317"/>
                      <a:pt x="1525" y="1310"/>
                    </a:cubicBezTo>
                    <a:cubicBezTo>
                      <a:pt x="1529" y="1307"/>
                      <a:pt x="1532" y="1300"/>
                      <a:pt x="1537" y="1292"/>
                    </a:cubicBezTo>
                    <a:cubicBezTo>
                      <a:pt x="1537" y="1290"/>
                      <a:pt x="1538" y="1287"/>
                      <a:pt x="1537" y="1287"/>
                    </a:cubicBezTo>
                    <a:cubicBezTo>
                      <a:pt x="1532" y="1296"/>
                      <a:pt x="1532" y="1298"/>
                      <a:pt x="1530" y="1301"/>
                    </a:cubicBezTo>
                    <a:cubicBezTo>
                      <a:pt x="1528" y="1302"/>
                      <a:pt x="1522" y="1313"/>
                      <a:pt x="1520" y="1313"/>
                    </a:cubicBezTo>
                    <a:cubicBezTo>
                      <a:pt x="1523" y="1307"/>
                      <a:pt x="1529" y="1298"/>
                      <a:pt x="1533" y="1292"/>
                    </a:cubicBezTo>
                    <a:cubicBezTo>
                      <a:pt x="1530" y="1293"/>
                      <a:pt x="1537" y="1284"/>
                      <a:pt x="1539" y="1281"/>
                    </a:cubicBezTo>
                    <a:cubicBezTo>
                      <a:pt x="1542" y="1272"/>
                      <a:pt x="1542" y="1272"/>
                      <a:pt x="1542" y="1272"/>
                    </a:cubicBezTo>
                    <a:cubicBezTo>
                      <a:pt x="1554" y="1251"/>
                      <a:pt x="1554" y="1251"/>
                      <a:pt x="1554" y="1251"/>
                    </a:cubicBezTo>
                    <a:cubicBezTo>
                      <a:pt x="1549" y="1255"/>
                      <a:pt x="1558" y="1238"/>
                      <a:pt x="1561" y="1229"/>
                    </a:cubicBezTo>
                    <a:cubicBezTo>
                      <a:pt x="1562" y="1229"/>
                      <a:pt x="1560" y="1233"/>
                      <a:pt x="1562" y="1232"/>
                    </a:cubicBezTo>
                    <a:cubicBezTo>
                      <a:pt x="1565" y="1224"/>
                      <a:pt x="1567" y="1218"/>
                      <a:pt x="1568" y="1214"/>
                    </a:cubicBezTo>
                    <a:cubicBezTo>
                      <a:pt x="1560" y="1234"/>
                      <a:pt x="1566" y="1212"/>
                      <a:pt x="1569" y="1205"/>
                    </a:cubicBezTo>
                    <a:cubicBezTo>
                      <a:pt x="1570" y="1204"/>
                      <a:pt x="1572" y="1198"/>
                      <a:pt x="1574" y="1193"/>
                    </a:cubicBezTo>
                    <a:cubicBezTo>
                      <a:pt x="1576" y="1187"/>
                      <a:pt x="1578" y="1181"/>
                      <a:pt x="1580" y="1180"/>
                    </a:cubicBezTo>
                    <a:cubicBezTo>
                      <a:pt x="1581" y="1175"/>
                      <a:pt x="1577" y="1181"/>
                      <a:pt x="1581" y="1171"/>
                    </a:cubicBezTo>
                    <a:cubicBezTo>
                      <a:pt x="1584" y="1166"/>
                      <a:pt x="1580" y="1176"/>
                      <a:pt x="1585" y="1167"/>
                    </a:cubicBezTo>
                    <a:cubicBezTo>
                      <a:pt x="1582" y="1176"/>
                      <a:pt x="1582" y="1176"/>
                      <a:pt x="1582" y="1176"/>
                    </a:cubicBezTo>
                    <a:cubicBezTo>
                      <a:pt x="1584" y="1174"/>
                      <a:pt x="1587" y="1169"/>
                      <a:pt x="1589" y="1163"/>
                    </a:cubicBezTo>
                    <a:cubicBezTo>
                      <a:pt x="1586" y="1169"/>
                      <a:pt x="1588" y="1161"/>
                      <a:pt x="1588" y="1158"/>
                    </a:cubicBezTo>
                    <a:cubicBezTo>
                      <a:pt x="1590" y="1152"/>
                      <a:pt x="1593" y="1143"/>
                      <a:pt x="1596" y="1135"/>
                    </a:cubicBezTo>
                    <a:cubicBezTo>
                      <a:pt x="1598" y="1127"/>
                      <a:pt x="1600" y="1120"/>
                      <a:pt x="1602" y="1118"/>
                    </a:cubicBezTo>
                    <a:cubicBezTo>
                      <a:pt x="1600" y="1132"/>
                      <a:pt x="1592" y="1151"/>
                      <a:pt x="1597" y="1144"/>
                    </a:cubicBezTo>
                    <a:cubicBezTo>
                      <a:pt x="1595" y="1150"/>
                      <a:pt x="1591" y="1167"/>
                      <a:pt x="1588" y="1172"/>
                    </a:cubicBezTo>
                    <a:cubicBezTo>
                      <a:pt x="1587" y="1172"/>
                      <a:pt x="1588" y="1168"/>
                      <a:pt x="1587" y="1170"/>
                    </a:cubicBezTo>
                    <a:cubicBezTo>
                      <a:pt x="1584" y="1177"/>
                      <a:pt x="1582" y="1185"/>
                      <a:pt x="1580" y="1189"/>
                    </a:cubicBezTo>
                    <a:cubicBezTo>
                      <a:pt x="1584" y="1183"/>
                      <a:pt x="1584" y="1187"/>
                      <a:pt x="1588" y="1181"/>
                    </a:cubicBezTo>
                    <a:cubicBezTo>
                      <a:pt x="1587" y="1182"/>
                      <a:pt x="1586" y="1181"/>
                      <a:pt x="1588" y="1175"/>
                    </a:cubicBezTo>
                    <a:cubicBezTo>
                      <a:pt x="1589" y="1176"/>
                      <a:pt x="1592" y="1166"/>
                      <a:pt x="1593" y="1165"/>
                    </a:cubicBezTo>
                    <a:cubicBezTo>
                      <a:pt x="1595" y="1165"/>
                      <a:pt x="1591" y="1177"/>
                      <a:pt x="1594" y="1174"/>
                    </a:cubicBezTo>
                    <a:cubicBezTo>
                      <a:pt x="1599" y="1161"/>
                      <a:pt x="1592" y="1173"/>
                      <a:pt x="1595" y="1165"/>
                    </a:cubicBezTo>
                    <a:cubicBezTo>
                      <a:pt x="1596" y="1168"/>
                      <a:pt x="1602" y="1153"/>
                      <a:pt x="1596" y="1170"/>
                    </a:cubicBezTo>
                    <a:cubicBezTo>
                      <a:pt x="1597" y="1171"/>
                      <a:pt x="1600" y="1163"/>
                      <a:pt x="1602" y="1157"/>
                    </a:cubicBezTo>
                    <a:cubicBezTo>
                      <a:pt x="1600" y="1156"/>
                      <a:pt x="1603" y="1145"/>
                      <a:pt x="1605" y="1136"/>
                    </a:cubicBezTo>
                    <a:cubicBezTo>
                      <a:pt x="1602" y="1142"/>
                      <a:pt x="1600" y="1143"/>
                      <a:pt x="1596" y="1153"/>
                    </a:cubicBezTo>
                    <a:cubicBezTo>
                      <a:pt x="1597" y="1156"/>
                      <a:pt x="1600" y="1144"/>
                      <a:pt x="1602" y="1145"/>
                    </a:cubicBezTo>
                    <a:cubicBezTo>
                      <a:pt x="1598" y="1157"/>
                      <a:pt x="1595" y="1163"/>
                      <a:pt x="1592" y="1166"/>
                    </a:cubicBezTo>
                    <a:cubicBezTo>
                      <a:pt x="1596" y="1153"/>
                      <a:pt x="1597" y="1147"/>
                      <a:pt x="1598" y="1141"/>
                    </a:cubicBezTo>
                    <a:cubicBezTo>
                      <a:pt x="1599" y="1135"/>
                      <a:pt x="1600" y="1129"/>
                      <a:pt x="1604" y="1118"/>
                    </a:cubicBezTo>
                    <a:cubicBezTo>
                      <a:pt x="1604" y="1118"/>
                      <a:pt x="1604" y="1119"/>
                      <a:pt x="1604" y="1121"/>
                    </a:cubicBezTo>
                    <a:cubicBezTo>
                      <a:pt x="1608" y="1108"/>
                      <a:pt x="1605" y="1112"/>
                      <a:pt x="1609" y="1098"/>
                    </a:cubicBezTo>
                    <a:cubicBezTo>
                      <a:pt x="1611" y="1095"/>
                      <a:pt x="1611" y="1100"/>
                      <a:pt x="1615" y="1084"/>
                    </a:cubicBezTo>
                    <a:cubicBezTo>
                      <a:pt x="1612" y="1087"/>
                      <a:pt x="1613" y="1081"/>
                      <a:pt x="1610" y="1086"/>
                    </a:cubicBezTo>
                    <a:cubicBezTo>
                      <a:pt x="1612" y="1081"/>
                      <a:pt x="1613" y="1069"/>
                      <a:pt x="1614" y="1070"/>
                    </a:cubicBezTo>
                    <a:cubicBezTo>
                      <a:pt x="1613" y="1081"/>
                      <a:pt x="1617" y="1073"/>
                      <a:pt x="1619" y="1071"/>
                    </a:cubicBezTo>
                    <a:cubicBezTo>
                      <a:pt x="1618" y="1074"/>
                      <a:pt x="1618" y="1075"/>
                      <a:pt x="1618" y="1077"/>
                    </a:cubicBezTo>
                    <a:cubicBezTo>
                      <a:pt x="1616" y="1085"/>
                      <a:pt x="1615" y="1088"/>
                      <a:pt x="1615" y="1091"/>
                    </a:cubicBezTo>
                    <a:cubicBezTo>
                      <a:pt x="1611" y="1107"/>
                      <a:pt x="1611" y="1107"/>
                      <a:pt x="1611" y="1107"/>
                    </a:cubicBezTo>
                    <a:cubicBezTo>
                      <a:pt x="1611" y="1107"/>
                      <a:pt x="1613" y="1106"/>
                      <a:pt x="1612" y="1110"/>
                    </a:cubicBezTo>
                    <a:cubicBezTo>
                      <a:pt x="1609" y="1117"/>
                      <a:pt x="1607" y="1122"/>
                      <a:pt x="1607" y="1126"/>
                    </a:cubicBezTo>
                    <a:cubicBezTo>
                      <a:pt x="1609" y="1121"/>
                      <a:pt x="1608" y="1127"/>
                      <a:pt x="1610" y="1119"/>
                    </a:cubicBezTo>
                    <a:cubicBezTo>
                      <a:pt x="1609" y="1123"/>
                      <a:pt x="1608" y="1128"/>
                      <a:pt x="1608" y="1129"/>
                    </a:cubicBezTo>
                    <a:cubicBezTo>
                      <a:pt x="1610" y="1123"/>
                      <a:pt x="1611" y="1126"/>
                      <a:pt x="1612" y="1122"/>
                    </a:cubicBezTo>
                    <a:cubicBezTo>
                      <a:pt x="1611" y="1128"/>
                      <a:pt x="1611" y="1130"/>
                      <a:pt x="1610" y="1134"/>
                    </a:cubicBezTo>
                    <a:cubicBezTo>
                      <a:pt x="1609" y="1135"/>
                      <a:pt x="1609" y="1134"/>
                      <a:pt x="1607" y="1138"/>
                    </a:cubicBezTo>
                    <a:cubicBezTo>
                      <a:pt x="1606" y="1148"/>
                      <a:pt x="1609" y="1137"/>
                      <a:pt x="1608" y="1141"/>
                    </a:cubicBezTo>
                    <a:cubicBezTo>
                      <a:pt x="1605" y="1149"/>
                      <a:pt x="1603" y="1157"/>
                      <a:pt x="1602" y="1163"/>
                    </a:cubicBezTo>
                    <a:cubicBezTo>
                      <a:pt x="1605" y="1156"/>
                      <a:pt x="1607" y="1147"/>
                      <a:pt x="1610" y="1139"/>
                    </a:cubicBezTo>
                    <a:cubicBezTo>
                      <a:pt x="1612" y="1131"/>
                      <a:pt x="1614" y="1125"/>
                      <a:pt x="1615" y="1124"/>
                    </a:cubicBezTo>
                    <a:cubicBezTo>
                      <a:pt x="1611" y="1135"/>
                      <a:pt x="1609" y="1144"/>
                      <a:pt x="1608" y="1151"/>
                    </a:cubicBezTo>
                    <a:cubicBezTo>
                      <a:pt x="1606" y="1158"/>
                      <a:pt x="1605" y="1163"/>
                      <a:pt x="1602" y="1169"/>
                    </a:cubicBezTo>
                    <a:cubicBezTo>
                      <a:pt x="1604" y="1169"/>
                      <a:pt x="1606" y="1164"/>
                      <a:pt x="1608" y="1159"/>
                    </a:cubicBezTo>
                    <a:cubicBezTo>
                      <a:pt x="1606" y="1158"/>
                      <a:pt x="1608" y="1150"/>
                      <a:pt x="1611" y="1140"/>
                    </a:cubicBezTo>
                    <a:cubicBezTo>
                      <a:pt x="1614" y="1131"/>
                      <a:pt x="1617" y="1121"/>
                      <a:pt x="1619" y="1117"/>
                    </a:cubicBezTo>
                    <a:cubicBezTo>
                      <a:pt x="1617" y="1123"/>
                      <a:pt x="1618" y="1124"/>
                      <a:pt x="1616" y="1129"/>
                    </a:cubicBezTo>
                    <a:cubicBezTo>
                      <a:pt x="1615" y="1130"/>
                      <a:pt x="1614" y="1130"/>
                      <a:pt x="1613" y="1137"/>
                    </a:cubicBezTo>
                    <a:cubicBezTo>
                      <a:pt x="1614" y="1134"/>
                      <a:pt x="1613" y="1142"/>
                      <a:pt x="1608" y="1159"/>
                    </a:cubicBezTo>
                    <a:cubicBezTo>
                      <a:pt x="1608" y="1163"/>
                      <a:pt x="1613" y="1146"/>
                      <a:pt x="1611" y="1155"/>
                    </a:cubicBezTo>
                    <a:cubicBezTo>
                      <a:pt x="1607" y="1169"/>
                      <a:pt x="1609" y="1168"/>
                      <a:pt x="1603" y="1181"/>
                    </a:cubicBezTo>
                    <a:cubicBezTo>
                      <a:pt x="1604" y="1175"/>
                      <a:pt x="1606" y="1167"/>
                      <a:pt x="1606" y="1165"/>
                    </a:cubicBezTo>
                    <a:cubicBezTo>
                      <a:pt x="1602" y="1173"/>
                      <a:pt x="1601" y="1173"/>
                      <a:pt x="1600" y="1174"/>
                    </a:cubicBezTo>
                    <a:cubicBezTo>
                      <a:pt x="1598" y="1174"/>
                      <a:pt x="1597" y="1175"/>
                      <a:pt x="1594" y="1183"/>
                    </a:cubicBezTo>
                    <a:cubicBezTo>
                      <a:pt x="1596" y="1184"/>
                      <a:pt x="1599" y="1180"/>
                      <a:pt x="1602" y="1175"/>
                    </a:cubicBezTo>
                    <a:cubicBezTo>
                      <a:pt x="1600" y="1186"/>
                      <a:pt x="1599" y="1193"/>
                      <a:pt x="1601" y="1193"/>
                    </a:cubicBezTo>
                    <a:cubicBezTo>
                      <a:pt x="1601" y="1194"/>
                      <a:pt x="1600" y="1194"/>
                      <a:pt x="1600" y="1197"/>
                    </a:cubicBezTo>
                    <a:cubicBezTo>
                      <a:pt x="1606" y="1184"/>
                      <a:pt x="1604" y="1184"/>
                      <a:pt x="1605" y="1177"/>
                    </a:cubicBezTo>
                    <a:cubicBezTo>
                      <a:pt x="1611" y="1165"/>
                      <a:pt x="1606" y="1184"/>
                      <a:pt x="1606" y="1186"/>
                    </a:cubicBezTo>
                    <a:cubicBezTo>
                      <a:pt x="1608" y="1181"/>
                      <a:pt x="1610" y="1174"/>
                      <a:pt x="1611" y="1173"/>
                    </a:cubicBezTo>
                    <a:cubicBezTo>
                      <a:pt x="1604" y="1191"/>
                      <a:pt x="1606" y="1196"/>
                      <a:pt x="1605" y="1201"/>
                    </a:cubicBezTo>
                    <a:cubicBezTo>
                      <a:pt x="1601" y="1212"/>
                      <a:pt x="1597" y="1219"/>
                      <a:pt x="1594" y="1221"/>
                    </a:cubicBezTo>
                    <a:cubicBezTo>
                      <a:pt x="1596" y="1216"/>
                      <a:pt x="1598" y="1211"/>
                      <a:pt x="1600" y="1205"/>
                    </a:cubicBezTo>
                    <a:cubicBezTo>
                      <a:pt x="1595" y="1215"/>
                      <a:pt x="1596" y="1210"/>
                      <a:pt x="1596" y="1203"/>
                    </a:cubicBezTo>
                    <a:cubicBezTo>
                      <a:pt x="1593" y="1211"/>
                      <a:pt x="1593" y="1213"/>
                      <a:pt x="1591" y="1216"/>
                    </a:cubicBezTo>
                    <a:cubicBezTo>
                      <a:pt x="1594" y="1206"/>
                      <a:pt x="1594" y="1204"/>
                      <a:pt x="1596" y="1197"/>
                    </a:cubicBezTo>
                    <a:cubicBezTo>
                      <a:pt x="1595" y="1200"/>
                      <a:pt x="1594" y="1201"/>
                      <a:pt x="1593" y="1201"/>
                    </a:cubicBezTo>
                    <a:cubicBezTo>
                      <a:pt x="1590" y="1210"/>
                      <a:pt x="1589" y="1215"/>
                      <a:pt x="1587" y="1220"/>
                    </a:cubicBezTo>
                    <a:cubicBezTo>
                      <a:pt x="1584" y="1226"/>
                      <a:pt x="1582" y="1232"/>
                      <a:pt x="1577" y="1242"/>
                    </a:cubicBezTo>
                    <a:cubicBezTo>
                      <a:pt x="1582" y="1235"/>
                      <a:pt x="1585" y="1229"/>
                      <a:pt x="1584" y="1235"/>
                    </a:cubicBezTo>
                    <a:cubicBezTo>
                      <a:pt x="1589" y="1225"/>
                      <a:pt x="1587" y="1222"/>
                      <a:pt x="1590" y="1219"/>
                    </a:cubicBezTo>
                    <a:cubicBezTo>
                      <a:pt x="1594" y="1212"/>
                      <a:pt x="1586" y="1236"/>
                      <a:pt x="1595" y="1215"/>
                    </a:cubicBezTo>
                    <a:cubicBezTo>
                      <a:pt x="1595" y="1216"/>
                      <a:pt x="1595" y="1219"/>
                      <a:pt x="1594" y="1222"/>
                    </a:cubicBezTo>
                    <a:cubicBezTo>
                      <a:pt x="1591" y="1227"/>
                      <a:pt x="1589" y="1232"/>
                      <a:pt x="1587" y="1234"/>
                    </a:cubicBezTo>
                    <a:cubicBezTo>
                      <a:pt x="1588" y="1231"/>
                      <a:pt x="1585" y="1236"/>
                      <a:pt x="1587" y="1229"/>
                    </a:cubicBezTo>
                    <a:cubicBezTo>
                      <a:pt x="1583" y="1237"/>
                      <a:pt x="1582" y="1240"/>
                      <a:pt x="1582" y="1243"/>
                    </a:cubicBezTo>
                    <a:cubicBezTo>
                      <a:pt x="1581" y="1246"/>
                      <a:pt x="1581" y="1248"/>
                      <a:pt x="1578" y="1254"/>
                    </a:cubicBezTo>
                    <a:cubicBezTo>
                      <a:pt x="1583" y="1248"/>
                      <a:pt x="1580" y="1257"/>
                      <a:pt x="1578" y="1262"/>
                    </a:cubicBezTo>
                    <a:cubicBezTo>
                      <a:pt x="1573" y="1274"/>
                      <a:pt x="1569" y="1281"/>
                      <a:pt x="1567" y="1281"/>
                    </a:cubicBezTo>
                    <a:cubicBezTo>
                      <a:pt x="1568" y="1277"/>
                      <a:pt x="1573" y="1270"/>
                      <a:pt x="1573" y="1269"/>
                    </a:cubicBezTo>
                    <a:cubicBezTo>
                      <a:pt x="1569" y="1276"/>
                      <a:pt x="1573" y="1266"/>
                      <a:pt x="1567" y="1275"/>
                    </a:cubicBezTo>
                    <a:cubicBezTo>
                      <a:pt x="1569" y="1272"/>
                      <a:pt x="1570" y="1268"/>
                      <a:pt x="1571" y="1266"/>
                    </a:cubicBezTo>
                    <a:cubicBezTo>
                      <a:pt x="1569" y="1270"/>
                      <a:pt x="1567" y="1274"/>
                      <a:pt x="1565" y="1279"/>
                    </a:cubicBezTo>
                    <a:cubicBezTo>
                      <a:pt x="1566" y="1284"/>
                      <a:pt x="1572" y="1276"/>
                      <a:pt x="1565" y="1293"/>
                    </a:cubicBezTo>
                    <a:cubicBezTo>
                      <a:pt x="1565" y="1290"/>
                      <a:pt x="1563" y="1294"/>
                      <a:pt x="1560" y="1299"/>
                    </a:cubicBezTo>
                    <a:cubicBezTo>
                      <a:pt x="1557" y="1304"/>
                      <a:pt x="1554" y="1310"/>
                      <a:pt x="1552" y="1312"/>
                    </a:cubicBezTo>
                    <a:cubicBezTo>
                      <a:pt x="1552" y="1316"/>
                      <a:pt x="1560" y="1303"/>
                      <a:pt x="1555" y="1312"/>
                    </a:cubicBezTo>
                    <a:cubicBezTo>
                      <a:pt x="1546" y="1326"/>
                      <a:pt x="1548" y="1322"/>
                      <a:pt x="1543" y="1333"/>
                    </a:cubicBezTo>
                    <a:cubicBezTo>
                      <a:pt x="1543" y="1327"/>
                      <a:pt x="1540" y="1333"/>
                      <a:pt x="1537" y="1333"/>
                    </a:cubicBezTo>
                    <a:cubicBezTo>
                      <a:pt x="1542" y="1324"/>
                      <a:pt x="1540" y="1320"/>
                      <a:pt x="1548" y="1309"/>
                    </a:cubicBezTo>
                    <a:cubicBezTo>
                      <a:pt x="1547" y="1314"/>
                      <a:pt x="1549" y="1314"/>
                      <a:pt x="1553" y="1309"/>
                    </a:cubicBezTo>
                    <a:cubicBezTo>
                      <a:pt x="1553" y="1307"/>
                      <a:pt x="1551" y="1307"/>
                      <a:pt x="1555" y="1300"/>
                    </a:cubicBezTo>
                    <a:cubicBezTo>
                      <a:pt x="1558" y="1295"/>
                      <a:pt x="1561" y="1291"/>
                      <a:pt x="1564" y="1288"/>
                    </a:cubicBezTo>
                    <a:cubicBezTo>
                      <a:pt x="1557" y="1294"/>
                      <a:pt x="1555" y="1297"/>
                      <a:pt x="1550" y="1297"/>
                    </a:cubicBezTo>
                    <a:cubicBezTo>
                      <a:pt x="1543" y="1312"/>
                      <a:pt x="1543" y="1312"/>
                      <a:pt x="1543" y="1312"/>
                    </a:cubicBezTo>
                    <a:cubicBezTo>
                      <a:pt x="1541" y="1315"/>
                      <a:pt x="1539" y="1318"/>
                      <a:pt x="1536" y="1324"/>
                    </a:cubicBezTo>
                    <a:cubicBezTo>
                      <a:pt x="1537" y="1326"/>
                      <a:pt x="1533" y="1331"/>
                      <a:pt x="1539" y="1324"/>
                    </a:cubicBezTo>
                    <a:cubicBezTo>
                      <a:pt x="1535" y="1332"/>
                      <a:pt x="1533" y="1333"/>
                      <a:pt x="1532" y="1334"/>
                    </a:cubicBezTo>
                    <a:cubicBezTo>
                      <a:pt x="1531" y="1335"/>
                      <a:pt x="1529" y="1336"/>
                      <a:pt x="1526" y="1342"/>
                    </a:cubicBezTo>
                    <a:cubicBezTo>
                      <a:pt x="1532" y="1337"/>
                      <a:pt x="1526" y="1351"/>
                      <a:pt x="1535" y="1339"/>
                    </a:cubicBezTo>
                    <a:cubicBezTo>
                      <a:pt x="1529" y="1349"/>
                      <a:pt x="1538" y="1339"/>
                      <a:pt x="1534" y="1348"/>
                    </a:cubicBezTo>
                    <a:cubicBezTo>
                      <a:pt x="1529" y="1355"/>
                      <a:pt x="1528" y="1355"/>
                      <a:pt x="1532" y="1348"/>
                    </a:cubicBezTo>
                    <a:cubicBezTo>
                      <a:pt x="1530" y="1350"/>
                      <a:pt x="1529" y="1351"/>
                      <a:pt x="1529" y="1351"/>
                    </a:cubicBezTo>
                    <a:cubicBezTo>
                      <a:pt x="1523" y="1360"/>
                      <a:pt x="1528" y="1354"/>
                      <a:pt x="1521" y="1366"/>
                    </a:cubicBezTo>
                    <a:cubicBezTo>
                      <a:pt x="1520" y="1368"/>
                      <a:pt x="1523" y="1367"/>
                      <a:pt x="1520" y="1371"/>
                    </a:cubicBezTo>
                    <a:cubicBezTo>
                      <a:pt x="1516" y="1377"/>
                      <a:pt x="1512" y="1380"/>
                      <a:pt x="1511" y="1380"/>
                    </a:cubicBezTo>
                    <a:cubicBezTo>
                      <a:pt x="1509" y="1380"/>
                      <a:pt x="1510" y="1376"/>
                      <a:pt x="1515" y="1368"/>
                    </a:cubicBezTo>
                    <a:cubicBezTo>
                      <a:pt x="1517" y="1367"/>
                      <a:pt x="1519" y="1365"/>
                      <a:pt x="1517" y="1368"/>
                    </a:cubicBezTo>
                    <a:cubicBezTo>
                      <a:pt x="1521" y="1359"/>
                      <a:pt x="1521" y="1356"/>
                      <a:pt x="1518" y="1357"/>
                    </a:cubicBezTo>
                    <a:cubicBezTo>
                      <a:pt x="1515" y="1357"/>
                      <a:pt x="1509" y="1362"/>
                      <a:pt x="1503" y="1368"/>
                    </a:cubicBezTo>
                    <a:cubicBezTo>
                      <a:pt x="1501" y="1374"/>
                      <a:pt x="1505" y="1369"/>
                      <a:pt x="1509" y="1365"/>
                    </a:cubicBezTo>
                    <a:cubicBezTo>
                      <a:pt x="1513" y="1362"/>
                      <a:pt x="1516" y="1359"/>
                      <a:pt x="1510" y="1368"/>
                    </a:cubicBezTo>
                    <a:cubicBezTo>
                      <a:pt x="1506" y="1372"/>
                      <a:pt x="1501" y="1378"/>
                      <a:pt x="1495" y="1385"/>
                    </a:cubicBezTo>
                    <a:cubicBezTo>
                      <a:pt x="1496" y="1385"/>
                      <a:pt x="1491" y="1393"/>
                      <a:pt x="1494" y="1391"/>
                    </a:cubicBezTo>
                    <a:cubicBezTo>
                      <a:pt x="1498" y="1384"/>
                      <a:pt x="1502" y="1378"/>
                      <a:pt x="1506" y="1374"/>
                    </a:cubicBezTo>
                    <a:cubicBezTo>
                      <a:pt x="1505" y="1377"/>
                      <a:pt x="1508" y="1375"/>
                      <a:pt x="1510" y="1374"/>
                    </a:cubicBezTo>
                    <a:cubicBezTo>
                      <a:pt x="1504" y="1385"/>
                      <a:pt x="1503" y="1387"/>
                      <a:pt x="1496" y="1394"/>
                    </a:cubicBezTo>
                    <a:cubicBezTo>
                      <a:pt x="1500" y="1391"/>
                      <a:pt x="1509" y="1384"/>
                      <a:pt x="1497" y="1400"/>
                    </a:cubicBezTo>
                    <a:cubicBezTo>
                      <a:pt x="1502" y="1396"/>
                      <a:pt x="1502" y="1396"/>
                      <a:pt x="1507" y="1389"/>
                    </a:cubicBezTo>
                    <a:cubicBezTo>
                      <a:pt x="1504" y="1394"/>
                      <a:pt x="1499" y="1402"/>
                      <a:pt x="1499" y="1403"/>
                    </a:cubicBezTo>
                    <a:cubicBezTo>
                      <a:pt x="1496" y="1408"/>
                      <a:pt x="1493" y="1410"/>
                      <a:pt x="1492" y="1411"/>
                    </a:cubicBezTo>
                    <a:cubicBezTo>
                      <a:pt x="1495" y="1407"/>
                      <a:pt x="1497" y="1404"/>
                      <a:pt x="1497" y="1403"/>
                    </a:cubicBezTo>
                    <a:cubicBezTo>
                      <a:pt x="1490" y="1412"/>
                      <a:pt x="1494" y="1408"/>
                      <a:pt x="1488" y="1417"/>
                    </a:cubicBezTo>
                    <a:cubicBezTo>
                      <a:pt x="1486" y="1416"/>
                      <a:pt x="1490" y="1408"/>
                      <a:pt x="1492" y="1403"/>
                    </a:cubicBezTo>
                    <a:cubicBezTo>
                      <a:pt x="1487" y="1408"/>
                      <a:pt x="1485" y="1414"/>
                      <a:pt x="1479" y="1419"/>
                    </a:cubicBezTo>
                    <a:cubicBezTo>
                      <a:pt x="1478" y="1423"/>
                      <a:pt x="1486" y="1410"/>
                      <a:pt x="1486" y="1414"/>
                    </a:cubicBezTo>
                    <a:cubicBezTo>
                      <a:pt x="1481" y="1419"/>
                      <a:pt x="1475" y="1427"/>
                      <a:pt x="1471" y="1433"/>
                    </a:cubicBezTo>
                    <a:cubicBezTo>
                      <a:pt x="1470" y="1432"/>
                      <a:pt x="1476" y="1426"/>
                      <a:pt x="1475" y="1425"/>
                    </a:cubicBezTo>
                    <a:cubicBezTo>
                      <a:pt x="1471" y="1431"/>
                      <a:pt x="1464" y="1440"/>
                      <a:pt x="1459" y="1446"/>
                    </a:cubicBezTo>
                    <a:cubicBezTo>
                      <a:pt x="1464" y="1443"/>
                      <a:pt x="1465" y="1438"/>
                      <a:pt x="1469" y="1436"/>
                    </a:cubicBezTo>
                    <a:cubicBezTo>
                      <a:pt x="1469" y="1436"/>
                      <a:pt x="1465" y="1441"/>
                      <a:pt x="1465" y="1441"/>
                    </a:cubicBezTo>
                    <a:cubicBezTo>
                      <a:pt x="1468" y="1438"/>
                      <a:pt x="1471" y="1434"/>
                      <a:pt x="1472" y="1433"/>
                    </a:cubicBezTo>
                    <a:cubicBezTo>
                      <a:pt x="1469" y="1437"/>
                      <a:pt x="1464" y="1443"/>
                      <a:pt x="1464" y="1444"/>
                    </a:cubicBezTo>
                    <a:cubicBezTo>
                      <a:pt x="1469" y="1441"/>
                      <a:pt x="1470" y="1436"/>
                      <a:pt x="1474" y="1433"/>
                    </a:cubicBezTo>
                    <a:cubicBezTo>
                      <a:pt x="1468" y="1440"/>
                      <a:pt x="1467" y="1443"/>
                      <a:pt x="1465" y="1447"/>
                    </a:cubicBezTo>
                    <a:cubicBezTo>
                      <a:pt x="1463" y="1450"/>
                      <a:pt x="1461" y="1454"/>
                      <a:pt x="1454" y="1461"/>
                    </a:cubicBezTo>
                    <a:cubicBezTo>
                      <a:pt x="1467" y="1445"/>
                      <a:pt x="1457" y="1452"/>
                      <a:pt x="1459" y="1446"/>
                    </a:cubicBezTo>
                    <a:cubicBezTo>
                      <a:pt x="1455" y="1454"/>
                      <a:pt x="1443" y="1466"/>
                      <a:pt x="1442" y="1471"/>
                    </a:cubicBezTo>
                    <a:cubicBezTo>
                      <a:pt x="1448" y="1462"/>
                      <a:pt x="1456" y="1456"/>
                      <a:pt x="1451" y="1463"/>
                    </a:cubicBezTo>
                    <a:cubicBezTo>
                      <a:pt x="1447" y="1467"/>
                      <a:pt x="1444" y="1468"/>
                      <a:pt x="1441" y="1473"/>
                    </a:cubicBezTo>
                    <a:cubicBezTo>
                      <a:pt x="1438" y="1476"/>
                      <a:pt x="1436" y="1477"/>
                      <a:pt x="1436" y="1476"/>
                    </a:cubicBezTo>
                    <a:cubicBezTo>
                      <a:pt x="1425" y="1486"/>
                      <a:pt x="1441" y="1472"/>
                      <a:pt x="1431" y="1484"/>
                    </a:cubicBezTo>
                    <a:cubicBezTo>
                      <a:pt x="1420" y="1494"/>
                      <a:pt x="1407" y="1510"/>
                      <a:pt x="1402" y="1511"/>
                    </a:cubicBezTo>
                    <a:cubicBezTo>
                      <a:pt x="1406" y="1508"/>
                      <a:pt x="1399" y="1515"/>
                      <a:pt x="1399" y="1516"/>
                    </a:cubicBezTo>
                    <a:cubicBezTo>
                      <a:pt x="1406" y="1511"/>
                      <a:pt x="1407" y="1515"/>
                      <a:pt x="1399" y="1522"/>
                    </a:cubicBezTo>
                    <a:cubicBezTo>
                      <a:pt x="1397" y="1523"/>
                      <a:pt x="1390" y="1530"/>
                      <a:pt x="1381" y="1538"/>
                    </a:cubicBezTo>
                    <a:cubicBezTo>
                      <a:pt x="1372" y="1546"/>
                      <a:pt x="1360" y="1556"/>
                      <a:pt x="1349" y="1563"/>
                    </a:cubicBezTo>
                    <a:cubicBezTo>
                      <a:pt x="1356" y="1558"/>
                      <a:pt x="1360" y="1554"/>
                      <a:pt x="1362" y="1552"/>
                    </a:cubicBezTo>
                    <a:cubicBezTo>
                      <a:pt x="1353" y="1560"/>
                      <a:pt x="1350" y="1562"/>
                      <a:pt x="1349" y="1562"/>
                    </a:cubicBezTo>
                    <a:cubicBezTo>
                      <a:pt x="1348" y="1562"/>
                      <a:pt x="1349" y="1560"/>
                      <a:pt x="1346" y="1562"/>
                    </a:cubicBezTo>
                    <a:cubicBezTo>
                      <a:pt x="1344" y="1566"/>
                      <a:pt x="1345" y="1567"/>
                      <a:pt x="1342" y="1570"/>
                    </a:cubicBezTo>
                    <a:cubicBezTo>
                      <a:pt x="1338" y="1574"/>
                      <a:pt x="1331" y="1578"/>
                      <a:pt x="1325" y="1583"/>
                    </a:cubicBezTo>
                    <a:cubicBezTo>
                      <a:pt x="1320" y="1587"/>
                      <a:pt x="1315" y="1590"/>
                      <a:pt x="1315" y="1592"/>
                    </a:cubicBezTo>
                    <a:cubicBezTo>
                      <a:pt x="1326" y="1584"/>
                      <a:pt x="1341" y="1571"/>
                      <a:pt x="1347" y="1569"/>
                    </a:cubicBezTo>
                    <a:cubicBezTo>
                      <a:pt x="1344" y="1573"/>
                      <a:pt x="1334" y="1577"/>
                      <a:pt x="1333" y="1580"/>
                    </a:cubicBezTo>
                    <a:cubicBezTo>
                      <a:pt x="1341" y="1574"/>
                      <a:pt x="1356" y="1562"/>
                      <a:pt x="1371" y="1548"/>
                    </a:cubicBezTo>
                    <a:cubicBezTo>
                      <a:pt x="1386" y="1534"/>
                      <a:pt x="1402" y="1520"/>
                      <a:pt x="1413" y="1510"/>
                    </a:cubicBezTo>
                    <a:cubicBezTo>
                      <a:pt x="1413" y="1510"/>
                      <a:pt x="1411" y="1510"/>
                      <a:pt x="1414" y="1507"/>
                    </a:cubicBezTo>
                    <a:cubicBezTo>
                      <a:pt x="1417" y="1506"/>
                      <a:pt x="1424" y="1499"/>
                      <a:pt x="1431" y="1492"/>
                    </a:cubicBezTo>
                    <a:cubicBezTo>
                      <a:pt x="1438" y="1484"/>
                      <a:pt x="1444" y="1477"/>
                      <a:pt x="1448" y="1475"/>
                    </a:cubicBezTo>
                    <a:cubicBezTo>
                      <a:pt x="1447" y="1476"/>
                      <a:pt x="1440" y="1484"/>
                      <a:pt x="1433" y="1491"/>
                    </a:cubicBezTo>
                    <a:cubicBezTo>
                      <a:pt x="1426" y="1498"/>
                      <a:pt x="1419" y="1505"/>
                      <a:pt x="1420" y="1506"/>
                    </a:cubicBezTo>
                    <a:cubicBezTo>
                      <a:pt x="1430" y="1495"/>
                      <a:pt x="1442" y="1482"/>
                      <a:pt x="1453" y="1469"/>
                    </a:cubicBezTo>
                    <a:cubicBezTo>
                      <a:pt x="1465" y="1456"/>
                      <a:pt x="1475" y="1444"/>
                      <a:pt x="1484" y="1433"/>
                    </a:cubicBezTo>
                    <a:cubicBezTo>
                      <a:pt x="1493" y="1422"/>
                      <a:pt x="1500" y="1412"/>
                      <a:pt x="1505" y="1407"/>
                    </a:cubicBezTo>
                    <a:cubicBezTo>
                      <a:pt x="1510" y="1402"/>
                      <a:pt x="1512" y="1402"/>
                      <a:pt x="1511" y="1407"/>
                    </a:cubicBezTo>
                    <a:cubicBezTo>
                      <a:pt x="1522" y="1392"/>
                      <a:pt x="1514" y="1398"/>
                      <a:pt x="1516" y="1395"/>
                    </a:cubicBezTo>
                    <a:cubicBezTo>
                      <a:pt x="1521" y="1393"/>
                      <a:pt x="1522" y="1386"/>
                      <a:pt x="1535" y="1369"/>
                    </a:cubicBezTo>
                    <a:cubicBezTo>
                      <a:pt x="1537" y="1369"/>
                      <a:pt x="1537" y="1369"/>
                      <a:pt x="1537" y="1369"/>
                    </a:cubicBezTo>
                    <a:cubicBezTo>
                      <a:pt x="1534" y="1373"/>
                      <a:pt x="1528" y="1384"/>
                      <a:pt x="1527" y="1384"/>
                    </a:cubicBezTo>
                    <a:cubicBezTo>
                      <a:pt x="1527" y="1383"/>
                      <a:pt x="1529" y="1380"/>
                      <a:pt x="1527" y="1381"/>
                    </a:cubicBezTo>
                    <a:cubicBezTo>
                      <a:pt x="1516" y="1402"/>
                      <a:pt x="1516" y="1402"/>
                      <a:pt x="1516" y="1402"/>
                    </a:cubicBezTo>
                    <a:cubicBezTo>
                      <a:pt x="1513" y="1406"/>
                      <a:pt x="1511" y="1410"/>
                      <a:pt x="1508" y="1416"/>
                    </a:cubicBezTo>
                    <a:cubicBezTo>
                      <a:pt x="1510" y="1414"/>
                      <a:pt x="1515" y="1406"/>
                      <a:pt x="1519" y="1400"/>
                    </a:cubicBezTo>
                    <a:cubicBezTo>
                      <a:pt x="1524" y="1393"/>
                      <a:pt x="1528" y="1387"/>
                      <a:pt x="1530" y="1387"/>
                    </a:cubicBezTo>
                    <a:cubicBezTo>
                      <a:pt x="1527" y="1392"/>
                      <a:pt x="1523" y="1396"/>
                      <a:pt x="1520" y="1401"/>
                    </a:cubicBezTo>
                    <a:cubicBezTo>
                      <a:pt x="1520" y="1402"/>
                      <a:pt x="1523" y="1398"/>
                      <a:pt x="1527" y="1393"/>
                    </a:cubicBezTo>
                    <a:cubicBezTo>
                      <a:pt x="1530" y="1389"/>
                      <a:pt x="1533" y="1384"/>
                      <a:pt x="1533" y="1384"/>
                    </a:cubicBezTo>
                    <a:cubicBezTo>
                      <a:pt x="1525" y="1394"/>
                      <a:pt x="1538" y="1376"/>
                      <a:pt x="1538" y="1375"/>
                    </a:cubicBezTo>
                    <a:cubicBezTo>
                      <a:pt x="1538" y="1376"/>
                      <a:pt x="1519" y="1397"/>
                      <a:pt x="1534" y="1375"/>
                    </a:cubicBezTo>
                    <a:cubicBezTo>
                      <a:pt x="1538" y="1371"/>
                      <a:pt x="1531" y="1384"/>
                      <a:pt x="1538" y="1372"/>
                    </a:cubicBezTo>
                    <a:cubicBezTo>
                      <a:pt x="1538" y="1371"/>
                      <a:pt x="1540" y="1364"/>
                      <a:pt x="1540" y="1360"/>
                    </a:cubicBezTo>
                    <a:cubicBezTo>
                      <a:pt x="1546" y="1353"/>
                      <a:pt x="1546" y="1352"/>
                      <a:pt x="1547" y="1350"/>
                    </a:cubicBezTo>
                    <a:cubicBezTo>
                      <a:pt x="1548" y="1349"/>
                      <a:pt x="1548" y="1347"/>
                      <a:pt x="1553" y="1339"/>
                    </a:cubicBezTo>
                    <a:cubicBezTo>
                      <a:pt x="1550" y="1342"/>
                      <a:pt x="1543" y="1353"/>
                      <a:pt x="1536" y="1365"/>
                    </a:cubicBezTo>
                    <a:cubicBezTo>
                      <a:pt x="1528" y="1377"/>
                      <a:pt x="1520" y="1390"/>
                      <a:pt x="1513" y="1398"/>
                    </a:cubicBezTo>
                    <a:cubicBezTo>
                      <a:pt x="1512" y="1398"/>
                      <a:pt x="1508" y="1403"/>
                      <a:pt x="1513" y="1395"/>
                    </a:cubicBezTo>
                    <a:cubicBezTo>
                      <a:pt x="1514" y="1395"/>
                      <a:pt x="1512" y="1397"/>
                      <a:pt x="1512" y="1398"/>
                    </a:cubicBezTo>
                    <a:cubicBezTo>
                      <a:pt x="1519" y="1388"/>
                      <a:pt x="1512" y="1394"/>
                      <a:pt x="1520" y="1383"/>
                    </a:cubicBezTo>
                    <a:cubicBezTo>
                      <a:pt x="1530" y="1371"/>
                      <a:pt x="1540" y="1355"/>
                      <a:pt x="1549" y="1340"/>
                    </a:cubicBezTo>
                    <a:cubicBezTo>
                      <a:pt x="1558" y="1325"/>
                      <a:pt x="1566" y="1310"/>
                      <a:pt x="1573" y="1302"/>
                    </a:cubicBezTo>
                    <a:cubicBezTo>
                      <a:pt x="1569" y="1309"/>
                      <a:pt x="1568" y="1309"/>
                      <a:pt x="1564" y="1317"/>
                    </a:cubicBezTo>
                    <a:cubicBezTo>
                      <a:pt x="1565" y="1320"/>
                      <a:pt x="1568" y="1316"/>
                      <a:pt x="1571" y="1317"/>
                    </a:cubicBezTo>
                    <a:cubicBezTo>
                      <a:pt x="1575" y="1310"/>
                      <a:pt x="1582" y="1295"/>
                      <a:pt x="1582" y="1298"/>
                    </a:cubicBezTo>
                    <a:cubicBezTo>
                      <a:pt x="1576" y="1308"/>
                      <a:pt x="1576" y="1310"/>
                      <a:pt x="1572" y="1317"/>
                    </a:cubicBezTo>
                    <a:cubicBezTo>
                      <a:pt x="1574" y="1317"/>
                      <a:pt x="1574" y="1317"/>
                      <a:pt x="1574" y="1317"/>
                    </a:cubicBezTo>
                    <a:cubicBezTo>
                      <a:pt x="1578" y="1310"/>
                      <a:pt x="1581" y="1301"/>
                      <a:pt x="1585" y="1294"/>
                    </a:cubicBezTo>
                    <a:cubicBezTo>
                      <a:pt x="1588" y="1287"/>
                      <a:pt x="1590" y="1282"/>
                      <a:pt x="1592" y="1282"/>
                    </a:cubicBezTo>
                    <a:cubicBezTo>
                      <a:pt x="1590" y="1283"/>
                      <a:pt x="1595" y="1273"/>
                      <a:pt x="1594" y="1272"/>
                    </a:cubicBezTo>
                    <a:cubicBezTo>
                      <a:pt x="1593" y="1276"/>
                      <a:pt x="1590" y="1281"/>
                      <a:pt x="1589" y="1282"/>
                    </a:cubicBezTo>
                    <a:cubicBezTo>
                      <a:pt x="1591" y="1277"/>
                      <a:pt x="1595" y="1270"/>
                      <a:pt x="1600" y="1262"/>
                    </a:cubicBezTo>
                    <a:cubicBezTo>
                      <a:pt x="1604" y="1254"/>
                      <a:pt x="1608" y="1246"/>
                      <a:pt x="1610" y="1240"/>
                    </a:cubicBezTo>
                    <a:cubicBezTo>
                      <a:pt x="1605" y="1251"/>
                      <a:pt x="1603" y="1250"/>
                      <a:pt x="1600" y="1253"/>
                    </a:cubicBezTo>
                    <a:cubicBezTo>
                      <a:pt x="1605" y="1241"/>
                      <a:pt x="1607" y="1237"/>
                      <a:pt x="1609" y="1235"/>
                    </a:cubicBezTo>
                    <a:cubicBezTo>
                      <a:pt x="1611" y="1233"/>
                      <a:pt x="1613" y="1233"/>
                      <a:pt x="1616" y="1227"/>
                    </a:cubicBezTo>
                    <a:cubicBezTo>
                      <a:pt x="1615" y="1231"/>
                      <a:pt x="1616" y="1237"/>
                      <a:pt x="1621" y="1226"/>
                    </a:cubicBezTo>
                    <a:cubicBezTo>
                      <a:pt x="1622" y="1220"/>
                      <a:pt x="1623" y="1217"/>
                      <a:pt x="1623" y="1216"/>
                    </a:cubicBezTo>
                    <a:cubicBezTo>
                      <a:pt x="1625" y="1212"/>
                      <a:pt x="1626" y="1210"/>
                      <a:pt x="1627" y="1209"/>
                    </a:cubicBezTo>
                    <a:cubicBezTo>
                      <a:pt x="1624" y="1218"/>
                      <a:pt x="1626" y="1215"/>
                      <a:pt x="1622" y="1222"/>
                    </a:cubicBezTo>
                    <a:cubicBezTo>
                      <a:pt x="1625" y="1222"/>
                      <a:pt x="1625" y="1222"/>
                      <a:pt x="1625" y="1222"/>
                    </a:cubicBezTo>
                    <a:cubicBezTo>
                      <a:pt x="1632" y="1205"/>
                      <a:pt x="1633" y="1201"/>
                      <a:pt x="1632" y="1199"/>
                    </a:cubicBezTo>
                    <a:cubicBezTo>
                      <a:pt x="1632" y="1197"/>
                      <a:pt x="1630" y="1198"/>
                      <a:pt x="1631" y="1193"/>
                    </a:cubicBezTo>
                    <a:cubicBezTo>
                      <a:pt x="1632" y="1195"/>
                      <a:pt x="1635" y="1184"/>
                      <a:pt x="1637" y="1182"/>
                    </a:cubicBezTo>
                    <a:cubicBezTo>
                      <a:pt x="1635" y="1188"/>
                      <a:pt x="1638" y="1184"/>
                      <a:pt x="1637" y="1188"/>
                    </a:cubicBezTo>
                    <a:cubicBezTo>
                      <a:pt x="1640" y="1178"/>
                      <a:pt x="1639" y="1179"/>
                      <a:pt x="1643" y="1168"/>
                    </a:cubicBezTo>
                    <a:cubicBezTo>
                      <a:pt x="1643" y="1169"/>
                      <a:pt x="1646" y="1163"/>
                      <a:pt x="1644" y="1168"/>
                    </a:cubicBezTo>
                    <a:cubicBezTo>
                      <a:pt x="1640" y="1178"/>
                      <a:pt x="1638" y="1186"/>
                      <a:pt x="1636" y="1194"/>
                    </a:cubicBezTo>
                    <a:cubicBezTo>
                      <a:pt x="1633" y="1202"/>
                      <a:pt x="1631" y="1210"/>
                      <a:pt x="1626" y="1221"/>
                    </a:cubicBezTo>
                    <a:cubicBezTo>
                      <a:pt x="1626" y="1225"/>
                      <a:pt x="1629" y="1223"/>
                      <a:pt x="1630" y="1218"/>
                    </a:cubicBezTo>
                    <a:cubicBezTo>
                      <a:pt x="1627" y="1224"/>
                      <a:pt x="1628" y="1217"/>
                      <a:pt x="1629" y="1215"/>
                    </a:cubicBezTo>
                    <a:cubicBezTo>
                      <a:pt x="1634" y="1206"/>
                      <a:pt x="1630" y="1213"/>
                      <a:pt x="1634" y="1201"/>
                    </a:cubicBezTo>
                    <a:cubicBezTo>
                      <a:pt x="1634" y="1207"/>
                      <a:pt x="1638" y="1199"/>
                      <a:pt x="1641" y="1193"/>
                    </a:cubicBezTo>
                    <a:cubicBezTo>
                      <a:pt x="1641" y="1193"/>
                      <a:pt x="1641" y="1193"/>
                      <a:pt x="1642" y="1190"/>
                    </a:cubicBezTo>
                    <a:cubicBezTo>
                      <a:pt x="1642" y="1188"/>
                      <a:pt x="1643" y="1186"/>
                      <a:pt x="1642" y="1187"/>
                    </a:cubicBezTo>
                    <a:cubicBezTo>
                      <a:pt x="1641" y="1191"/>
                      <a:pt x="1639" y="1195"/>
                      <a:pt x="1638" y="1197"/>
                    </a:cubicBezTo>
                    <a:cubicBezTo>
                      <a:pt x="1640" y="1191"/>
                      <a:pt x="1640" y="1190"/>
                      <a:pt x="1638" y="1194"/>
                    </a:cubicBezTo>
                    <a:cubicBezTo>
                      <a:pt x="1640" y="1188"/>
                      <a:pt x="1646" y="1172"/>
                      <a:pt x="1646" y="1167"/>
                    </a:cubicBezTo>
                    <a:cubicBezTo>
                      <a:pt x="1644" y="1173"/>
                      <a:pt x="1644" y="1176"/>
                      <a:pt x="1643" y="1177"/>
                    </a:cubicBezTo>
                    <a:cubicBezTo>
                      <a:pt x="1640" y="1177"/>
                      <a:pt x="1647" y="1163"/>
                      <a:pt x="1649" y="1157"/>
                    </a:cubicBezTo>
                    <a:cubicBezTo>
                      <a:pt x="1648" y="1155"/>
                      <a:pt x="1646" y="1163"/>
                      <a:pt x="1644" y="1165"/>
                    </a:cubicBezTo>
                    <a:cubicBezTo>
                      <a:pt x="1647" y="1155"/>
                      <a:pt x="1646" y="1152"/>
                      <a:pt x="1646" y="1150"/>
                    </a:cubicBezTo>
                    <a:cubicBezTo>
                      <a:pt x="1645" y="1148"/>
                      <a:pt x="1645" y="1145"/>
                      <a:pt x="1647" y="1136"/>
                    </a:cubicBezTo>
                    <a:cubicBezTo>
                      <a:pt x="1647" y="1145"/>
                      <a:pt x="1654" y="1120"/>
                      <a:pt x="1652" y="1134"/>
                    </a:cubicBezTo>
                    <a:cubicBezTo>
                      <a:pt x="1655" y="1123"/>
                      <a:pt x="1655" y="1114"/>
                      <a:pt x="1658" y="1104"/>
                    </a:cubicBezTo>
                    <a:cubicBezTo>
                      <a:pt x="1656" y="1113"/>
                      <a:pt x="1657" y="1112"/>
                      <a:pt x="1658" y="1113"/>
                    </a:cubicBezTo>
                    <a:cubicBezTo>
                      <a:pt x="1661" y="1103"/>
                      <a:pt x="1659" y="1105"/>
                      <a:pt x="1661" y="1096"/>
                    </a:cubicBezTo>
                    <a:cubicBezTo>
                      <a:pt x="1659" y="1097"/>
                      <a:pt x="1657" y="1099"/>
                      <a:pt x="1658" y="1091"/>
                    </a:cubicBezTo>
                    <a:cubicBezTo>
                      <a:pt x="1655" y="1103"/>
                      <a:pt x="1657" y="1108"/>
                      <a:pt x="1653" y="1118"/>
                    </a:cubicBezTo>
                    <a:cubicBezTo>
                      <a:pt x="1655" y="1110"/>
                      <a:pt x="1657" y="1097"/>
                      <a:pt x="1653" y="1106"/>
                    </a:cubicBezTo>
                    <a:cubicBezTo>
                      <a:pt x="1656" y="1094"/>
                      <a:pt x="1657" y="1086"/>
                      <a:pt x="1658" y="1078"/>
                    </a:cubicBezTo>
                    <a:cubicBezTo>
                      <a:pt x="1660" y="1078"/>
                      <a:pt x="1658" y="1088"/>
                      <a:pt x="1661" y="1074"/>
                    </a:cubicBezTo>
                    <a:cubicBezTo>
                      <a:pt x="1662" y="1077"/>
                      <a:pt x="1663" y="1077"/>
                      <a:pt x="1660" y="1090"/>
                    </a:cubicBezTo>
                    <a:cubicBezTo>
                      <a:pt x="1664" y="1080"/>
                      <a:pt x="1665" y="1071"/>
                      <a:pt x="1668" y="1052"/>
                    </a:cubicBezTo>
                    <a:cubicBezTo>
                      <a:pt x="1670" y="1055"/>
                      <a:pt x="1673" y="1041"/>
                      <a:pt x="1671" y="1054"/>
                    </a:cubicBezTo>
                    <a:cubicBezTo>
                      <a:pt x="1670" y="1058"/>
                      <a:pt x="1667" y="1071"/>
                      <a:pt x="1669" y="1071"/>
                    </a:cubicBezTo>
                    <a:cubicBezTo>
                      <a:pt x="1674" y="1049"/>
                      <a:pt x="1670" y="1082"/>
                      <a:pt x="1675" y="1065"/>
                    </a:cubicBezTo>
                    <a:cubicBezTo>
                      <a:pt x="1674" y="1071"/>
                      <a:pt x="1672" y="1080"/>
                      <a:pt x="1671" y="1088"/>
                    </a:cubicBezTo>
                    <a:cubicBezTo>
                      <a:pt x="1669" y="1096"/>
                      <a:pt x="1668" y="1103"/>
                      <a:pt x="1667" y="1107"/>
                    </a:cubicBezTo>
                    <a:cubicBezTo>
                      <a:pt x="1669" y="1098"/>
                      <a:pt x="1669" y="1105"/>
                      <a:pt x="1670" y="1106"/>
                    </a:cubicBezTo>
                    <a:cubicBezTo>
                      <a:pt x="1671" y="1098"/>
                      <a:pt x="1672" y="1093"/>
                      <a:pt x="1674" y="1082"/>
                    </a:cubicBezTo>
                    <a:cubicBezTo>
                      <a:pt x="1677" y="1078"/>
                      <a:pt x="1680" y="1063"/>
                      <a:pt x="1682" y="1052"/>
                    </a:cubicBezTo>
                    <a:cubicBezTo>
                      <a:pt x="1682" y="1051"/>
                      <a:pt x="1682" y="1044"/>
                      <a:pt x="1680" y="1053"/>
                    </a:cubicBezTo>
                    <a:cubicBezTo>
                      <a:pt x="1681" y="1053"/>
                      <a:pt x="1681" y="1054"/>
                      <a:pt x="1680" y="1060"/>
                    </a:cubicBezTo>
                    <a:cubicBezTo>
                      <a:pt x="1679" y="1057"/>
                      <a:pt x="1677" y="1072"/>
                      <a:pt x="1675" y="1075"/>
                    </a:cubicBezTo>
                    <a:cubicBezTo>
                      <a:pt x="1678" y="1063"/>
                      <a:pt x="1677" y="1063"/>
                      <a:pt x="1679" y="1050"/>
                    </a:cubicBezTo>
                    <a:cubicBezTo>
                      <a:pt x="1677" y="1054"/>
                      <a:pt x="1678" y="1046"/>
                      <a:pt x="1677" y="1048"/>
                    </a:cubicBezTo>
                    <a:cubicBezTo>
                      <a:pt x="1675" y="1054"/>
                      <a:pt x="1675" y="1059"/>
                      <a:pt x="1674" y="1062"/>
                    </a:cubicBezTo>
                    <a:cubicBezTo>
                      <a:pt x="1674" y="1052"/>
                      <a:pt x="1672" y="1057"/>
                      <a:pt x="1672" y="1057"/>
                    </a:cubicBezTo>
                    <a:cubicBezTo>
                      <a:pt x="1674" y="1050"/>
                      <a:pt x="1676" y="1038"/>
                      <a:pt x="1678" y="1028"/>
                    </a:cubicBezTo>
                    <a:cubicBezTo>
                      <a:pt x="1679" y="1027"/>
                      <a:pt x="1677" y="1040"/>
                      <a:pt x="1676" y="1045"/>
                    </a:cubicBezTo>
                    <a:cubicBezTo>
                      <a:pt x="1678" y="1044"/>
                      <a:pt x="1680" y="1032"/>
                      <a:pt x="1681" y="1026"/>
                    </a:cubicBezTo>
                    <a:cubicBezTo>
                      <a:pt x="1682" y="1032"/>
                      <a:pt x="1683" y="1022"/>
                      <a:pt x="1685" y="1024"/>
                    </a:cubicBezTo>
                    <a:cubicBezTo>
                      <a:pt x="1684" y="1029"/>
                      <a:pt x="1681" y="1039"/>
                      <a:pt x="1682" y="1042"/>
                    </a:cubicBezTo>
                    <a:cubicBezTo>
                      <a:pt x="1684" y="1038"/>
                      <a:pt x="1684" y="1041"/>
                      <a:pt x="1686" y="1042"/>
                    </a:cubicBezTo>
                    <a:cubicBezTo>
                      <a:pt x="1687" y="1043"/>
                      <a:pt x="1688" y="1041"/>
                      <a:pt x="1690" y="1028"/>
                    </a:cubicBezTo>
                    <a:cubicBezTo>
                      <a:pt x="1689" y="1038"/>
                      <a:pt x="1688" y="1049"/>
                      <a:pt x="1686" y="1059"/>
                    </a:cubicBezTo>
                    <a:cubicBezTo>
                      <a:pt x="1684" y="1069"/>
                      <a:pt x="1683" y="1079"/>
                      <a:pt x="1681" y="1085"/>
                    </a:cubicBezTo>
                    <a:cubicBezTo>
                      <a:pt x="1684" y="1079"/>
                      <a:pt x="1683" y="1081"/>
                      <a:pt x="1686" y="1070"/>
                    </a:cubicBezTo>
                    <a:cubicBezTo>
                      <a:pt x="1686" y="1076"/>
                      <a:pt x="1687" y="1068"/>
                      <a:pt x="1689" y="1069"/>
                    </a:cubicBezTo>
                    <a:cubicBezTo>
                      <a:pt x="1686" y="1084"/>
                      <a:pt x="1687" y="1077"/>
                      <a:pt x="1689" y="1076"/>
                    </a:cubicBezTo>
                    <a:cubicBezTo>
                      <a:pt x="1687" y="1083"/>
                      <a:pt x="1688" y="1082"/>
                      <a:pt x="1686" y="1093"/>
                    </a:cubicBezTo>
                    <a:cubicBezTo>
                      <a:pt x="1685" y="1093"/>
                      <a:pt x="1686" y="1088"/>
                      <a:pt x="1685" y="1087"/>
                    </a:cubicBezTo>
                    <a:cubicBezTo>
                      <a:pt x="1685" y="1092"/>
                      <a:pt x="1681" y="1106"/>
                      <a:pt x="1682" y="1104"/>
                    </a:cubicBezTo>
                    <a:cubicBezTo>
                      <a:pt x="1685" y="1090"/>
                      <a:pt x="1683" y="1104"/>
                      <a:pt x="1683" y="1104"/>
                    </a:cubicBezTo>
                    <a:cubicBezTo>
                      <a:pt x="1688" y="1085"/>
                      <a:pt x="1692" y="1063"/>
                      <a:pt x="1695" y="1042"/>
                    </a:cubicBezTo>
                    <a:cubicBezTo>
                      <a:pt x="1697" y="1022"/>
                      <a:pt x="1699" y="1002"/>
                      <a:pt x="1699" y="986"/>
                    </a:cubicBezTo>
                    <a:cubicBezTo>
                      <a:pt x="1698" y="988"/>
                      <a:pt x="1698" y="1004"/>
                      <a:pt x="1696" y="1015"/>
                    </a:cubicBezTo>
                    <a:cubicBezTo>
                      <a:pt x="1695" y="1015"/>
                      <a:pt x="1695" y="1020"/>
                      <a:pt x="1694" y="1020"/>
                    </a:cubicBezTo>
                    <a:cubicBezTo>
                      <a:pt x="1694" y="1018"/>
                      <a:pt x="1697" y="1005"/>
                      <a:pt x="1695" y="1006"/>
                    </a:cubicBezTo>
                    <a:cubicBezTo>
                      <a:pt x="1694" y="1008"/>
                      <a:pt x="1694" y="1019"/>
                      <a:pt x="1693" y="1020"/>
                    </a:cubicBezTo>
                    <a:cubicBezTo>
                      <a:pt x="1693" y="1010"/>
                      <a:pt x="1696" y="998"/>
                      <a:pt x="1694" y="996"/>
                    </a:cubicBezTo>
                    <a:cubicBezTo>
                      <a:pt x="1694" y="1007"/>
                      <a:pt x="1692" y="998"/>
                      <a:pt x="1691" y="1011"/>
                    </a:cubicBezTo>
                    <a:cubicBezTo>
                      <a:pt x="1690" y="1022"/>
                      <a:pt x="1694" y="999"/>
                      <a:pt x="1693" y="1010"/>
                    </a:cubicBezTo>
                    <a:cubicBezTo>
                      <a:pt x="1692" y="1015"/>
                      <a:pt x="1692" y="1019"/>
                      <a:pt x="1691" y="1021"/>
                    </a:cubicBezTo>
                    <a:cubicBezTo>
                      <a:pt x="1689" y="1017"/>
                      <a:pt x="1688" y="1020"/>
                      <a:pt x="1686" y="1030"/>
                    </a:cubicBezTo>
                    <a:cubicBezTo>
                      <a:pt x="1688" y="1014"/>
                      <a:pt x="1685" y="1024"/>
                      <a:pt x="1686" y="1014"/>
                    </a:cubicBezTo>
                    <a:cubicBezTo>
                      <a:pt x="1687" y="1013"/>
                      <a:pt x="1687" y="1007"/>
                      <a:pt x="1688" y="1006"/>
                    </a:cubicBezTo>
                    <a:cubicBezTo>
                      <a:pt x="1687" y="1019"/>
                      <a:pt x="1690" y="1004"/>
                      <a:pt x="1689" y="1016"/>
                    </a:cubicBezTo>
                    <a:cubicBezTo>
                      <a:pt x="1690" y="1007"/>
                      <a:pt x="1692" y="1000"/>
                      <a:pt x="1690" y="998"/>
                    </a:cubicBezTo>
                    <a:cubicBezTo>
                      <a:pt x="1690" y="1001"/>
                      <a:pt x="1690" y="1005"/>
                      <a:pt x="1689" y="1005"/>
                    </a:cubicBezTo>
                    <a:cubicBezTo>
                      <a:pt x="1690" y="995"/>
                      <a:pt x="1691" y="981"/>
                      <a:pt x="1692" y="963"/>
                    </a:cubicBezTo>
                    <a:cubicBezTo>
                      <a:pt x="1690" y="967"/>
                      <a:pt x="1689" y="973"/>
                      <a:pt x="1687" y="986"/>
                    </a:cubicBezTo>
                    <a:cubicBezTo>
                      <a:pt x="1688" y="990"/>
                      <a:pt x="1690" y="976"/>
                      <a:pt x="1689" y="985"/>
                    </a:cubicBezTo>
                    <a:cubicBezTo>
                      <a:pt x="1688" y="994"/>
                      <a:pt x="1686" y="1013"/>
                      <a:pt x="1683" y="1022"/>
                    </a:cubicBezTo>
                    <a:cubicBezTo>
                      <a:pt x="1685" y="1012"/>
                      <a:pt x="1686" y="1001"/>
                      <a:pt x="1687" y="993"/>
                    </a:cubicBezTo>
                    <a:cubicBezTo>
                      <a:pt x="1687" y="984"/>
                      <a:pt x="1687" y="980"/>
                      <a:pt x="1685" y="984"/>
                    </a:cubicBezTo>
                    <a:cubicBezTo>
                      <a:pt x="1686" y="984"/>
                      <a:pt x="1686" y="984"/>
                      <a:pt x="1686" y="990"/>
                    </a:cubicBezTo>
                    <a:cubicBezTo>
                      <a:pt x="1684" y="992"/>
                      <a:pt x="1684" y="987"/>
                      <a:pt x="1684" y="977"/>
                    </a:cubicBezTo>
                    <a:cubicBezTo>
                      <a:pt x="1683" y="979"/>
                      <a:pt x="1680" y="984"/>
                      <a:pt x="1681" y="989"/>
                    </a:cubicBezTo>
                    <a:cubicBezTo>
                      <a:pt x="1683" y="981"/>
                      <a:pt x="1683" y="988"/>
                      <a:pt x="1682" y="995"/>
                    </a:cubicBezTo>
                    <a:cubicBezTo>
                      <a:pt x="1682" y="1003"/>
                      <a:pt x="1681" y="1011"/>
                      <a:pt x="1683" y="1008"/>
                    </a:cubicBezTo>
                    <a:cubicBezTo>
                      <a:pt x="1684" y="1002"/>
                      <a:pt x="1683" y="1000"/>
                      <a:pt x="1684" y="998"/>
                    </a:cubicBezTo>
                    <a:cubicBezTo>
                      <a:pt x="1686" y="994"/>
                      <a:pt x="1684" y="1009"/>
                      <a:pt x="1684" y="1011"/>
                    </a:cubicBezTo>
                    <a:cubicBezTo>
                      <a:pt x="1684" y="1002"/>
                      <a:pt x="1683" y="1015"/>
                      <a:pt x="1681" y="1019"/>
                    </a:cubicBezTo>
                    <a:cubicBezTo>
                      <a:pt x="1681" y="1018"/>
                      <a:pt x="1679" y="1018"/>
                      <a:pt x="1680" y="1013"/>
                    </a:cubicBezTo>
                    <a:cubicBezTo>
                      <a:pt x="1680" y="1009"/>
                      <a:pt x="1681" y="1010"/>
                      <a:pt x="1681" y="1006"/>
                    </a:cubicBezTo>
                    <a:cubicBezTo>
                      <a:pt x="1680" y="1001"/>
                      <a:pt x="1680" y="996"/>
                      <a:pt x="1678" y="994"/>
                    </a:cubicBezTo>
                    <a:cubicBezTo>
                      <a:pt x="1677" y="1001"/>
                      <a:pt x="1678" y="1001"/>
                      <a:pt x="1678" y="1004"/>
                    </a:cubicBezTo>
                    <a:cubicBezTo>
                      <a:pt x="1677" y="1005"/>
                      <a:pt x="1677" y="1010"/>
                      <a:pt x="1676" y="1012"/>
                    </a:cubicBezTo>
                    <a:cubicBezTo>
                      <a:pt x="1678" y="995"/>
                      <a:pt x="1674" y="1015"/>
                      <a:pt x="1675" y="1006"/>
                    </a:cubicBezTo>
                    <a:cubicBezTo>
                      <a:pt x="1676" y="1001"/>
                      <a:pt x="1676" y="996"/>
                      <a:pt x="1676" y="992"/>
                    </a:cubicBezTo>
                    <a:cubicBezTo>
                      <a:pt x="1674" y="990"/>
                      <a:pt x="1674" y="979"/>
                      <a:pt x="1673" y="980"/>
                    </a:cubicBezTo>
                    <a:cubicBezTo>
                      <a:pt x="1675" y="964"/>
                      <a:pt x="1675" y="952"/>
                      <a:pt x="1676" y="937"/>
                    </a:cubicBezTo>
                    <a:cubicBezTo>
                      <a:pt x="1677" y="943"/>
                      <a:pt x="1676" y="950"/>
                      <a:pt x="1676" y="957"/>
                    </a:cubicBezTo>
                    <a:cubicBezTo>
                      <a:pt x="1676" y="964"/>
                      <a:pt x="1676" y="969"/>
                      <a:pt x="1677" y="971"/>
                    </a:cubicBezTo>
                    <a:cubicBezTo>
                      <a:pt x="1678" y="952"/>
                      <a:pt x="1677" y="967"/>
                      <a:pt x="1678" y="971"/>
                    </a:cubicBezTo>
                    <a:cubicBezTo>
                      <a:pt x="1679" y="960"/>
                      <a:pt x="1680" y="946"/>
                      <a:pt x="1681" y="944"/>
                    </a:cubicBezTo>
                    <a:cubicBezTo>
                      <a:pt x="1681" y="956"/>
                      <a:pt x="1683" y="952"/>
                      <a:pt x="1683" y="957"/>
                    </a:cubicBezTo>
                    <a:cubicBezTo>
                      <a:pt x="1684" y="943"/>
                      <a:pt x="1681" y="953"/>
                      <a:pt x="1682" y="937"/>
                    </a:cubicBezTo>
                    <a:cubicBezTo>
                      <a:pt x="1683" y="938"/>
                      <a:pt x="1682" y="952"/>
                      <a:pt x="1684" y="943"/>
                    </a:cubicBezTo>
                    <a:cubicBezTo>
                      <a:pt x="1684" y="937"/>
                      <a:pt x="1683" y="934"/>
                      <a:pt x="1684" y="932"/>
                    </a:cubicBezTo>
                    <a:cubicBezTo>
                      <a:pt x="1685" y="941"/>
                      <a:pt x="1686" y="936"/>
                      <a:pt x="1687" y="927"/>
                    </a:cubicBezTo>
                    <a:cubicBezTo>
                      <a:pt x="1687" y="938"/>
                      <a:pt x="1687" y="935"/>
                      <a:pt x="1689" y="940"/>
                    </a:cubicBezTo>
                    <a:cubicBezTo>
                      <a:pt x="1688" y="941"/>
                      <a:pt x="1688" y="941"/>
                      <a:pt x="1688" y="944"/>
                    </a:cubicBezTo>
                    <a:cubicBezTo>
                      <a:pt x="1689" y="945"/>
                      <a:pt x="1689" y="958"/>
                      <a:pt x="1690" y="960"/>
                    </a:cubicBezTo>
                    <a:cubicBezTo>
                      <a:pt x="1691" y="954"/>
                      <a:pt x="1691" y="948"/>
                      <a:pt x="1692" y="949"/>
                    </a:cubicBezTo>
                    <a:cubicBezTo>
                      <a:pt x="1692" y="954"/>
                      <a:pt x="1691" y="957"/>
                      <a:pt x="1691" y="960"/>
                    </a:cubicBezTo>
                    <a:cubicBezTo>
                      <a:pt x="1694" y="950"/>
                      <a:pt x="1692" y="975"/>
                      <a:pt x="1694" y="965"/>
                    </a:cubicBezTo>
                    <a:cubicBezTo>
                      <a:pt x="1692" y="963"/>
                      <a:pt x="1695" y="956"/>
                      <a:pt x="1696" y="954"/>
                    </a:cubicBezTo>
                    <a:cubicBezTo>
                      <a:pt x="1695" y="970"/>
                      <a:pt x="1697" y="973"/>
                      <a:pt x="1696" y="985"/>
                    </a:cubicBezTo>
                    <a:cubicBezTo>
                      <a:pt x="1696" y="976"/>
                      <a:pt x="1697" y="970"/>
                      <a:pt x="1698" y="966"/>
                    </a:cubicBezTo>
                    <a:cubicBezTo>
                      <a:pt x="1698" y="956"/>
                      <a:pt x="1697" y="944"/>
                      <a:pt x="1699" y="931"/>
                    </a:cubicBezTo>
                    <a:cubicBezTo>
                      <a:pt x="1697" y="931"/>
                      <a:pt x="1697" y="937"/>
                      <a:pt x="1697" y="932"/>
                    </a:cubicBezTo>
                    <a:cubicBezTo>
                      <a:pt x="1696" y="943"/>
                      <a:pt x="1698" y="935"/>
                      <a:pt x="1697" y="949"/>
                    </a:cubicBezTo>
                    <a:cubicBezTo>
                      <a:pt x="1697" y="948"/>
                      <a:pt x="1695" y="955"/>
                      <a:pt x="1695" y="947"/>
                    </a:cubicBezTo>
                    <a:cubicBezTo>
                      <a:pt x="1695" y="942"/>
                      <a:pt x="1696" y="938"/>
                      <a:pt x="1696" y="932"/>
                    </a:cubicBezTo>
                    <a:cubicBezTo>
                      <a:pt x="1694" y="936"/>
                      <a:pt x="1692" y="918"/>
                      <a:pt x="1691" y="899"/>
                    </a:cubicBezTo>
                    <a:cubicBezTo>
                      <a:pt x="1692" y="900"/>
                      <a:pt x="1692" y="904"/>
                      <a:pt x="1693" y="902"/>
                    </a:cubicBezTo>
                    <a:cubicBezTo>
                      <a:pt x="1693" y="889"/>
                      <a:pt x="1691" y="900"/>
                      <a:pt x="1691" y="889"/>
                    </a:cubicBezTo>
                    <a:cubicBezTo>
                      <a:pt x="1692" y="887"/>
                      <a:pt x="1689" y="874"/>
                      <a:pt x="1691" y="874"/>
                    </a:cubicBezTo>
                    <a:cubicBezTo>
                      <a:pt x="1691" y="874"/>
                      <a:pt x="1691" y="878"/>
                      <a:pt x="1692" y="877"/>
                    </a:cubicBezTo>
                    <a:cubicBezTo>
                      <a:pt x="1692" y="868"/>
                      <a:pt x="1691" y="863"/>
                      <a:pt x="1691" y="859"/>
                    </a:cubicBezTo>
                    <a:cubicBezTo>
                      <a:pt x="1689" y="856"/>
                      <a:pt x="1690" y="866"/>
                      <a:pt x="1689" y="868"/>
                    </a:cubicBezTo>
                    <a:cubicBezTo>
                      <a:pt x="1689" y="863"/>
                      <a:pt x="1688" y="862"/>
                      <a:pt x="1688" y="854"/>
                    </a:cubicBezTo>
                    <a:cubicBezTo>
                      <a:pt x="1690" y="852"/>
                      <a:pt x="1690" y="852"/>
                      <a:pt x="1690" y="852"/>
                    </a:cubicBezTo>
                    <a:cubicBezTo>
                      <a:pt x="1690" y="846"/>
                      <a:pt x="1687" y="827"/>
                      <a:pt x="1689" y="826"/>
                    </a:cubicBezTo>
                    <a:cubicBezTo>
                      <a:pt x="1689" y="828"/>
                      <a:pt x="1690" y="830"/>
                      <a:pt x="1689" y="826"/>
                    </a:cubicBezTo>
                    <a:cubicBezTo>
                      <a:pt x="1688" y="827"/>
                      <a:pt x="1687" y="818"/>
                      <a:pt x="1686" y="808"/>
                    </a:cubicBezTo>
                    <a:cubicBezTo>
                      <a:pt x="1684" y="798"/>
                      <a:pt x="1683" y="788"/>
                      <a:pt x="1683" y="788"/>
                    </a:cubicBezTo>
                    <a:cubicBezTo>
                      <a:pt x="1683" y="788"/>
                      <a:pt x="1681" y="780"/>
                      <a:pt x="1679" y="772"/>
                    </a:cubicBezTo>
                    <a:cubicBezTo>
                      <a:pt x="1677" y="763"/>
                      <a:pt x="1675" y="754"/>
                      <a:pt x="1675" y="750"/>
                    </a:cubicBezTo>
                    <a:cubicBezTo>
                      <a:pt x="1677" y="759"/>
                      <a:pt x="1678" y="757"/>
                      <a:pt x="1679" y="767"/>
                    </a:cubicBezTo>
                    <a:cubicBezTo>
                      <a:pt x="1679" y="755"/>
                      <a:pt x="1682" y="778"/>
                      <a:pt x="1683" y="776"/>
                    </a:cubicBezTo>
                    <a:cubicBezTo>
                      <a:pt x="1682" y="767"/>
                      <a:pt x="1680" y="764"/>
                      <a:pt x="1681" y="762"/>
                    </a:cubicBezTo>
                    <a:cubicBezTo>
                      <a:pt x="1681" y="760"/>
                      <a:pt x="1682" y="764"/>
                      <a:pt x="1682" y="769"/>
                    </a:cubicBezTo>
                    <a:cubicBezTo>
                      <a:pt x="1683" y="773"/>
                      <a:pt x="1684" y="777"/>
                      <a:pt x="1684" y="775"/>
                    </a:cubicBezTo>
                    <a:cubicBezTo>
                      <a:pt x="1682" y="765"/>
                      <a:pt x="1682" y="764"/>
                      <a:pt x="1682" y="763"/>
                    </a:cubicBezTo>
                    <a:cubicBezTo>
                      <a:pt x="1683" y="762"/>
                      <a:pt x="1683" y="763"/>
                      <a:pt x="1682" y="756"/>
                    </a:cubicBezTo>
                    <a:cubicBezTo>
                      <a:pt x="1682" y="765"/>
                      <a:pt x="1680" y="759"/>
                      <a:pt x="1677" y="750"/>
                    </a:cubicBezTo>
                    <a:cubicBezTo>
                      <a:pt x="1675" y="742"/>
                      <a:pt x="1673" y="729"/>
                      <a:pt x="1672" y="724"/>
                    </a:cubicBezTo>
                    <a:cubicBezTo>
                      <a:pt x="1675" y="729"/>
                      <a:pt x="1672" y="716"/>
                      <a:pt x="1675" y="725"/>
                    </a:cubicBezTo>
                    <a:cubicBezTo>
                      <a:pt x="1673" y="715"/>
                      <a:pt x="1672" y="716"/>
                      <a:pt x="1670" y="709"/>
                    </a:cubicBezTo>
                    <a:cubicBezTo>
                      <a:pt x="1670" y="713"/>
                      <a:pt x="1671" y="717"/>
                      <a:pt x="1671" y="720"/>
                    </a:cubicBezTo>
                    <a:cubicBezTo>
                      <a:pt x="1670" y="712"/>
                      <a:pt x="1668" y="707"/>
                      <a:pt x="1667" y="707"/>
                    </a:cubicBezTo>
                    <a:cubicBezTo>
                      <a:pt x="1669" y="719"/>
                      <a:pt x="1675" y="737"/>
                      <a:pt x="1677" y="753"/>
                    </a:cubicBezTo>
                    <a:cubicBezTo>
                      <a:pt x="1674" y="739"/>
                      <a:pt x="1672" y="731"/>
                      <a:pt x="1671" y="726"/>
                    </a:cubicBezTo>
                    <a:cubicBezTo>
                      <a:pt x="1669" y="720"/>
                      <a:pt x="1668" y="716"/>
                      <a:pt x="1665" y="709"/>
                    </a:cubicBezTo>
                    <a:cubicBezTo>
                      <a:pt x="1666" y="705"/>
                      <a:pt x="1667" y="716"/>
                      <a:pt x="1668" y="715"/>
                    </a:cubicBezTo>
                    <a:cubicBezTo>
                      <a:pt x="1667" y="707"/>
                      <a:pt x="1663" y="697"/>
                      <a:pt x="1661" y="696"/>
                    </a:cubicBezTo>
                    <a:cubicBezTo>
                      <a:pt x="1663" y="706"/>
                      <a:pt x="1668" y="721"/>
                      <a:pt x="1669" y="732"/>
                    </a:cubicBezTo>
                    <a:cubicBezTo>
                      <a:pt x="1667" y="724"/>
                      <a:pt x="1665" y="719"/>
                      <a:pt x="1665" y="719"/>
                    </a:cubicBezTo>
                    <a:cubicBezTo>
                      <a:pt x="1666" y="727"/>
                      <a:pt x="1669" y="733"/>
                      <a:pt x="1669" y="740"/>
                    </a:cubicBezTo>
                    <a:cubicBezTo>
                      <a:pt x="1667" y="736"/>
                      <a:pt x="1665" y="727"/>
                      <a:pt x="1664" y="721"/>
                    </a:cubicBezTo>
                    <a:cubicBezTo>
                      <a:pt x="1662" y="714"/>
                      <a:pt x="1662" y="710"/>
                      <a:pt x="1664" y="715"/>
                    </a:cubicBezTo>
                    <a:cubicBezTo>
                      <a:pt x="1660" y="697"/>
                      <a:pt x="1659" y="703"/>
                      <a:pt x="1657" y="697"/>
                    </a:cubicBezTo>
                    <a:cubicBezTo>
                      <a:pt x="1660" y="705"/>
                      <a:pt x="1662" y="716"/>
                      <a:pt x="1665" y="726"/>
                    </a:cubicBezTo>
                    <a:cubicBezTo>
                      <a:pt x="1667" y="737"/>
                      <a:pt x="1669" y="747"/>
                      <a:pt x="1670" y="755"/>
                    </a:cubicBezTo>
                    <a:cubicBezTo>
                      <a:pt x="1671" y="749"/>
                      <a:pt x="1675" y="766"/>
                      <a:pt x="1676" y="775"/>
                    </a:cubicBezTo>
                    <a:cubicBezTo>
                      <a:pt x="1676" y="772"/>
                      <a:pt x="1678" y="777"/>
                      <a:pt x="1677" y="769"/>
                    </a:cubicBezTo>
                    <a:cubicBezTo>
                      <a:pt x="1675" y="765"/>
                      <a:pt x="1674" y="764"/>
                      <a:pt x="1672" y="753"/>
                    </a:cubicBezTo>
                    <a:cubicBezTo>
                      <a:pt x="1673" y="755"/>
                      <a:pt x="1674" y="754"/>
                      <a:pt x="1675" y="758"/>
                    </a:cubicBezTo>
                    <a:cubicBezTo>
                      <a:pt x="1676" y="764"/>
                      <a:pt x="1679" y="776"/>
                      <a:pt x="1678" y="776"/>
                    </a:cubicBezTo>
                    <a:cubicBezTo>
                      <a:pt x="1677" y="783"/>
                      <a:pt x="1675" y="770"/>
                      <a:pt x="1673" y="769"/>
                    </a:cubicBezTo>
                    <a:cubicBezTo>
                      <a:pt x="1675" y="777"/>
                      <a:pt x="1674" y="777"/>
                      <a:pt x="1676" y="787"/>
                    </a:cubicBezTo>
                    <a:cubicBezTo>
                      <a:pt x="1677" y="791"/>
                      <a:pt x="1679" y="786"/>
                      <a:pt x="1680" y="802"/>
                    </a:cubicBezTo>
                    <a:cubicBezTo>
                      <a:pt x="1680" y="804"/>
                      <a:pt x="1678" y="801"/>
                      <a:pt x="1680" y="811"/>
                    </a:cubicBezTo>
                    <a:cubicBezTo>
                      <a:pt x="1681" y="821"/>
                      <a:pt x="1680" y="805"/>
                      <a:pt x="1681" y="806"/>
                    </a:cubicBezTo>
                    <a:cubicBezTo>
                      <a:pt x="1683" y="819"/>
                      <a:pt x="1684" y="821"/>
                      <a:pt x="1684" y="838"/>
                    </a:cubicBezTo>
                    <a:cubicBezTo>
                      <a:pt x="1684" y="839"/>
                      <a:pt x="1683" y="834"/>
                      <a:pt x="1682" y="829"/>
                    </a:cubicBezTo>
                    <a:cubicBezTo>
                      <a:pt x="1682" y="824"/>
                      <a:pt x="1681" y="819"/>
                      <a:pt x="1681" y="822"/>
                    </a:cubicBezTo>
                    <a:cubicBezTo>
                      <a:pt x="1682" y="833"/>
                      <a:pt x="1683" y="845"/>
                      <a:pt x="1684" y="857"/>
                    </a:cubicBezTo>
                    <a:cubicBezTo>
                      <a:pt x="1684" y="846"/>
                      <a:pt x="1686" y="849"/>
                      <a:pt x="1687" y="858"/>
                    </a:cubicBezTo>
                    <a:cubicBezTo>
                      <a:pt x="1689" y="867"/>
                      <a:pt x="1690" y="881"/>
                      <a:pt x="1689" y="890"/>
                    </a:cubicBezTo>
                    <a:cubicBezTo>
                      <a:pt x="1688" y="892"/>
                      <a:pt x="1689" y="870"/>
                      <a:pt x="1687" y="877"/>
                    </a:cubicBezTo>
                    <a:cubicBezTo>
                      <a:pt x="1688" y="888"/>
                      <a:pt x="1688" y="893"/>
                      <a:pt x="1688" y="902"/>
                    </a:cubicBezTo>
                    <a:cubicBezTo>
                      <a:pt x="1689" y="900"/>
                      <a:pt x="1689" y="906"/>
                      <a:pt x="1689" y="913"/>
                    </a:cubicBezTo>
                    <a:cubicBezTo>
                      <a:pt x="1689" y="920"/>
                      <a:pt x="1689" y="927"/>
                      <a:pt x="1688" y="927"/>
                    </a:cubicBezTo>
                    <a:cubicBezTo>
                      <a:pt x="1686" y="924"/>
                      <a:pt x="1687" y="921"/>
                      <a:pt x="1687" y="913"/>
                    </a:cubicBezTo>
                    <a:cubicBezTo>
                      <a:pt x="1686" y="923"/>
                      <a:pt x="1684" y="925"/>
                      <a:pt x="1683" y="933"/>
                    </a:cubicBezTo>
                    <a:cubicBezTo>
                      <a:pt x="1683" y="924"/>
                      <a:pt x="1680" y="926"/>
                      <a:pt x="1679" y="936"/>
                    </a:cubicBezTo>
                    <a:cubicBezTo>
                      <a:pt x="1679" y="936"/>
                      <a:pt x="1680" y="934"/>
                      <a:pt x="1680" y="938"/>
                    </a:cubicBezTo>
                    <a:cubicBezTo>
                      <a:pt x="1679" y="939"/>
                      <a:pt x="1680" y="945"/>
                      <a:pt x="1679" y="946"/>
                    </a:cubicBezTo>
                    <a:cubicBezTo>
                      <a:pt x="1679" y="939"/>
                      <a:pt x="1678" y="931"/>
                      <a:pt x="1677" y="930"/>
                    </a:cubicBezTo>
                    <a:cubicBezTo>
                      <a:pt x="1678" y="942"/>
                      <a:pt x="1676" y="935"/>
                      <a:pt x="1676" y="927"/>
                    </a:cubicBezTo>
                    <a:cubicBezTo>
                      <a:pt x="1678" y="921"/>
                      <a:pt x="1678" y="936"/>
                      <a:pt x="1679" y="925"/>
                    </a:cubicBezTo>
                    <a:cubicBezTo>
                      <a:pt x="1678" y="920"/>
                      <a:pt x="1679" y="914"/>
                      <a:pt x="1679" y="904"/>
                    </a:cubicBezTo>
                    <a:cubicBezTo>
                      <a:pt x="1679" y="899"/>
                      <a:pt x="1678" y="899"/>
                      <a:pt x="1678" y="894"/>
                    </a:cubicBezTo>
                    <a:cubicBezTo>
                      <a:pt x="1677" y="889"/>
                      <a:pt x="1677" y="904"/>
                      <a:pt x="1676" y="895"/>
                    </a:cubicBezTo>
                    <a:cubicBezTo>
                      <a:pt x="1676" y="888"/>
                      <a:pt x="1676" y="888"/>
                      <a:pt x="1676" y="888"/>
                    </a:cubicBezTo>
                    <a:cubicBezTo>
                      <a:pt x="1677" y="894"/>
                      <a:pt x="1678" y="890"/>
                      <a:pt x="1678" y="886"/>
                    </a:cubicBezTo>
                    <a:cubicBezTo>
                      <a:pt x="1678" y="882"/>
                      <a:pt x="1678" y="878"/>
                      <a:pt x="1679" y="882"/>
                    </a:cubicBezTo>
                    <a:cubicBezTo>
                      <a:pt x="1679" y="885"/>
                      <a:pt x="1678" y="897"/>
                      <a:pt x="1679" y="896"/>
                    </a:cubicBezTo>
                    <a:cubicBezTo>
                      <a:pt x="1679" y="892"/>
                      <a:pt x="1683" y="899"/>
                      <a:pt x="1682" y="909"/>
                    </a:cubicBezTo>
                    <a:cubicBezTo>
                      <a:pt x="1683" y="912"/>
                      <a:pt x="1682" y="893"/>
                      <a:pt x="1683" y="894"/>
                    </a:cubicBezTo>
                    <a:cubicBezTo>
                      <a:pt x="1683" y="903"/>
                      <a:pt x="1684" y="898"/>
                      <a:pt x="1684" y="891"/>
                    </a:cubicBezTo>
                    <a:cubicBezTo>
                      <a:pt x="1685" y="885"/>
                      <a:pt x="1685" y="876"/>
                      <a:pt x="1686" y="877"/>
                    </a:cubicBezTo>
                    <a:cubicBezTo>
                      <a:pt x="1685" y="876"/>
                      <a:pt x="1686" y="873"/>
                      <a:pt x="1686" y="867"/>
                    </a:cubicBezTo>
                    <a:cubicBezTo>
                      <a:pt x="1685" y="867"/>
                      <a:pt x="1684" y="872"/>
                      <a:pt x="1684" y="877"/>
                    </a:cubicBezTo>
                    <a:cubicBezTo>
                      <a:pt x="1684" y="882"/>
                      <a:pt x="1684" y="887"/>
                      <a:pt x="1682" y="887"/>
                    </a:cubicBezTo>
                    <a:cubicBezTo>
                      <a:pt x="1682" y="869"/>
                      <a:pt x="1680" y="856"/>
                      <a:pt x="1679" y="850"/>
                    </a:cubicBezTo>
                    <a:cubicBezTo>
                      <a:pt x="1679" y="864"/>
                      <a:pt x="1680" y="860"/>
                      <a:pt x="1681" y="870"/>
                    </a:cubicBezTo>
                    <a:cubicBezTo>
                      <a:pt x="1679" y="868"/>
                      <a:pt x="1681" y="885"/>
                      <a:pt x="1679" y="882"/>
                    </a:cubicBezTo>
                    <a:cubicBezTo>
                      <a:pt x="1679" y="875"/>
                      <a:pt x="1678" y="876"/>
                      <a:pt x="1678" y="872"/>
                    </a:cubicBezTo>
                    <a:cubicBezTo>
                      <a:pt x="1679" y="872"/>
                      <a:pt x="1679" y="869"/>
                      <a:pt x="1678" y="865"/>
                    </a:cubicBezTo>
                    <a:cubicBezTo>
                      <a:pt x="1679" y="868"/>
                      <a:pt x="1679" y="868"/>
                      <a:pt x="1679" y="860"/>
                    </a:cubicBezTo>
                    <a:cubicBezTo>
                      <a:pt x="1677" y="856"/>
                      <a:pt x="1676" y="845"/>
                      <a:pt x="1674" y="838"/>
                    </a:cubicBezTo>
                    <a:cubicBezTo>
                      <a:pt x="1673" y="822"/>
                      <a:pt x="1672" y="818"/>
                      <a:pt x="1672" y="809"/>
                    </a:cubicBezTo>
                    <a:cubicBezTo>
                      <a:pt x="1671" y="807"/>
                      <a:pt x="1670" y="806"/>
                      <a:pt x="1669" y="807"/>
                    </a:cubicBezTo>
                    <a:cubicBezTo>
                      <a:pt x="1669" y="798"/>
                      <a:pt x="1666" y="792"/>
                      <a:pt x="1666" y="787"/>
                    </a:cubicBezTo>
                    <a:cubicBezTo>
                      <a:pt x="1667" y="787"/>
                      <a:pt x="1667" y="786"/>
                      <a:pt x="1668" y="789"/>
                    </a:cubicBezTo>
                    <a:cubicBezTo>
                      <a:pt x="1668" y="794"/>
                      <a:pt x="1668" y="793"/>
                      <a:pt x="1668" y="797"/>
                    </a:cubicBezTo>
                    <a:cubicBezTo>
                      <a:pt x="1671" y="803"/>
                      <a:pt x="1674" y="806"/>
                      <a:pt x="1676" y="814"/>
                    </a:cubicBezTo>
                    <a:cubicBezTo>
                      <a:pt x="1678" y="826"/>
                      <a:pt x="1677" y="821"/>
                      <a:pt x="1676" y="815"/>
                    </a:cubicBezTo>
                    <a:cubicBezTo>
                      <a:pt x="1675" y="808"/>
                      <a:pt x="1673" y="798"/>
                      <a:pt x="1674" y="800"/>
                    </a:cubicBezTo>
                    <a:cubicBezTo>
                      <a:pt x="1673" y="798"/>
                      <a:pt x="1671" y="788"/>
                      <a:pt x="1670" y="784"/>
                    </a:cubicBezTo>
                    <a:cubicBezTo>
                      <a:pt x="1670" y="783"/>
                      <a:pt x="1670" y="781"/>
                      <a:pt x="1670" y="779"/>
                    </a:cubicBezTo>
                    <a:cubicBezTo>
                      <a:pt x="1671" y="784"/>
                      <a:pt x="1672" y="792"/>
                      <a:pt x="1673" y="793"/>
                    </a:cubicBezTo>
                    <a:cubicBezTo>
                      <a:pt x="1672" y="787"/>
                      <a:pt x="1671" y="781"/>
                      <a:pt x="1670" y="775"/>
                    </a:cubicBezTo>
                    <a:cubicBezTo>
                      <a:pt x="1669" y="774"/>
                      <a:pt x="1669" y="774"/>
                      <a:pt x="1668" y="777"/>
                    </a:cubicBezTo>
                    <a:cubicBezTo>
                      <a:pt x="1669" y="787"/>
                      <a:pt x="1671" y="791"/>
                      <a:pt x="1671" y="798"/>
                    </a:cubicBezTo>
                    <a:cubicBezTo>
                      <a:pt x="1670" y="797"/>
                      <a:pt x="1670" y="796"/>
                      <a:pt x="1669" y="793"/>
                    </a:cubicBezTo>
                    <a:cubicBezTo>
                      <a:pt x="1670" y="787"/>
                      <a:pt x="1666" y="777"/>
                      <a:pt x="1665" y="768"/>
                    </a:cubicBezTo>
                    <a:cubicBezTo>
                      <a:pt x="1664" y="768"/>
                      <a:pt x="1663" y="760"/>
                      <a:pt x="1661" y="753"/>
                    </a:cubicBezTo>
                    <a:cubicBezTo>
                      <a:pt x="1660" y="745"/>
                      <a:pt x="1658" y="737"/>
                      <a:pt x="1657" y="735"/>
                    </a:cubicBezTo>
                    <a:cubicBezTo>
                      <a:pt x="1656" y="728"/>
                      <a:pt x="1658" y="731"/>
                      <a:pt x="1660" y="732"/>
                    </a:cubicBezTo>
                    <a:cubicBezTo>
                      <a:pt x="1657" y="720"/>
                      <a:pt x="1655" y="726"/>
                      <a:pt x="1652" y="719"/>
                    </a:cubicBezTo>
                    <a:cubicBezTo>
                      <a:pt x="1654" y="719"/>
                      <a:pt x="1649" y="701"/>
                      <a:pt x="1652" y="710"/>
                    </a:cubicBezTo>
                    <a:cubicBezTo>
                      <a:pt x="1648" y="697"/>
                      <a:pt x="1647" y="693"/>
                      <a:pt x="1642" y="682"/>
                    </a:cubicBezTo>
                    <a:cubicBezTo>
                      <a:pt x="1641" y="675"/>
                      <a:pt x="1647" y="696"/>
                      <a:pt x="1644" y="683"/>
                    </a:cubicBezTo>
                    <a:cubicBezTo>
                      <a:pt x="1643" y="684"/>
                      <a:pt x="1640" y="669"/>
                      <a:pt x="1641" y="670"/>
                    </a:cubicBezTo>
                    <a:cubicBezTo>
                      <a:pt x="1645" y="682"/>
                      <a:pt x="1646" y="680"/>
                      <a:pt x="1650" y="691"/>
                    </a:cubicBezTo>
                    <a:cubicBezTo>
                      <a:pt x="1648" y="683"/>
                      <a:pt x="1647" y="678"/>
                      <a:pt x="1645" y="675"/>
                    </a:cubicBezTo>
                    <a:cubicBezTo>
                      <a:pt x="1644" y="671"/>
                      <a:pt x="1643" y="667"/>
                      <a:pt x="1641" y="661"/>
                    </a:cubicBezTo>
                    <a:cubicBezTo>
                      <a:pt x="1641" y="659"/>
                      <a:pt x="1643" y="663"/>
                      <a:pt x="1643" y="662"/>
                    </a:cubicBezTo>
                    <a:cubicBezTo>
                      <a:pt x="1638" y="646"/>
                      <a:pt x="1634" y="638"/>
                      <a:pt x="1631" y="626"/>
                    </a:cubicBezTo>
                    <a:cubicBezTo>
                      <a:pt x="1632" y="628"/>
                      <a:pt x="1634" y="633"/>
                      <a:pt x="1636" y="640"/>
                    </a:cubicBezTo>
                    <a:cubicBezTo>
                      <a:pt x="1639" y="646"/>
                      <a:pt x="1641" y="654"/>
                      <a:pt x="1643" y="658"/>
                    </a:cubicBezTo>
                    <a:cubicBezTo>
                      <a:pt x="1644" y="654"/>
                      <a:pt x="1640" y="643"/>
                      <a:pt x="1644" y="647"/>
                    </a:cubicBezTo>
                    <a:cubicBezTo>
                      <a:pt x="1640" y="635"/>
                      <a:pt x="1635" y="623"/>
                      <a:pt x="1631" y="611"/>
                    </a:cubicBezTo>
                    <a:cubicBezTo>
                      <a:pt x="1631" y="615"/>
                      <a:pt x="1626" y="603"/>
                      <a:pt x="1629" y="613"/>
                    </a:cubicBezTo>
                    <a:cubicBezTo>
                      <a:pt x="1630" y="613"/>
                      <a:pt x="1634" y="622"/>
                      <a:pt x="1633" y="622"/>
                    </a:cubicBezTo>
                    <a:cubicBezTo>
                      <a:pt x="1633" y="622"/>
                      <a:pt x="1626" y="608"/>
                      <a:pt x="1625" y="603"/>
                    </a:cubicBezTo>
                    <a:cubicBezTo>
                      <a:pt x="1627" y="601"/>
                      <a:pt x="1627" y="601"/>
                      <a:pt x="1627" y="601"/>
                    </a:cubicBezTo>
                    <a:cubicBezTo>
                      <a:pt x="1622" y="588"/>
                      <a:pt x="1619" y="585"/>
                      <a:pt x="1616" y="580"/>
                    </a:cubicBezTo>
                    <a:cubicBezTo>
                      <a:pt x="1618" y="587"/>
                      <a:pt x="1624" y="595"/>
                      <a:pt x="1624" y="600"/>
                    </a:cubicBezTo>
                    <a:cubicBezTo>
                      <a:pt x="1622" y="596"/>
                      <a:pt x="1621" y="593"/>
                      <a:pt x="1620" y="590"/>
                    </a:cubicBezTo>
                    <a:cubicBezTo>
                      <a:pt x="1617" y="588"/>
                      <a:pt x="1622" y="599"/>
                      <a:pt x="1626" y="609"/>
                    </a:cubicBezTo>
                    <a:cubicBezTo>
                      <a:pt x="1631" y="620"/>
                      <a:pt x="1635" y="630"/>
                      <a:pt x="1635" y="626"/>
                    </a:cubicBezTo>
                    <a:cubicBezTo>
                      <a:pt x="1636" y="633"/>
                      <a:pt x="1640" y="639"/>
                      <a:pt x="1640" y="643"/>
                    </a:cubicBezTo>
                    <a:cubicBezTo>
                      <a:pt x="1639" y="644"/>
                      <a:pt x="1630" y="617"/>
                      <a:pt x="1635" y="635"/>
                    </a:cubicBezTo>
                    <a:cubicBezTo>
                      <a:pt x="1630" y="621"/>
                      <a:pt x="1628" y="618"/>
                      <a:pt x="1626" y="615"/>
                    </a:cubicBezTo>
                    <a:cubicBezTo>
                      <a:pt x="1624" y="613"/>
                      <a:pt x="1622" y="610"/>
                      <a:pt x="1618" y="598"/>
                    </a:cubicBezTo>
                    <a:cubicBezTo>
                      <a:pt x="1619" y="608"/>
                      <a:pt x="1612" y="587"/>
                      <a:pt x="1602" y="569"/>
                    </a:cubicBezTo>
                    <a:cubicBezTo>
                      <a:pt x="1600" y="568"/>
                      <a:pt x="1610" y="584"/>
                      <a:pt x="1608" y="586"/>
                    </a:cubicBezTo>
                    <a:cubicBezTo>
                      <a:pt x="1602" y="570"/>
                      <a:pt x="1599" y="567"/>
                      <a:pt x="1595" y="558"/>
                    </a:cubicBezTo>
                    <a:cubicBezTo>
                      <a:pt x="1595" y="563"/>
                      <a:pt x="1605" y="579"/>
                      <a:pt x="1606" y="585"/>
                    </a:cubicBezTo>
                    <a:cubicBezTo>
                      <a:pt x="1605" y="587"/>
                      <a:pt x="1603" y="582"/>
                      <a:pt x="1601" y="575"/>
                    </a:cubicBezTo>
                    <a:cubicBezTo>
                      <a:pt x="1598" y="569"/>
                      <a:pt x="1594" y="561"/>
                      <a:pt x="1592" y="558"/>
                    </a:cubicBezTo>
                    <a:cubicBezTo>
                      <a:pt x="1588" y="549"/>
                      <a:pt x="1597" y="558"/>
                      <a:pt x="1588" y="542"/>
                    </a:cubicBezTo>
                    <a:cubicBezTo>
                      <a:pt x="1586" y="541"/>
                      <a:pt x="1590" y="550"/>
                      <a:pt x="1589" y="551"/>
                    </a:cubicBezTo>
                    <a:cubicBezTo>
                      <a:pt x="1584" y="540"/>
                      <a:pt x="1581" y="536"/>
                      <a:pt x="1579" y="532"/>
                    </a:cubicBezTo>
                    <a:cubicBezTo>
                      <a:pt x="1576" y="528"/>
                      <a:pt x="1574" y="524"/>
                      <a:pt x="1567" y="513"/>
                    </a:cubicBezTo>
                    <a:cubicBezTo>
                      <a:pt x="1568" y="512"/>
                      <a:pt x="1566" y="508"/>
                      <a:pt x="1567" y="508"/>
                    </a:cubicBezTo>
                    <a:cubicBezTo>
                      <a:pt x="1569" y="511"/>
                      <a:pt x="1571" y="513"/>
                      <a:pt x="1573" y="516"/>
                    </a:cubicBezTo>
                    <a:cubicBezTo>
                      <a:pt x="1576" y="522"/>
                      <a:pt x="1580" y="533"/>
                      <a:pt x="1585" y="541"/>
                    </a:cubicBezTo>
                    <a:cubicBezTo>
                      <a:pt x="1581" y="530"/>
                      <a:pt x="1584" y="533"/>
                      <a:pt x="1582" y="528"/>
                    </a:cubicBezTo>
                    <a:cubicBezTo>
                      <a:pt x="1581" y="530"/>
                      <a:pt x="1572" y="512"/>
                      <a:pt x="1569" y="504"/>
                    </a:cubicBezTo>
                    <a:cubicBezTo>
                      <a:pt x="1567" y="503"/>
                      <a:pt x="1563" y="497"/>
                      <a:pt x="1557" y="488"/>
                    </a:cubicBezTo>
                    <a:cubicBezTo>
                      <a:pt x="1556" y="489"/>
                      <a:pt x="1561" y="496"/>
                      <a:pt x="1559" y="497"/>
                    </a:cubicBezTo>
                    <a:cubicBezTo>
                      <a:pt x="1557" y="493"/>
                      <a:pt x="1551" y="484"/>
                      <a:pt x="1545" y="476"/>
                    </a:cubicBezTo>
                    <a:cubicBezTo>
                      <a:pt x="1540" y="468"/>
                      <a:pt x="1535" y="460"/>
                      <a:pt x="1535" y="459"/>
                    </a:cubicBezTo>
                    <a:cubicBezTo>
                      <a:pt x="1540" y="466"/>
                      <a:pt x="1543" y="468"/>
                      <a:pt x="1543" y="466"/>
                    </a:cubicBezTo>
                    <a:cubicBezTo>
                      <a:pt x="1543" y="464"/>
                      <a:pt x="1542" y="459"/>
                      <a:pt x="1538" y="453"/>
                    </a:cubicBezTo>
                    <a:cubicBezTo>
                      <a:pt x="1543" y="464"/>
                      <a:pt x="1529" y="443"/>
                      <a:pt x="1534" y="454"/>
                    </a:cubicBezTo>
                    <a:cubicBezTo>
                      <a:pt x="1535" y="453"/>
                      <a:pt x="1537" y="455"/>
                      <a:pt x="1539" y="458"/>
                    </a:cubicBezTo>
                    <a:cubicBezTo>
                      <a:pt x="1540" y="467"/>
                      <a:pt x="1530" y="449"/>
                      <a:pt x="1533" y="457"/>
                    </a:cubicBezTo>
                    <a:cubicBezTo>
                      <a:pt x="1525" y="446"/>
                      <a:pt x="1517" y="435"/>
                      <a:pt x="1509" y="424"/>
                    </a:cubicBezTo>
                    <a:cubicBezTo>
                      <a:pt x="1515" y="429"/>
                      <a:pt x="1506" y="419"/>
                      <a:pt x="1508" y="419"/>
                    </a:cubicBezTo>
                    <a:cubicBezTo>
                      <a:pt x="1511" y="422"/>
                      <a:pt x="1514" y="426"/>
                      <a:pt x="1516" y="430"/>
                    </a:cubicBezTo>
                    <a:cubicBezTo>
                      <a:pt x="1518" y="428"/>
                      <a:pt x="1511" y="419"/>
                      <a:pt x="1509" y="417"/>
                    </a:cubicBezTo>
                    <a:cubicBezTo>
                      <a:pt x="1509" y="415"/>
                      <a:pt x="1515" y="423"/>
                      <a:pt x="1518" y="425"/>
                    </a:cubicBezTo>
                    <a:cubicBezTo>
                      <a:pt x="1512" y="418"/>
                      <a:pt x="1513" y="418"/>
                      <a:pt x="1508" y="411"/>
                    </a:cubicBezTo>
                    <a:cubicBezTo>
                      <a:pt x="1510" y="417"/>
                      <a:pt x="1503" y="409"/>
                      <a:pt x="1498" y="405"/>
                    </a:cubicBezTo>
                    <a:cubicBezTo>
                      <a:pt x="1501" y="409"/>
                      <a:pt x="1506" y="414"/>
                      <a:pt x="1506" y="416"/>
                    </a:cubicBezTo>
                    <a:cubicBezTo>
                      <a:pt x="1500" y="411"/>
                      <a:pt x="1494" y="402"/>
                      <a:pt x="1494" y="399"/>
                    </a:cubicBezTo>
                    <a:cubicBezTo>
                      <a:pt x="1490" y="399"/>
                      <a:pt x="1477" y="384"/>
                      <a:pt x="1463" y="369"/>
                    </a:cubicBezTo>
                    <a:cubicBezTo>
                      <a:pt x="1468" y="371"/>
                      <a:pt x="1458" y="361"/>
                      <a:pt x="1457" y="359"/>
                    </a:cubicBezTo>
                    <a:cubicBezTo>
                      <a:pt x="1460" y="361"/>
                      <a:pt x="1466" y="366"/>
                      <a:pt x="1471" y="373"/>
                    </a:cubicBezTo>
                    <a:cubicBezTo>
                      <a:pt x="1477" y="379"/>
                      <a:pt x="1482" y="387"/>
                      <a:pt x="1487" y="391"/>
                    </a:cubicBezTo>
                    <a:cubicBezTo>
                      <a:pt x="1484" y="387"/>
                      <a:pt x="1485" y="387"/>
                      <a:pt x="1490" y="392"/>
                    </a:cubicBezTo>
                    <a:cubicBezTo>
                      <a:pt x="1491" y="390"/>
                      <a:pt x="1476" y="373"/>
                      <a:pt x="1487" y="382"/>
                    </a:cubicBezTo>
                    <a:cubicBezTo>
                      <a:pt x="1482" y="376"/>
                      <a:pt x="1478" y="372"/>
                      <a:pt x="1476" y="368"/>
                    </a:cubicBezTo>
                    <a:cubicBezTo>
                      <a:pt x="1476" y="370"/>
                      <a:pt x="1475" y="370"/>
                      <a:pt x="1473" y="368"/>
                    </a:cubicBezTo>
                    <a:cubicBezTo>
                      <a:pt x="1479" y="375"/>
                      <a:pt x="1478" y="373"/>
                      <a:pt x="1482" y="379"/>
                    </a:cubicBezTo>
                    <a:cubicBezTo>
                      <a:pt x="1474" y="372"/>
                      <a:pt x="1487" y="390"/>
                      <a:pt x="1480" y="383"/>
                    </a:cubicBezTo>
                    <a:cubicBezTo>
                      <a:pt x="1480" y="377"/>
                      <a:pt x="1471" y="375"/>
                      <a:pt x="1465" y="364"/>
                    </a:cubicBezTo>
                    <a:cubicBezTo>
                      <a:pt x="1474" y="375"/>
                      <a:pt x="1463" y="359"/>
                      <a:pt x="1470" y="366"/>
                    </a:cubicBezTo>
                    <a:cubicBezTo>
                      <a:pt x="1466" y="362"/>
                      <a:pt x="1463" y="358"/>
                      <a:pt x="1459" y="354"/>
                    </a:cubicBezTo>
                    <a:cubicBezTo>
                      <a:pt x="1457" y="354"/>
                      <a:pt x="1462" y="359"/>
                      <a:pt x="1458" y="355"/>
                    </a:cubicBezTo>
                    <a:cubicBezTo>
                      <a:pt x="1455" y="352"/>
                      <a:pt x="1452" y="349"/>
                      <a:pt x="1449" y="345"/>
                    </a:cubicBezTo>
                    <a:cubicBezTo>
                      <a:pt x="1449" y="344"/>
                      <a:pt x="1450" y="344"/>
                      <a:pt x="1447" y="341"/>
                    </a:cubicBezTo>
                    <a:cubicBezTo>
                      <a:pt x="1445" y="339"/>
                      <a:pt x="1443" y="339"/>
                      <a:pt x="1437" y="333"/>
                    </a:cubicBezTo>
                    <a:cubicBezTo>
                      <a:pt x="1437" y="332"/>
                      <a:pt x="1435" y="330"/>
                      <a:pt x="1435" y="329"/>
                    </a:cubicBezTo>
                    <a:cubicBezTo>
                      <a:pt x="1436" y="329"/>
                      <a:pt x="1443" y="337"/>
                      <a:pt x="1443" y="334"/>
                    </a:cubicBezTo>
                    <a:cubicBezTo>
                      <a:pt x="1437" y="331"/>
                      <a:pt x="1426" y="318"/>
                      <a:pt x="1430" y="324"/>
                    </a:cubicBezTo>
                    <a:cubicBezTo>
                      <a:pt x="1425" y="318"/>
                      <a:pt x="1421" y="316"/>
                      <a:pt x="1422" y="319"/>
                    </a:cubicBezTo>
                    <a:cubicBezTo>
                      <a:pt x="1413" y="311"/>
                      <a:pt x="1411" y="310"/>
                      <a:pt x="1407" y="305"/>
                    </a:cubicBezTo>
                    <a:cubicBezTo>
                      <a:pt x="1406" y="306"/>
                      <a:pt x="1405" y="305"/>
                      <a:pt x="1401" y="303"/>
                    </a:cubicBezTo>
                    <a:cubicBezTo>
                      <a:pt x="1398" y="300"/>
                      <a:pt x="1396" y="297"/>
                      <a:pt x="1396" y="297"/>
                    </a:cubicBezTo>
                    <a:cubicBezTo>
                      <a:pt x="1404" y="305"/>
                      <a:pt x="1404" y="300"/>
                      <a:pt x="1414" y="312"/>
                    </a:cubicBezTo>
                    <a:cubicBezTo>
                      <a:pt x="1414" y="310"/>
                      <a:pt x="1409" y="306"/>
                      <a:pt x="1404" y="301"/>
                    </a:cubicBezTo>
                    <a:cubicBezTo>
                      <a:pt x="1400" y="297"/>
                      <a:pt x="1395" y="293"/>
                      <a:pt x="1394" y="293"/>
                    </a:cubicBezTo>
                    <a:cubicBezTo>
                      <a:pt x="1395" y="293"/>
                      <a:pt x="1384" y="285"/>
                      <a:pt x="1384" y="283"/>
                    </a:cubicBezTo>
                    <a:cubicBezTo>
                      <a:pt x="1390" y="287"/>
                      <a:pt x="1389" y="288"/>
                      <a:pt x="1397" y="294"/>
                    </a:cubicBezTo>
                    <a:cubicBezTo>
                      <a:pt x="1399" y="294"/>
                      <a:pt x="1402" y="297"/>
                      <a:pt x="1410" y="305"/>
                    </a:cubicBezTo>
                    <a:cubicBezTo>
                      <a:pt x="1411" y="304"/>
                      <a:pt x="1415" y="304"/>
                      <a:pt x="1408" y="297"/>
                    </a:cubicBezTo>
                    <a:cubicBezTo>
                      <a:pt x="1406" y="297"/>
                      <a:pt x="1407" y="301"/>
                      <a:pt x="1395" y="290"/>
                    </a:cubicBezTo>
                    <a:cubicBezTo>
                      <a:pt x="1395" y="289"/>
                      <a:pt x="1387" y="279"/>
                      <a:pt x="1398" y="288"/>
                    </a:cubicBezTo>
                    <a:cubicBezTo>
                      <a:pt x="1397" y="285"/>
                      <a:pt x="1391" y="282"/>
                      <a:pt x="1396" y="283"/>
                    </a:cubicBezTo>
                    <a:cubicBezTo>
                      <a:pt x="1387" y="276"/>
                      <a:pt x="1392" y="282"/>
                      <a:pt x="1382" y="273"/>
                    </a:cubicBezTo>
                    <a:cubicBezTo>
                      <a:pt x="1385" y="274"/>
                      <a:pt x="1389" y="277"/>
                      <a:pt x="1393" y="279"/>
                    </a:cubicBezTo>
                    <a:cubicBezTo>
                      <a:pt x="1388" y="274"/>
                      <a:pt x="1375" y="266"/>
                      <a:pt x="1374" y="264"/>
                    </a:cubicBezTo>
                    <a:cubicBezTo>
                      <a:pt x="1379" y="266"/>
                      <a:pt x="1386" y="270"/>
                      <a:pt x="1380" y="264"/>
                    </a:cubicBezTo>
                    <a:cubicBezTo>
                      <a:pt x="1390" y="272"/>
                      <a:pt x="1392" y="272"/>
                      <a:pt x="1393" y="272"/>
                    </a:cubicBezTo>
                    <a:cubicBezTo>
                      <a:pt x="1395" y="272"/>
                      <a:pt x="1396" y="271"/>
                      <a:pt x="1402" y="277"/>
                    </a:cubicBezTo>
                    <a:cubicBezTo>
                      <a:pt x="1397" y="273"/>
                      <a:pt x="1391" y="267"/>
                      <a:pt x="1392" y="266"/>
                    </a:cubicBezTo>
                    <a:cubicBezTo>
                      <a:pt x="1402" y="274"/>
                      <a:pt x="1407" y="280"/>
                      <a:pt x="1413" y="286"/>
                    </a:cubicBezTo>
                    <a:cubicBezTo>
                      <a:pt x="1401" y="277"/>
                      <a:pt x="1407" y="284"/>
                      <a:pt x="1412" y="290"/>
                    </a:cubicBezTo>
                    <a:cubicBezTo>
                      <a:pt x="1401" y="281"/>
                      <a:pt x="1391" y="274"/>
                      <a:pt x="1383" y="269"/>
                    </a:cubicBezTo>
                    <a:cubicBezTo>
                      <a:pt x="1394" y="280"/>
                      <a:pt x="1401" y="286"/>
                      <a:pt x="1406" y="292"/>
                    </a:cubicBezTo>
                    <a:cubicBezTo>
                      <a:pt x="1403" y="290"/>
                      <a:pt x="1400" y="287"/>
                      <a:pt x="1401" y="289"/>
                    </a:cubicBezTo>
                    <a:cubicBezTo>
                      <a:pt x="1407" y="295"/>
                      <a:pt x="1409" y="297"/>
                      <a:pt x="1411" y="299"/>
                    </a:cubicBezTo>
                    <a:cubicBezTo>
                      <a:pt x="1414" y="301"/>
                      <a:pt x="1416" y="303"/>
                      <a:pt x="1423" y="311"/>
                    </a:cubicBezTo>
                    <a:cubicBezTo>
                      <a:pt x="1420" y="308"/>
                      <a:pt x="1418" y="308"/>
                      <a:pt x="1418" y="309"/>
                    </a:cubicBezTo>
                    <a:cubicBezTo>
                      <a:pt x="1421" y="312"/>
                      <a:pt x="1424" y="316"/>
                      <a:pt x="1430" y="322"/>
                    </a:cubicBezTo>
                    <a:cubicBezTo>
                      <a:pt x="1429" y="318"/>
                      <a:pt x="1435" y="325"/>
                      <a:pt x="1436" y="324"/>
                    </a:cubicBezTo>
                    <a:cubicBezTo>
                      <a:pt x="1433" y="320"/>
                      <a:pt x="1428" y="316"/>
                      <a:pt x="1426" y="313"/>
                    </a:cubicBezTo>
                    <a:cubicBezTo>
                      <a:pt x="1431" y="315"/>
                      <a:pt x="1443" y="328"/>
                      <a:pt x="1446" y="331"/>
                    </a:cubicBezTo>
                    <a:cubicBezTo>
                      <a:pt x="1444" y="328"/>
                      <a:pt x="1445" y="328"/>
                      <a:pt x="1449" y="333"/>
                    </a:cubicBezTo>
                    <a:cubicBezTo>
                      <a:pt x="1447" y="329"/>
                      <a:pt x="1445" y="325"/>
                      <a:pt x="1442" y="321"/>
                    </a:cubicBezTo>
                    <a:cubicBezTo>
                      <a:pt x="1437" y="317"/>
                      <a:pt x="1445" y="326"/>
                      <a:pt x="1440" y="321"/>
                    </a:cubicBezTo>
                    <a:cubicBezTo>
                      <a:pt x="1429" y="310"/>
                      <a:pt x="1436" y="314"/>
                      <a:pt x="1433" y="311"/>
                    </a:cubicBezTo>
                    <a:cubicBezTo>
                      <a:pt x="1432" y="311"/>
                      <a:pt x="1425" y="307"/>
                      <a:pt x="1420" y="304"/>
                    </a:cubicBezTo>
                    <a:cubicBezTo>
                      <a:pt x="1415" y="300"/>
                      <a:pt x="1411" y="297"/>
                      <a:pt x="1417" y="300"/>
                    </a:cubicBezTo>
                    <a:cubicBezTo>
                      <a:pt x="1411" y="294"/>
                      <a:pt x="1411" y="296"/>
                      <a:pt x="1404" y="289"/>
                    </a:cubicBezTo>
                    <a:cubicBezTo>
                      <a:pt x="1405" y="288"/>
                      <a:pt x="1404" y="286"/>
                      <a:pt x="1401" y="284"/>
                    </a:cubicBezTo>
                    <a:cubicBezTo>
                      <a:pt x="1416" y="297"/>
                      <a:pt x="1416" y="295"/>
                      <a:pt x="1420" y="297"/>
                    </a:cubicBezTo>
                    <a:cubicBezTo>
                      <a:pt x="1424" y="301"/>
                      <a:pt x="1422" y="300"/>
                      <a:pt x="1428" y="305"/>
                    </a:cubicBezTo>
                    <a:cubicBezTo>
                      <a:pt x="1429" y="305"/>
                      <a:pt x="1433" y="308"/>
                      <a:pt x="1437" y="312"/>
                    </a:cubicBezTo>
                    <a:cubicBezTo>
                      <a:pt x="1441" y="316"/>
                      <a:pt x="1445" y="320"/>
                      <a:pt x="1446" y="320"/>
                    </a:cubicBezTo>
                    <a:cubicBezTo>
                      <a:pt x="1445" y="320"/>
                      <a:pt x="1439" y="313"/>
                      <a:pt x="1435" y="309"/>
                    </a:cubicBezTo>
                    <a:cubicBezTo>
                      <a:pt x="1431" y="305"/>
                      <a:pt x="1429" y="302"/>
                      <a:pt x="1439" y="310"/>
                    </a:cubicBezTo>
                    <a:cubicBezTo>
                      <a:pt x="1435" y="306"/>
                      <a:pt x="1430" y="302"/>
                      <a:pt x="1426" y="298"/>
                    </a:cubicBezTo>
                    <a:cubicBezTo>
                      <a:pt x="1422" y="296"/>
                      <a:pt x="1425" y="301"/>
                      <a:pt x="1415" y="292"/>
                    </a:cubicBezTo>
                    <a:cubicBezTo>
                      <a:pt x="1416" y="290"/>
                      <a:pt x="1416" y="288"/>
                      <a:pt x="1414" y="283"/>
                    </a:cubicBezTo>
                    <a:cubicBezTo>
                      <a:pt x="1418" y="287"/>
                      <a:pt x="1422" y="291"/>
                      <a:pt x="1427" y="295"/>
                    </a:cubicBezTo>
                    <a:cubicBezTo>
                      <a:pt x="1426" y="295"/>
                      <a:pt x="1422" y="292"/>
                      <a:pt x="1421" y="292"/>
                    </a:cubicBezTo>
                    <a:cubicBezTo>
                      <a:pt x="1426" y="296"/>
                      <a:pt x="1429" y="302"/>
                      <a:pt x="1431" y="302"/>
                    </a:cubicBezTo>
                    <a:cubicBezTo>
                      <a:pt x="1429" y="295"/>
                      <a:pt x="1419" y="288"/>
                      <a:pt x="1411" y="279"/>
                    </a:cubicBezTo>
                    <a:cubicBezTo>
                      <a:pt x="1411" y="277"/>
                      <a:pt x="1419" y="285"/>
                      <a:pt x="1419" y="285"/>
                    </a:cubicBezTo>
                    <a:cubicBezTo>
                      <a:pt x="1408" y="276"/>
                      <a:pt x="1416" y="281"/>
                      <a:pt x="1406" y="272"/>
                    </a:cubicBezTo>
                    <a:cubicBezTo>
                      <a:pt x="1398" y="269"/>
                      <a:pt x="1382" y="258"/>
                      <a:pt x="1362" y="242"/>
                    </a:cubicBezTo>
                    <a:cubicBezTo>
                      <a:pt x="1367" y="245"/>
                      <a:pt x="1360" y="239"/>
                      <a:pt x="1362" y="238"/>
                    </a:cubicBezTo>
                    <a:cubicBezTo>
                      <a:pt x="1371" y="245"/>
                      <a:pt x="1386" y="257"/>
                      <a:pt x="1387" y="258"/>
                    </a:cubicBezTo>
                    <a:cubicBezTo>
                      <a:pt x="1386" y="256"/>
                      <a:pt x="1384" y="255"/>
                      <a:pt x="1382" y="251"/>
                    </a:cubicBezTo>
                    <a:cubicBezTo>
                      <a:pt x="1386" y="255"/>
                      <a:pt x="1396" y="263"/>
                      <a:pt x="1398" y="264"/>
                    </a:cubicBezTo>
                    <a:cubicBezTo>
                      <a:pt x="1396" y="262"/>
                      <a:pt x="1395" y="261"/>
                      <a:pt x="1396" y="260"/>
                    </a:cubicBezTo>
                    <a:cubicBezTo>
                      <a:pt x="1386" y="252"/>
                      <a:pt x="1382" y="250"/>
                      <a:pt x="1377" y="247"/>
                    </a:cubicBezTo>
                    <a:cubicBezTo>
                      <a:pt x="1372" y="245"/>
                      <a:pt x="1368" y="242"/>
                      <a:pt x="1356" y="233"/>
                    </a:cubicBezTo>
                    <a:cubicBezTo>
                      <a:pt x="1358" y="237"/>
                      <a:pt x="1349" y="230"/>
                      <a:pt x="1356" y="239"/>
                    </a:cubicBezTo>
                    <a:cubicBezTo>
                      <a:pt x="1343" y="230"/>
                      <a:pt x="1324" y="217"/>
                      <a:pt x="1305" y="205"/>
                    </a:cubicBezTo>
                    <a:cubicBezTo>
                      <a:pt x="1286" y="193"/>
                      <a:pt x="1267" y="183"/>
                      <a:pt x="1253" y="177"/>
                    </a:cubicBezTo>
                    <a:cubicBezTo>
                      <a:pt x="1260" y="181"/>
                      <a:pt x="1269" y="185"/>
                      <a:pt x="1278" y="190"/>
                    </a:cubicBezTo>
                    <a:cubicBezTo>
                      <a:pt x="1286" y="195"/>
                      <a:pt x="1294" y="199"/>
                      <a:pt x="1298" y="203"/>
                    </a:cubicBezTo>
                    <a:cubicBezTo>
                      <a:pt x="1297" y="203"/>
                      <a:pt x="1292" y="200"/>
                      <a:pt x="1286" y="197"/>
                    </a:cubicBezTo>
                    <a:cubicBezTo>
                      <a:pt x="1280" y="193"/>
                      <a:pt x="1274" y="190"/>
                      <a:pt x="1271" y="188"/>
                    </a:cubicBezTo>
                    <a:cubicBezTo>
                      <a:pt x="1272" y="190"/>
                      <a:pt x="1266" y="187"/>
                      <a:pt x="1262" y="186"/>
                    </a:cubicBezTo>
                    <a:cubicBezTo>
                      <a:pt x="1250" y="179"/>
                      <a:pt x="1242" y="175"/>
                      <a:pt x="1235" y="173"/>
                    </a:cubicBezTo>
                    <a:cubicBezTo>
                      <a:pt x="1235" y="170"/>
                      <a:pt x="1235" y="170"/>
                      <a:pt x="1235" y="170"/>
                    </a:cubicBezTo>
                    <a:cubicBezTo>
                      <a:pt x="1219" y="162"/>
                      <a:pt x="1227" y="170"/>
                      <a:pt x="1223" y="169"/>
                    </a:cubicBezTo>
                    <a:cubicBezTo>
                      <a:pt x="1227" y="171"/>
                      <a:pt x="1239" y="177"/>
                      <a:pt x="1238" y="176"/>
                    </a:cubicBezTo>
                    <a:cubicBezTo>
                      <a:pt x="1234" y="174"/>
                      <a:pt x="1231" y="172"/>
                      <a:pt x="1229" y="170"/>
                    </a:cubicBezTo>
                    <a:cubicBezTo>
                      <a:pt x="1240" y="176"/>
                      <a:pt x="1248" y="180"/>
                      <a:pt x="1238" y="176"/>
                    </a:cubicBezTo>
                    <a:cubicBezTo>
                      <a:pt x="1240" y="177"/>
                      <a:pt x="1245" y="180"/>
                      <a:pt x="1251" y="183"/>
                    </a:cubicBezTo>
                    <a:cubicBezTo>
                      <a:pt x="1256" y="186"/>
                      <a:pt x="1261" y="189"/>
                      <a:pt x="1262" y="190"/>
                    </a:cubicBezTo>
                    <a:cubicBezTo>
                      <a:pt x="1253" y="186"/>
                      <a:pt x="1254" y="187"/>
                      <a:pt x="1244" y="183"/>
                    </a:cubicBezTo>
                    <a:cubicBezTo>
                      <a:pt x="1246" y="184"/>
                      <a:pt x="1257" y="189"/>
                      <a:pt x="1265" y="194"/>
                    </a:cubicBezTo>
                    <a:cubicBezTo>
                      <a:pt x="1272" y="198"/>
                      <a:pt x="1278" y="202"/>
                      <a:pt x="1269" y="198"/>
                    </a:cubicBezTo>
                    <a:cubicBezTo>
                      <a:pt x="1282" y="207"/>
                      <a:pt x="1305" y="218"/>
                      <a:pt x="1324" y="233"/>
                    </a:cubicBezTo>
                    <a:cubicBezTo>
                      <a:pt x="1316" y="228"/>
                      <a:pt x="1319" y="230"/>
                      <a:pt x="1324" y="234"/>
                    </a:cubicBezTo>
                    <a:cubicBezTo>
                      <a:pt x="1328" y="237"/>
                      <a:pt x="1334" y="241"/>
                      <a:pt x="1332" y="241"/>
                    </a:cubicBezTo>
                    <a:cubicBezTo>
                      <a:pt x="1328" y="237"/>
                      <a:pt x="1321" y="233"/>
                      <a:pt x="1318" y="232"/>
                    </a:cubicBezTo>
                    <a:cubicBezTo>
                      <a:pt x="1326" y="238"/>
                      <a:pt x="1342" y="248"/>
                      <a:pt x="1338" y="247"/>
                    </a:cubicBezTo>
                    <a:cubicBezTo>
                      <a:pt x="1345" y="252"/>
                      <a:pt x="1349" y="255"/>
                      <a:pt x="1352" y="256"/>
                    </a:cubicBezTo>
                    <a:cubicBezTo>
                      <a:pt x="1343" y="250"/>
                      <a:pt x="1348" y="252"/>
                      <a:pt x="1346" y="248"/>
                    </a:cubicBezTo>
                    <a:cubicBezTo>
                      <a:pt x="1354" y="253"/>
                      <a:pt x="1356" y="253"/>
                      <a:pt x="1358" y="254"/>
                    </a:cubicBezTo>
                    <a:cubicBezTo>
                      <a:pt x="1360" y="254"/>
                      <a:pt x="1363" y="254"/>
                      <a:pt x="1372" y="261"/>
                    </a:cubicBezTo>
                    <a:cubicBezTo>
                      <a:pt x="1376" y="267"/>
                      <a:pt x="1376" y="270"/>
                      <a:pt x="1376" y="272"/>
                    </a:cubicBezTo>
                    <a:cubicBezTo>
                      <a:pt x="1376" y="275"/>
                      <a:pt x="1376" y="277"/>
                      <a:pt x="1381" y="283"/>
                    </a:cubicBezTo>
                    <a:cubicBezTo>
                      <a:pt x="1372" y="276"/>
                      <a:pt x="1375" y="278"/>
                      <a:pt x="1365" y="271"/>
                    </a:cubicBezTo>
                    <a:cubicBezTo>
                      <a:pt x="1366" y="271"/>
                      <a:pt x="1369" y="273"/>
                      <a:pt x="1368" y="270"/>
                    </a:cubicBezTo>
                    <a:cubicBezTo>
                      <a:pt x="1358" y="263"/>
                      <a:pt x="1360" y="266"/>
                      <a:pt x="1351" y="260"/>
                    </a:cubicBezTo>
                    <a:cubicBezTo>
                      <a:pt x="1349" y="256"/>
                      <a:pt x="1366" y="269"/>
                      <a:pt x="1360" y="264"/>
                    </a:cubicBezTo>
                    <a:cubicBezTo>
                      <a:pt x="1342" y="251"/>
                      <a:pt x="1342" y="251"/>
                      <a:pt x="1342" y="251"/>
                    </a:cubicBezTo>
                    <a:cubicBezTo>
                      <a:pt x="1334" y="246"/>
                      <a:pt x="1327" y="241"/>
                      <a:pt x="1324" y="238"/>
                    </a:cubicBezTo>
                    <a:cubicBezTo>
                      <a:pt x="1327" y="240"/>
                      <a:pt x="1332" y="243"/>
                      <a:pt x="1332" y="243"/>
                    </a:cubicBezTo>
                    <a:cubicBezTo>
                      <a:pt x="1324" y="238"/>
                      <a:pt x="1325" y="237"/>
                      <a:pt x="1318" y="233"/>
                    </a:cubicBezTo>
                    <a:cubicBezTo>
                      <a:pt x="1319" y="235"/>
                      <a:pt x="1312" y="230"/>
                      <a:pt x="1304" y="225"/>
                    </a:cubicBezTo>
                    <a:cubicBezTo>
                      <a:pt x="1305" y="227"/>
                      <a:pt x="1301" y="226"/>
                      <a:pt x="1297" y="223"/>
                    </a:cubicBezTo>
                    <a:cubicBezTo>
                      <a:pt x="1292" y="221"/>
                      <a:pt x="1287" y="217"/>
                      <a:pt x="1286" y="216"/>
                    </a:cubicBezTo>
                    <a:cubicBezTo>
                      <a:pt x="1299" y="224"/>
                      <a:pt x="1293" y="216"/>
                      <a:pt x="1301" y="220"/>
                    </a:cubicBezTo>
                    <a:cubicBezTo>
                      <a:pt x="1288" y="211"/>
                      <a:pt x="1293" y="217"/>
                      <a:pt x="1292" y="218"/>
                    </a:cubicBezTo>
                    <a:cubicBezTo>
                      <a:pt x="1285" y="213"/>
                      <a:pt x="1284" y="213"/>
                      <a:pt x="1283" y="214"/>
                    </a:cubicBezTo>
                    <a:cubicBezTo>
                      <a:pt x="1283" y="214"/>
                      <a:pt x="1282" y="215"/>
                      <a:pt x="1275" y="210"/>
                    </a:cubicBezTo>
                    <a:cubicBezTo>
                      <a:pt x="1284" y="213"/>
                      <a:pt x="1269" y="204"/>
                      <a:pt x="1269" y="203"/>
                    </a:cubicBezTo>
                    <a:cubicBezTo>
                      <a:pt x="1277" y="208"/>
                      <a:pt x="1276" y="206"/>
                      <a:pt x="1283" y="211"/>
                    </a:cubicBezTo>
                    <a:cubicBezTo>
                      <a:pt x="1279" y="205"/>
                      <a:pt x="1292" y="216"/>
                      <a:pt x="1292" y="213"/>
                    </a:cubicBezTo>
                    <a:cubicBezTo>
                      <a:pt x="1286" y="209"/>
                      <a:pt x="1277" y="203"/>
                      <a:pt x="1267" y="198"/>
                    </a:cubicBezTo>
                    <a:cubicBezTo>
                      <a:pt x="1258" y="193"/>
                      <a:pt x="1248" y="188"/>
                      <a:pt x="1242" y="185"/>
                    </a:cubicBezTo>
                    <a:cubicBezTo>
                      <a:pt x="1241" y="185"/>
                      <a:pt x="1246" y="188"/>
                      <a:pt x="1248" y="190"/>
                    </a:cubicBezTo>
                    <a:cubicBezTo>
                      <a:pt x="1244" y="188"/>
                      <a:pt x="1239" y="185"/>
                      <a:pt x="1239" y="186"/>
                    </a:cubicBezTo>
                    <a:cubicBezTo>
                      <a:pt x="1246" y="189"/>
                      <a:pt x="1253" y="193"/>
                      <a:pt x="1260" y="197"/>
                    </a:cubicBezTo>
                    <a:cubicBezTo>
                      <a:pt x="1261" y="196"/>
                      <a:pt x="1256" y="193"/>
                      <a:pt x="1254" y="192"/>
                    </a:cubicBezTo>
                    <a:cubicBezTo>
                      <a:pt x="1258" y="193"/>
                      <a:pt x="1272" y="201"/>
                      <a:pt x="1272" y="202"/>
                    </a:cubicBezTo>
                    <a:cubicBezTo>
                      <a:pt x="1271" y="202"/>
                      <a:pt x="1266" y="200"/>
                      <a:pt x="1261" y="198"/>
                    </a:cubicBezTo>
                    <a:cubicBezTo>
                      <a:pt x="1257" y="196"/>
                      <a:pt x="1253" y="194"/>
                      <a:pt x="1254" y="195"/>
                    </a:cubicBezTo>
                    <a:cubicBezTo>
                      <a:pt x="1258" y="198"/>
                      <a:pt x="1265" y="201"/>
                      <a:pt x="1266" y="202"/>
                    </a:cubicBezTo>
                    <a:cubicBezTo>
                      <a:pt x="1254" y="195"/>
                      <a:pt x="1245" y="191"/>
                      <a:pt x="1238" y="189"/>
                    </a:cubicBezTo>
                    <a:cubicBezTo>
                      <a:pt x="1232" y="187"/>
                      <a:pt x="1228" y="186"/>
                      <a:pt x="1227" y="188"/>
                    </a:cubicBezTo>
                    <a:cubicBezTo>
                      <a:pt x="1221" y="182"/>
                      <a:pt x="1212" y="182"/>
                      <a:pt x="1200" y="176"/>
                    </a:cubicBezTo>
                    <a:cubicBezTo>
                      <a:pt x="1200" y="174"/>
                      <a:pt x="1195" y="172"/>
                      <a:pt x="1200" y="173"/>
                    </a:cubicBezTo>
                    <a:cubicBezTo>
                      <a:pt x="1207" y="176"/>
                      <a:pt x="1203" y="176"/>
                      <a:pt x="1209" y="179"/>
                    </a:cubicBezTo>
                    <a:cubicBezTo>
                      <a:pt x="1217" y="182"/>
                      <a:pt x="1209" y="177"/>
                      <a:pt x="1215" y="179"/>
                    </a:cubicBezTo>
                    <a:cubicBezTo>
                      <a:pt x="1216" y="180"/>
                      <a:pt x="1219" y="182"/>
                      <a:pt x="1224" y="185"/>
                    </a:cubicBezTo>
                    <a:cubicBezTo>
                      <a:pt x="1223" y="183"/>
                      <a:pt x="1227" y="185"/>
                      <a:pt x="1227" y="184"/>
                    </a:cubicBezTo>
                    <a:cubicBezTo>
                      <a:pt x="1212" y="177"/>
                      <a:pt x="1200" y="172"/>
                      <a:pt x="1187" y="168"/>
                    </a:cubicBezTo>
                    <a:cubicBezTo>
                      <a:pt x="1187" y="166"/>
                      <a:pt x="1187" y="166"/>
                      <a:pt x="1187" y="166"/>
                    </a:cubicBezTo>
                    <a:cubicBezTo>
                      <a:pt x="1171" y="159"/>
                      <a:pt x="1170" y="159"/>
                      <a:pt x="1169" y="159"/>
                    </a:cubicBezTo>
                    <a:cubicBezTo>
                      <a:pt x="1168" y="160"/>
                      <a:pt x="1168" y="161"/>
                      <a:pt x="1154" y="158"/>
                    </a:cubicBezTo>
                    <a:cubicBezTo>
                      <a:pt x="1148" y="153"/>
                      <a:pt x="1170" y="158"/>
                      <a:pt x="1146" y="149"/>
                    </a:cubicBezTo>
                    <a:cubicBezTo>
                      <a:pt x="1158" y="153"/>
                      <a:pt x="1161" y="153"/>
                      <a:pt x="1168" y="157"/>
                    </a:cubicBezTo>
                    <a:cubicBezTo>
                      <a:pt x="1171" y="156"/>
                      <a:pt x="1158" y="152"/>
                      <a:pt x="1152" y="150"/>
                    </a:cubicBezTo>
                    <a:cubicBezTo>
                      <a:pt x="1156" y="149"/>
                      <a:pt x="1147" y="147"/>
                      <a:pt x="1146" y="145"/>
                    </a:cubicBezTo>
                    <a:cubicBezTo>
                      <a:pt x="1156" y="147"/>
                      <a:pt x="1147" y="142"/>
                      <a:pt x="1138" y="137"/>
                    </a:cubicBezTo>
                    <a:cubicBezTo>
                      <a:pt x="1156" y="144"/>
                      <a:pt x="1168" y="148"/>
                      <a:pt x="1180" y="153"/>
                    </a:cubicBezTo>
                    <a:cubicBezTo>
                      <a:pt x="1191" y="158"/>
                      <a:pt x="1203" y="163"/>
                      <a:pt x="1220" y="171"/>
                    </a:cubicBezTo>
                    <a:cubicBezTo>
                      <a:pt x="1217" y="168"/>
                      <a:pt x="1220" y="169"/>
                      <a:pt x="1225" y="171"/>
                    </a:cubicBezTo>
                    <a:cubicBezTo>
                      <a:pt x="1229" y="174"/>
                      <a:pt x="1235" y="176"/>
                      <a:pt x="1235" y="176"/>
                    </a:cubicBezTo>
                    <a:cubicBezTo>
                      <a:pt x="1226" y="171"/>
                      <a:pt x="1218" y="167"/>
                      <a:pt x="1210" y="163"/>
                    </a:cubicBezTo>
                    <a:cubicBezTo>
                      <a:pt x="1210" y="164"/>
                      <a:pt x="1211" y="165"/>
                      <a:pt x="1214" y="167"/>
                    </a:cubicBezTo>
                    <a:cubicBezTo>
                      <a:pt x="1206" y="163"/>
                      <a:pt x="1200" y="161"/>
                      <a:pt x="1195" y="158"/>
                    </a:cubicBezTo>
                    <a:cubicBezTo>
                      <a:pt x="1200" y="160"/>
                      <a:pt x="1203" y="161"/>
                      <a:pt x="1204" y="161"/>
                    </a:cubicBezTo>
                    <a:cubicBezTo>
                      <a:pt x="1194" y="158"/>
                      <a:pt x="1188" y="147"/>
                      <a:pt x="1185" y="147"/>
                    </a:cubicBezTo>
                    <a:cubicBezTo>
                      <a:pt x="1185" y="147"/>
                      <a:pt x="1200" y="153"/>
                      <a:pt x="1197" y="151"/>
                    </a:cubicBezTo>
                    <a:cubicBezTo>
                      <a:pt x="1194" y="149"/>
                      <a:pt x="1183" y="145"/>
                      <a:pt x="1178" y="143"/>
                    </a:cubicBezTo>
                    <a:cubicBezTo>
                      <a:pt x="1185" y="147"/>
                      <a:pt x="1168" y="142"/>
                      <a:pt x="1185" y="151"/>
                    </a:cubicBezTo>
                    <a:cubicBezTo>
                      <a:pt x="1179" y="149"/>
                      <a:pt x="1166" y="142"/>
                      <a:pt x="1169" y="146"/>
                    </a:cubicBezTo>
                    <a:cubicBezTo>
                      <a:pt x="1175" y="148"/>
                      <a:pt x="1188" y="152"/>
                      <a:pt x="1189" y="154"/>
                    </a:cubicBezTo>
                    <a:cubicBezTo>
                      <a:pt x="1179" y="150"/>
                      <a:pt x="1165" y="145"/>
                      <a:pt x="1176" y="151"/>
                    </a:cubicBezTo>
                    <a:cubicBezTo>
                      <a:pt x="1166" y="146"/>
                      <a:pt x="1160" y="144"/>
                      <a:pt x="1153" y="142"/>
                    </a:cubicBezTo>
                    <a:cubicBezTo>
                      <a:pt x="1146" y="140"/>
                      <a:pt x="1139" y="137"/>
                      <a:pt x="1128" y="133"/>
                    </a:cubicBezTo>
                    <a:cubicBezTo>
                      <a:pt x="1131" y="133"/>
                      <a:pt x="1137" y="135"/>
                      <a:pt x="1142" y="136"/>
                    </a:cubicBezTo>
                    <a:cubicBezTo>
                      <a:pt x="1147" y="138"/>
                      <a:pt x="1151" y="139"/>
                      <a:pt x="1150" y="137"/>
                    </a:cubicBezTo>
                    <a:cubicBezTo>
                      <a:pt x="1136" y="132"/>
                      <a:pt x="1166" y="140"/>
                      <a:pt x="1143" y="131"/>
                    </a:cubicBezTo>
                    <a:cubicBezTo>
                      <a:pt x="1150" y="132"/>
                      <a:pt x="1165" y="139"/>
                      <a:pt x="1172" y="141"/>
                    </a:cubicBezTo>
                    <a:cubicBezTo>
                      <a:pt x="1161" y="136"/>
                      <a:pt x="1162" y="135"/>
                      <a:pt x="1158" y="133"/>
                    </a:cubicBezTo>
                    <a:cubicBezTo>
                      <a:pt x="1155" y="133"/>
                      <a:pt x="1149" y="130"/>
                      <a:pt x="1143" y="128"/>
                    </a:cubicBezTo>
                    <a:cubicBezTo>
                      <a:pt x="1137" y="125"/>
                      <a:pt x="1131" y="123"/>
                      <a:pt x="1129" y="124"/>
                    </a:cubicBezTo>
                    <a:cubicBezTo>
                      <a:pt x="1155" y="133"/>
                      <a:pt x="1110" y="119"/>
                      <a:pt x="1143" y="131"/>
                    </a:cubicBezTo>
                    <a:cubicBezTo>
                      <a:pt x="1137" y="130"/>
                      <a:pt x="1128" y="127"/>
                      <a:pt x="1131" y="130"/>
                    </a:cubicBezTo>
                    <a:cubicBezTo>
                      <a:pt x="1126" y="129"/>
                      <a:pt x="1122" y="127"/>
                      <a:pt x="1118" y="126"/>
                    </a:cubicBezTo>
                    <a:cubicBezTo>
                      <a:pt x="1123" y="130"/>
                      <a:pt x="1112" y="126"/>
                      <a:pt x="1109" y="126"/>
                    </a:cubicBezTo>
                    <a:cubicBezTo>
                      <a:pt x="1118" y="129"/>
                      <a:pt x="1112" y="128"/>
                      <a:pt x="1112" y="129"/>
                    </a:cubicBezTo>
                    <a:cubicBezTo>
                      <a:pt x="1124" y="132"/>
                      <a:pt x="1123" y="134"/>
                      <a:pt x="1126" y="136"/>
                    </a:cubicBezTo>
                    <a:cubicBezTo>
                      <a:pt x="1121" y="135"/>
                      <a:pt x="1114" y="132"/>
                      <a:pt x="1113" y="133"/>
                    </a:cubicBezTo>
                    <a:cubicBezTo>
                      <a:pt x="1117" y="134"/>
                      <a:pt x="1122" y="135"/>
                      <a:pt x="1123" y="136"/>
                    </a:cubicBezTo>
                    <a:cubicBezTo>
                      <a:pt x="1117" y="135"/>
                      <a:pt x="1124" y="137"/>
                      <a:pt x="1127" y="139"/>
                    </a:cubicBezTo>
                    <a:cubicBezTo>
                      <a:pt x="1119" y="137"/>
                      <a:pt x="1111" y="135"/>
                      <a:pt x="1104" y="132"/>
                    </a:cubicBezTo>
                    <a:cubicBezTo>
                      <a:pt x="1103" y="132"/>
                      <a:pt x="1100" y="132"/>
                      <a:pt x="1098" y="132"/>
                    </a:cubicBezTo>
                    <a:cubicBezTo>
                      <a:pt x="1107" y="136"/>
                      <a:pt x="1126" y="140"/>
                      <a:pt x="1130" y="143"/>
                    </a:cubicBezTo>
                    <a:cubicBezTo>
                      <a:pt x="1106" y="138"/>
                      <a:pt x="1080" y="127"/>
                      <a:pt x="1050" y="121"/>
                    </a:cubicBezTo>
                    <a:cubicBezTo>
                      <a:pt x="1052" y="120"/>
                      <a:pt x="1059" y="122"/>
                      <a:pt x="1067" y="124"/>
                    </a:cubicBezTo>
                    <a:cubicBezTo>
                      <a:pt x="1075" y="126"/>
                      <a:pt x="1085" y="129"/>
                      <a:pt x="1092" y="131"/>
                    </a:cubicBezTo>
                    <a:cubicBezTo>
                      <a:pt x="1086" y="128"/>
                      <a:pt x="1096" y="130"/>
                      <a:pt x="1085" y="126"/>
                    </a:cubicBezTo>
                    <a:cubicBezTo>
                      <a:pt x="1079" y="125"/>
                      <a:pt x="1081" y="127"/>
                      <a:pt x="1069" y="123"/>
                    </a:cubicBezTo>
                    <a:cubicBezTo>
                      <a:pt x="1069" y="120"/>
                      <a:pt x="1071" y="119"/>
                      <a:pt x="1073" y="118"/>
                    </a:cubicBezTo>
                    <a:cubicBezTo>
                      <a:pt x="1080" y="119"/>
                      <a:pt x="1080" y="119"/>
                      <a:pt x="1080" y="119"/>
                    </a:cubicBezTo>
                    <a:cubicBezTo>
                      <a:pt x="1074" y="118"/>
                      <a:pt x="1078" y="120"/>
                      <a:pt x="1083" y="121"/>
                    </a:cubicBezTo>
                    <a:cubicBezTo>
                      <a:pt x="1089" y="123"/>
                      <a:pt x="1096" y="125"/>
                      <a:pt x="1096" y="124"/>
                    </a:cubicBezTo>
                    <a:cubicBezTo>
                      <a:pt x="1092" y="123"/>
                      <a:pt x="1087" y="122"/>
                      <a:pt x="1086" y="121"/>
                    </a:cubicBezTo>
                    <a:cubicBezTo>
                      <a:pt x="1085" y="120"/>
                      <a:pt x="1090" y="119"/>
                      <a:pt x="1079" y="117"/>
                    </a:cubicBezTo>
                    <a:cubicBezTo>
                      <a:pt x="1070" y="114"/>
                      <a:pt x="1082" y="120"/>
                      <a:pt x="1073" y="117"/>
                    </a:cubicBezTo>
                    <a:cubicBezTo>
                      <a:pt x="1067" y="116"/>
                      <a:pt x="1064" y="114"/>
                      <a:pt x="1063" y="113"/>
                    </a:cubicBezTo>
                    <a:cubicBezTo>
                      <a:pt x="1075" y="116"/>
                      <a:pt x="1071" y="115"/>
                      <a:pt x="1062" y="112"/>
                    </a:cubicBezTo>
                    <a:cubicBezTo>
                      <a:pt x="1078" y="116"/>
                      <a:pt x="1057" y="109"/>
                      <a:pt x="1068" y="112"/>
                    </a:cubicBezTo>
                    <a:cubicBezTo>
                      <a:pt x="1081" y="114"/>
                      <a:pt x="1077" y="115"/>
                      <a:pt x="1085" y="118"/>
                    </a:cubicBezTo>
                    <a:cubicBezTo>
                      <a:pt x="1085" y="116"/>
                      <a:pt x="1080" y="115"/>
                      <a:pt x="1088" y="116"/>
                    </a:cubicBezTo>
                    <a:cubicBezTo>
                      <a:pt x="1081" y="114"/>
                      <a:pt x="1066" y="111"/>
                      <a:pt x="1065" y="109"/>
                    </a:cubicBezTo>
                    <a:cubicBezTo>
                      <a:pt x="1063" y="108"/>
                      <a:pt x="1080" y="114"/>
                      <a:pt x="1074" y="110"/>
                    </a:cubicBezTo>
                    <a:cubicBezTo>
                      <a:pt x="1068" y="109"/>
                      <a:pt x="1066" y="109"/>
                      <a:pt x="1064" y="108"/>
                    </a:cubicBezTo>
                    <a:cubicBezTo>
                      <a:pt x="1066" y="106"/>
                      <a:pt x="1083" y="113"/>
                      <a:pt x="1097" y="116"/>
                    </a:cubicBezTo>
                    <a:cubicBezTo>
                      <a:pt x="1094" y="114"/>
                      <a:pt x="1094" y="114"/>
                      <a:pt x="1100" y="115"/>
                    </a:cubicBezTo>
                    <a:cubicBezTo>
                      <a:pt x="1090" y="112"/>
                      <a:pt x="1089" y="112"/>
                      <a:pt x="1087" y="112"/>
                    </a:cubicBezTo>
                    <a:cubicBezTo>
                      <a:pt x="1086" y="112"/>
                      <a:pt x="1085" y="112"/>
                      <a:pt x="1074" y="109"/>
                    </a:cubicBezTo>
                    <a:cubicBezTo>
                      <a:pt x="1076" y="108"/>
                      <a:pt x="1070" y="106"/>
                      <a:pt x="1069" y="105"/>
                    </a:cubicBezTo>
                    <a:cubicBezTo>
                      <a:pt x="1078" y="107"/>
                      <a:pt x="1090" y="111"/>
                      <a:pt x="1086" y="108"/>
                    </a:cubicBezTo>
                    <a:cubicBezTo>
                      <a:pt x="1075" y="104"/>
                      <a:pt x="1078" y="107"/>
                      <a:pt x="1073" y="105"/>
                    </a:cubicBezTo>
                    <a:cubicBezTo>
                      <a:pt x="1070" y="104"/>
                      <a:pt x="1053" y="97"/>
                      <a:pt x="1068" y="100"/>
                    </a:cubicBezTo>
                    <a:cubicBezTo>
                      <a:pt x="1086" y="106"/>
                      <a:pt x="1108" y="110"/>
                      <a:pt x="1118" y="115"/>
                    </a:cubicBezTo>
                    <a:cubicBezTo>
                      <a:pt x="1112" y="114"/>
                      <a:pt x="1098" y="109"/>
                      <a:pt x="1102" y="111"/>
                    </a:cubicBezTo>
                    <a:cubicBezTo>
                      <a:pt x="1105" y="114"/>
                      <a:pt x="1117" y="115"/>
                      <a:pt x="1119" y="117"/>
                    </a:cubicBezTo>
                    <a:cubicBezTo>
                      <a:pt x="1119" y="118"/>
                      <a:pt x="1107" y="114"/>
                      <a:pt x="1102" y="113"/>
                    </a:cubicBezTo>
                    <a:cubicBezTo>
                      <a:pt x="1110" y="116"/>
                      <a:pt x="1098" y="114"/>
                      <a:pt x="1110" y="117"/>
                    </a:cubicBezTo>
                    <a:cubicBezTo>
                      <a:pt x="1120" y="121"/>
                      <a:pt x="1101" y="113"/>
                      <a:pt x="1112" y="117"/>
                    </a:cubicBezTo>
                    <a:cubicBezTo>
                      <a:pt x="1153" y="129"/>
                      <a:pt x="1189" y="144"/>
                      <a:pt x="1222" y="159"/>
                    </a:cubicBezTo>
                    <a:cubicBezTo>
                      <a:pt x="1255" y="175"/>
                      <a:pt x="1285" y="191"/>
                      <a:pt x="1316" y="211"/>
                    </a:cubicBezTo>
                    <a:cubicBezTo>
                      <a:pt x="1316" y="210"/>
                      <a:pt x="1313" y="208"/>
                      <a:pt x="1313" y="207"/>
                    </a:cubicBezTo>
                    <a:cubicBezTo>
                      <a:pt x="1303" y="200"/>
                      <a:pt x="1293" y="197"/>
                      <a:pt x="1283" y="189"/>
                    </a:cubicBezTo>
                    <a:cubicBezTo>
                      <a:pt x="1291" y="193"/>
                      <a:pt x="1310" y="205"/>
                      <a:pt x="1301" y="197"/>
                    </a:cubicBezTo>
                    <a:cubicBezTo>
                      <a:pt x="1312" y="204"/>
                      <a:pt x="1317" y="207"/>
                      <a:pt x="1318" y="207"/>
                    </a:cubicBezTo>
                    <a:cubicBezTo>
                      <a:pt x="1319" y="208"/>
                      <a:pt x="1316" y="206"/>
                      <a:pt x="1312" y="203"/>
                    </a:cubicBezTo>
                    <a:cubicBezTo>
                      <a:pt x="1303" y="197"/>
                      <a:pt x="1288" y="188"/>
                      <a:pt x="1283" y="187"/>
                    </a:cubicBezTo>
                    <a:cubicBezTo>
                      <a:pt x="1287" y="189"/>
                      <a:pt x="1292" y="191"/>
                      <a:pt x="1292" y="192"/>
                    </a:cubicBezTo>
                    <a:cubicBezTo>
                      <a:pt x="1287" y="191"/>
                      <a:pt x="1272" y="184"/>
                      <a:pt x="1259" y="176"/>
                    </a:cubicBezTo>
                    <a:cubicBezTo>
                      <a:pt x="1260" y="175"/>
                      <a:pt x="1271" y="182"/>
                      <a:pt x="1274" y="183"/>
                    </a:cubicBezTo>
                    <a:cubicBezTo>
                      <a:pt x="1269" y="180"/>
                      <a:pt x="1264" y="177"/>
                      <a:pt x="1259" y="174"/>
                    </a:cubicBezTo>
                    <a:cubicBezTo>
                      <a:pt x="1259" y="176"/>
                      <a:pt x="1253" y="173"/>
                      <a:pt x="1246" y="170"/>
                    </a:cubicBezTo>
                    <a:cubicBezTo>
                      <a:pt x="1239" y="166"/>
                      <a:pt x="1230" y="162"/>
                      <a:pt x="1228" y="160"/>
                    </a:cubicBezTo>
                    <a:cubicBezTo>
                      <a:pt x="1226" y="159"/>
                      <a:pt x="1216" y="155"/>
                      <a:pt x="1206" y="151"/>
                    </a:cubicBezTo>
                    <a:cubicBezTo>
                      <a:pt x="1197" y="147"/>
                      <a:pt x="1187" y="143"/>
                      <a:pt x="1187" y="142"/>
                    </a:cubicBezTo>
                    <a:cubicBezTo>
                      <a:pt x="1208" y="150"/>
                      <a:pt x="1192" y="144"/>
                      <a:pt x="1190" y="141"/>
                    </a:cubicBezTo>
                    <a:cubicBezTo>
                      <a:pt x="1199" y="145"/>
                      <a:pt x="1215" y="152"/>
                      <a:pt x="1231" y="160"/>
                    </a:cubicBezTo>
                    <a:cubicBezTo>
                      <a:pt x="1248" y="168"/>
                      <a:pt x="1265" y="177"/>
                      <a:pt x="1280" y="185"/>
                    </a:cubicBezTo>
                    <a:cubicBezTo>
                      <a:pt x="1280" y="183"/>
                      <a:pt x="1277" y="182"/>
                      <a:pt x="1280" y="182"/>
                    </a:cubicBezTo>
                    <a:cubicBezTo>
                      <a:pt x="1272" y="179"/>
                      <a:pt x="1267" y="174"/>
                      <a:pt x="1262" y="172"/>
                    </a:cubicBezTo>
                    <a:cubicBezTo>
                      <a:pt x="1265" y="174"/>
                      <a:pt x="1269" y="177"/>
                      <a:pt x="1268" y="177"/>
                    </a:cubicBezTo>
                    <a:cubicBezTo>
                      <a:pt x="1243" y="164"/>
                      <a:pt x="1216" y="151"/>
                      <a:pt x="1188" y="139"/>
                    </a:cubicBezTo>
                    <a:cubicBezTo>
                      <a:pt x="1160" y="127"/>
                      <a:pt x="1132" y="117"/>
                      <a:pt x="1104" y="109"/>
                    </a:cubicBezTo>
                    <a:cubicBezTo>
                      <a:pt x="1100" y="106"/>
                      <a:pt x="1114" y="110"/>
                      <a:pt x="1093" y="103"/>
                    </a:cubicBezTo>
                    <a:cubicBezTo>
                      <a:pt x="1100" y="105"/>
                      <a:pt x="1114" y="110"/>
                      <a:pt x="1110" y="107"/>
                    </a:cubicBezTo>
                    <a:cubicBezTo>
                      <a:pt x="1100" y="104"/>
                      <a:pt x="1095" y="103"/>
                      <a:pt x="1076" y="97"/>
                    </a:cubicBezTo>
                    <a:cubicBezTo>
                      <a:pt x="1075" y="98"/>
                      <a:pt x="1082" y="100"/>
                      <a:pt x="1077" y="99"/>
                    </a:cubicBezTo>
                    <a:cubicBezTo>
                      <a:pt x="1071" y="97"/>
                      <a:pt x="1062" y="95"/>
                      <a:pt x="1055" y="94"/>
                    </a:cubicBezTo>
                    <a:cubicBezTo>
                      <a:pt x="1048" y="92"/>
                      <a:pt x="1042" y="90"/>
                      <a:pt x="1042" y="89"/>
                    </a:cubicBezTo>
                    <a:cubicBezTo>
                      <a:pt x="1059" y="93"/>
                      <a:pt x="1058" y="91"/>
                      <a:pt x="1069" y="94"/>
                    </a:cubicBezTo>
                    <a:cubicBezTo>
                      <a:pt x="1073" y="96"/>
                      <a:pt x="1084" y="99"/>
                      <a:pt x="1093" y="101"/>
                    </a:cubicBezTo>
                    <a:cubicBezTo>
                      <a:pt x="1094" y="101"/>
                      <a:pt x="1096" y="101"/>
                      <a:pt x="1099" y="102"/>
                    </a:cubicBezTo>
                    <a:cubicBezTo>
                      <a:pt x="1100" y="103"/>
                      <a:pt x="1110" y="106"/>
                      <a:pt x="1116" y="108"/>
                    </a:cubicBezTo>
                    <a:cubicBezTo>
                      <a:pt x="1122" y="109"/>
                      <a:pt x="1125" y="110"/>
                      <a:pt x="1113" y="106"/>
                    </a:cubicBezTo>
                    <a:cubicBezTo>
                      <a:pt x="1128" y="110"/>
                      <a:pt x="1133" y="113"/>
                      <a:pt x="1143" y="117"/>
                    </a:cubicBezTo>
                    <a:cubicBezTo>
                      <a:pt x="1144" y="116"/>
                      <a:pt x="1147" y="117"/>
                      <a:pt x="1146" y="115"/>
                    </a:cubicBezTo>
                    <a:cubicBezTo>
                      <a:pt x="1136" y="112"/>
                      <a:pt x="1125" y="109"/>
                      <a:pt x="1115" y="106"/>
                    </a:cubicBezTo>
                    <a:cubicBezTo>
                      <a:pt x="1105" y="103"/>
                      <a:pt x="1095" y="100"/>
                      <a:pt x="1089" y="97"/>
                    </a:cubicBezTo>
                    <a:cubicBezTo>
                      <a:pt x="1082" y="96"/>
                      <a:pt x="1086" y="98"/>
                      <a:pt x="1083" y="98"/>
                    </a:cubicBezTo>
                    <a:cubicBezTo>
                      <a:pt x="1072" y="93"/>
                      <a:pt x="1063" y="92"/>
                      <a:pt x="1052" y="90"/>
                    </a:cubicBezTo>
                    <a:cubicBezTo>
                      <a:pt x="1063" y="91"/>
                      <a:pt x="1043" y="88"/>
                      <a:pt x="1041" y="86"/>
                    </a:cubicBezTo>
                    <a:cubicBezTo>
                      <a:pt x="1042" y="85"/>
                      <a:pt x="1054" y="89"/>
                      <a:pt x="1051" y="86"/>
                    </a:cubicBezTo>
                    <a:cubicBezTo>
                      <a:pt x="1047" y="85"/>
                      <a:pt x="1045" y="85"/>
                      <a:pt x="1044" y="84"/>
                    </a:cubicBezTo>
                    <a:cubicBezTo>
                      <a:pt x="1029" y="82"/>
                      <a:pt x="1013" y="78"/>
                      <a:pt x="1004" y="79"/>
                    </a:cubicBezTo>
                    <a:cubicBezTo>
                      <a:pt x="1009" y="81"/>
                      <a:pt x="1012" y="79"/>
                      <a:pt x="1014" y="81"/>
                    </a:cubicBezTo>
                    <a:cubicBezTo>
                      <a:pt x="1015" y="82"/>
                      <a:pt x="1015" y="82"/>
                      <a:pt x="1015" y="82"/>
                    </a:cubicBezTo>
                    <a:cubicBezTo>
                      <a:pt x="1007" y="80"/>
                      <a:pt x="997" y="78"/>
                      <a:pt x="993" y="78"/>
                    </a:cubicBezTo>
                    <a:cubicBezTo>
                      <a:pt x="997" y="75"/>
                      <a:pt x="984" y="75"/>
                      <a:pt x="981" y="72"/>
                    </a:cubicBezTo>
                    <a:cubicBezTo>
                      <a:pt x="987" y="73"/>
                      <a:pt x="993" y="74"/>
                      <a:pt x="991" y="73"/>
                    </a:cubicBezTo>
                    <a:cubicBezTo>
                      <a:pt x="987" y="72"/>
                      <a:pt x="982" y="72"/>
                      <a:pt x="978" y="71"/>
                    </a:cubicBezTo>
                    <a:cubicBezTo>
                      <a:pt x="978" y="74"/>
                      <a:pt x="969" y="74"/>
                      <a:pt x="981" y="78"/>
                    </a:cubicBezTo>
                    <a:cubicBezTo>
                      <a:pt x="973" y="76"/>
                      <a:pt x="959" y="75"/>
                      <a:pt x="971" y="77"/>
                    </a:cubicBezTo>
                    <a:cubicBezTo>
                      <a:pt x="970" y="77"/>
                      <a:pt x="974" y="77"/>
                      <a:pt x="979" y="78"/>
                    </a:cubicBezTo>
                    <a:cubicBezTo>
                      <a:pt x="984" y="78"/>
                      <a:pt x="988" y="79"/>
                      <a:pt x="988" y="80"/>
                    </a:cubicBezTo>
                    <a:cubicBezTo>
                      <a:pt x="982" y="79"/>
                      <a:pt x="974" y="79"/>
                      <a:pt x="972" y="79"/>
                    </a:cubicBezTo>
                    <a:cubicBezTo>
                      <a:pt x="967" y="79"/>
                      <a:pt x="967" y="78"/>
                      <a:pt x="961" y="78"/>
                    </a:cubicBezTo>
                    <a:cubicBezTo>
                      <a:pt x="962" y="79"/>
                      <a:pt x="957" y="78"/>
                      <a:pt x="953" y="78"/>
                    </a:cubicBezTo>
                    <a:cubicBezTo>
                      <a:pt x="949" y="78"/>
                      <a:pt x="946" y="78"/>
                      <a:pt x="952" y="80"/>
                    </a:cubicBezTo>
                    <a:cubicBezTo>
                      <a:pt x="953" y="79"/>
                      <a:pt x="959" y="79"/>
                      <a:pt x="967" y="80"/>
                    </a:cubicBezTo>
                    <a:cubicBezTo>
                      <a:pt x="974" y="81"/>
                      <a:pt x="983" y="82"/>
                      <a:pt x="989" y="83"/>
                    </a:cubicBezTo>
                    <a:cubicBezTo>
                      <a:pt x="988" y="82"/>
                      <a:pt x="989" y="81"/>
                      <a:pt x="995" y="82"/>
                    </a:cubicBezTo>
                    <a:cubicBezTo>
                      <a:pt x="996" y="83"/>
                      <a:pt x="998" y="83"/>
                      <a:pt x="999" y="84"/>
                    </a:cubicBezTo>
                    <a:cubicBezTo>
                      <a:pt x="999" y="84"/>
                      <a:pt x="993" y="83"/>
                      <a:pt x="993" y="84"/>
                    </a:cubicBezTo>
                    <a:cubicBezTo>
                      <a:pt x="1033" y="90"/>
                      <a:pt x="1068" y="96"/>
                      <a:pt x="1098" y="107"/>
                    </a:cubicBezTo>
                    <a:cubicBezTo>
                      <a:pt x="1080" y="102"/>
                      <a:pt x="1060" y="97"/>
                      <a:pt x="1040" y="93"/>
                    </a:cubicBezTo>
                    <a:cubicBezTo>
                      <a:pt x="1020" y="88"/>
                      <a:pt x="999" y="85"/>
                      <a:pt x="980" y="83"/>
                    </a:cubicBezTo>
                    <a:cubicBezTo>
                      <a:pt x="977" y="84"/>
                      <a:pt x="975" y="85"/>
                      <a:pt x="957" y="83"/>
                    </a:cubicBezTo>
                    <a:cubicBezTo>
                      <a:pt x="961" y="84"/>
                      <a:pt x="978" y="86"/>
                      <a:pt x="976" y="88"/>
                    </a:cubicBezTo>
                    <a:cubicBezTo>
                      <a:pt x="966" y="87"/>
                      <a:pt x="963" y="88"/>
                      <a:pt x="952" y="86"/>
                    </a:cubicBezTo>
                    <a:cubicBezTo>
                      <a:pt x="949" y="87"/>
                      <a:pt x="963" y="87"/>
                      <a:pt x="960" y="89"/>
                    </a:cubicBezTo>
                    <a:cubicBezTo>
                      <a:pt x="951" y="87"/>
                      <a:pt x="942" y="87"/>
                      <a:pt x="933" y="87"/>
                    </a:cubicBezTo>
                    <a:cubicBezTo>
                      <a:pt x="945" y="88"/>
                      <a:pt x="959" y="89"/>
                      <a:pt x="972" y="91"/>
                    </a:cubicBezTo>
                    <a:cubicBezTo>
                      <a:pt x="985" y="92"/>
                      <a:pt x="997" y="94"/>
                      <a:pt x="1004" y="95"/>
                    </a:cubicBezTo>
                    <a:cubicBezTo>
                      <a:pt x="998" y="93"/>
                      <a:pt x="1004" y="94"/>
                      <a:pt x="999" y="92"/>
                    </a:cubicBezTo>
                    <a:cubicBezTo>
                      <a:pt x="1018" y="96"/>
                      <a:pt x="1032" y="97"/>
                      <a:pt x="1037" y="100"/>
                    </a:cubicBezTo>
                    <a:cubicBezTo>
                      <a:pt x="1026" y="99"/>
                      <a:pt x="1024" y="97"/>
                      <a:pt x="1010" y="95"/>
                    </a:cubicBezTo>
                    <a:cubicBezTo>
                      <a:pt x="1007" y="96"/>
                      <a:pt x="1013" y="97"/>
                      <a:pt x="1021" y="98"/>
                    </a:cubicBezTo>
                    <a:cubicBezTo>
                      <a:pt x="1028" y="100"/>
                      <a:pt x="1036" y="101"/>
                      <a:pt x="1038" y="102"/>
                    </a:cubicBezTo>
                    <a:cubicBezTo>
                      <a:pt x="1027" y="100"/>
                      <a:pt x="1022" y="100"/>
                      <a:pt x="1021" y="100"/>
                    </a:cubicBezTo>
                    <a:cubicBezTo>
                      <a:pt x="1019" y="100"/>
                      <a:pt x="1021" y="102"/>
                      <a:pt x="1026" y="104"/>
                    </a:cubicBezTo>
                    <a:cubicBezTo>
                      <a:pt x="1016" y="102"/>
                      <a:pt x="1014" y="101"/>
                      <a:pt x="1014" y="101"/>
                    </a:cubicBezTo>
                    <a:cubicBezTo>
                      <a:pt x="1014" y="100"/>
                      <a:pt x="1014" y="99"/>
                      <a:pt x="1008" y="99"/>
                    </a:cubicBezTo>
                    <a:cubicBezTo>
                      <a:pt x="993" y="98"/>
                      <a:pt x="1007" y="103"/>
                      <a:pt x="999" y="106"/>
                    </a:cubicBezTo>
                    <a:cubicBezTo>
                      <a:pt x="1007" y="107"/>
                      <a:pt x="1005" y="106"/>
                      <a:pt x="1015" y="108"/>
                    </a:cubicBezTo>
                    <a:cubicBezTo>
                      <a:pt x="1010" y="108"/>
                      <a:pt x="995" y="107"/>
                      <a:pt x="1013" y="111"/>
                    </a:cubicBezTo>
                    <a:cubicBezTo>
                      <a:pt x="1001" y="109"/>
                      <a:pt x="999" y="109"/>
                      <a:pt x="999" y="109"/>
                    </a:cubicBezTo>
                    <a:cubicBezTo>
                      <a:pt x="1000" y="110"/>
                      <a:pt x="1003" y="111"/>
                      <a:pt x="1001" y="111"/>
                    </a:cubicBezTo>
                    <a:cubicBezTo>
                      <a:pt x="988" y="108"/>
                      <a:pt x="977" y="108"/>
                      <a:pt x="967" y="106"/>
                    </a:cubicBezTo>
                    <a:cubicBezTo>
                      <a:pt x="967" y="106"/>
                      <a:pt x="959" y="107"/>
                      <a:pt x="958" y="105"/>
                    </a:cubicBezTo>
                    <a:cubicBezTo>
                      <a:pt x="957" y="105"/>
                      <a:pt x="960" y="104"/>
                      <a:pt x="964" y="105"/>
                    </a:cubicBezTo>
                    <a:cubicBezTo>
                      <a:pt x="974" y="105"/>
                      <a:pt x="972" y="106"/>
                      <a:pt x="978" y="107"/>
                    </a:cubicBezTo>
                    <a:cubicBezTo>
                      <a:pt x="978" y="106"/>
                      <a:pt x="996" y="110"/>
                      <a:pt x="993" y="108"/>
                    </a:cubicBezTo>
                    <a:cubicBezTo>
                      <a:pt x="983" y="105"/>
                      <a:pt x="968" y="106"/>
                      <a:pt x="960" y="103"/>
                    </a:cubicBezTo>
                    <a:cubicBezTo>
                      <a:pt x="966" y="102"/>
                      <a:pt x="981" y="107"/>
                      <a:pt x="979" y="104"/>
                    </a:cubicBezTo>
                    <a:cubicBezTo>
                      <a:pt x="973" y="103"/>
                      <a:pt x="972" y="103"/>
                      <a:pt x="966" y="102"/>
                    </a:cubicBezTo>
                    <a:cubicBezTo>
                      <a:pt x="966" y="102"/>
                      <a:pt x="964" y="101"/>
                      <a:pt x="962" y="101"/>
                    </a:cubicBezTo>
                    <a:cubicBezTo>
                      <a:pt x="971" y="101"/>
                      <a:pt x="983" y="103"/>
                      <a:pt x="988" y="104"/>
                    </a:cubicBezTo>
                    <a:cubicBezTo>
                      <a:pt x="982" y="101"/>
                      <a:pt x="979" y="101"/>
                      <a:pt x="991" y="101"/>
                    </a:cubicBezTo>
                    <a:cubicBezTo>
                      <a:pt x="981" y="100"/>
                      <a:pt x="963" y="99"/>
                      <a:pt x="967" y="97"/>
                    </a:cubicBezTo>
                    <a:cubicBezTo>
                      <a:pt x="976" y="99"/>
                      <a:pt x="986" y="101"/>
                      <a:pt x="993" y="100"/>
                    </a:cubicBezTo>
                    <a:cubicBezTo>
                      <a:pt x="987" y="99"/>
                      <a:pt x="974" y="98"/>
                      <a:pt x="976" y="97"/>
                    </a:cubicBezTo>
                    <a:cubicBezTo>
                      <a:pt x="989" y="99"/>
                      <a:pt x="993" y="99"/>
                      <a:pt x="996" y="98"/>
                    </a:cubicBezTo>
                    <a:cubicBezTo>
                      <a:pt x="999" y="97"/>
                      <a:pt x="1001" y="96"/>
                      <a:pt x="1011" y="98"/>
                    </a:cubicBezTo>
                    <a:cubicBezTo>
                      <a:pt x="1007" y="97"/>
                      <a:pt x="1002" y="96"/>
                      <a:pt x="994" y="95"/>
                    </a:cubicBezTo>
                    <a:cubicBezTo>
                      <a:pt x="991" y="95"/>
                      <a:pt x="995" y="98"/>
                      <a:pt x="986" y="97"/>
                    </a:cubicBezTo>
                    <a:cubicBezTo>
                      <a:pt x="985" y="95"/>
                      <a:pt x="968" y="96"/>
                      <a:pt x="962" y="93"/>
                    </a:cubicBezTo>
                    <a:cubicBezTo>
                      <a:pt x="966" y="93"/>
                      <a:pt x="966" y="92"/>
                      <a:pt x="967" y="91"/>
                    </a:cubicBezTo>
                    <a:cubicBezTo>
                      <a:pt x="954" y="90"/>
                      <a:pt x="955" y="90"/>
                      <a:pt x="947" y="89"/>
                    </a:cubicBezTo>
                    <a:cubicBezTo>
                      <a:pt x="949" y="92"/>
                      <a:pt x="949" y="92"/>
                      <a:pt x="949" y="92"/>
                    </a:cubicBezTo>
                    <a:cubicBezTo>
                      <a:pt x="951" y="93"/>
                      <a:pt x="962" y="94"/>
                      <a:pt x="963" y="95"/>
                    </a:cubicBezTo>
                    <a:cubicBezTo>
                      <a:pt x="952" y="95"/>
                      <a:pt x="936" y="92"/>
                      <a:pt x="945" y="91"/>
                    </a:cubicBezTo>
                    <a:cubicBezTo>
                      <a:pt x="937" y="90"/>
                      <a:pt x="936" y="91"/>
                      <a:pt x="934" y="92"/>
                    </a:cubicBezTo>
                    <a:cubicBezTo>
                      <a:pt x="933" y="92"/>
                      <a:pt x="930" y="93"/>
                      <a:pt x="919" y="91"/>
                    </a:cubicBezTo>
                    <a:cubicBezTo>
                      <a:pt x="922" y="93"/>
                      <a:pt x="913" y="93"/>
                      <a:pt x="914" y="95"/>
                    </a:cubicBezTo>
                    <a:cubicBezTo>
                      <a:pt x="919" y="95"/>
                      <a:pt x="928" y="95"/>
                      <a:pt x="935" y="96"/>
                    </a:cubicBezTo>
                    <a:cubicBezTo>
                      <a:pt x="942" y="97"/>
                      <a:pt x="948" y="97"/>
                      <a:pt x="947" y="96"/>
                    </a:cubicBezTo>
                    <a:cubicBezTo>
                      <a:pt x="932" y="94"/>
                      <a:pt x="927" y="95"/>
                      <a:pt x="920" y="93"/>
                    </a:cubicBezTo>
                    <a:cubicBezTo>
                      <a:pt x="932" y="95"/>
                      <a:pt x="923" y="92"/>
                      <a:pt x="936" y="93"/>
                    </a:cubicBezTo>
                    <a:cubicBezTo>
                      <a:pt x="930" y="94"/>
                      <a:pt x="937" y="95"/>
                      <a:pt x="945" y="95"/>
                    </a:cubicBezTo>
                    <a:cubicBezTo>
                      <a:pt x="953" y="96"/>
                      <a:pt x="963" y="97"/>
                      <a:pt x="964" y="97"/>
                    </a:cubicBezTo>
                    <a:cubicBezTo>
                      <a:pt x="958" y="98"/>
                      <a:pt x="962" y="98"/>
                      <a:pt x="967" y="99"/>
                    </a:cubicBezTo>
                    <a:cubicBezTo>
                      <a:pt x="972" y="99"/>
                      <a:pt x="978" y="100"/>
                      <a:pt x="978" y="101"/>
                    </a:cubicBezTo>
                    <a:cubicBezTo>
                      <a:pt x="968" y="100"/>
                      <a:pt x="957" y="99"/>
                      <a:pt x="945" y="97"/>
                    </a:cubicBezTo>
                    <a:cubicBezTo>
                      <a:pt x="934" y="96"/>
                      <a:pt x="923" y="96"/>
                      <a:pt x="915" y="96"/>
                    </a:cubicBezTo>
                    <a:cubicBezTo>
                      <a:pt x="925" y="97"/>
                      <a:pt x="925" y="97"/>
                      <a:pt x="925" y="97"/>
                    </a:cubicBezTo>
                    <a:cubicBezTo>
                      <a:pt x="921" y="97"/>
                      <a:pt x="923" y="98"/>
                      <a:pt x="932" y="99"/>
                    </a:cubicBezTo>
                    <a:cubicBezTo>
                      <a:pt x="933" y="98"/>
                      <a:pt x="927" y="97"/>
                      <a:pt x="932" y="97"/>
                    </a:cubicBezTo>
                    <a:cubicBezTo>
                      <a:pt x="937" y="99"/>
                      <a:pt x="950" y="97"/>
                      <a:pt x="952" y="99"/>
                    </a:cubicBezTo>
                    <a:cubicBezTo>
                      <a:pt x="942" y="99"/>
                      <a:pt x="926" y="99"/>
                      <a:pt x="930" y="100"/>
                    </a:cubicBezTo>
                    <a:cubicBezTo>
                      <a:pt x="922" y="100"/>
                      <a:pt x="919" y="98"/>
                      <a:pt x="916" y="99"/>
                    </a:cubicBezTo>
                    <a:cubicBezTo>
                      <a:pt x="924" y="100"/>
                      <a:pt x="912" y="101"/>
                      <a:pt x="908" y="101"/>
                    </a:cubicBezTo>
                    <a:cubicBezTo>
                      <a:pt x="903" y="101"/>
                      <a:pt x="891" y="101"/>
                      <a:pt x="891" y="100"/>
                    </a:cubicBezTo>
                    <a:cubicBezTo>
                      <a:pt x="898" y="99"/>
                      <a:pt x="898" y="99"/>
                      <a:pt x="902" y="96"/>
                    </a:cubicBezTo>
                    <a:cubicBezTo>
                      <a:pt x="900" y="96"/>
                      <a:pt x="889" y="96"/>
                      <a:pt x="888" y="95"/>
                    </a:cubicBezTo>
                    <a:cubicBezTo>
                      <a:pt x="894" y="95"/>
                      <a:pt x="908" y="96"/>
                      <a:pt x="908" y="95"/>
                    </a:cubicBezTo>
                    <a:cubicBezTo>
                      <a:pt x="892" y="95"/>
                      <a:pt x="894" y="91"/>
                      <a:pt x="906" y="91"/>
                    </a:cubicBezTo>
                    <a:cubicBezTo>
                      <a:pt x="885" y="90"/>
                      <a:pt x="899" y="88"/>
                      <a:pt x="890" y="86"/>
                    </a:cubicBezTo>
                    <a:cubicBezTo>
                      <a:pt x="884" y="87"/>
                      <a:pt x="874" y="87"/>
                      <a:pt x="867" y="88"/>
                    </a:cubicBezTo>
                    <a:cubicBezTo>
                      <a:pt x="878" y="88"/>
                      <a:pt x="881" y="89"/>
                      <a:pt x="889" y="90"/>
                    </a:cubicBezTo>
                    <a:cubicBezTo>
                      <a:pt x="882" y="90"/>
                      <a:pt x="871" y="90"/>
                      <a:pt x="865" y="90"/>
                    </a:cubicBezTo>
                    <a:cubicBezTo>
                      <a:pt x="859" y="88"/>
                      <a:pt x="876" y="90"/>
                      <a:pt x="874" y="89"/>
                    </a:cubicBezTo>
                    <a:cubicBezTo>
                      <a:pt x="865" y="89"/>
                      <a:pt x="862" y="88"/>
                      <a:pt x="859" y="87"/>
                    </a:cubicBezTo>
                    <a:cubicBezTo>
                      <a:pt x="856" y="87"/>
                      <a:pt x="853" y="86"/>
                      <a:pt x="846" y="86"/>
                    </a:cubicBezTo>
                    <a:cubicBezTo>
                      <a:pt x="846" y="88"/>
                      <a:pt x="837" y="90"/>
                      <a:pt x="824" y="91"/>
                    </a:cubicBezTo>
                    <a:cubicBezTo>
                      <a:pt x="821" y="90"/>
                      <a:pt x="820" y="88"/>
                      <a:pt x="822" y="87"/>
                    </a:cubicBezTo>
                    <a:cubicBezTo>
                      <a:pt x="816" y="86"/>
                      <a:pt x="803" y="87"/>
                      <a:pt x="797" y="87"/>
                    </a:cubicBezTo>
                    <a:cubicBezTo>
                      <a:pt x="806" y="86"/>
                      <a:pt x="808" y="86"/>
                      <a:pt x="810" y="85"/>
                    </a:cubicBezTo>
                    <a:cubicBezTo>
                      <a:pt x="812" y="85"/>
                      <a:pt x="814" y="84"/>
                      <a:pt x="823" y="84"/>
                    </a:cubicBezTo>
                    <a:cubicBezTo>
                      <a:pt x="823" y="82"/>
                      <a:pt x="822" y="82"/>
                      <a:pt x="825" y="81"/>
                    </a:cubicBezTo>
                    <a:cubicBezTo>
                      <a:pt x="835" y="80"/>
                      <a:pt x="828" y="83"/>
                      <a:pt x="839" y="81"/>
                    </a:cubicBezTo>
                    <a:cubicBezTo>
                      <a:pt x="849" y="81"/>
                      <a:pt x="842" y="79"/>
                      <a:pt x="851" y="78"/>
                    </a:cubicBezTo>
                    <a:cubicBezTo>
                      <a:pt x="861" y="79"/>
                      <a:pt x="849" y="80"/>
                      <a:pt x="849" y="81"/>
                    </a:cubicBezTo>
                    <a:cubicBezTo>
                      <a:pt x="863" y="81"/>
                      <a:pt x="882" y="79"/>
                      <a:pt x="900" y="81"/>
                    </a:cubicBezTo>
                    <a:cubicBezTo>
                      <a:pt x="891" y="82"/>
                      <a:pt x="894" y="82"/>
                      <a:pt x="904" y="82"/>
                    </a:cubicBezTo>
                    <a:cubicBezTo>
                      <a:pt x="903" y="84"/>
                      <a:pt x="905" y="84"/>
                      <a:pt x="899" y="85"/>
                    </a:cubicBezTo>
                    <a:cubicBezTo>
                      <a:pt x="903" y="86"/>
                      <a:pt x="909" y="86"/>
                      <a:pt x="916" y="86"/>
                    </a:cubicBezTo>
                    <a:cubicBezTo>
                      <a:pt x="919" y="84"/>
                      <a:pt x="913" y="84"/>
                      <a:pt x="907" y="81"/>
                    </a:cubicBezTo>
                    <a:cubicBezTo>
                      <a:pt x="912" y="81"/>
                      <a:pt x="920" y="82"/>
                      <a:pt x="920" y="81"/>
                    </a:cubicBezTo>
                    <a:cubicBezTo>
                      <a:pt x="913" y="81"/>
                      <a:pt x="907" y="79"/>
                      <a:pt x="905" y="78"/>
                    </a:cubicBezTo>
                    <a:cubicBezTo>
                      <a:pt x="903" y="77"/>
                      <a:pt x="906" y="76"/>
                      <a:pt x="915" y="78"/>
                    </a:cubicBezTo>
                    <a:cubicBezTo>
                      <a:pt x="919" y="76"/>
                      <a:pt x="905" y="76"/>
                      <a:pt x="904" y="75"/>
                    </a:cubicBezTo>
                    <a:cubicBezTo>
                      <a:pt x="913" y="76"/>
                      <a:pt x="920" y="75"/>
                      <a:pt x="913" y="74"/>
                    </a:cubicBezTo>
                    <a:cubicBezTo>
                      <a:pt x="913" y="75"/>
                      <a:pt x="902" y="74"/>
                      <a:pt x="899" y="74"/>
                    </a:cubicBezTo>
                    <a:cubicBezTo>
                      <a:pt x="899" y="74"/>
                      <a:pt x="901" y="75"/>
                      <a:pt x="897" y="75"/>
                    </a:cubicBezTo>
                    <a:cubicBezTo>
                      <a:pt x="883" y="74"/>
                      <a:pt x="891" y="73"/>
                      <a:pt x="899" y="73"/>
                    </a:cubicBezTo>
                    <a:cubicBezTo>
                      <a:pt x="886" y="72"/>
                      <a:pt x="879" y="73"/>
                      <a:pt x="872" y="74"/>
                    </a:cubicBezTo>
                    <a:cubicBezTo>
                      <a:pt x="866" y="74"/>
                      <a:pt x="860" y="75"/>
                      <a:pt x="848" y="74"/>
                    </a:cubicBezTo>
                    <a:cubicBezTo>
                      <a:pt x="856" y="73"/>
                      <a:pt x="863" y="72"/>
                      <a:pt x="871" y="71"/>
                    </a:cubicBezTo>
                    <a:cubicBezTo>
                      <a:pt x="866" y="71"/>
                      <a:pt x="863" y="71"/>
                      <a:pt x="860" y="70"/>
                    </a:cubicBezTo>
                    <a:cubicBezTo>
                      <a:pt x="877" y="70"/>
                      <a:pt x="854" y="70"/>
                      <a:pt x="855" y="69"/>
                    </a:cubicBezTo>
                    <a:cubicBezTo>
                      <a:pt x="864" y="69"/>
                      <a:pt x="872" y="69"/>
                      <a:pt x="872" y="68"/>
                    </a:cubicBezTo>
                    <a:cubicBezTo>
                      <a:pt x="863" y="68"/>
                      <a:pt x="862" y="69"/>
                      <a:pt x="858" y="67"/>
                    </a:cubicBezTo>
                    <a:cubicBezTo>
                      <a:pt x="873" y="65"/>
                      <a:pt x="892" y="66"/>
                      <a:pt x="913" y="67"/>
                    </a:cubicBezTo>
                    <a:cubicBezTo>
                      <a:pt x="912" y="66"/>
                      <a:pt x="913" y="65"/>
                      <a:pt x="915" y="65"/>
                    </a:cubicBezTo>
                    <a:cubicBezTo>
                      <a:pt x="906" y="65"/>
                      <a:pt x="899" y="65"/>
                      <a:pt x="891" y="65"/>
                    </a:cubicBezTo>
                    <a:cubicBezTo>
                      <a:pt x="884" y="64"/>
                      <a:pt x="874" y="64"/>
                      <a:pt x="860" y="65"/>
                    </a:cubicBezTo>
                    <a:cubicBezTo>
                      <a:pt x="860" y="64"/>
                      <a:pt x="865" y="63"/>
                      <a:pt x="859" y="63"/>
                    </a:cubicBezTo>
                    <a:cubicBezTo>
                      <a:pt x="854" y="66"/>
                      <a:pt x="840" y="65"/>
                      <a:pt x="822" y="66"/>
                    </a:cubicBezTo>
                    <a:cubicBezTo>
                      <a:pt x="822" y="65"/>
                      <a:pt x="828" y="65"/>
                      <a:pt x="831" y="64"/>
                    </a:cubicBezTo>
                    <a:cubicBezTo>
                      <a:pt x="823" y="64"/>
                      <a:pt x="817" y="66"/>
                      <a:pt x="813" y="65"/>
                    </a:cubicBezTo>
                    <a:cubicBezTo>
                      <a:pt x="820" y="64"/>
                      <a:pt x="821" y="63"/>
                      <a:pt x="830" y="63"/>
                    </a:cubicBezTo>
                    <a:cubicBezTo>
                      <a:pt x="834" y="63"/>
                      <a:pt x="836" y="64"/>
                      <a:pt x="842" y="64"/>
                    </a:cubicBezTo>
                    <a:cubicBezTo>
                      <a:pt x="842" y="64"/>
                      <a:pt x="850" y="64"/>
                      <a:pt x="855" y="64"/>
                    </a:cubicBezTo>
                    <a:cubicBezTo>
                      <a:pt x="859" y="62"/>
                      <a:pt x="844" y="62"/>
                      <a:pt x="854" y="61"/>
                    </a:cubicBezTo>
                    <a:cubicBezTo>
                      <a:pt x="861" y="61"/>
                      <a:pt x="861" y="61"/>
                      <a:pt x="861" y="61"/>
                    </a:cubicBezTo>
                    <a:cubicBezTo>
                      <a:pt x="860" y="64"/>
                      <a:pt x="861" y="61"/>
                      <a:pt x="878" y="61"/>
                    </a:cubicBezTo>
                    <a:cubicBezTo>
                      <a:pt x="883" y="61"/>
                      <a:pt x="880" y="63"/>
                      <a:pt x="887" y="63"/>
                    </a:cubicBezTo>
                    <a:cubicBezTo>
                      <a:pt x="892" y="62"/>
                      <a:pt x="886" y="63"/>
                      <a:pt x="885" y="61"/>
                    </a:cubicBezTo>
                    <a:cubicBezTo>
                      <a:pt x="901" y="61"/>
                      <a:pt x="911" y="61"/>
                      <a:pt x="921" y="62"/>
                    </a:cubicBezTo>
                    <a:cubicBezTo>
                      <a:pt x="931" y="62"/>
                      <a:pt x="941" y="63"/>
                      <a:pt x="958" y="65"/>
                    </a:cubicBezTo>
                    <a:cubicBezTo>
                      <a:pt x="958" y="65"/>
                      <a:pt x="953" y="65"/>
                      <a:pt x="959" y="66"/>
                    </a:cubicBezTo>
                    <a:cubicBezTo>
                      <a:pt x="961" y="66"/>
                      <a:pt x="970" y="66"/>
                      <a:pt x="981" y="68"/>
                    </a:cubicBezTo>
                    <a:cubicBezTo>
                      <a:pt x="991" y="69"/>
                      <a:pt x="1003" y="71"/>
                      <a:pt x="1011" y="73"/>
                    </a:cubicBezTo>
                    <a:cubicBezTo>
                      <a:pt x="1002" y="73"/>
                      <a:pt x="1009" y="75"/>
                      <a:pt x="999" y="75"/>
                    </a:cubicBezTo>
                    <a:cubicBezTo>
                      <a:pt x="1010" y="76"/>
                      <a:pt x="1002" y="77"/>
                      <a:pt x="1013" y="78"/>
                    </a:cubicBezTo>
                    <a:cubicBezTo>
                      <a:pt x="1010" y="75"/>
                      <a:pt x="1019" y="78"/>
                      <a:pt x="1023" y="80"/>
                    </a:cubicBezTo>
                    <a:cubicBezTo>
                      <a:pt x="1022" y="78"/>
                      <a:pt x="1026" y="79"/>
                      <a:pt x="1026" y="78"/>
                    </a:cubicBezTo>
                    <a:cubicBezTo>
                      <a:pt x="1021" y="77"/>
                      <a:pt x="1013" y="76"/>
                      <a:pt x="1012" y="75"/>
                    </a:cubicBezTo>
                    <a:cubicBezTo>
                      <a:pt x="1012" y="73"/>
                      <a:pt x="1025" y="75"/>
                      <a:pt x="1038" y="78"/>
                    </a:cubicBezTo>
                    <a:cubicBezTo>
                      <a:pt x="1052" y="80"/>
                      <a:pt x="1067" y="84"/>
                      <a:pt x="1072" y="84"/>
                    </a:cubicBezTo>
                    <a:cubicBezTo>
                      <a:pt x="1069" y="85"/>
                      <a:pt x="1083" y="88"/>
                      <a:pt x="1080" y="88"/>
                    </a:cubicBezTo>
                    <a:cubicBezTo>
                      <a:pt x="1094" y="92"/>
                      <a:pt x="1094" y="92"/>
                      <a:pt x="1094" y="92"/>
                    </a:cubicBezTo>
                    <a:cubicBezTo>
                      <a:pt x="1099" y="94"/>
                      <a:pt x="1102" y="94"/>
                      <a:pt x="1097" y="92"/>
                    </a:cubicBezTo>
                    <a:cubicBezTo>
                      <a:pt x="1091" y="91"/>
                      <a:pt x="1084" y="89"/>
                      <a:pt x="1083" y="88"/>
                    </a:cubicBezTo>
                    <a:cubicBezTo>
                      <a:pt x="1097" y="92"/>
                      <a:pt x="1113" y="96"/>
                      <a:pt x="1107" y="96"/>
                    </a:cubicBezTo>
                    <a:cubicBezTo>
                      <a:pt x="1134" y="104"/>
                      <a:pt x="1156" y="112"/>
                      <a:pt x="1170" y="117"/>
                    </a:cubicBezTo>
                    <a:cubicBezTo>
                      <a:pt x="1182" y="121"/>
                      <a:pt x="1184" y="122"/>
                      <a:pt x="1181" y="120"/>
                    </a:cubicBezTo>
                    <a:cubicBezTo>
                      <a:pt x="1178" y="119"/>
                      <a:pt x="1169" y="116"/>
                      <a:pt x="1160" y="113"/>
                    </a:cubicBezTo>
                    <a:cubicBezTo>
                      <a:pt x="1150" y="109"/>
                      <a:pt x="1139" y="105"/>
                      <a:pt x="1130" y="103"/>
                    </a:cubicBezTo>
                    <a:cubicBezTo>
                      <a:pt x="1122" y="100"/>
                      <a:pt x="1116" y="98"/>
                      <a:pt x="1117" y="98"/>
                    </a:cubicBezTo>
                    <a:cubicBezTo>
                      <a:pt x="1135" y="103"/>
                      <a:pt x="1152" y="109"/>
                      <a:pt x="1167" y="115"/>
                    </a:cubicBezTo>
                    <a:cubicBezTo>
                      <a:pt x="1182" y="120"/>
                      <a:pt x="1195" y="125"/>
                      <a:pt x="1203" y="129"/>
                    </a:cubicBezTo>
                    <a:cubicBezTo>
                      <a:pt x="1203" y="130"/>
                      <a:pt x="1197" y="127"/>
                      <a:pt x="1196" y="127"/>
                    </a:cubicBezTo>
                    <a:cubicBezTo>
                      <a:pt x="1212" y="134"/>
                      <a:pt x="1205" y="130"/>
                      <a:pt x="1209" y="131"/>
                    </a:cubicBezTo>
                    <a:cubicBezTo>
                      <a:pt x="1216" y="135"/>
                      <a:pt x="1230" y="140"/>
                      <a:pt x="1232" y="142"/>
                    </a:cubicBezTo>
                    <a:cubicBezTo>
                      <a:pt x="1228" y="140"/>
                      <a:pt x="1209" y="131"/>
                      <a:pt x="1219" y="137"/>
                    </a:cubicBezTo>
                    <a:cubicBezTo>
                      <a:pt x="1235" y="144"/>
                      <a:pt x="1242" y="149"/>
                      <a:pt x="1254" y="153"/>
                    </a:cubicBezTo>
                    <a:cubicBezTo>
                      <a:pt x="1247" y="149"/>
                      <a:pt x="1247" y="148"/>
                      <a:pt x="1254" y="152"/>
                    </a:cubicBezTo>
                    <a:cubicBezTo>
                      <a:pt x="1265" y="157"/>
                      <a:pt x="1260" y="157"/>
                      <a:pt x="1270" y="162"/>
                    </a:cubicBezTo>
                    <a:cubicBezTo>
                      <a:pt x="1274" y="165"/>
                      <a:pt x="1273" y="162"/>
                      <a:pt x="1273" y="162"/>
                    </a:cubicBezTo>
                    <a:cubicBezTo>
                      <a:pt x="1253" y="150"/>
                      <a:pt x="1230" y="138"/>
                      <a:pt x="1212" y="132"/>
                    </a:cubicBezTo>
                    <a:cubicBezTo>
                      <a:pt x="1211" y="130"/>
                      <a:pt x="1206" y="127"/>
                      <a:pt x="1202" y="125"/>
                    </a:cubicBezTo>
                    <a:cubicBezTo>
                      <a:pt x="1214" y="130"/>
                      <a:pt x="1221" y="133"/>
                      <a:pt x="1227" y="136"/>
                    </a:cubicBezTo>
                    <a:cubicBezTo>
                      <a:pt x="1233" y="138"/>
                      <a:pt x="1238" y="141"/>
                      <a:pt x="1247" y="146"/>
                    </a:cubicBezTo>
                    <a:cubicBezTo>
                      <a:pt x="1251" y="146"/>
                      <a:pt x="1237" y="141"/>
                      <a:pt x="1241" y="141"/>
                    </a:cubicBezTo>
                    <a:cubicBezTo>
                      <a:pt x="1255" y="148"/>
                      <a:pt x="1268" y="153"/>
                      <a:pt x="1276" y="159"/>
                    </a:cubicBezTo>
                    <a:cubicBezTo>
                      <a:pt x="1269" y="155"/>
                      <a:pt x="1266" y="154"/>
                      <a:pt x="1266" y="156"/>
                    </a:cubicBezTo>
                    <a:cubicBezTo>
                      <a:pt x="1276" y="162"/>
                      <a:pt x="1274" y="159"/>
                      <a:pt x="1279" y="162"/>
                    </a:cubicBezTo>
                    <a:cubicBezTo>
                      <a:pt x="1282" y="165"/>
                      <a:pt x="1297" y="173"/>
                      <a:pt x="1298" y="176"/>
                    </a:cubicBezTo>
                    <a:cubicBezTo>
                      <a:pt x="1287" y="169"/>
                      <a:pt x="1290" y="171"/>
                      <a:pt x="1279" y="164"/>
                    </a:cubicBezTo>
                    <a:cubicBezTo>
                      <a:pt x="1279" y="167"/>
                      <a:pt x="1279" y="167"/>
                      <a:pt x="1279" y="167"/>
                    </a:cubicBezTo>
                    <a:cubicBezTo>
                      <a:pt x="1302" y="180"/>
                      <a:pt x="1302" y="180"/>
                      <a:pt x="1302" y="180"/>
                    </a:cubicBezTo>
                    <a:cubicBezTo>
                      <a:pt x="1322" y="191"/>
                      <a:pt x="1322" y="191"/>
                      <a:pt x="1322" y="191"/>
                    </a:cubicBezTo>
                    <a:cubicBezTo>
                      <a:pt x="1326" y="194"/>
                      <a:pt x="1328" y="196"/>
                      <a:pt x="1328" y="197"/>
                    </a:cubicBezTo>
                    <a:cubicBezTo>
                      <a:pt x="1356" y="213"/>
                      <a:pt x="1385" y="235"/>
                      <a:pt x="1412" y="258"/>
                    </a:cubicBezTo>
                    <a:cubicBezTo>
                      <a:pt x="1439" y="280"/>
                      <a:pt x="1463" y="304"/>
                      <a:pt x="1482" y="322"/>
                    </a:cubicBezTo>
                    <a:cubicBezTo>
                      <a:pt x="1471" y="310"/>
                      <a:pt x="1464" y="304"/>
                      <a:pt x="1460" y="298"/>
                    </a:cubicBezTo>
                    <a:cubicBezTo>
                      <a:pt x="1469" y="308"/>
                      <a:pt x="1474" y="312"/>
                      <a:pt x="1478" y="315"/>
                    </a:cubicBezTo>
                    <a:cubicBezTo>
                      <a:pt x="1482" y="319"/>
                      <a:pt x="1486" y="322"/>
                      <a:pt x="1493" y="330"/>
                    </a:cubicBezTo>
                    <a:cubicBezTo>
                      <a:pt x="1490" y="321"/>
                      <a:pt x="1499" y="338"/>
                      <a:pt x="1506" y="340"/>
                    </a:cubicBezTo>
                    <a:cubicBezTo>
                      <a:pt x="1502" y="339"/>
                      <a:pt x="1505" y="341"/>
                      <a:pt x="1507" y="346"/>
                    </a:cubicBezTo>
                    <a:cubicBezTo>
                      <a:pt x="1518" y="359"/>
                      <a:pt x="1532" y="374"/>
                      <a:pt x="1544" y="389"/>
                    </a:cubicBezTo>
                    <a:cubicBezTo>
                      <a:pt x="1556" y="404"/>
                      <a:pt x="1566" y="420"/>
                      <a:pt x="1573" y="433"/>
                    </a:cubicBezTo>
                    <a:cubicBezTo>
                      <a:pt x="1565" y="420"/>
                      <a:pt x="1556" y="407"/>
                      <a:pt x="1547" y="396"/>
                    </a:cubicBezTo>
                    <a:cubicBezTo>
                      <a:pt x="1539" y="385"/>
                      <a:pt x="1531" y="375"/>
                      <a:pt x="1525" y="370"/>
                    </a:cubicBezTo>
                    <a:cubicBezTo>
                      <a:pt x="1528" y="372"/>
                      <a:pt x="1524" y="366"/>
                      <a:pt x="1519" y="360"/>
                    </a:cubicBezTo>
                    <a:cubicBezTo>
                      <a:pt x="1514" y="355"/>
                      <a:pt x="1508" y="348"/>
                      <a:pt x="1507" y="347"/>
                    </a:cubicBezTo>
                    <a:cubicBezTo>
                      <a:pt x="1510" y="351"/>
                      <a:pt x="1512" y="354"/>
                      <a:pt x="1511" y="354"/>
                    </a:cubicBezTo>
                    <a:cubicBezTo>
                      <a:pt x="1506" y="349"/>
                      <a:pt x="1495" y="334"/>
                      <a:pt x="1497" y="339"/>
                    </a:cubicBezTo>
                    <a:cubicBezTo>
                      <a:pt x="1507" y="349"/>
                      <a:pt x="1519" y="364"/>
                      <a:pt x="1530" y="378"/>
                    </a:cubicBezTo>
                    <a:cubicBezTo>
                      <a:pt x="1541" y="392"/>
                      <a:pt x="1550" y="404"/>
                      <a:pt x="1556" y="410"/>
                    </a:cubicBezTo>
                    <a:cubicBezTo>
                      <a:pt x="1551" y="404"/>
                      <a:pt x="1546" y="398"/>
                      <a:pt x="1546" y="395"/>
                    </a:cubicBezTo>
                    <a:cubicBezTo>
                      <a:pt x="1552" y="404"/>
                      <a:pt x="1565" y="419"/>
                      <a:pt x="1571" y="431"/>
                    </a:cubicBezTo>
                    <a:cubicBezTo>
                      <a:pt x="1570" y="429"/>
                      <a:pt x="1566" y="425"/>
                      <a:pt x="1563" y="421"/>
                    </a:cubicBezTo>
                    <a:cubicBezTo>
                      <a:pt x="1560" y="417"/>
                      <a:pt x="1558" y="415"/>
                      <a:pt x="1560" y="417"/>
                    </a:cubicBezTo>
                    <a:cubicBezTo>
                      <a:pt x="1568" y="428"/>
                      <a:pt x="1573" y="437"/>
                      <a:pt x="1576" y="441"/>
                    </a:cubicBezTo>
                    <a:cubicBezTo>
                      <a:pt x="1578" y="438"/>
                      <a:pt x="1577" y="437"/>
                      <a:pt x="1574" y="430"/>
                    </a:cubicBezTo>
                    <a:cubicBezTo>
                      <a:pt x="1564" y="416"/>
                      <a:pt x="1550" y="397"/>
                      <a:pt x="1538" y="381"/>
                    </a:cubicBezTo>
                    <a:cubicBezTo>
                      <a:pt x="1538" y="380"/>
                      <a:pt x="1535" y="377"/>
                      <a:pt x="1536" y="377"/>
                    </a:cubicBezTo>
                    <a:cubicBezTo>
                      <a:pt x="1543" y="385"/>
                      <a:pt x="1551" y="396"/>
                      <a:pt x="1560" y="408"/>
                    </a:cubicBezTo>
                    <a:cubicBezTo>
                      <a:pt x="1568" y="420"/>
                      <a:pt x="1577" y="433"/>
                      <a:pt x="1586" y="446"/>
                    </a:cubicBezTo>
                    <a:cubicBezTo>
                      <a:pt x="1602" y="472"/>
                      <a:pt x="1616" y="497"/>
                      <a:pt x="1622" y="506"/>
                    </a:cubicBezTo>
                    <a:cubicBezTo>
                      <a:pt x="1616" y="494"/>
                      <a:pt x="1608" y="480"/>
                      <a:pt x="1599" y="465"/>
                    </a:cubicBezTo>
                    <a:cubicBezTo>
                      <a:pt x="1590" y="450"/>
                      <a:pt x="1580" y="434"/>
                      <a:pt x="1569" y="419"/>
                    </a:cubicBezTo>
                    <a:cubicBezTo>
                      <a:pt x="1571" y="421"/>
                      <a:pt x="1575" y="425"/>
                      <a:pt x="1576" y="426"/>
                    </a:cubicBezTo>
                    <a:cubicBezTo>
                      <a:pt x="1571" y="419"/>
                      <a:pt x="1569" y="414"/>
                      <a:pt x="1562" y="404"/>
                    </a:cubicBezTo>
                    <a:cubicBezTo>
                      <a:pt x="1560" y="403"/>
                      <a:pt x="1562" y="406"/>
                      <a:pt x="1565" y="410"/>
                    </a:cubicBezTo>
                    <a:cubicBezTo>
                      <a:pt x="1567" y="414"/>
                      <a:pt x="1570" y="418"/>
                      <a:pt x="1570" y="418"/>
                    </a:cubicBezTo>
                    <a:cubicBezTo>
                      <a:pt x="1563" y="409"/>
                      <a:pt x="1563" y="410"/>
                      <a:pt x="1556" y="401"/>
                    </a:cubicBezTo>
                    <a:cubicBezTo>
                      <a:pt x="1559" y="402"/>
                      <a:pt x="1557" y="398"/>
                      <a:pt x="1554" y="394"/>
                    </a:cubicBezTo>
                    <a:cubicBezTo>
                      <a:pt x="1551" y="390"/>
                      <a:pt x="1547" y="385"/>
                      <a:pt x="1546" y="385"/>
                    </a:cubicBezTo>
                    <a:cubicBezTo>
                      <a:pt x="1551" y="391"/>
                      <a:pt x="1554" y="396"/>
                      <a:pt x="1554" y="398"/>
                    </a:cubicBezTo>
                    <a:cubicBezTo>
                      <a:pt x="1551" y="395"/>
                      <a:pt x="1545" y="386"/>
                      <a:pt x="1539" y="378"/>
                    </a:cubicBezTo>
                    <a:cubicBezTo>
                      <a:pt x="1539" y="377"/>
                      <a:pt x="1540" y="377"/>
                      <a:pt x="1537" y="373"/>
                    </a:cubicBezTo>
                    <a:cubicBezTo>
                      <a:pt x="1537" y="374"/>
                      <a:pt x="1534" y="370"/>
                      <a:pt x="1530" y="366"/>
                    </a:cubicBezTo>
                    <a:cubicBezTo>
                      <a:pt x="1527" y="362"/>
                      <a:pt x="1523" y="358"/>
                      <a:pt x="1521" y="354"/>
                    </a:cubicBezTo>
                    <a:cubicBezTo>
                      <a:pt x="1522" y="354"/>
                      <a:pt x="1531" y="367"/>
                      <a:pt x="1528" y="361"/>
                    </a:cubicBezTo>
                    <a:cubicBezTo>
                      <a:pt x="1525" y="357"/>
                      <a:pt x="1519" y="350"/>
                      <a:pt x="1513" y="343"/>
                    </a:cubicBezTo>
                    <a:cubicBezTo>
                      <a:pt x="1506" y="336"/>
                      <a:pt x="1500" y="329"/>
                      <a:pt x="1497" y="326"/>
                    </a:cubicBezTo>
                    <a:cubicBezTo>
                      <a:pt x="1498" y="329"/>
                      <a:pt x="1506" y="337"/>
                      <a:pt x="1506" y="338"/>
                    </a:cubicBezTo>
                    <a:cubicBezTo>
                      <a:pt x="1502" y="333"/>
                      <a:pt x="1494" y="326"/>
                      <a:pt x="1492" y="322"/>
                    </a:cubicBezTo>
                    <a:cubicBezTo>
                      <a:pt x="1492" y="321"/>
                      <a:pt x="1495" y="325"/>
                      <a:pt x="1495" y="323"/>
                    </a:cubicBezTo>
                    <a:cubicBezTo>
                      <a:pt x="1485" y="313"/>
                      <a:pt x="1476" y="304"/>
                      <a:pt x="1467" y="294"/>
                    </a:cubicBezTo>
                    <a:cubicBezTo>
                      <a:pt x="1466" y="295"/>
                      <a:pt x="1467" y="296"/>
                      <a:pt x="1464" y="294"/>
                    </a:cubicBezTo>
                    <a:cubicBezTo>
                      <a:pt x="1460" y="290"/>
                      <a:pt x="1450" y="281"/>
                      <a:pt x="1451" y="281"/>
                    </a:cubicBezTo>
                    <a:cubicBezTo>
                      <a:pt x="1455" y="283"/>
                      <a:pt x="1462" y="293"/>
                      <a:pt x="1461" y="289"/>
                    </a:cubicBezTo>
                    <a:cubicBezTo>
                      <a:pt x="1454" y="282"/>
                      <a:pt x="1440" y="270"/>
                      <a:pt x="1438" y="267"/>
                    </a:cubicBezTo>
                    <a:cubicBezTo>
                      <a:pt x="1440" y="268"/>
                      <a:pt x="1443" y="271"/>
                      <a:pt x="1443" y="271"/>
                    </a:cubicBezTo>
                    <a:cubicBezTo>
                      <a:pt x="1436" y="265"/>
                      <a:pt x="1430" y="261"/>
                      <a:pt x="1426" y="258"/>
                    </a:cubicBezTo>
                    <a:cubicBezTo>
                      <a:pt x="1435" y="266"/>
                      <a:pt x="1429" y="265"/>
                      <a:pt x="1426" y="264"/>
                    </a:cubicBezTo>
                    <a:cubicBezTo>
                      <a:pt x="1417" y="257"/>
                      <a:pt x="1417" y="257"/>
                      <a:pt x="1417" y="257"/>
                    </a:cubicBezTo>
                    <a:cubicBezTo>
                      <a:pt x="1420" y="256"/>
                      <a:pt x="1412" y="248"/>
                      <a:pt x="1418" y="251"/>
                    </a:cubicBezTo>
                    <a:cubicBezTo>
                      <a:pt x="1412" y="245"/>
                      <a:pt x="1409" y="243"/>
                      <a:pt x="1406" y="242"/>
                    </a:cubicBezTo>
                    <a:cubicBezTo>
                      <a:pt x="1403" y="240"/>
                      <a:pt x="1400" y="238"/>
                      <a:pt x="1393" y="232"/>
                    </a:cubicBezTo>
                    <a:cubicBezTo>
                      <a:pt x="1392" y="230"/>
                      <a:pt x="1396" y="233"/>
                      <a:pt x="1396" y="232"/>
                    </a:cubicBezTo>
                    <a:cubicBezTo>
                      <a:pt x="1384" y="223"/>
                      <a:pt x="1377" y="218"/>
                      <a:pt x="1369" y="213"/>
                    </a:cubicBezTo>
                    <a:cubicBezTo>
                      <a:pt x="1362" y="208"/>
                      <a:pt x="1355" y="203"/>
                      <a:pt x="1343" y="194"/>
                    </a:cubicBezTo>
                    <a:cubicBezTo>
                      <a:pt x="1343" y="196"/>
                      <a:pt x="1339" y="194"/>
                      <a:pt x="1331" y="189"/>
                    </a:cubicBezTo>
                    <a:cubicBezTo>
                      <a:pt x="1327" y="184"/>
                      <a:pt x="1316" y="179"/>
                      <a:pt x="1304" y="172"/>
                    </a:cubicBezTo>
                    <a:cubicBezTo>
                      <a:pt x="1301" y="169"/>
                      <a:pt x="1301" y="169"/>
                      <a:pt x="1303" y="169"/>
                    </a:cubicBezTo>
                    <a:cubicBezTo>
                      <a:pt x="1287" y="160"/>
                      <a:pt x="1267" y="149"/>
                      <a:pt x="1246" y="139"/>
                    </a:cubicBezTo>
                    <a:cubicBezTo>
                      <a:pt x="1224" y="128"/>
                      <a:pt x="1202" y="118"/>
                      <a:pt x="1181" y="110"/>
                    </a:cubicBezTo>
                    <a:cubicBezTo>
                      <a:pt x="1186" y="114"/>
                      <a:pt x="1173" y="111"/>
                      <a:pt x="1162" y="105"/>
                    </a:cubicBezTo>
                    <a:cubicBezTo>
                      <a:pt x="1166" y="107"/>
                      <a:pt x="1169" y="108"/>
                      <a:pt x="1172" y="108"/>
                    </a:cubicBezTo>
                    <a:cubicBezTo>
                      <a:pt x="1165" y="106"/>
                      <a:pt x="1152" y="102"/>
                      <a:pt x="1142" y="99"/>
                    </a:cubicBezTo>
                    <a:cubicBezTo>
                      <a:pt x="1133" y="96"/>
                      <a:pt x="1128" y="93"/>
                      <a:pt x="1138" y="95"/>
                    </a:cubicBezTo>
                    <a:cubicBezTo>
                      <a:pt x="1136" y="93"/>
                      <a:pt x="1125" y="90"/>
                      <a:pt x="1116" y="87"/>
                    </a:cubicBezTo>
                    <a:cubicBezTo>
                      <a:pt x="1106" y="85"/>
                      <a:pt x="1099" y="83"/>
                      <a:pt x="1104" y="84"/>
                    </a:cubicBezTo>
                    <a:cubicBezTo>
                      <a:pt x="1112" y="87"/>
                      <a:pt x="1118" y="89"/>
                      <a:pt x="1121" y="91"/>
                    </a:cubicBezTo>
                    <a:cubicBezTo>
                      <a:pt x="1116" y="89"/>
                      <a:pt x="1108" y="87"/>
                      <a:pt x="1100" y="85"/>
                    </a:cubicBezTo>
                    <a:cubicBezTo>
                      <a:pt x="1092" y="83"/>
                      <a:pt x="1085" y="81"/>
                      <a:pt x="1080" y="79"/>
                    </a:cubicBezTo>
                    <a:cubicBezTo>
                      <a:pt x="1078" y="78"/>
                      <a:pt x="1084" y="79"/>
                      <a:pt x="1089" y="81"/>
                    </a:cubicBezTo>
                    <a:cubicBezTo>
                      <a:pt x="1093" y="82"/>
                      <a:pt x="1097" y="83"/>
                      <a:pt x="1090" y="81"/>
                    </a:cubicBezTo>
                    <a:cubicBezTo>
                      <a:pt x="1079" y="78"/>
                      <a:pt x="1068" y="73"/>
                      <a:pt x="1062" y="74"/>
                    </a:cubicBezTo>
                    <a:cubicBezTo>
                      <a:pt x="1066" y="74"/>
                      <a:pt x="1075" y="78"/>
                      <a:pt x="1066" y="76"/>
                    </a:cubicBezTo>
                    <a:cubicBezTo>
                      <a:pt x="1056" y="73"/>
                      <a:pt x="1048" y="70"/>
                      <a:pt x="1040" y="69"/>
                    </a:cubicBezTo>
                    <a:cubicBezTo>
                      <a:pt x="1031" y="67"/>
                      <a:pt x="1022" y="65"/>
                      <a:pt x="1010" y="64"/>
                    </a:cubicBezTo>
                    <a:cubicBezTo>
                      <a:pt x="1008" y="62"/>
                      <a:pt x="1016" y="64"/>
                      <a:pt x="1009" y="62"/>
                    </a:cubicBezTo>
                    <a:cubicBezTo>
                      <a:pt x="1000" y="60"/>
                      <a:pt x="995" y="62"/>
                      <a:pt x="985" y="59"/>
                    </a:cubicBezTo>
                    <a:cubicBezTo>
                      <a:pt x="991" y="57"/>
                      <a:pt x="1002" y="60"/>
                      <a:pt x="1009" y="60"/>
                    </a:cubicBezTo>
                    <a:cubicBezTo>
                      <a:pt x="994" y="56"/>
                      <a:pt x="983" y="55"/>
                      <a:pt x="966" y="53"/>
                    </a:cubicBezTo>
                    <a:cubicBezTo>
                      <a:pt x="974" y="53"/>
                      <a:pt x="964" y="51"/>
                      <a:pt x="979" y="52"/>
                    </a:cubicBezTo>
                    <a:cubicBezTo>
                      <a:pt x="977" y="49"/>
                      <a:pt x="969" y="48"/>
                      <a:pt x="973" y="46"/>
                    </a:cubicBezTo>
                    <a:cubicBezTo>
                      <a:pt x="966" y="46"/>
                      <a:pt x="961" y="45"/>
                      <a:pt x="958" y="44"/>
                    </a:cubicBezTo>
                    <a:cubicBezTo>
                      <a:pt x="967" y="45"/>
                      <a:pt x="970" y="45"/>
                      <a:pt x="975" y="44"/>
                    </a:cubicBezTo>
                    <a:cubicBezTo>
                      <a:pt x="966" y="43"/>
                      <a:pt x="961" y="41"/>
                      <a:pt x="959" y="40"/>
                    </a:cubicBezTo>
                    <a:cubicBezTo>
                      <a:pt x="976" y="42"/>
                      <a:pt x="983" y="43"/>
                      <a:pt x="995" y="44"/>
                    </a:cubicBezTo>
                    <a:cubicBezTo>
                      <a:pt x="989" y="43"/>
                      <a:pt x="977" y="41"/>
                      <a:pt x="968" y="40"/>
                    </a:cubicBezTo>
                    <a:cubicBezTo>
                      <a:pt x="958" y="39"/>
                      <a:pt x="949" y="39"/>
                      <a:pt x="949" y="40"/>
                    </a:cubicBezTo>
                    <a:cubicBezTo>
                      <a:pt x="933" y="39"/>
                      <a:pt x="954" y="39"/>
                      <a:pt x="938" y="38"/>
                    </a:cubicBezTo>
                    <a:cubicBezTo>
                      <a:pt x="933" y="38"/>
                      <a:pt x="941" y="40"/>
                      <a:pt x="924" y="38"/>
                    </a:cubicBezTo>
                    <a:cubicBezTo>
                      <a:pt x="931" y="37"/>
                      <a:pt x="910" y="35"/>
                      <a:pt x="904" y="34"/>
                    </a:cubicBezTo>
                    <a:cubicBezTo>
                      <a:pt x="907" y="34"/>
                      <a:pt x="915" y="34"/>
                      <a:pt x="921" y="34"/>
                    </a:cubicBezTo>
                    <a:cubicBezTo>
                      <a:pt x="928" y="35"/>
                      <a:pt x="935" y="35"/>
                      <a:pt x="936" y="35"/>
                    </a:cubicBezTo>
                    <a:cubicBezTo>
                      <a:pt x="922" y="33"/>
                      <a:pt x="904" y="32"/>
                      <a:pt x="893" y="33"/>
                    </a:cubicBezTo>
                    <a:cubicBezTo>
                      <a:pt x="902" y="33"/>
                      <a:pt x="895" y="35"/>
                      <a:pt x="894" y="35"/>
                    </a:cubicBezTo>
                    <a:cubicBezTo>
                      <a:pt x="899" y="35"/>
                      <a:pt x="912" y="35"/>
                      <a:pt x="912" y="36"/>
                    </a:cubicBezTo>
                    <a:cubicBezTo>
                      <a:pt x="906" y="36"/>
                      <a:pt x="898" y="36"/>
                      <a:pt x="895" y="36"/>
                    </a:cubicBezTo>
                    <a:cubicBezTo>
                      <a:pt x="907" y="37"/>
                      <a:pt x="916" y="36"/>
                      <a:pt x="920" y="37"/>
                    </a:cubicBezTo>
                    <a:cubicBezTo>
                      <a:pt x="920" y="38"/>
                      <a:pt x="905" y="37"/>
                      <a:pt x="899" y="37"/>
                    </a:cubicBezTo>
                    <a:cubicBezTo>
                      <a:pt x="898" y="38"/>
                      <a:pt x="892" y="38"/>
                      <a:pt x="893" y="39"/>
                    </a:cubicBezTo>
                    <a:cubicBezTo>
                      <a:pt x="897" y="39"/>
                      <a:pt x="903" y="39"/>
                      <a:pt x="904" y="40"/>
                    </a:cubicBezTo>
                    <a:cubicBezTo>
                      <a:pt x="899" y="40"/>
                      <a:pt x="900" y="41"/>
                      <a:pt x="891" y="41"/>
                    </a:cubicBezTo>
                    <a:cubicBezTo>
                      <a:pt x="886" y="39"/>
                      <a:pt x="892" y="39"/>
                      <a:pt x="882" y="38"/>
                    </a:cubicBezTo>
                    <a:cubicBezTo>
                      <a:pt x="881" y="39"/>
                      <a:pt x="876" y="40"/>
                      <a:pt x="877" y="42"/>
                    </a:cubicBezTo>
                    <a:cubicBezTo>
                      <a:pt x="882" y="42"/>
                      <a:pt x="891" y="42"/>
                      <a:pt x="900" y="42"/>
                    </a:cubicBezTo>
                    <a:cubicBezTo>
                      <a:pt x="909" y="42"/>
                      <a:pt x="919" y="42"/>
                      <a:pt x="927" y="44"/>
                    </a:cubicBezTo>
                    <a:cubicBezTo>
                      <a:pt x="926" y="44"/>
                      <a:pt x="924" y="45"/>
                      <a:pt x="921" y="45"/>
                    </a:cubicBezTo>
                    <a:cubicBezTo>
                      <a:pt x="909" y="44"/>
                      <a:pt x="890" y="43"/>
                      <a:pt x="889" y="44"/>
                    </a:cubicBezTo>
                    <a:cubicBezTo>
                      <a:pt x="894" y="45"/>
                      <a:pt x="892" y="45"/>
                      <a:pt x="890" y="45"/>
                    </a:cubicBezTo>
                    <a:cubicBezTo>
                      <a:pt x="907" y="45"/>
                      <a:pt x="930" y="46"/>
                      <a:pt x="954" y="49"/>
                    </a:cubicBezTo>
                    <a:cubicBezTo>
                      <a:pt x="940" y="49"/>
                      <a:pt x="927" y="49"/>
                      <a:pt x="905" y="47"/>
                    </a:cubicBezTo>
                    <a:cubicBezTo>
                      <a:pt x="906" y="48"/>
                      <a:pt x="905" y="49"/>
                      <a:pt x="910" y="49"/>
                    </a:cubicBezTo>
                    <a:cubicBezTo>
                      <a:pt x="918" y="48"/>
                      <a:pt x="935" y="50"/>
                      <a:pt x="952" y="52"/>
                    </a:cubicBezTo>
                    <a:cubicBezTo>
                      <a:pt x="952" y="53"/>
                      <a:pt x="944" y="52"/>
                      <a:pt x="935" y="51"/>
                    </a:cubicBezTo>
                    <a:cubicBezTo>
                      <a:pt x="932" y="53"/>
                      <a:pt x="948" y="53"/>
                      <a:pt x="947" y="55"/>
                    </a:cubicBezTo>
                    <a:cubicBezTo>
                      <a:pt x="934" y="53"/>
                      <a:pt x="934" y="54"/>
                      <a:pt x="935" y="55"/>
                    </a:cubicBezTo>
                    <a:cubicBezTo>
                      <a:pt x="936" y="55"/>
                      <a:pt x="937" y="56"/>
                      <a:pt x="927" y="55"/>
                    </a:cubicBezTo>
                    <a:cubicBezTo>
                      <a:pt x="918" y="54"/>
                      <a:pt x="932" y="54"/>
                      <a:pt x="922" y="53"/>
                    </a:cubicBezTo>
                    <a:cubicBezTo>
                      <a:pt x="919" y="54"/>
                      <a:pt x="910" y="52"/>
                      <a:pt x="901" y="52"/>
                    </a:cubicBezTo>
                    <a:cubicBezTo>
                      <a:pt x="903" y="53"/>
                      <a:pt x="898" y="54"/>
                      <a:pt x="891" y="55"/>
                    </a:cubicBezTo>
                    <a:cubicBezTo>
                      <a:pt x="883" y="55"/>
                      <a:pt x="874" y="55"/>
                      <a:pt x="868" y="55"/>
                    </a:cubicBezTo>
                    <a:cubicBezTo>
                      <a:pt x="869" y="52"/>
                      <a:pt x="878" y="52"/>
                      <a:pt x="890" y="52"/>
                    </a:cubicBezTo>
                    <a:cubicBezTo>
                      <a:pt x="881" y="51"/>
                      <a:pt x="875" y="52"/>
                      <a:pt x="868" y="52"/>
                    </a:cubicBezTo>
                    <a:cubicBezTo>
                      <a:pt x="862" y="53"/>
                      <a:pt x="855" y="54"/>
                      <a:pt x="845" y="54"/>
                    </a:cubicBezTo>
                    <a:cubicBezTo>
                      <a:pt x="848" y="51"/>
                      <a:pt x="834" y="54"/>
                      <a:pt x="830" y="53"/>
                    </a:cubicBezTo>
                    <a:cubicBezTo>
                      <a:pt x="836" y="52"/>
                      <a:pt x="842" y="50"/>
                      <a:pt x="851" y="51"/>
                    </a:cubicBezTo>
                    <a:cubicBezTo>
                      <a:pt x="851" y="50"/>
                      <a:pt x="846" y="50"/>
                      <a:pt x="843" y="50"/>
                    </a:cubicBezTo>
                    <a:cubicBezTo>
                      <a:pt x="842" y="49"/>
                      <a:pt x="848" y="49"/>
                      <a:pt x="855" y="49"/>
                    </a:cubicBezTo>
                    <a:cubicBezTo>
                      <a:pt x="862" y="48"/>
                      <a:pt x="869" y="49"/>
                      <a:pt x="871" y="49"/>
                    </a:cubicBezTo>
                    <a:cubicBezTo>
                      <a:pt x="862" y="49"/>
                      <a:pt x="856" y="51"/>
                      <a:pt x="865" y="51"/>
                    </a:cubicBezTo>
                    <a:cubicBezTo>
                      <a:pt x="868" y="50"/>
                      <a:pt x="874" y="51"/>
                      <a:pt x="886" y="51"/>
                    </a:cubicBezTo>
                    <a:cubicBezTo>
                      <a:pt x="874" y="49"/>
                      <a:pt x="887" y="47"/>
                      <a:pt x="873" y="46"/>
                    </a:cubicBezTo>
                    <a:cubicBezTo>
                      <a:pt x="874" y="47"/>
                      <a:pt x="871" y="48"/>
                      <a:pt x="863" y="48"/>
                    </a:cubicBezTo>
                    <a:cubicBezTo>
                      <a:pt x="859" y="45"/>
                      <a:pt x="872" y="46"/>
                      <a:pt x="875" y="44"/>
                    </a:cubicBezTo>
                    <a:cubicBezTo>
                      <a:pt x="877" y="43"/>
                      <a:pt x="870" y="42"/>
                      <a:pt x="866" y="40"/>
                    </a:cubicBezTo>
                    <a:cubicBezTo>
                      <a:pt x="861" y="39"/>
                      <a:pt x="858" y="37"/>
                      <a:pt x="866" y="36"/>
                    </a:cubicBezTo>
                    <a:cubicBezTo>
                      <a:pt x="872" y="36"/>
                      <a:pt x="878" y="36"/>
                      <a:pt x="884" y="36"/>
                    </a:cubicBezTo>
                    <a:cubicBezTo>
                      <a:pt x="883" y="35"/>
                      <a:pt x="888" y="35"/>
                      <a:pt x="887" y="34"/>
                    </a:cubicBezTo>
                    <a:cubicBezTo>
                      <a:pt x="874" y="34"/>
                      <a:pt x="866" y="35"/>
                      <a:pt x="859" y="36"/>
                    </a:cubicBezTo>
                    <a:cubicBezTo>
                      <a:pt x="852" y="37"/>
                      <a:pt x="847" y="38"/>
                      <a:pt x="839" y="39"/>
                    </a:cubicBezTo>
                    <a:cubicBezTo>
                      <a:pt x="832" y="37"/>
                      <a:pt x="848" y="35"/>
                      <a:pt x="840" y="35"/>
                    </a:cubicBezTo>
                    <a:cubicBezTo>
                      <a:pt x="846" y="34"/>
                      <a:pt x="859" y="34"/>
                      <a:pt x="857" y="33"/>
                    </a:cubicBezTo>
                    <a:cubicBezTo>
                      <a:pt x="845" y="33"/>
                      <a:pt x="833" y="34"/>
                      <a:pt x="822" y="35"/>
                    </a:cubicBezTo>
                    <a:cubicBezTo>
                      <a:pt x="825" y="35"/>
                      <a:pt x="833" y="37"/>
                      <a:pt x="827" y="37"/>
                    </a:cubicBezTo>
                    <a:cubicBezTo>
                      <a:pt x="817" y="37"/>
                      <a:pt x="813" y="37"/>
                      <a:pt x="811" y="36"/>
                    </a:cubicBezTo>
                    <a:cubicBezTo>
                      <a:pt x="810" y="36"/>
                      <a:pt x="812" y="35"/>
                      <a:pt x="816" y="35"/>
                    </a:cubicBezTo>
                    <a:cubicBezTo>
                      <a:pt x="823" y="33"/>
                      <a:pt x="836" y="32"/>
                      <a:pt x="841" y="31"/>
                    </a:cubicBezTo>
                    <a:cubicBezTo>
                      <a:pt x="856" y="30"/>
                      <a:pt x="862" y="32"/>
                      <a:pt x="868" y="33"/>
                    </a:cubicBezTo>
                    <a:cubicBezTo>
                      <a:pt x="867" y="32"/>
                      <a:pt x="872" y="33"/>
                      <a:pt x="877" y="33"/>
                    </a:cubicBezTo>
                    <a:cubicBezTo>
                      <a:pt x="882" y="33"/>
                      <a:pt x="887" y="33"/>
                      <a:pt x="885" y="32"/>
                    </a:cubicBezTo>
                    <a:cubicBezTo>
                      <a:pt x="879" y="32"/>
                      <a:pt x="876" y="32"/>
                      <a:pt x="874" y="31"/>
                    </a:cubicBezTo>
                    <a:cubicBezTo>
                      <a:pt x="889" y="32"/>
                      <a:pt x="882" y="30"/>
                      <a:pt x="887" y="29"/>
                    </a:cubicBezTo>
                    <a:cubicBezTo>
                      <a:pt x="872" y="31"/>
                      <a:pt x="851" y="29"/>
                      <a:pt x="833" y="30"/>
                    </a:cubicBezTo>
                    <a:cubicBezTo>
                      <a:pt x="840" y="28"/>
                      <a:pt x="857" y="30"/>
                      <a:pt x="864" y="28"/>
                    </a:cubicBezTo>
                    <a:cubicBezTo>
                      <a:pt x="863" y="28"/>
                      <a:pt x="853" y="25"/>
                      <a:pt x="870" y="25"/>
                    </a:cubicBezTo>
                    <a:cubicBezTo>
                      <a:pt x="879" y="25"/>
                      <a:pt x="878" y="27"/>
                      <a:pt x="889" y="27"/>
                    </a:cubicBezTo>
                    <a:cubicBezTo>
                      <a:pt x="885" y="25"/>
                      <a:pt x="894" y="25"/>
                      <a:pt x="899" y="25"/>
                    </a:cubicBezTo>
                    <a:cubicBezTo>
                      <a:pt x="894" y="27"/>
                      <a:pt x="915" y="26"/>
                      <a:pt x="914" y="27"/>
                    </a:cubicBezTo>
                    <a:cubicBezTo>
                      <a:pt x="905" y="27"/>
                      <a:pt x="912" y="29"/>
                      <a:pt x="897" y="28"/>
                    </a:cubicBezTo>
                    <a:cubicBezTo>
                      <a:pt x="904" y="30"/>
                      <a:pt x="897" y="29"/>
                      <a:pt x="891" y="30"/>
                    </a:cubicBezTo>
                    <a:cubicBezTo>
                      <a:pt x="912" y="31"/>
                      <a:pt x="893" y="30"/>
                      <a:pt x="892" y="31"/>
                    </a:cubicBezTo>
                    <a:cubicBezTo>
                      <a:pt x="928" y="31"/>
                      <a:pt x="958" y="36"/>
                      <a:pt x="974" y="35"/>
                    </a:cubicBezTo>
                    <a:cubicBezTo>
                      <a:pt x="961" y="34"/>
                      <a:pt x="952" y="33"/>
                      <a:pt x="943" y="32"/>
                    </a:cubicBezTo>
                    <a:cubicBezTo>
                      <a:pt x="934" y="32"/>
                      <a:pt x="926" y="31"/>
                      <a:pt x="917" y="31"/>
                    </a:cubicBezTo>
                    <a:cubicBezTo>
                      <a:pt x="908" y="28"/>
                      <a:pt x="924" y="28"/>
                      <a:pt x="939" y="28"/>
                    </a:cubicBezTo>
                    <a:cubicBezTo>
                      <a:pt x="927" y="26"/>
                      <a:pt x="920" y="28"/>
                      <a:pt x="914" y="26"/>
                    </a:cubicBezTo>
                    <a:cubicBezTo>
                      <a:pt x="912" y="25"/>
                      <a:pt x="939" y="27"/>
                      <a:pt x="924" y="25"/>
                    </a:cubicBezTo>
                    <a:cubicBezTo>
                      <a:pt x="916" y="25"/>
                      <a:pt x="905" y="24"/>
                      <a:pt x="893" y="24"/>
                    </a:cubicBezTo>
                    <a:cubicBezTo>
                      <a:pt x="881" y="24"/>
                      <a:pt x="869" y="24"/>
                      <a:pt x="858" y="24"/>
                    </a:cubicBezTo>
                    <a:cubicBezTo>
                      <a:pt x="870" y="24"/>
                      <a:pt x="874" y="23"/>
                      <a:pt x="883" y="23"/>
                    </a:cubicBezTo>
                    <a:cubicBezTo>
                      <a:pt x="876" y="23"/>
                      <a:pt x="870" y="20"/>
                      <a:pt x="878" y="20"/>
                    </a:cubicBezTo>
                    <a:cubicBezTo>
                      <a:pt x="885" y="20"/>
                      <a:pt x="885" y="20"/>
                      <a:pt x="885" y="20"/>
                    </a:cubicBezTo>
                    <a:cubicBezTo>
                      <a:pt x="889" y="21"/>
                      <a:pt x="875" y="22"/>
                      <a:pt x="886" y="22"/>
                    </a:cubicBezTo>
                    <a:cubicBezTo>
                      <a:pt x="883" y="21"/>
                      <a:pt x="893" y="21"/>
                      <a:pt x="892" y="20"/>
                    </a:cubicBezTo>
                    <a:cubicBezTo>
                      <a:pt x="879" y="19"/>
                      <a:pt x="890" y="17"/>
                      <a:pt x="875" y="16"/>
                    </a:cubicBezTo>
                    <a:cubicBezTo>
                      <a:pt x="883" y="16"/>
                      <a:pt x="892" y="16"/>
                      <a:pt x="901" y="16"/>
                    </a:cubicBezTo>
                    <a:cubicBezTo>
                      <a:pt x="900" y="15"/>
                      <a:pt x="887" y="14"/>
                      <a:pt x="884" y="13"/>
                    </a:cubicBezTo>
                    <a:cubicBezTo>
                      <a:pt x="893" y="13"/>
                      <a:pt x="896" y="14"/>
                      <a:pt x="899" y="13"/>
                    </a:cubicBezTo>
                    <a:cubicBezTo>
                      <a:pt x="891" y="12"/>
                      <a:pt x="887" y="11"/>
                      <a:pt x="876" y="11"/>
                    </a:cubicBezTo>
                    <a:cubicBezTo>
                      <a:pt x="872" y="13"/>
                      <a:pt x="885" y="13"/>
                      <a:pt x="885" y="14"/>
                    </a:cubicBezTo>
                    <a:cubicBezTo>
                      <a:pt x="882" y="15"/>
                      <a:pt x="875" y="15"/>
                      <a:pt x="867" y="15"/>
                    </a:cubicBezTo>
                    <a:cubicBezTo>
                      <a:pt x="859" y="15"/>
                      <a:pt x="851" y="15"/>
                      <a:pt x="848" y="15"/>
                    </a:cubicBezTo>
                    <a:cubicBezTo>
                      <a:pt x="854" y="14"/>
                      <a:pt x="870" y="15"/>
                      <a:pt x="870" y="14"/>
                    </a:cubicBezTo>
                    <a:cubicBezTo>
                      <a:pt x="861" y="14"/>
                      <a:pt x="877" y="12"/>
                      <a:pt x="865" y="11"/>
                    </a:cubicBezTo>
                    <a:cubicBezTo>
                      <a:pt x="859" y="12"/>
                      <a:pt x="850" y="12"/>
                      <a:pt x="842" y="12"/>
                    </a:cubicBezTo>
                    <a:cubicBezTo>
                      <a:pt x="834" y="12"/>
                      <a:pt x="826" y="12"/>
                      <a:pt x="823" y="11"/>
                    </a:cubicBezTo>
                    <a:cubicBezTo>
                      <a:pt x="836" y="11"/>
                      <a:pt x="857" y="10"/>
                      <a:pt x="879" y="10"/>
                    </a:cubicBezTo>
                    <a:cubicBezTo>
                      <a:pt x="901" y="10"/>
                      <a:pt x="924" y="11"/>
                      <a:pt x="941" y="12"/>
                    </a:cubicBezTo>
                    <a:cubicBezTo>
                      <a:pt x="927" y="11"/>
                      <a:pt x="940" y="10"/>
                      <a:pt x="932" y="9"/>
                    </a:cubicBezTo>
                    <a:cubicBezTo>
                      <a:pt x="933" y="11"/>
                      <a:pt x="924" y="11"/>
                      <a:pt x="913" y="10"/>
                    </a:cubicBezTo>
                    <a:cubicBezTo>
                      <a:pt x="902" y="9"/>
                      <a:pt x="890" y="9"/>
                      <a:pt x="885" y="9"/>
                    </a:cubicBezTo>
                    <a:cubicBezTo>
                      <a:pt x="887" y="8"/>
                      <a:pt x="894" y="8"/>
                      <a:pt x="901" y="8"/>
                    </a:cubicBezTo>
                    <a:cubicBezTo>
                      <a:pt x="907" y="9"/>
                      <a:pt x="913" y="9"/>
                      <a:pt x="914" y="8"/>
                    </a:cubicBezTo>
                    <a:cubicBezTo>
                      <a:pt x="898" y="8"/>
                      <a:pt x="902" y="6"/>
                      <a:pt x="887" y="6"/>
                    </a:cubicBezTo>
                    <a:cubicBezTo>
                      <a:pt x="899" y="9"/>
                      <a:pt x="880" y="7"/>
                      <a:pt x="866" y="8"/>
                    </a:cubicBezTo>
                    <a:cubicBezTo>
                      <a:pt x="866" y="8"/>
                      <a:pt x="868" y="9"/>
                      <a:pt x="870" y="9"/>
                    </a:cubicBezTo>
                    <a:cubicBezTo>
                      <a:pt x="864" y="9"/>
                      <a:pt x="856" y="11"/>
                      <a:pt x="852" y="9"/>
                    </a:cubicBezTo>
                    <a:cubicBezTo>
                      <a:pt x="864" y="7"/>
                      <a:pt x="854" y="7"/>
                      <a:pt x="863" y="4"/>
                    </a:cubicBezTo>
                    <a:cubicBezTo>
                      <a:pt x="844" y="5"/>
                      <a:pt x="840" y="3"/>
                      <a:pt x="830" y="5"/>
                    </a:cubicBezTo>
                    <a:cubicBezTo>
                      <a:pt x="832" y="6"/>
                      <a:pt x="838" y="5"/>
                      <a:pt x="844" y="5"/>
                    </a:cubicBezTo>
                    <a:cubicBezTo>
                      <a:pt x="849" y="5"/>
                      <a:pt x="855" y="5"/>
                      <a:pt x="857" y="5"/>
                    </a:cubicBezTo>
                    <a:cubicBezTo>
                      <a:pt x="840" y="6"/>
                      <a:pt x="856" y="7"/>
                      <a:pt x="847" y="8"/>
                    </a:cubicBezTo>
                    <a:cubicBezTo>
                      <a:pt x="842" y="7"/>
                      <a:pt x="835" y="7"/>
                      <a:pt x="828" y="8"/>
                    </a:cubicBezTo>
                    <a:cubicBezTo>
                      <a:pt x="820" y="8"/>
                      <a:pt x="813" y="9"/>
                      <a:pt x="809" y="8"/>
                    </a:cubicBezTo>
                    <a:cubicBezTo>
                      <a:pt x="825" y="8"/>
                      <a:pt x="821" y="6"/>
                      <a:pt x="822" y="5"/>
                    </a:cubicBezTo>
                    <a:cubicBezTo>
                      <a:pt x="806" y="5"/>
                      <a:pt x="808" y="6"/>
                      <a:pt x="796" y="7"/>
                    </a:cubicBezTo>
                    <a:cubicBezTo>
                      <a:pt x="790" y="8"/>
                      <a:pt x="787" y="7"/>
                      <a:pt x="788" y="6"/>
                    </a:cubicBezTo>
                    <a:cubicBezTo>
                      <a:pt x="798" y="5"/>
                      <a:pt x="802" y="5"/>
                      <a:pt x="807" y="5"/>
                    </a:cubicBezTo>
                    <a:cubicBezTo>
                      <a:pt x="825" y="3"/>
                      <a:pt x="825" y="3"/>
                      <a:pt x="825" y="3"/>
                    </a:cubicBezTo>
                    <a:cubicBezTo>
                      <a:pt x="819" y="2"/>
                      <a:pt x="831" y="1"/>
                      <a:pt x="830" y="0"/>
                    </a:cubicBezTo>
                    <a:cubicBezTo>
                      <a:pt x="814" y="1"/>
                      <a:pt x="801" y="2"/>
                      <a:pt x="790" y="4"/>
                    </a:cubicBezTo>
                    <a:cubicBezTo>
                      <a:pt x="783" y="3"/>
                      <a:pt x="774" y="4"/>
                      <a:pt x="765" y="5"/>
                    </a:cubicBezTo>
                    <a:cubicBezTo>
                      <a:pt x="757" y="6"/>
                      <a:pt x="748" y="7"/>
                      <a:pt x="743" y="6"/>
                    </a:cubicBezTo>
                    <a:cubicBezTo>
                      <a:pt x="745" y="4"/>
                      <a:pt x="758" y="3"/>
                      <a:pt x="758" y="0"/>
                    </a:cubicBezTo>
                    <a:cubicBezTo>
                      <a:pt x="755" y="0"/>
                      <a:pt x="746" y="1"/>
                      <a:pt x="738" y="2"/>
                    </a:cubicBezTo>
                    <a:cubicBezTo>
                      <a:pt x="730" y="3"/>
                      <a:pt x="722" y="5"/>
                      <a:pt x="721" y="6"/>
                    </a:cubicBezTo>
                    <a:cubicBezTo>
                      <a:pt x="731" y="4"/>
                      <a:pt x="743" y="2"/>
                      <a:pt x="744" y="3"/>
                    </a:cubicBezTo>
                    <a:cubicBezTo>
                      <a:pt x="715" y="8"/>
                      <a:pt x="696" y="12"/>
                      <a:pt x="684" y="13"/>
                    </a:cubicBezTo>
                    <a:cubicBezTo>
                      <a:pt x="683" y="14"/>
                      <a:pt x="674" y="17"/>
                      <a:pt x="672" y="18"/>
                    </a:cubicBezTo>
                    <a:cubicBezTo>
                      <a:pt x="690" y="15"/>
                      <a:pt x="694" y="12"/>
                      <a:pt x="709" y="11"/>
                    </a:cubicBezTo>
                    <a:cubicBezTo>
                      <a:pt x="709" y="11"/>
                      <a:pt x="707" y="10"/>
                      <a:pt x="712" y="9"/>
                    </a:cubicBezTo>
                    <a:cubicBezTo>
                      <a:pt x="722" y="9"/>
                      <a:pt x="733" y="4"/>
                      <a:pt x="742" y="6"/>
                    </a:cubicBezTo>
                    <a:cubicBezTo>
                      <a:pt x="732" y="7"/>
                      <a:pt x="727" y="8"/>
                      <a:pt x="724" y="9"/>
                    </a:cubicBezTo>
                    <a:cubicBezTo>
                      <a:pt x="721" y="10"/>
                      <a:pt x="719" y="11"/>
                      <a:pt x="715" y="13"/>
                    </a:cubicBezTo>
                    <a:close/>
                    <a:moveTo>
                      <a:pt x="949" y="53"/>
                    </a:moveTo>
                    <a:cubicBezTo>
                      <a:pt x="962" y="54"/>
                      <a:pt x="965" y="55"/>
                      <a:pt x="971" y="56"/>
                    </a:cubicBezTo>
                    <a:cubicBezTo>
                      <a:pt x="973" y="58"/>
                      <a:pt x="960" y="56"/>
                      <a:pt x="954" y="56"/>
                    </a:cubicBezTo>
                    <a:cubicBezTo>
                      <a:pt x="950" y="55"/>
                      <a:pt x="949" y="54"/>
                      <a:pt x="949" y="53"/>
                    </a:cubicBezTo>
                    <a:close/>
                    <a:moveTo>
                      <a:pt x="935" y="39"/>
                    </a:moveTo>
                    <a:cubicBezTo>
                      <a:pt x="950" y="40"/>
                      <a:pt x="947" y="40"/>
                      <a:pt x="961" y="43"/>
                    </a:cubicBezTo>
                    <a:cubicBezTo>
                      <a:pt x="948" y="42"/>
                      <a:pt x="945" y="42"/>
                      <a:pt x="944" y="44"/>
                    </a:cubicBezTo>
                    <a:cubicBezTo>
                      <a:pt x="951" y="46"/>
                      <a:pt x="957" y="44"/>
                      <a:pt x="966" y="46"/>
                    </a:cubicBezTo>
                    <a:cubicBezTo>
                      <a:pt x="966" y="49"/>
                      <a:pt x="948" y="44"/>
                      <a:pt x="935" y="45"/>
                    </a:cubicBezTo>
                    <a:cubicBezTo>
                      <a:pt x="931" y="43"/>
                      <a:pt x="930" y="42"/>
                      <a:pt x="936" y="41"/>
                    </a:cubicBezTo>
                    <a:cubicBezTo>
                      <a:pt x="922" y="40"/>
                      <a:pt x="926" y="42"/>
                      <a:pt x="912" y="41"/>
                    </a:cubicBezTo>
                    <a:cubicBezTo>
                      <a:pt x="908" y="39"/>
                      <a:pt x="914" y="39"/>
                      <a:pt x="917" y="38"/>
                    </a:cubicBezTo>
                    <a:cubicBezTo>
                      <a:pt x="921" y="39"/>
                      <a:pt x="940" y="42"/>
                      <a:pt x="935" y="39"/>
                    </a:cubicBezTo>
                    <a:close/>
                    <a:moveTo>
                      <a:pt x="1641" y="669"/>
                    </a:moveTo>
                    <a:cubicBezTo>
                      <a:pt x="1644" y="670"/>
                      <a:pt x="1635" y="652"/>
                      <a:pt x="1634" y="645"/>
                    </a:cubicBezTo>
                    <a:cubicBezTo>
                      <a:pt x="1637" y="650"/>
                      <a:pt x="1643" y="670"/>
                      <a:pt x="1647" y="681"/>
                    </a:cubicBezTo>
                    <a:cubicBezTo>
                      <a:pt x="1645" y="679"/>
                      <a:pt x="1644" y="677"/>
                      <a:pt x="1641" y="669"/>
                    </a:cubicBezTo>
                    <a:close/>
                    <a:moveTo>
                      <a:pt x="1524" y="1310"/>
                    </a:moveTo>
                    <a:cubicBezTo>
                      <a:pt x="1523" y="1313"/>
                      <a:pt x="1518" y="1322"/>
                      <a:pt x="1521" y="1319"/>
                    </a:cubicBezTo>
                    <a:cubicBezTo>
                      <a:pt x="1516" y="1329"/>
                      <a:pt x="1517" y="1324"/>
                      <a:pt x="1512" y="1330"/>
                    </a:cubicBezTo>
                    <a:cubicBezTo>
                      <a:pt x="1515" y="1327"/>
                      <a:pt x="1520" y="1316"/>
                      <a:pt x="1524" y="1310"/>
                    </a:cubicBezTo>
                    <a:close/>
                    <a:moveTo>
                      <a:pt x="1512" y="585"/>
                    </a:moveTo>
                    <a:cubicBezTo>
                      <a:pt x="1516" y="594"/>
                      <a:pt x="1516" y="592"/>
                      <a:pt x="1519" y="600"/>
                    </a:cubicBezTo>
                    <a:cubicBezTo>
                      <a:pt x="1518" y="600"/>
                      <a:pt x="1511" y="586"/>
                      <a:pt x="1512" y="585"/>
                    </a:cubicBezTo>
                    <a:close/>
                    <a:moveTo>
                      <a:pt x="1310" y="338"/>
                    </a:moveTo>
                    <a:cubicBezTo>
                      <a:pt x="1316" y="342"/>
                      <a:pt x="1320" y="347"/>
                      <a:pt x="1319" y="345"/>
                    </a:cubicBezTo>
                    <a:cubicBezTo>
                      <a:pt x="1327" y="351"/>
                      <a:pt x="1330" y="355"/>
                      <a:pt x="1331" y="356"/>
                    </a:cubicBezTo>
                    <a:cubicBezTo>
                      <a:pt x="1326" y="353"/>
                      <a:pt x="1326" y="352"/>
                      <a:pt x="1321" y="348"/>
                    </a:cubicBezTo>
                    <a:cubicBezTo>
                      <a:pt x="1320" y="349"/>
                      <a:pt x="1330" y="356"/>
                      <a:pt x="1328" y="356"/>
                    </a:cubicBezTo>
                    <a:cubicBezTo>
                      <a:pt x="1324" y="353"/>
                      <a:pt x="1323" y="353"/>
                      <a:pt x="1318" y="349"/>
                    </a:cubicBezTo>
                    <a:cubicBezTo>
                      <a:pt x="1320" y="347"/>
                      <a:pt x="1309" y="339"/>
                      <a:pt x="1310" y="338"/>
                    </a:cubicBezTo>
                    <a:close/>
                    <a:moveTo>
                      <a:pt x="362" y="436"/>
                    </a:moveTo>
                    <a:cubicBezTo>
                      <a:pt x="368" y="429"/>
                      <a:pt x="374" y="423"/>
                      <a:pt x="378" y="417"/>
                    </a:cubicBezTo>
                    <a:cubicBezTo>
                      <a:pt x="378" y="418"/>
                      <a:pt x="379" y="417"/>
                      <a:pt x="381" y="416"/>
                    </a:cubicBezTo>
                    <a:cubicBezTo>
                      <a:pt x="380" y="418"/>
                      <a:pt x="376" y="422"/>
                      <a:pt x="372" y="426"/>
                    </a:cubicBezTo>
                    <a:cubicBezTo>
                      <a:pt x="368" y="430"/>
                      <a:pt x="364" y="434"/>
                      <a:pt x="362" y="436"/>
                    </a:cubicBezTo>
                    <a:close/>
                    <a:moveTo>
                      <a:pt x="522" y="69"/>
                    </a:moveTo>
                    <a:cubicBezTo>
                      <a:pt x="527" y="69"/>
                      <a:pt x="507" y="79"/>
                      <a:pt x="497" y="82"/>
                    </a:cubicBezTo>
                    <a:cubicBezTo>
                      <a:pt x="498" y="80"/>
                      <a:pt x="509" y="73"/>
                      <a:pt x="522" y="69"/>
                    </a:cubicBezTo>
                    <a:close/>
                    <a:moveTo>
                      <a:pt x="433" y="114"/>
                    </a:moveTo>
                    <a:cubicBezTo>
                      <a:pt x="434" y="114"/>
                      <a:pt x="426" y="119"/>
                      <a:pt x="426" y="121"/>
                    </a:cubicBezTo>
                    <a:cubicBezTo>
                      <a:pt x="415" y="127"/>
                      <a:pt x="411" y="128"/>
                      <a:pt x="400" y="135"/>
                    </a:cubicBezTo>
                    <a:cubicBezTo>
                      <a:pt x="399" y="133"/>
                      <a:pt x="418" y="122"/>
                      <a:pt x="433" y="114"/>
                    </a:cubicBezTo>
                    <a:close/>
                    <a:moveTo>
                      <a:pt x="691" y="19"/>
                    </a:moveTo>
                    <a:cubicBezTo>
                      <a:pt x="691" y="20"/>
                      <a:pt x="685" y="22"/>
                      <a:pt x="682" y="23"/>
                    </a:cubicBezTo>
                    <a:cubicBezTo>
                      <a:pt x="681" y="24"/>
                      <a:pt x="695" y="20"/>
                      <a:pt x="696" y="20"/>
                    </a:cubicBezTo>
                    <a:cubicBezTo>
                      <a:pt x="710" y="18"/>
                      <a:pt x="690" y="22"/>
                      <a:pt x="694" y="23"/>
                    </a:cubicBezTo>
                    <a:cubicBezTo>
                      <a:pt x="680" y="24"/>
                      <a:pt x="678" y="26"/>
                      <a:pt x="674" y="28"/>
                    </a:cubicBezTo>
                    <a:cubicBezTo>
                      <a:pt x="659" y="32"/>
                      <a:pt x="659" y="31"/>
                      <a:pt x="649" y="35"/>
                    </a:cubicBezTo>
                    <a:cubicBezTo>
                      <a:pt x="647" y="34"/>
                      <a:pt x="653" y="32"/>
                      <a:pt x="650" y="31"/>
                    </a:cubicBezTo>
                    <a:cubicBezTo>
                      <a:pt x="642" y="35"/>
                      <a:pt x="637" y="34"/>
                      <a:pt x="621" y="39"/>
                    </a:cubicBezTo>
                    <a:cubicBezTo>
                      <a:pt x="620" y="38"/>
                      <a:pt x="620" y="38"/>
                      <a:pt x="620" y="38"/>
                    </a:cubicBezTo>
                    <a:cubicBezTo>
                      <a:pt x="631" y="35"/>
                      <a:pt x="640" y="32"/>
                      <a:pt x="650" y="29"/>
                    </a:cubicBezTo>
                    <a:cubicBezTo>
                      <a:pt x="661" y="26"/>
                      <a:pt x="673" y="23"/>
                      <a:pt x="691" y="19"/>
                    </a:cubicBezTo>
                    <a:close/>
                    <a:moveTo>
                      <a:pt x="528" y="73"/>
                    </a:moveTo>
                    <a:cubicBezTo>
                      <a:pt x="525" y="74"/>
                      <a:pt x="525" y="74"/>
                      <a:pt x="525" y="75"/>
                    </a:cubicBezTo>
                    <a:cubicBezTo>
                      <a:pt x="518" y="78"/>
                      <a:pt x="518" y="78"/>
                      <a:pt x="518" y="78"/>
                    </a:cubicBezTo>
                    <a:cubicBezTo>
                      <a:pt x="518" y="77"/>
                      <a:pt x="516" y="78"/>
                      <a:pt x="514" y="79"/>
                    </a:cubicBezTo>
                    <a:cubicBezTo>
                      <a:pt x="513" y="78"/>
                      <a:pt x="513" y="78"/>
                      <a:pt x="513" y="78"/>
                    </a:cubicBezTo>
                    <a:cubicBezTo>
                      <a:pt x="516" y="77"/>
                      <a:pt x="516" y="77"/>
                      <a:pt x="516" y="76"/>
                    </a:cubicBezTo>
                    <a:cubicBezTo>
                      <a:pt x="523" y="73"/>
                      <a:pt x="523" y="73"/>
                      <a:pt x="523" y="73"/>
                    </a:cubicBezTo>
                    <a:cubicBezTo>
                      <a:pt x="523" y="74"/>
                      <a:pt x="525" y="73"/>
                      <a:pt x="527" y="72"/>
                    </a:cubicBezTo>
                    <a:lnTo>
                      <a:pt x="528" y="73"/>
                    </a:lnTo>
                    <a:close/>
                    <a:moveTo>
                      <a:pt x="569" y="57"/>
                    </a:moveTo>
                    <a:cubicBezTo>
                      <a:pt x="580" y="52"/>
                      <a:pt x="573" y="57"/>
                      <a:pt x="581" y="54"/>
                    </a:cubicBezTo>
                    <a:cubicBezTo>
                      <a:pt x="580" y="55"/>
                      <a:pt x="572" y="58"/>
                      <a:pt x="567" y="60"/>
                    </a:cubicBezTo>
                    <a:cubicBezTo>
                      <a:pt x="566" y="59"/>
                      <a:pt x="571" y="57"/>
                      <a:pt x="569" y="57"/>
                    </a:cubicBezTo>
                    <a:close/>
                    <a:moveTo>
                      <a:pt x="771" y="11"/>
                    </a:moveTo>
                    <a:cubicBezTo>
                      <a:pt x="776" y="10"/>
                      <a:pt x="781" y="10"/>
                      <a:pt x="786" y="9"/>
                    </a:cubicBezTo>
                    <a:cubicBezTo>
                      <a:pt x="784" y="10"/>
                      <a:pt x="773" y="12"/>
                      <a:pt x="773" y="13"/>
                    </a:cubicBezTo>
                    <a:cubicBezTo>
                      <a:pt x="760" y="14"/>
                      <a:pt x="770" y="12"/>
                      <a:pt x="771" y="11"/>
                    </a:cubicBezTo>
                    <a:close/>
                    <a:moveTo>
                      <a:pt x="808" y="17"/>
                    </a:moveTo>
                    <a:cubicBezTo>
                      <a:pt x="810" y="18"/>
                      <a:pt x="801" y="19"/>
                      <a:pt x="790" y="19"/>
                    </a:cubicBezTo>
                    <a:cubicBezTo>
                      <a:pt x="795" y="20"/>
                      <a:pt x="796" y="19"/>
                      <a:pt x="805" y="19"/>
                    </a:cubicBezTo>
                    <a:cubicBezTo>
                      <a:pt x="803" y="19"/>
                      <a:pt x="796" y="20"/>
                      <a:pt x="788" y="21"/>
                    </a:cubicBezTo>
                    <a:cubicBezTo>
                      <a:pt x="780" y="22"/>
                      <a:pt x="771" y="23"/>
                      <a:pt x="766" y="24"/>
                    </a:cubicBezTo>
                    <a:cubicBezTo>
                      <a:pt x="765" y="23"/>
                      <a:pt x="771" y="22"/>
                      <a:pt x="776" y="21"/>
                    </a:cubicBezTo>
                    <a:cubicBezTo>
                      <a:pt x="782" y="21"/>
                      <a:pt x="787" y="20"/>
                      <a:pt x="782" y="19"/>
                    </a:cubicBezTo>
                    <a:cubicBezTo>
                      <a:pt x="799" y="18"/>
                      <a:pt x="794" y="18"/>
                      <a:pt x="808" y="17"/>
                    </a:cubicBezTo>
                    <a:close/>
                    <a:moveTo>
                      <a:pt x="846" y="17"/>
                    </a:moveTo>
                    <a:cubicBezTo>
                      <a:pt x="846" y="16"/>
                      <a:pt x="862" y="16"/>
                      <a:pt x="868" y="16"/>
                    </a:cubicBezTo>
                    <a:cubicBezTo>
                      <a:pt x="869" y="18"/>
                      <a:pt x="851" y="18"/>
                      <a:pt x="846" y="17"/>
                    </a:cubicBezTo>
                    <a:close/>
                    <a:moveTo>
                      <a:pt x="856" y="20"/>
                    </a:moveTo>
                    <a:cubicBezTo>
                      <a:pt x="875" y="20"/>
                      <a:pt x="866" y="21"/>
                      <a:pt x="872" y="22"/>
                    </a:cubicBezTo>
                    <a:cubicBezTo>
                      <a:pt x="862" y="22"/>
                      <a:pt x="851" y="23"/>
                      <a:pt x="846" y="22"/>
                    </a:cubicBezTo>
                    <a:cubicBezTo>
                      <a:pt x="849" y="20"/>
                      <a:pt x="867" y="23"/>
                      <a:pt x="856" y="20"/>
                    </a:cubicBezTo>
                    <a:close/>
                    <a:moveTo>
                      <a:pt x="456" y="126"/>
                    </a:moveTo>
                    <a:cubicBezTo>
                      <a:pt x="471" y="118"/>
                      <a:pt x="480" y="115"/>
                      <a:pt x="490" y="110"/>
                    </a:cubicBezTo>
                    <a:cubicBezTo>
                      <a:pt x="488" y="112"/>
                      <a:pt x="482" y="116"/>
                      <a:pt x="474" y="119"/>
                    </a:cubicBezTo>
                    <a:cubicBezTo>
                      <a:pt x="467" y="123"/>
                      <a:pt x="458" y="127"/>
                      <a:pt x="452" y="131"/>
                    </a:cubicBezTo>
                    <a:cubicBezTo>
                      <a:pt x="453" y="129"/>
                      <a:pt x="455" y="127"/>
                      <a:pt x="456" y="126"/>
                    </a:cubicBezTo>
                    <a:close/>
                    <a:moveTo>
                      <a:pt x="644" y="51"/>
                    </a:moveTo>
                    <a:cubicBezTo>
                      <a:pt x="641" y="54"/>
                      <a:pt x="630" y="57"/>
                      <a:pt x="621" y="59"/>
                    </a:cubicBezTo>
                    <a:cubicBezTo>
                      <a:pt x="626" y="57"/>
                      <a:pt x="630" y="54"/>
                      <a:pt x="644" y="51"/>
                    </a:cubicBezTo>
                    <a:close/>
                    <a:moveTo>
                      <a:pt x="802" y="25"/>
                    </a:moveTo>
                    <a:cubicBezTo>
                      <a:pt x="802" y="26"/>
                      <a:pt x="805" y="26"/>
                      <a:pt x="811" y="26"/>
                    </a:cubicBezTo>
                    <a:cubicBezTo>
                      <a:pt x="808" y="28"/>
                      <a:pt x="800" y="27"/>
                      <a:pt x="790" y="29"/>
                    </a:cubicBezTo>
                    <a:cubicBezTo>
                      <a:pt x="794" y="27"/>
                      <a:pt x="781" y="26"/>
                      <a:pt x="802" y="25"/>
                    </a:cubicBezTo>
                    <a:close/>
                    <a:moveTo>
                      <a:pt x="661" y="63"/>
                    </a:moveTo>
                    <a:cubicBezTo>
                      <a:pt x="659" y="62"/>
                      <a:pt x="650" y="65"/>
                      <a:pt x="652" y="63"/>
                    </a:cubicBezTo>
                    <a:cubicBezTo>
                      <a:pt x="660" y="61"/>
                      <a:pt x="665" y="59"/>
                      <a:pt x="665" y="58"/>
                    </a:cubicBezTo>
                    <a:cubicBezTo>
                      <a:pt x="664" y="58"/>
                      <a:pt x="657" y="61"/>
                      <a:pt x="648" y="63"/>
                    </a:cubicBezTo>
                    <a:cubicBezTo>
                      <a:pt x="649" y="63"/>
                      <a:pt x="639" y="67"/>
                      <a:pt x="629" y="71"/>
                    </a:cubicBezTo>
                    <a:cubicBezTo>
                      <a:pt x="618" y="75"/>
                      <a:pt x="606" y="79"/>
                      <a:pt x="601" y="78"/>
                    </a:cubicBezTo>
                    <a:cubicBezTo>
                      <a:pt x="595" y="80"/>
                      <a:pt x="596" y="81"/>
                      <a:pt x="593" y="83"/>
                    </a:cubicBezTo>
                    <a:cubicBezTo>
                      <a:pt x="587" y="84"/>
                      <a:pt x="578" y="87"/>
                      <a:pt x="565" y="92"/>
                    </a:cubicBezTo>
                    <a:cubicBezTo>
                      <a:pt x="570" y="89"/>
                      <a:pt x="574" y="88"/>
                      <a:pt x="578" y="86"/>
                    </a:cubicBezTo>
                    <a:cubicBezTo>
                      <a:pt x="600" y="78"/>
                      <a:pt x="600" y="78"/>
                      <a:pt x="600" y="78"/>
                    </a:cubicBezTo>
                    <a:cubicBezTo>
                      <a:pt x="598" y="77"/>
                      <a:pt x="589" y="81"/>
                      <a:pt x="592" y="78"/>
                    </a:cubicBezTo>
                    <a:cubicBezTo>
                      <a:pt x="602" y="75"/>
                      <a:pt x="609" y="73"/>
                      <a:pt x="613" y="72"/>
                    </a:cubicBezTo>
                    <a:cubicBezTo>
                      <a:pt x="615" y="72"/>
                      <a:pt x="609" y="74"/>
                      <a:pt x="603" y="76"/>
                    </a:cubicBezTo>
                    <a:cubicBezTo>
                      <a:pt x="606" y="76"/>
                      <a:pt x="608" y="76"/>
                      <a:pt x="608" y="76"/>
                    </a:cubicBezTo>
                    <a:cubicBezTo>
                      <a:pt x="617" y="72"/>
                      <a:pt x="624" y="72"/>
                      <a:pt x="635" y="68"/>
                    </a:cubicBezTo>
                    <a:cubicBezTo>
                      <a:pt x="640" y="66"/>
                      <a:pt x="633" y="68"/>
                      <a:pt x="641" y="65"/>
                    </a:cubicBezTo>
                    <a:cubicBezTo>
                      <a:pt x="636" y="65"/>
                      <a:pt x="625" y="69"/>
                      <a:pt x="628" y="66"/>
                    </a:cubicBezTo>
                    <a:cubicBezTo>
                      <a:pt x="639" y="63"/>
                      <a:pt x="637" y="63"/>
                      <a:pt x="645" y="60"/>
                    </a:cubicBezTo>
                    <a:cubicBezTo>
                      <a:pt x="643" y="61"/>
                      <a:pt x="640" y="61"/>
                      <a:pt x="644" y="60"/>
                    </a:cubicBezTo>
                    <a:cubicBezTo>
                      <a:pt x="639" y="60"/>
                      <a:pt x="626" y="65"/>
                      <a:pt x="620" y="67"/>
                    </a:cubicBezTo>
                    <a:cubicBezTo>
                      <a:pt x="619" y="65"/>
                      <a:pt x="619" y="65"/>
                      <a:pt x="619" y="65"/>
                    </a:cubicBezTo>
                    <a:cubicBezTo>
                      <a:pt x="631" y="62"/>
                      <a:pt x="647" y="59"/>
                      <a:pt x="641" y="57"/>
                    </a:cubicBezTo>
                    <a:cubicBezTo>
                      <a:pt x="652" y="54"/>
                      <a:pt x="651" y="54"/>
                      <a:pt x="662" y="51"/>
                    </a:cubicBezTo>
                    <a:cubicBezTo>
                      <a:pt x="658" y="54"/>
                      <a:pt x="654" y="56"/>
                      <a:pt x="655" y="57"/>
                    </a:cubicBezTo>
                    <a:cubicBezTo>
                      <a:pt x="661" y="57"/>
                      <a:pt x="672" y="55"/>
                      <a:pt x="677" y="55"/>
                    </a:cubicBezTo>
                    <a:cubicBezTo>
                      <a:pt x="682" y="56"/>
                      <a:pt x="681" y="57"/>
                      <a:pt x="661" y="63"/>
                    </a:cubicBezTo>
                    <a:close/>
                    <a:moveTo>
                      <a:pt x="816" y="27"/>
                    </a:moveTo>
                    <a:cubicBezTo>
                      <a:pt x="825" y="29"/>
                      <a:pt x="825" y="31"/>
                      <a:pt x="820" y="33"/>
                    </a:cubicBezTo>
                    <a:cubicBezTo>
                      <a:pt x="806" y="33"/>
                      <a:pt x="797" y="36"/>
                      <a:pt x="777" y="37"/>
                    </a:cubicBezTo>
                    <a:cubicBezTo>
                      <a:pt x="789" y="35"/>
                      <a:pt x="787" y="34"/>
                      <a:pt x="786" y="33"/>
                    </a:cubicBezTo>
                    <a:cubicBezTo>
                      <a:pt x="785" y="32"/>
                      <a:pt x="784" y="31"/>
                      <a:pt x="799" y="30"/>
                    </a:cubicBezTo>
                    <a:cubicBezTo>
                      <a:pt x="794" y="29"/>
                      <a:pt x="790" y="31"/>
                      <a:pt x="781" y="32"/>
                    </a:cubicBezTo>
                    <a:cubicBezTo>
                      <a:pt x="779" y="31"/>
                      <a:pt x="784" y="30"/>
                      <a:pt x="792" y="29"/>
                    </a:cubicBezTo>
                    <a:cubicBezTo>
                      <a:pt x="799" y="28"/>
                      <a:pt x="809" y="28"/>
                      <a:pt x="816" y="27"/>
                    </a:cubicBezTo>
                    <a:close/>
                    <a:moveTo>
                      <a:pt x="827" y="27"/>
                    </a:moveTo>
                    <a:cubicBezTo>
                      <a:pt x="828" y="26"/>
                      <a:pt x="836" y="26"/>
                      <a:pt x="841" y="26"/>
                    </a:cubicBezTo>
                    <a:cubicBezTo>
                      <a:pt x="842" y="27"/>
                      <a:pt x="841" y="28"/>
                      <a:pt x="846" y="28"/>
                    </a:cubicBezTo>
                    <a:cubicBezTo>
                      <a:pt x="841" y="30"/>
                      <a:pt x="829" y="28"/>
                      <a:pt x="838" y="27"/>
                    </a:cubicBezTo>
                    <a:lnTo>
                      <a:pt x="827" y="27"/>
                    </a:lnTo>
                    <a:close/>
                    <a:moveTo>
                      <a:pt x="715" y="40"/>
                    </a:moveTo>
                    <a:cubicBezTo>
                      <a:pt x="724" y="39"/>
                      <a:pt x="730" y="38"/>
                      <a:pt x="737" y="37"/>
                    </a:cubicBezTo>
                    <a:cubicBezTo>
                      <a:pt x="731" y="40"/>
                      <a:pt x="735" y="40"/>
                      <a:pt x="740" y="39"/>
                    </a:cubicBezTo>
                    <a:cubicBezTo>
                      <a:pt x="746" y="39"/>
                      <a:pt x="754" y="38"/>
                      <a:pt x="755" y="39"/>
                    </a:cubicBezTo>
                    <a:cubicBezTo>
                      <a:pt x="748" y="40"/>
                      <a:pt x="742" y="42"/>
                      <a:pt x="735" y="43"/>
                    </a:cubicBezTo>
                    <a:cubicBezTo>
                      <a:pt x="727" y="45"/>
                      <a:pt x="719" y="46"/>
                      <a:pt x="707" y="49"/>
                    </a:cubicBezTo>
                    <a:cubicBezTo>
                      <a:pt x="702" y="48"/>
                      <a:pt x="690" y="49"/>
                      <a:pt x="711" y="45"/>
                    </a:cubicBezTo>
                    <a:cubicBezTo>
                      <a:pt x="713" y="47"/>
                      <a:pt x="713" y="47"/>
                      <a:pt x="713" y="47"/>
                    </a:cubicBezTo>
                    <a:cubicBezTo>
                      <a:pt x="714" y="45"/>
                      <a:pt x="724" y="43"/>
                      <a:pt x="733" y="41"/>
                    </a:cubicBezTo>
                    <a:cubicBezTo>
                      <a:pt x="729" y="41"/>
                      <a:pt x="722" y="43"/>
                      <a:pt x="711" y="44"/>
                    </a:cubicBezTo>
                    <a:cubicBezTo>
                      <a:pt x="707" y="43"/>
                      <a:pt x="713" y="41"/>
                      <a:pt x="715" y="40"/>
                    </a:cubicBezTo>
                    <a:close/>
                    <a:moveTo>
                      <a:pt x="160" y="407"/>
                    </a:moveTo>
                    <a:cubicBezTo>
                      <a:pt x="162" y="404"/>
                      <a:pt x="164" y="401"/>
                      <a:pt x="164" y="401"/>
                    </a:cubicBezTo>
                    <a:cubicBezTo>
                      <a:pt x="172" y="390"/>
                      <a:pt x="166" y="401"/>
                      <a:pt x="166" y="404"/>
                    </a:cubicBezTo>
                    <a:cubicBezTo>
                      <a:pt x="161" y="410"/>
                      <a:pt x="158" y="412"/>
                      <a:pt x="160" y="407"/>
                    </a:cubicBezTo>
                    <a:close/>
                    <a:moveTo>
                      <a:pt x="327" y="221"/>
                    </a:moveTo>
                    <a:cubicBezTo>
                      <a:pt x="333" y="217"/>
                      <a:pt x="338" y="214"/>
                      <a:pt x="338" y="215"/>
                    </a:cubicBezTo>
                    <a:cubicBezTo>
                      <a:pt x="335" y="218"/>
                      <a:pt x="334" y="219"/>
                      <a:pt x="333" y="220"/>
                    </a:cubicBezTo>
                    <a:cubicBezTo>
                      <a:pt x="327" y="225"/>
                      <a:pt x="330" y="220"/>
                      <a:pt x="327" y="221"/>
                    </a:cubicBezTo>
                    <a:close/>
                    <a:moveTo>
                      <a:pt x="489" y="117"/>
                    </a:moveTo>
                    <a:cubicBezTo>
                      <a:pt x="498" y="114"/>
                      <a:pt x="507" y="109"/>
                      <a:pt x="513" y="107"/>
                    </a:cubicBezTo>
                    <a:cubicBezTo>
                      <a:pt x="513" y="108"/>
                      <a:pt x="508" y="111"/>
                      <a:pt x="500" y="114"/>
                    </a:cubicBezTo>
                    <a:cubicBezTo>
                      <a:pt x="493" y="118"/>
                      <a:pt x="483" y="123"/>
                      <a:pt x="475" y="126"/>
                    </a:cubicBezTo>
                    <a:cubicBezTo>
                      <a:pt x="476" y="124"/>
                      <a:pt x="493" y="117"/>
                      <a:pt x="489" y="117"/>
                    </a:cubicBezTo>
                    <a:close/>
                    <a:moveTo>
                      <a:pt x="263" y="281"/>
                    </a:moveTo>
                    <a:cubicBezTo>
                      <a:pt x="268" y="276"/>
                      <a:pt x="273" y="271"/>
                      <a:pt x="278" y="266"/>
                    </a:cubicBezTo>
                    <a:cubicBezTo>
                      <a:pt x="278" y="268"/>
                      <a:pt x="286" y="260"/>
                      <a:pt x="286" y="262"/>
                    </a:cubicBezTo>
                    <a:cubicBezTo>
                      <a:pt x="277" y="271"/>
                      <a:pt x="290" y="261"/>
                      <a:pt x="275" y="275"/>
                    </a:cubicBezTo>
                    <a:cubicBezTo>
                      <a:pt x="279" y="268"/>
                      <a:pt x="265" y="282"/>
                      <a:pt x="263" y="281"/>
                    </a:cubicBezTo>
                    <a:close/>
                    <a:moveTo>
                      <a:pt x="333" y="236"/>
                    </a:moveTo>
                    <a:cubicBezTo>
                      <a:pt x="324" y="241"/>
                      <a:pt x="333" y="231"/>
                      <a:pt x="326" y="236"/>
                    </a:cubicBezTo>
                    <a:cubicBezTo>
                      <a:pt x="320" y="242"/>
                      <a:pt x="314" y="247"/>
                      <a:pt x="305" y="255"/>
                    </a:cubicBezTo>
                    <a:cubicBezTo>
                      <a:pt x="304" y="253"/>
                      <a:pt x="320" y="241"/>
                      <a:pt x="322" y="238"/>
                    </a:cubicBezTo>
                    <a:cubicBezTo>
                      <a:pt x="318" y="240"/>
                      <a:pt x="316" y="244"/>
                      <a:pt x="311" y="247"/>
                    </a:cubicBezTo>
                    <a:cubicBezTo>
                      <a:pt x="308" y="246"/>
                      <a:pt x="322" y="237"/>
                      <a:pt x="315" y="239"/>
                    </a:cubicBezTo>
                    <a:cubicBezTo>
                      <a:pt x="322" y="234"/>
                      <a:pt x="326" y="232"/>
                      <a:pt x="334" y="226"/>
                    </a:cubicBezTo>
                    <a:cubicBezTo>
                      <a:pt x="339" y="224"/>
                      <a:pt x="325" y="234"/>
                      <a:pt x="331" y="231"/>
                    </a:cubicBezTo>
                    <a:cubicBezTo>
                      <a:pt x="338" y="225"/>
                      <a:pt x="337" y="225"/>
                      <a:pt x="336" y="224"/>
                    </a:cubicBezTo>
                    <a:cubicBezTo>
                      <a:pt x="347" y="215"/>
                      <a:pt x="348" y="215"/>
                      <a:pt x="355" y="208"/>
                    </a:cubicBezTo>
                    <a:cubicBezTo>
                      <a:pt x="352" y="209"/>
                      <a:pt x="348" y="211"/>
                      <a:pt x="348" y="209"/>
                    </a:cubicBezTo>
                    <a:cubicBezTo>
                      <a:pt x="357" y="201"/>
                      <a:pt x="352" y="208"/>
                      <a:pt x="361" y="201"/>
                    </a:cubicBezTo>
                    <a:cubicBezTo>
                      <a:pt x="365" y="200"/>
                      <a:pt x="357" y="206"/>
                      <a:pt x="358" y="206"/>
                    </a:cubicBezTo>
                    <a:cubicBezTo>
                      <a:pt x="364" y="203"/>
                      <a:pt x="370" y="195"/>
                      <a:pt x="389" y="183"/>
                    </a:cubicBezTo>
                    <a:cubicBezTo>
                      <a:pt x="390" y="186"/>
                      <a:pt x="376" y="197"/>
                      <a:pt x="353" y="214"/>
                    </a:cubicBezTo>
                    <a:cubicBezTo>
                      <a:pt x="351" y="213"/>
                      <a:pt x="359" y="209"/>
                      <a:pt x="364" y="205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58" y="208"/>
                      <a:pt x="347" y="216"/>
                      <a:pt x="340" y="222"/>
                    </a:cubicBezTo>
                    <a:cubicBezTo>
                      <a:pt x="350" y="217"/>
                      <a:pt x="351" y="217"/>
                      <a:pt x="349" y="220"/>
                    </a:cubicBezTo>
                    <a:cubicBezTo>
                      <a:pt x="346" y="223"/>
                      <a:pt x="340" y="229"/>
                      <a:pt x="333" y="236"/>
                    </a:cubicBezTo>
                    <a:close/>
                    <a:moveTo>
                      <a:pt x="505" y="113"/>
                    </a:moveTo>
                    <a:cubicBezTo>
                      <a:pt x="508" y="113"/>
                      <a:pt x="504" y="115"/>
                      <a:pt x="499" y="118"/>
                    </a:cubicBezTo>
                    <a:cubicBezTo>
                      <a:pt x="494" y="120"/>
                      <a:pt x="489" y="122"/>
                      <a:pt x="489" y="121"/>
                    </a:cubicBezTo>
                    <a:cubicBezTo>
                      <a:pt x="495" y="117"/>
                      <a:pt x="495" y="118"/>
                      <a:pt x="505" y="113"/>
                    </a:cubicBezTo>
                    <a:close/>
                    <a:moveTo>
                      <a:pt x="549" y="95"/>
                    </a:moveTo>
                    <a:cubicBezTo>
                      <a:pt x="549" y="96"/>
                      <a:pt x="541" y="99"/>
                      <a:pt x="541" y="100"/>
                    </a:cubicBezTo>
                    <a:cubicBezTo>
                      <a:pt x="537" y="102"/>
                      <a:pt x="538" y="101"/>
                      <a:pt x="533" y="103"/>
                    </a:cubicBezTo>
                    <a:cubicBezTo>
                      <a:pt x="535" y="101"/>
                      <a:pt x="541" y="98"/>
                      <a:pt x="549" y="95"/>
                    </a:cubicBezTo>
                    <a:close/>
                    <a:moveTo>
                      <a:pt x="530" y="104"/>
                    </a:moveTo>
                    <a:cubicBezTo>
                      <a:pt x="528" y="105"/>
                      <a:pt x="527" y="106"/>
                      <a:pt x="531" y="104"/>
                    </a:cubicBezTo>
                    <a:cubicBezTo>
                      <a:pt x="527" y="107"/>
                      <a:pt x="508" y="115"/>
                      <a:pt x="501" y="118"/>
                    </a:cubicBezTo>
                    <a:cubicBezTo>
                      <a:pt x="506" y="113"/>
                      <a:pt x="522" y="108"/>
                      <a:pt x="530" y="104"/>
                    </a:cubicBezTo>
                    <a:close/>
                    <a:moveTo>
                      <a:pt x="781" y="37"/>
                    </a:moveTo>
                    <a:cubicBezTo>
                      <a:pt x="792" y="36"/>
                      <a:pt x="792" y="36"/>
                      <a:pt x="792" y="36"/>
                    </a:cubicBezTo>
                    <a:cubicBezTo>
                      <a:pt x="795" y="38"/>
                      <a:pt x="781" y="39"/>
                      <a:pt x="788" y="41"/>
                    </a:cubicBezTo>
                    <a:cubicBezTo>
                      <a:pt x="775" y="42"/>
                      <a:pt x="780" y="39"/>
                      <a:pt x="781" y="37"/>
                    </a:cubicBezTo>
                    <a:close/>
                    <a:moveTo>
                      <a:pt x="489" y="124"/>
                    </a:moveTo>
                    <a:cubicBezTo>
                      <a:pt x="490" y="124"/>
                      <a:pt x="485" y="126"/>
                      <a:pt x="481" y="128"/>
                    </a:cubicBezTo>
                    <a:cubicBezTo>
                      <a:pt x="477" y="130"/>
                      <a:pt x="474" y="132"/>
                      <a:pt x="478" y="131"/>
                    </a:cubicBezTo>
                    <a:cubicBezTo>
                      <a:pt x="461" y="139"/>
                      <a:pt x="454" y="146"/>
                      <a:pt x="445" y="147"/>
                    </a:cubicBezTo>
                    <a:cubicBezTo>
                      <a:pt x="462" y="138"/>
                      <a:pt x="478" y="128"/>
                      <a:pt x="489" y="124"/>
                    </a:cubicBezTo>
                    <a:close/>
                    <a:moveTo>
                      <a:pt x="279" y="272"/>
                    </a:moveTo>
                    <a:cubicBezTo>
                      <a:pt x="290" y="263"/>
                      <a:pt x="285" y="269"/>
                      <a:pt x="291" y="266"/>
                    </a:cubicBezTo>
                    <a:cubicBezTo>
                      <a:pt x="287" y="272"/>
                      <a:pt x="277" y="282"/>
                      <a:pt x="267" y="293"/>
                    </a:cubicBezTo>
                    <a:cubicBezTo>
                      <a:pt x="257" y="303"/>
                      <a:pt x="246" y="315"/>
                      <a:pt x="239" y="322"/>
                    </a:cubicBezTo>
                    <a:cubicBezTo>
                      <a:pt x="238" y="320"/>
                      <a:pt x="245" y="313"/>
                      <a:pt x="240" y="316"/>
                    </a:cubicBezTo>
                    <a:cubicBezTo>
                      <a:pt x="249" y="307"/>
                      <a:pt x="248" y="307"/>
                      <a:pt x="259" y="295"/>
                    </a:cubicBezTo>
                    <a:cubicBezTo>
                      <a:pt x="260" y="296"/>
                      <a:pt x="261" y="297"/>
                      <a:pt x="252" y="306"/>
                    </a:cubicBezTo>
                    <a:cubicBezTo>
                      <a:pt x="263" y="298"/>
                      <a:pt x="269" y="285"/>
                      <a:pt x="282" y="273"/>
                    </a:cubicBezTo>
                    <a:cubicBezTo>
                      <a:pt x="282" y="272"/>
                      <a:pt x="275" y="278"/>
                      <a:pt x="279" y="272"/>
                    </a:cubicBezTo>
                    <a:close/>
                    <a:moveTo>
                      <a:pt x="424" y="160"/>
                    </a:moveTo>
                    <a:cubicBezTo>
                      <a:pt x="427" y="159"/>
                      <a:pt x="422" y="162"/>
                      <a:pt x="416" y="166"/>
                    </a:cubicBezTo>
                    <a:cubicBezTo>
                      <a:pt x="410" y="170"/>
                      <a:pt x="402" y="175"/>
                      <a:pt x="401" y="176"/>
                    </a:cubicBezTo>
                    <a:cubicBezTo>
                      <a:pt x="402" y="174"/>
                      <a:pt x="406" y="171"/>
                      <a:pt x="411" y="168"/>
                    </a:cubicBezTo>
                    <a:cubicBezTo>
                      <a:pt x="416" y="165"/>
                      <a:pt x="421" y="162"/>
                      <a:pt x="424" y="160"/>
                    </a:cubicBezTo>
                    <a:close/>
                    <a:moveTo>
                      <a:pt x="715" y="49"/>
                    </a:moveTo>
                    <a:cubicBezTo>
                      <a:pt x="723" y="48"/>
                      <a:pt x="733" y="47"/>
                      <a:pt x="741" y="46"/>
                    </a:cubicBezTo>
                    <a:cubicBezTo>
                      <a:pt x="733" y="48"/>
                      <a:pt x="728" y="51"/>
                      <a:pt x="716" y="54"/>
                    </a:cubicBezTo>
                    <a:cubicBezTo>
                      <a:pt x="716" y="53"/>
                      <a:pt x="711" y="53"/>
                      <a:pt x="706" y="54"/>
                    </a:cubicBezTo>
                    <a:cubicBezTo>
                      <a:pt x="701" y="55"/>
                      <a:pt x="697" y="55"/>
                      <a:pt x="699" y="54"/>
                    </a:cubicBezTo>
                    <a:cubicBezTo>
                      <a:pt x="710" y="51"/>
                      <a:pt x="713" y="50"/>
                      <a:pt x="715" y="49"/>
                    </a:cubicBezTo>
                    <a:close/>
                    <a:moveTo>
                      <a:pt x="544" y="103"/>
                    </a:moveTo>
                    <a:cubicBezTo>
                      <a:pt x="533" y="107"/>
                      <a:pt x="543" y="105"/>
                      <a:pt x="532" y="109"/>
                    </a:cubicBezTo>
                    <a:cubicBezTo>
                      <a:pt x="538" y="104"/>
                      <a:pt x="522" y="112"/>
                      <a:pt x="514" y="115"/>
                    </a:cubicBezTo>
                    <a:cubicBezTo>
                      <a:pt x="516" y="113"/>
                      <a:pt x="523" y="109"/>
                      <a:pt x="530" y="106"/>
                    </a:cubicBezTo>
                    <a:cubicBezTo>
                      <a:pt x="537" y="104"/>
                      <a:pt x="543" y="101"/>
                      <a:pt x="544" y="103"/>
                    </a:cubicBezTo>
                    <a:close/>
                    <a:moveTo>
                      <a:pt x="482" y="130"/>
                    </a:moveTo>
                    <a:cubicBezTo>
                      <a:pt x="481" y="132"/>
                      <a:pt x="467" y="138"/>
                      <a:pt x="467" y="139"/>
                    </a:cubicBezTo>
                    <a:cubicBezTo>
                      <a:pt x="470" y="139"/>
                      <a:pt x="482" y="132"/>
                      <a:pt x="479" y="135"/>
                    </a:cubicBezTo>
                    <a:cubicBezTo>
                      <a:pt x="476" y="137"/>
                      <a:pt x="466" y="142"/>
                      <a:pt x="457" y="147"/>
                    </a:cubicBezTo>
                    <a:cubicBezTo>
                      <a:pt x="448" y="152"/>
                      <a:pt x="439" y="158"/>
                      <a:pt x="436" y="159"/>
                    </a:cubicBezTo>
                    <a:cubicBezTo>
                      <a:pt x="443" y="155"/>
                      <a:pt x="446" y="152"/>
                      <a:pt x="452" y="147"/>
                    </a:cubicBezTo>
                    <a:cubicBezTo>
                      <a:pt x="458" y="143"/>
                      <a:pt x="466" y="138"/>
                      <a:pt x="482" y="130"/>
                    </a:cubicBezTo>
                    <a:close/>
                    <a:moveTo>
                      <a:pt x="181" y="393"/>
                    </a:moveTo>
                    <a:cubicBezTo>
                      <a:pt x="184" y="388"/>
                      <a:pt x="175" y="405"/>
                      <a:pt x="170" y="413"/>
                    </a:cubicBezTo>
                    <a:cubicBezTo>
                      <a:pt x="168" y="414"/>
                      <a:pt x="167" y="415"/>
                      <a:pt x="165" y="419"/>
                    </a:cubicBezTo>
                    <a:cubicBezTo>
                      <a:pt x="164" y="416"/>
                      <a:pt x="177" y="401"/>
                      <a:pt x="175" y="401"/>
                    </a:cubicBezTo>
                    <a:cubicBezTo>
                      <a:pt x="178" y="396"/>
                      <a:pt x="181" y="394"/>
                      <a:pt x="181" y="393"/>
                    </a:cubicBezTo>
                    <a:close/>
                    <a:moveTo>
                      <a:pt x="210" y="354"/>
                    </a:moveTo>
                    <a:cubicBezTo>
                      <a:pt x="215" y="347"/>
                      <a:pt x="220" y="340"/>
                      <a:pt x="224" y="337"/>
                    </a:cubicBezTo>
                    <a:cubicBezTo>
                      <a:pt x="227" y="336"/>
                      <a:pt x="217" y="347"/>
                      <a:pt x="222" y="343"/>
                    </a:cubicBezTo>
                    <a:cubicBezTo>
                      <a:pt x="218" y="348"/>
                      <a:pt x="215" y="352"/>
                      <a:pt x="211" y="357"/>
                    </a:cubicBezTo>
                    <a:cubicBezTo>
                      <a:pt x="211" y="356"/>
                      <a:pt x="214" y="352"/>
                      <a:pt x="217" y="348"/>
                    </a:cubicBezTo>
                    <a:cubicBezTo>
                      <a:pt x="217" y="346"/>
                      <a:pt x="209" y="358"/>
                      <a:pt x="210" y="354"/>
                    </a:cubicBezTo>
                    <a:close/>
                    <a:moveTo>
                      <a:pt x="138" y="460"/>
                    </a:moveTo>
                    <a:cubicBezTo>
                      <a:pt x="143" y="453"/>
                      <a:pt x="144" y="453"/>
                      <a:pt x="148" y="448"/>
                    </a:cubicBezTo>
                    <a:cubicBezTo>
                      <a:pt x="148" y="448"/>
                      <a:pt x="145" y="453"/>
                      <a:pt x="143" y="457"/>
                    </a:cubicBezTo>
                    <a:cubicBezTo>
                      <a:pt x="146" y="453"/>
                      <a:pt x="146" y="454"/>
                      <a:pt x="141" y="463"/>
                    </a:cubicBezTo>
                    <a:cubicBezTo>
                      <a:pt x="143" y="457"/>
                      <a:pt x="135" y="468"/>
                      <a:pt x="138" y="460"/>
                    </a:cubicBezTo>
                    <a:close/>
                    <a:moveTo>
                      <a:pt x="191" y="378"/>
                    </a:moveTo>
                    <a:cubicBezTo>
                      <a:pt x="198" y="370"/>
                      <a:pt x="201" y="371"/>
                      <a:pt x="193" y="382"/>
                    </a:cubicBezTo>
                    <a:cubicBezTo>
                      <a:pt x="191" y="382"/>
                      <a:pt x="190" y="382"/>
                      <a:pt x="191" y="378"/>
                    </a:cubicBezTo>
                    <a:close/>
                    <a:moveTo>
                      <a:pt x="813" y="39"/>
                    </a:moveTo>
                    <a:cubicBezTo>
                      <a:pt x="831" y="38"/>
                      <a:pt x="818" y="41"/>
                      <a:pt x="826" y="42"/>
                    </a:cubicBezTo>
                    <a:cubicBezTo>
                      <a:pt x="818" y="43"/>
                      <a:pt x="813" y="43"/>
                      <a:pt x="808" y="43"/>
                    </a:cubicBezTo>
                    <a:cubicBezTo>
                      <a:pt x="803" y="41"/>
                      <a:pt x="818" y="40"/>
                      <a:pt x="813" y="39"/>
                    </a:cubicBezTo>
                    <a:close/>
                    <a:moveTo>
                      <a:pt x="184" y="390"/>
                    </a:moveTo>
                    <a:cubicBezTo>
                      <a:pt x="190" y="381"/>
                      <a:pt x="192" y="382"/>
                      <a:pt x="185" y="393"/>
                    </a:cubicBezTo>
                    <a:cubicBezTo>
                      <a:pt x="182" y="394"/>
                      <a:pt x="187" y="388"/>
                      <a:pt x="184" y="390"/>
                    </a:cubicBezTo>
                    <a:close/>
                    <a:moveTo>
                      <a:pt x="416" y="169"/>
                    </a:moveTo>
                    <a:cubicBezTo>
                      <a:pt x="416" y="171"/>
                      <a:pt x="406" y="177"/>
                      <a:pt x="407" y="179"/>
                    </a:cubicBezTo>
                    <a:cubicBezTo>
                      <a:pt x="398" y="183"/>
                      <a:pt x="404" y="176"/>
                      <a:pt x="416" y="169"/>
                    </a:cubicBezTo>
                    <a:close/>
                    <a:moveTo>
                      <a:pt x="621" y="75"/>
                    </a:moveTo>
                    <a:cubicBezTo>
                      <a:pt x="621" y="77"/>
                      <a:pt x="614" y="78"/>
                      <a:pt x="602" y="83"/>
                    </a:cubicBezTo>
                    <a:cubicBezTo>
                      <a:pt x="600" y="81"/>
                      <a:pt x="611" y="79"/>
                      <a:pt x="621" y="75"/>
                    </a:cubicBezTo>
                    <a:close/>
                    <a:moveTo>
                      <a:pt x="120" y="497"/>
                    </a:moveTo>
                    <a:cubicBezTo>
                      <a:pt x="124" y="488"/>
                      <a:pt x="124" y="491"/>
                      <a:pt x="126" y="487"/>
                    </a:cubicBezTo>
                    <a:cubicBezTo>
                      <a:pt x="127" y="485"/>
                      <a:pt x="128" y="482"/>
                      <a:pt x="131" y="478"/>
                    </a:cubicBezTo>
                    <a:cubicBezTo>
                      <a:pt x="131" y="480"/>
                      <a:pt x="126" y="490"/>
                      <a:pt x="123" y="496"/>
                    </a:cubicBezTo>
                    <a:cubicBezTo>
                      <a:pt x="122" y="494"/>
                      <a:pt x="123" y="494"/>
                      <a:pt x="120" y="497"/>
                    </a:cubicBezTo>
                    <a:close/>
                    <a:moveTo>
                      <a:pt x="105" y="531"/>
                    </a:moveTo>
                    <a:cubicBezTo>
                      <a:pt x="110" y="523"/>
                      <a:pt x="111" y="522"/>
                      <a:pt x="111" y="519"/>
                    </a:cubicBezTo>
                    <a:cubicBezTo>
                      <a:pt x="112" y="517"/>
                      <a:pt x="113" y="514"/>
                      <a:pt x="119" y="503"/>
                    </a:cubicBezTo>
                    <a:cubicBezTo>
                      <a:pt x="121" y="503"/>
                      <a:pt x="114" y="520"/>
                      <a:pt x="107" y="533"/>
                    </a:cubicBezTo>
                    <a:cubicBezTo>
                      <a:pt x="105" y="535"/>
                      <a:pt x="108" y="528"/>
                      <a:pt x="105" y="531"/>
                    </a:cubicBezTo>
                    <a:close/>
                    <a:moveTo>
                      <a:pt x="83" y="588"/>
                    </a:moveTo>
                    <a:cubicBezTo>
                      <a:pt x="83" y="587"/>
                      <a:pt x="85" y="582"/>
                      <a:pt x="86" y="578"/>
                    </a:cubicBezTo>
                    <a:cubicBezTo>
                      <a:pt x="87" y="581"/>
                      <a:pt x="89" y="573"/>
                      <a:pt x="90" y="575"/>
                    </a:cubicBezTo>
                    <a:cubicBezTo>
                      <a:pt x="86" y="589"/>
                      <a:pt x="86" y="580"/>
                      <a:pt x="83" y="588"/>
                    </a:cubicBezTo>
                    <a:close/>
                    <a:moveTo>
                      <a:pt x="60" y="666"/>
                    </a:moveTo>
                    <a:cubicBezTo>
                      <a:pt x="61" y="658"/>
                      <a:pt x="62" y="659"/>
                      <a:pt x="64" y="650"/>
                    </a:cubicBezTo>
                    <a:cubicBezTo>
                      <a:pt x="63" y="658"/>
                      <a:pt x="64" y="658"/>
                      <a:pt x="65" y="658"/>
                    </a:cubicBezTo>
                    <a:cubicBezTo>
                      <a:pt x="62" y="668"/>
                      <a:pt x="62" y="668"/>
                      <a:pt x="62" y="668"/>
                    </a:cubicBezTo>
                    <a:cubicBezTo>
                      <a:pt x="61" y="666"/>
                      <a:pt x="60" y="671"/>
                      <a:pt x="60" y="666"/>
                    </a:cubicBezTo>
                    <a:close/>
                    <a:moveTo>
                      <a:pt x="95" y="559"/>
                    </a:moveTo>
                    <a:cubicBezTo>
                      <a:pt x="98" y="551"/>
                      <a:pt x="99" y="554"/>
                      <a:pt x="102" y="546"/>
                    </a:cubicBezTo>
                    <a:cubicBezTo>
                      <a:pt x="100" y="554"/>
                      <a:pt x="101" y="552"/>
                      <a:pt x="107" y="539"/>
                    </a:cubicBezTo>
                    <a:cubicBezTo>
                      <a:pt x="108" y="539"/>
                      <a:pt x="102" y="550"/>
                      <a:pt x="101" y="555"/>
                    </a:cubicBezTo>
                    <a:cubicBezTo>
                      <a:pt x="99" y="553"/>
                      <a:pt x="93" y="567"/>
                      <a:pt x="95" y="559"/>
                    </a:cubicBezTo>
                    <a:close/>
                    <a:moveTo>
                      <a:pt x="52" y="706"/>
                    </a:moveTo>
                    <a:cubicBezTo>
                      <a:pt x="54" y="701"/>
                      <a:pt x="57" y="698"/>
                      <a:pt x="56" y="701"/>
                    </a:cubicBezTo>
                    <a:cubicBezTo>
                      <a:pt x="54" y="708"/>
                      <a:pt x="54" y="702"/>
                      <a:pt x="52" y="718"/>
                    </a:cubicBezTo>
                    <a:cubicBezTo>
                      <a:pt x="49" y="722"/>
                      <a:pt x="54" y="703"/>
                      <a:pt x="52" y="706"/>
                    </a:cubicBezTo>
                    <a:close/>
                    <a:moveTo>
                      <a:pt x="614" y="85"/>
                    </a:moveTo>
                    <a:cubicBezTo>
                      <a:pt x="612" y="83"/>
                      <a:pt x="612" y="83"/>
                      <a:pt x="612" y="83"/>
                    </a:cubicBezTo>
                    <a:cubicBezTo>
                      <a:pt x="618" y="81"/>
                      <a:pt x="625" y="79"/>
                      <a:pt x="632" y="77"/>
                    </a:cubicBezTo>
                    <a:cubicBezTo>
                      <a:pt x="628" y="80"/>
                      <a:pt x="627" y="79"/>
                      <a:pt x="634" y="79"/>
                    </a:cubicBezTo>
                    <a:cubicBezTo>
                      <a:pt x="647" y="75"/>
                      <a:pt x="644" y="75"/>
                      <a:pt x="658" y="72"/>
                    </a:cubicBezTo>
                    <a:cubicBezTo>
                      <a:pt x="652" y="75"/>
                      <a:pt x="652" y="75"/>
                      <a:pt x="651" y="78"/>
                    </a:cubicBezTo>
                    <a:cubicBezTo>
                      <a:pt x="643" y="80"/>
                      <a:pt x="648" y="77"/>
                      <a:pt x="645" y="77"/>
                    </a:cubicBezTo>
                    <a:cubicBezTo>
                      <a:pt x="636" y="81"/>
                      <a:pt x="626" y="84"/>
                      <a:pt x="624" y="82"/>
                    </a:cubicBezTo>
                    <a:cubicBezTo>
                      <a:pt x="616" y="85"/>
                      <a:pt x="609" y="87"/>
                      <a:pt x="605" y="89"/>
                    </a:cubicBezTo>
                    <a:cubicBezTo>
                      <a:pt x="592" y="93"/>
                      <a:pt x="609" y="86"/>
                      <a:pt x="614" y="85"/>
                    </a:cubicBezTo>
                    <a:close/>
                    <a:moveTo>
                      <a:pt x="535" y="115"/>
                    </a:moveTo>
                    <a:cubicBezTo>
                      <a:pt x="533" y="117"/>
                      <a:pt x="522" y="120"/>
                      <a:pt x="521" y="123"/>
                    </a:cubicBezTo>
                    <a:cubicBezTo>
                      <a:pt x="513" y="127"/>
                      <a:pt x="520" y="121"/>
                      <a:pt x="510" y="126"/>
                    </a:cubicBezTo>
                    <a:cubicBezTo>
                      <a:pt x="511" y="124"/>
                      <a:pt x="523" y="120"/>
                      <a:pt x="535" y="115"/>
                    </a:cubicBezTo>
                    <a:close/>
                    <a:moveTo>
                      <a:pt x="452" y="158"/>
                    </a:moveTo>
                    <a:cubicBezTo>
                      <a:pt x="446" y="161"/>
                      <a:pt x="440" y="165"/>
                      <a:pt x="434" y="168"/>
                    </a:cubicBezTo>
                    <a:cubicBezTo>
                      <a:pt x="433" y="168"/>
                      <a:pt x="437" y="165"/>
                      <a:pt x="442" y="162"/>
                    </a:cubicBezTo>
                    <a:cubicBezTo>
                      <a:pt x="446" y="159"/>
                      <a:pt x="451" y="157"/>
                      <a:pt x="452" y="158"/>
                    </a:cubicBezTo>
                    <a:close/>
                    <a:moveTo>
                      <a:pt x="44" y="775"/>
                    </a:moveTo>
                    <a:cubicBezTo>
                      <a:pt x="46" y="774"/>
                      <a:pt x="46" y="783"/>
                      <a:pt x="44" y="791"/>
                    </a:cubicBezTo>
                    <a:cubicBezTo>
                      <a:pt x="43" y="788"/>
                      <a:pt x="43" y="785"/>
                      <a:pt x="44" y="775"/>
                    </a:cubicBezTo>
                    <a:close/>
                    <a:moveTo>
                      <a:pt x="160" y="439"/>
                    </a:moveTo>
                    <a:cubicBezTo>
                      <a:pt x="168" y="425"/>
                      <a:pt x="171" y="430"/>
                      <a:pt x="170" y="433"/>
                    </a:cubicBezTo>
                    <a:cubicBezTo>
                      <a:pt x="165" y="438"/>
                      <a:pt x="163" y="438"/>
                      <a:pt x="160" y="439"/>
                    </a:cubicBezTo>
                    <a:close/>
                    <a:moveTo>
                      <a:pt x="833" y="46"/>
                    </a:moveTo>
                    <a:cubicBezTo>
                      <a:pt x="841" y="46"/>
                      <a:pt x="825" y="48"/>
                      <a:pt x="813" y="49"/>
                    </a:cubicBezTo>
                    <a:cubicBezTo>
                      <a:pt x="809" y="48"/>
                      <a:pt x="815" y="47"/>
                      <a:pt x="821" y="47"/>
                    </a:cubicBezTo>
                    <a:cubicBezTo>
                      <a:pt x="827" y="47"/>
                      <a:pt x="833" y="47"/>
                      <a:pt x="833" y="46"/>
                    </a:cubicBezTo>
                    <a:close/>
                    <a:moveTo>
                      <a:pt x="366" y="216"/>
                    </a:moveTo>
                    <a:cubicBezTo>
                      <a:pt x="353" y="225"/>
                      <a:pt x="344" y="233"/>
                      <a:pt x="337" y="240"/>
                    </a:cubicBezTo>
                    <a:cubicBezTo>
                      <a:pt x="329" y="247"/>
                      <a:pt x="322" y="252"/>
                      <a:pt x="314" y="257"/>
                    </a:cubicBezTo>
                    <a:cubicBezTo>
                      <a:pt x="321" y="252"/>
                      <a:pt x="330" y="243"/>
                      <a:pt x="339" y="235"/>
                    </a:cubicBezTo>
                    <a:cubicBezTo>
                      <a:pt x="348" y="227"/>
                      <a:pt x="358" y="220"/>
                      <a:pt x="366" y="216"/>
                    </a:cubicBezTo>
                    <a:close/>
                    <a:moveTo>
                      <a:pt x="540" y="114"/>
                    </a:moveTo>
                    <a:cubicBezTo>
                      <a:pt x="550" y="109"/>
                      <a:pt x="552" y="110"/>
                      <a:pt x="554" y="110"/>
                    </a:cubicBezTo>
                    <a:cubicBezTo>
                      <a:pt x="549" y="114"/>
                      <a:pt x="540" y="116"/>
                      <a:pt x="535" y="118"/>
                    </a:cubicBezTo>
                    <a:cubicBezTo>
                      <a:pt x="541" y="118"/>
                      <a:pt x="549" y="113"/>
                      <a:pt x="556" y="111"/>
                    </a:cubicBezTo>
                    <a:cubicBezTo>
                      <a:pt x="557" y="114"/>
                      <a:pt x="542" y="118"/>
                      <a:pt x="531" y="123"/>
                    </a:cubicBezTo>
                    <a:cubicBezTo>
                      <a:pt x="534" y="121"/>
                      <a:pt x="533" y="120"/>
                      <a:pt x="531" y="119"/>
                    </a:cubicBezTo>
                    <a:cubicBezTo>
                      <a:pt x="534" y="118"/>
                      <a:pt x="543" y="114"/>
                      <a:pt x="540" y="114"/>
                    </a:cubicBezTo>
                    <a:close/>
                    <a:moveTo>
                      <a:pt x="271" y="301"/>
                    </a:moveTo>
                    <a:cubicBezTo>
                      <a:pt x="266" y="307"/>
                      <a:pt x="263" y="311"/>
                      <a:pt x="258" y="316"/>
                    </a:cubicBezTo>
                    <a:cubicBezTo>
                      <a:pt x="254" y="320"/>
                      <a:pt x="249" y="326"/>
                      <a:pt x="243" y="334"/>
                    </a:cubicBezTo>
                    <a:cubicBezTo>
                      <a:pt x="240" y="334"/>
                      <a:pt x="240" y="334"/>
                      <a:pt x="240" y="334"/>
                    </a:cubicBezTo>
                    <a:cubicBezTo>
                      <a:pt x="248" y="325"/>
                      <a:pt x="252" y="320"/>
                      <a:pt x="256" y="316"/>
                    </a:cubicBezTo>
                    <a:cubicBezTo>
                      <a:pt x="260" y="311"/>
                      <a:pt x="264" y="307"/>
                      <a:pt x="271" y="301"/>
                    </a:cubicBezTo>
                    <a:close/>
                    <a:moveTo>
                      <a:pt x="353" y="227"/>
                    </a:moveTo>
                    <a:cubicBezTo>
                      <a:pt x="361" y="220"/>
                      <a:pt x="361" y="220"/>
                      <a:pt x="361" y="220"/>
                    </a:cubicBezTo>
                    <a:cubicBezTo>
                      <a:pt x="361" y="221"/>
                      <a:pt x="360" y="224"/>
                      <a:pt x="359" y="226"/>
                    </a:cubicBezTo>
                    <a:cubicBezTo>
                      <a:pt x="344" y="236"/>
                      <a:pt x="346" y="237"/>
                      <a:pt x="337" y="243"/>
                    </a:cubicBezTo>
                    <a:cubicBezTo>
                      <a:pt x="335" y="242"/>
                      <a:pt x="335" y="242"/>
                      <a:pt x="335" y="242"/>
                    </a:cubicBezTo>
                    <a:cubicBezTo>
                      <a:pt x="344" y="235"/>
                      <a:pt x="356" y="226"/>
                      <a:pt x="353" y="227"/>
                    </a:cubicBezTo>
                    <a:close/>
                    <a:moveTo>
                      <a:pt x="742" y="60"/>
                    </a:moveTo>
                    <a:cubicBezTo>
                      <a:pt x="748" y="59"/>
                      <a:pt x="750" y="60"/>
                      <a:pt x="756" y="59"/>
                    </a:cubicBezTo>
                    <a:cubicBezTo>
                      <a:pt x="758" y="60"/>
                      <a:pt x="754" y="61"/>
                      <a:pt x="749" y="61"/>
                    </a:cubicBezTo>
                    <a:cubicBezTo>
                      <a:pt x="745" y="62"/>
                      <a:pt x="740" y="62"/>
                      <a:pt x="742" y="60"/>
                    </a:cubicBezTo>
                    <a:close/>
                    <a:moveTo>
                      <a:pt x="472" y="152"/>
                    </a:moveTo>
                    <a:cubicBezTo>
                      <a:pt x="476" y="150"/>
                      <a:pt x="479" y="149"/>
                      <a:pt x="480" y="150"/>
                    </a:cubicBezTo>
                    <a:cubicBezTo>
                      <a:pt x="481" y="150"/>
                      <a:pt x="486" y="147"/>
                      <a:pt x="489" y="145"/>
                    </a:cubicBezTo>
                    <a:cubicBezTo>
                      <a:pt x="484" y="149"/>
                      <a:pt x="480" y="151"/>
                      <a:pt x="489" y="148"/>
                    </a:cubicBezTo>
                    <a:cubicBezTo>
                      <a:pt x="480" y="153"/>
                      <a:pt x="480" y="154"/>
                      <a:pt x="471" y="158"/>
                    </a:cubicBezTo>
                    <a:cubicBezTo>
                      <a:pt x="460" y="162"/>
                      <a:pt x="475" y="154"/>
                      <a:pt x="472" y="152"/>
                    </a:cubicBezTo>
                    <a:close/>
                    <a:moveTo>
                      <a:pt x="1285" y="160"/>
                    </a:moveTo>
                    <a:cubicBezTo>
                      <a:pt x="1275" y="156"/>
                      <a:pt x="1259" y="145"/>
                      <a:pt x="1260" y="149"/>
                    </a:cubicBezTo>
                    <a:cubicBezTo>
                      <a:pt x="1253" y="145"/>
                      <a:pt x="1250" y="143"/>
                      <a:pt x="1250" y="142"/>
                    </a:cubicBezTo>
                    <a:cubicBezTo>
                      <a:pt x="1242" y="138"/>
                      <a:pt x="1232" y="134"/>
                      <a:pt x="1224" y="130"/>
                    </a:cubicBezTo>
                    <a:cubicBezTo>
                      <a:pt x="1216" y="127"/>
                      <a:pt x="1208" y="124"/>
                      <a:pt x="1205" y="121"/>
                    </a:cubicBezTo>
                    <a:cubicBezTo>
                      <a:pt x="1213" y="124"/>
                      <a:pt x="1230" y="131"/>
                      <a:pt x="1247" y="140"/>
                    </a:cubicBezTo>
                    <a:cubicBezTo>
                      <a:pt x="1264" y="148"/>
                      <a:pt x="1279" y="157"/>
                      <a:pt x="1285" y="160"/>
                    </a:cubicBezTo>
                    <a:close/>
                    <a:moveTo>
                      <a:pt x="1448" y="277"/>
                    </a:moveTo>
                    <a:cubicBezTo>
                      <a:pt x="1447" y="279"/>
                      <a:pt x="1443" y="276"/>
                      <a:pt x="1434" y="268"/>
                    </a:cubicBezTo>
                    <a:cubicBezTo>
                      <a:pt x="1435" y="266"/>
                      <a:pt x="1435" y="266"/>
                      <a:pt x="1435" y="266"/>
                    </a:cubicBezTo>
                    <a:cubicBezTo>
                      <a:pt x="1438" y="268"/>
                      <a:pt x="1442" y="272"/>
                      <a:pt x="1448" y="277"/>
                    </a:cubicBezTo>
                    <a:close/>
                    <a:moveTo>
                      <a:pt x="1472" y="301"/>
                    </a:moveTo>
                    <a:cubicBezTo>
                      <a:pt x="1475" y="304"/>
                      <a:pt x="1478" y="307"/>
                      <a:pt x="1482" y="311"/>
                    </a:cubicBezTo>
                    <a:cubicBezTo>
                      <a:pt x="1480" y="311"/>
                      <a:pt x="1472" y="305"/>
                      <a:pt x="1466" y="298"/>
                    </a:cubicBezTo>
                    <a:cubicBezTo>
                      <a:pt x="1467" y="298"/>
                      <a:pt x="1474" y="305"/>
                      <a:pt x="1472" y="301"/>
                    </a:cubicBezTo>
                    <a:close/>
                    <a:moveTo>
                      <a:pt x="340" y="244"/>
                    </a:moveTo>
                    <a:cubicBezTo>
                      <a:pt x="344" y="240"/>
                      <a:pt x="345" y="240"/>
                      <a:pt x="348" y="238"/>
                    </a:cubicBezTo>
                    <a:cubicBezTo>
                      <a:pt x="350" y="238"/>
                      <a:pt x="350" y="239"/>
                      <a:pt x="340" y="247"/>
                    </a:cubicBezTo>
                    <a:cubicBezTo>
                      <a:pt x="342" y="244"/>
                      <a:pt x="344" y="242"/>
                      <a:pt x="340" y="244"/>
                    </a:cubicBezTo>
                    <a:close/>
                    <a:moveTo>
                      <a:pt x="1352" y="204"/>
                    </a:moveTo>
                    <a:cubicBezTo>
                      <a:pt x="1357" y="209"/>
                      <a:pt x="1359" y="210"/>
                      <a:pt x="1370" y="217"/>
                    </a:cubicBezTo>
                    <a:cubicBezTo>
                      <a:pt x="1369" y="218"/>
                      <a:pt x="1370" y="219"/>
                      <a:pt x="1372" y="221"/>
                    </a:cubicBezTo>
                    <a:cubicBezTo>
                      <a:pt x="1365" y="217"/>
                      <a:pt x="1358" y="211"/>
                      <a:pt x="1346" y="203"/>
                    </a:cubicBezTo>
                    <a:cubicBezTo>
                      <a:pt x="1350" y="207"/>
                      <a:pt x="1352" y="209"/>
                      <a:pt x="1361" y="214"/>
                    </a:cubicBezTo>
                    <a:cubicBezTo>
                      <a:pt x="1360" y="216"/>
                      <a:pt x="1356" y="213"/>
                      <a:pt x="1350" y="209"/>
                    </a:cubicBezTo>
                    <a:cubicBezTo>
                      <a:pt x="1344" y="204"/>
                      <a:pt x="1336" y="198"/>
                      <a:pt x="1328" y="194"/>
                    </a:cubicBezTo>
                    <a:cubicBezTo>
                      <a:pt x="1325" y="190"/>
                      <a:pt x="1335" y="197"/>
                      <a:pt x="1340" y="200"/>
                    </a:cubicBezTo>
                    <a:cubicBezTo>
                      <a:pt x="1340" y="199"/>
                      <a:pt x="1330" y="193"/>
                      <a:pt x="1328" y="191"/>
                    </a:cubicBezTo>
                    <a:cubicBezTo>
                      <a:pt x="1344" y="201"/>
                      <a:pt x="1343" y="200"/>
                      <a:pt x="1352" y="204"/>
                    </a:cubicBezTo>
                    <a:close/>
                    <a:moveTo>
                      <a:pt x="1046" y="73"/>
                    </a:moveTo>
                    <a:cubicBezTo>
                      <a:pt x="1058" y="76"/>
                      <a:pt x="1063" y="79"/>
                      <a:pt x="1081" y="84"/>
                    </a:cubicBezTo>
                    <a:cubicBezTo>
                      <a:pt x="1084" y="83"/>
                      <a:pt x="1071" y="80"/>
                      <a:pt x="1064" y="78"/>
                    </a:cubicBezTo>
                    <a:cubicBezTo>
                      <a:pt x="1078" y="80"/>
                      <a:pt x="1088" y="83"/>
                      <a:pt x="1112" y="90"/>
                    </a:cubicBezTo>
                    <a:cubicBezTo>
                      <a:pt x="1108" y="91"/>
                      <a:pt x="1097" y="89"/>
                      <a:pt x="1083" y="85"/>
                    </a:cubicBezTo>
                    <a:cubicBezTo>
                      <a:pt x="1068" y="81"/>
                      <a:pt x="1050" y="76"/>
                      <a:pt x="1033" y="73"/>
                    </a:cubicBezTo>
                    <a:cubicBezTo>
                      <a:pt x="1032" y="71"/>
                      <a:pt x="1048" y="75"/>
                      <a:pt x="1046" y="73"/>
                    </a:cubicBezTo>
                    <a:close/>
                    <a:moveTo>
                      <a:pt x="1129" y="96"/>
                    </a:moveTo>
                    <a:cubicBezTo>
                      <a:pt x="1135" y="98"/>
                      <a:pt x="1149" y="102"/>
                      <a:pt x="1159" y="106"/>
                    </a:cubicBezTo>
                    <a:cubicBezTo>
                      <a:pt x="1160" y="107"/>
                      <a:pt x="1156" y="106"/>
                      <a:pt x="1152" y="105"/>
                    </a:cubicBezTo>
                    <a:cubicBezTo>
                      <a:pt x="1154" y="107"/>
                      <a:pt x="1172" y="112"/>
                      <a:pt x="1182" y="117"/>
                    </a:cubicBezTo>
                    <a:cubicBezTo>
                      <a:pt x="1169" y="113"/>
                      <a:pt x="1152" y="108"/>
                      <a:pt x="1136" y="101"/>
                    </a:cubicBezTo>
                    <a:cubicBezTo>
                      <a:pt x="1123" y="98"/>
                      <a:pt x="1103" y="92"/>
                      <a:pt x="1082" y="86"/>
                    </a:cubicBezTo>
                    <a:cubicBezTo>
                      <a:pt x="1062" y="81"/>
                      <a:pt x="1043" y="77"/>
                      <a:pt x="1034" y="75"/>
                    </a:cubicBezTo>
                    <a:cubicBezTo>
                      <a:pt x="1057" y="79"/>
                      <a:pt x="1079" y="84"/>
                      <a:pt x="1099" y="89"/>
                    </a:cubicBezTo>
                    <a:cubicBezTo>
                      <a:pt x="1118" y="95"/>
                      <a:pt x="1135" y="100"/>
                      <a:pt x="1149" y="104"/>
                    </a:cubicBezTo>
                    <a:cubicBezTo>
                      <a:pt x="1152" y="103"/>
                      <a:pt x="1131" y="98"/>
                      <a:pt x="1129" y="96"/>
                    </a:cubicBezTo>
                    <a:close/>
                    <a:moveTo>
                      <a:pt x="1162" y="107"/>
                    </a:moveTo>
                    <a:cubicBezTo>
                      <a:pt x="1165" y="108"/>
                      <a:pt x="1174" y="111"/>
                      <a:pt x="1180" y="114"/>
                    </a:cubicBezTo>
                    <a:cubicBezTo>
                      <a:pt x="1187" y="117"/>
                      <a:pt x="1192" y="119"/>
                      <a:pt x="1189" y="118"/>
                    </a:cubicBezTo>
                    <a:cubicBezTo>
                      <a:pt x="1178" y="113"/>
                      <a:pt x="1161" y="109"/>
                      <a:pt x="1162" y="107"/>
                    </a:cubicBezTo>
                    <a:close/>
                    <a:moveTo>
                      <a:pt x="1463" y="296"/>
                    </a:moveTo>
                    <a:cubicBezTo>
                      <a:pt x="1475" y="310"/>
                      <a:pt x="1485" y="317"/>
                      <a:pt x="1488" y="324"/>
                    </a:cubicBezTo>
                    <a:cubicBezTo>
                      <a:pt x="1481" y="316"/>
                      <a:pt x="1478" y="313"/>
                      <a:pt x="1475" y="310"/>
                    </a:cubicBezTo>
                    <a:cubicBezTo>
                      <a:pt x="1471" y="308"/>
                      <a:pt x="1469" y="305"/>
                      <a:pt x="1463" y="299"/>
                    </a:cubicBezTo>
                    <a:lnTo>
                      <a:pt x="1463" y="296"/>
                    </a:lnTo>
                    <a:close/>
                    <a:moveTo>
                      <a:pt x="1510" y="346"/>
                    </a:moveTo>
                    <a:cubicBezTo>
                      <a:pt x="1516" y="355"/>
                      <a:pt x="1522" y="359"/>
                      <a:pt x="1531" y="371"/>
                    </a:cubicBezTo>
                    <a:cubicBezTo>
                      <a:pt x="1530" y="370"/>
                      <a:pt x="1524" y="364"/>
                      <a:pt x="1519" y="358"/>
                    </a:cubicBezTo>
                    <a:cubicBezTo>
                      <a:pt x="1514" y="352"/>
                      <a:pt x="1509" y="347"/>
                      <a:pt x="1510" y="346"/>
                    </a:cubicBezTo>
                    <a:close/>
                    <a:moveTo>
                      <a:pt x="1228" y="135"/>
                    </a:moveTo>
                    <a:cubicBezTo>
                      <a:pt x="1225" y="134"/>
                      <a:pt x="1216" y="130"/>
                      <a:pt x="1205" y="125"/>
                    </a:cubicBezTo>
                    <a:cubicBezTo>
                      <a:pt x="1208" y="126"/>
                      <a:pt x="1218" y="130"/>
                      <a:pt x="1228" y="135"/>
                    </a:cubicBezTo>
                    <a:close/>
                    <a:moveTo>
                      <a:pt x="1322" y="186"/>
                    </a:moveTo>
                    <a:cubicBezTo>
                      <a:pt x="1324" y="189"/>
                      <a:pt x="1325" y="189"/>
                      <a:pt x="1325" y="192"/>
                    </a:cubicBezTo>
                    <a:cubicBezTo>
                      <a:pt x="1321" y="189"/>
                      <a:pt x="1310" y="182"/>
                      <a:pt x="1301" y="177"/>
                    </a:cubicBezTo>
                    <a:cubicBezTo>
                      <a:pt x="1306" y="180"/>
                      <a:pt x="1309" y="180"/>
                      <a:pt x="1316" y="184"/>
                    </a:cubicBezTo>
                    <a:cubicBezTo>
                      <a:pt x="1317" y="184"/>
                      <a:pt x="1302" y="176"/>
                      <a:pt x="1307" y="177"/>
                    </a:cubicBezTo>
                    <a:cubicBezTo>
                      <a:pt x="1310" y="179"/>
                      <a:pt x="1315" y="181"/>
                      <a:pt x="1322" y="186"/>
                    </a:cubicBezTo>
                    <a:close/>
                    <a:moveTo>
                      <a:pt x="1450" y="284"/>
                    </a:moveTo>
                    <a:cubicBezTo>
                      <a:pt x="1454" y="288"/>
                      <a:pt x="1454" y="289"/>
                      <a:pt x="1458" y="292"/>
                    </a:cubicBezTo>
                    <a:cubicBezTo>
                      <a:pt x="1458" y="295"/>
                      <a:pt x="1454" y="291"/>
                      <a:pt x="1447" y="284"/>
                    </a:cubicBezTo>
                    <a:cubicBezTo>
                      <a:pt x="1449" y="286"/>
                      <a:pt x="1450" y="286"/>
                      <a:pt x="1450" y="284"/>
                    </a:cubicBezTo>
                    <a:close/>
                    <a:moveTo>
                      <a:pt x="520" y="133"/>
                    </a:moveTo>
                    <a:cubicBezTo>
                      <a:pt x="522" y="133"/>
                      <a:pt x="517" y="136"/>
                      <a:pt x="509" y="140"/>
                    </a:cubicBezTo>
                    <a:cubicBezTo>
                      <a:pt x="506" y="139"/>
                      <a:pt x="511" y="137"/>
                      <a:pt x="520" y="133"/>
                    </a:cubicBezTo>
                    <a:close/>
                    <a:moveTo>
                      <a:pt x="882" y="56"/>
                    </a:moveTo>
                    <a:cubicBezTo>
                      <a:pt x="881" y="56"/>
                      <a:pt x="879" y="57"/>
                      <a:pt x="880" y="57"/>
                    </a:cubicBezTo>
                    <a:cubicBezTo>
                      <a:pt x="891" y="58"/>
                      <a:pt x="907" y="58"/>
                      <a:pt x="929" y="59"/>
                    </a:cubicBezTo>
                    <a:cubicBezTo>
                      <a:pt x="921" y="57"/>
                      <a:pt x="926" y="58"/>
                      <a:pt x="935" y="59"/>
                    </a:cubicBezTo>
                    <a:cubicBezTo>
                      <a:pt x="943" y="59"/>
                      <a:pt x="955" y="61"/>
                      <a:pt x="959" y="61"/>
                    </a:cubicBezTo>
                    <a:cubicBezTo>
                      <a:pt x="962" y="63"/>
                      <a:pt x="939" y="60"/>
                      <a:pt x="951" y="64"/>
                    </a:cubicBezTo>
                    <a:cubicBezTo>
                      <a:pt x="935" y="60"/>
                      <a:pt x="912" y="59"/>
                      <a:pt x="891" y="59"/>
                    </a:cubicBezTo>
                    <a:cubicBezTo>
                      <a:pt x="870" y="59"/>
                      <a:pt x="850" y="60"/>
                      <a:pt x="838" y="59"/>
                    </a:cubicBezTo>
                    <a:cubicBezTo>
                      <a:pt x="847" y="58"/>
                      <a:pt x="857" y="58"/>
                      <a:pt x="866" y="58"/>
                    </a:cubicBezTo>
                    <a:cubicBezTo>
                      <a:pt x="866" y="57"/>
                      <a:pt x="852" y="58"/>
                      <a:pt x="854" y="56"/>
                    </a:cubicBezTo>
                    <a:cubicBezTo>
                      <a:pt x="863" y="56"/>
                      <a:pt x="870" y="55"/>
                      <a:pt x="882" y="56"/>
                    </a:cubicBezTo>
                    <a:close/>
                    <a:moveTo>
                      <a:pt x="1420" y="260"/>
                    </a:moveTo>
                    <a:cubicBezTo>
                      <a:pt x="1432" y="270"/>
                      <a:pt x="1423" y="264"/>
                      <a:pt x="1428" y="269"/>
                    </a:cubicBezTo>
                    <a:cubicBezTo>
                      <a:pt x="1425" y="267"/>
                      <a:pt x="1418" y="262"/>
                      <a:pt x="1414" y="257"/>
                    </a:cubicBezTo>
                    <a:cubicBezTo>
                      <a:pt x="1416" y="258"/>
                      <a:pt x="1419" y="259"/>
                      <a:pt x="1420" y="260"/>
                    </a:cubicBezTo>
                    <a:close/>
                    <a:moveTo>
                      <a:pt x="1442" y="279"/>
                    </a:moveTo>
                    <a:cubicBezTo>
                      <a:pt x="1437" y="276"/>
                      <a:pt x="1442" y="280"/>
                      <a:pt x="1441" y="281"/>
                    </a:cubicBezTo>
                    <a:cubicBezTo>
                      <a:pt x="1438" y="278"/>
                      <a:pt x="1434" y="275"/>
                      <a:pt x="1431" y="271"/>
                    </a:cubicBezTo>
                    <a:cubicBezTo>
                      <a:pt x="1434" y="273"/>
                      <a:pt x="1433" y="271"/>
                      <a:pt x="1442" y="279"/>
                    </a:cubicBezTo>
                    <a:close/>
                    <a:moveTo>
                      <a:pt x="813" y="59"/>
                    </a:moveTo>
                    <a:cubicBezTo>
                      <a:pt x="820" y="58"/>
                      <a:pt x="822" y="58"/>
                      <a:pt x="827" y="58"/>
                    </a:cubicBezTo>
                    <a:cubicBezTo>
                      <a:pt x="829" y="60"/>
                      <a:pt x="824" y="61"/>
                      <a:pt x="811" y="62"/>
                    </a:cubicBezTo>
                    <a:cubicBezTo>
                      <a:pt x="810" y="61"/>
                      <a:pt x="816" y="60"/>
                      <a:pt x="813" y="59"/>
                    </a:cubicBezTo>
                    <a:close/>
                    <a:moveTo>
                      <a:pt x="1009" y="69"/>
                    </a:moveTo>
                    <a:cubicBezTo>
                      <a:pt x="1020" y="70"/>
                      <a:pt x="1014" y="71"/>
                      <a:pt x="1027" y="73"/>
                    </a:cubicBezTo>
                    <a:cubicBezTo>
                      <a:pt x="1029" y="74"/>
                      <a:pt x="1021" y="72"/>
                      <a:pt x="1021" y="73"/>
                    </a:cubicBezTo>
                    <a:cubicBezTo>
                      <a:pt x="1014" y="72"/>
                      <a:pt x="1008" y="70"/>
                      <a:pt x="1009" y="69"/>
                    </a:cubicBezTo>
                    <a:close/>
                    <a:moveTo>
                      <a:pt x="1392" y="239"/>
                    </a:moveTo>
                    <a:cubicBezTo>
                      <a:pt x="1389" y="238"/>
                      <a:pt x="1383" y="233"/>
                      <a:pt x="1375" y="227"/>
                    </a:cubicBezTo>
                    <a:cubicBezTo>
                      <a:pt x="1375" y="225"/>
                      <a:pt x="1388" y="235"/>
                      <a:pt x="1392" y="239"/>
                    </a:cubicBezTo>
                    <a:close/>
                    <a:moveTo>
                      <a:pt x="325" y="264"/>
                    </a:moveTo>
                    <a:cubicBezTo>
                      <a:pt x="332" y="257"/>
                      <a:pt x="332" y="257"/>
                      <a:pt x="332" y="257"/>
                    </a:cubicBezTo>
                    <a:cubicBezTo>
                      <a:pt x="335" y="256"/>
                      <a:pt x="332" y="259"/>
                      <a:pt x="332" y="260"/>
                    </a:cubicBezTo>
                    <a:cubicBezTo>
                      <a:pt x="327" y="264"/>
                      <a:pt x="325" y="265"/>
                      <a:pt x="325" y="264"/>
                    </a:cubicBezTo>
                    <a:close/>
                    <a:moveTo>
                      <a:pt x="549" y="124"/>
                    </a:moveTo>
                    <a:cubicBezTo>
                      <a:pt x="548" y="127"/>
                      <a:pt x="538" y="129"/>
                      <a:pt x="533" y="131"/>
                    </a:cubicBezTo>
                    <a:cubicBezTo>
                      <a:pt x="534" y="129"/>
                      <a:pt x="543" y="126"/>
                      <a:pt x="549" y="124"/>
                    </a:cubicBezTo>
                    <a:close/>
                    <a:moveTo>
                      <a:pt x="978" y="65"/>
                    </a:moveTo>
                    <a:cubicBezTo>
                      <a:pt x="979" y="68"/>
                      <a:pt x="969" y="65"/>
                      <a:pt x="958" y="64"/>
                    </a:cubicBezTo>
                    <a:cubicBezTo>
                      <a:pt x="962" y="63"/>
                      <a:pt x="969" y="64"/>
                      <a:pt x="978" y="65"/>
                    </a:cubicBezTo>
                    <a:close/>
                    <a:moveTo>
                      <a:pt x="357" y="241"/>
                    </a:moveTo>
                    <a:cubicBezTo>
                      <a:pt x="358" y="241"/>
                      <a:pt x="358" y="241"/>
                      <a:pt x="358" y="241"/>
                    </a:cubicBezTo>
                    <a:cubicBezTo>
                      <a:pt x="353" y="245"/>
                      <a:pt x="346" y="252"/>
                      <a:pt x="347" y="249"/>
                    </a:cubicBezTo>
                    <a:cubicBezTo>
                      <a:pt x="349" y="247"/>
                      <a:pt x="352" y="244"/>
                      <a:pt x="357" y="241"/>
                    </a:cubicBezTo>
                    <a:close/>
                    <a:moveTo>
                      <a:pt x="435" y="185"/>
                    </a:moveTo>
                    <a:cubicBezTo>
                      <a:pt x="445" y="179"/>
                      <a:pt x="446" y="183"/>
                      <a:pt x="435" y="189"/>
                    </a:cubicBezTo>
                    <a:cubicBezTo>
                      <a:pt x="434" y="188"/>
                      <a:pt x="438" y="185"/>
                      <a:pt x="435" y="185"/>
                    </a:cubicBezTo>
                    <a:close/>
                    <a:moveTo>
                      <a:pt x="724" y="77"/>
                    </a:moveTo>
                    <a:cubicBezTo>
                      <a:pt x="727" y="75"/>
                      <a:pt x="739" y="73"/>
                      <a:pt x="736" y="72"/>
                    </a:cubicBezTo>
                    <a:cubicBezTo>
                      <a:pt x="740" y="72"/>
                      <a:pt x="742" y="72"/>
                      <a:pt x="743" y="71"/>
                    </a:cubicBezTo>
                    <a:cubicBezTo>
                      <a:pt x="752" y="70"/>
                      <a:pt x="747" y="73"/>
                      <a:pt x="738" y="74"/>
                    </a:cubicBezTo>
                    <a:cubicBezTo>
                      <a:pt x="746" y="74"/>
                      <a:pt x="761" y="71"/>
                      <a:pt x="751" y="71"/>
                    </a:cubicBezTo>
                    <a:cubicBezTo>
                      <a:pt x="757" y="70"/>
                      <a:pt x="757" y="70"/>
                      <a:pt x="757" y="69"/>
                    </a:cubicBezTo>
                    <a:cubicBezTo>
                      <a:pt x="765" y="68"/>
                      <a:pt x="757" y="71"/>
                      <a:pt x="768" y="69"/>
                    </a:cubicBezTo>
                    <a:cubicBezTo>
                      <a:pt x="772" y="70"/>
                      <a:pt x="764" y="71"/>
                      <a:pt x="767" y="72"/>
                    </a:cubicBezTo>
                    <a:cubicBezTo>
                      <a:pt x="755" y="73"/>
                      <a:pt x="749" y="74"/>
                      <a:pt x="743" y="75"/>
                    </a:cubicBezTo>
                    <a:cubicBezTo>
                      <a:pt x="737" y="75"/>
                      <a:pt x="732" y="75"/>
                      <a:pt x="724" y="77"/>
                    </a:cubicBezTo>
                    <a:close/>
                    <a:moveTo>
                      <a:pt x="579" y="117"/>
                    </a:moveTo>
                    <a:cubicBezTo>
                      <a:pt x="576" y="122"/>
                      <a:pt x="567" y="125"/>
                      <a:pt x="557" y="128"/>
                    </a:cubicBezTo>
                    <a:cubicBezTo>
                      <a:pt x="547" y="132"/>
                      <a:pt x="536" y="135"/>
                      <a:pt x="529" y="139"/>
                    </a:cubicBezTo>
                    <a:cubicBezTo>
                      <a:pt x="540" y="132"/>
                      <a:pt x="560" y="123"/>
                      <a:pt x="579" y="117"/>
                    </a:cubicBezTo>
                    <a:close/>
                    <a:moveTo>
                      <a:pt x="595" y="112"/>
                    </a:moveTo>
                    <a:cubicBezTo>
                      <a:pt x="595" y="111"/>
                      <a:pt x="602" y="108"/>
                      <a:pt x="611" y="105"/>
                    </a:cubicBezTo>
                    <a:cubicBezTo>
                      <a:pt x="620" y="102"/>
                      <a:pt x="632" y="98"/>
                      <a:pt x="640" y="96"/>
                    </a:cubicBezTo>
                    <a:cubicBezTo>
                      <a:pt x="639" y="99"/>
                      <a:pt x="622" y="101"/>
                      <a:pt x="621" y="103"/>
                    </a:cubicBezTo>
                    <a:cubicBezTo>
                      <a:pt x="625" y="103"/>
                      <a:pt x="629" y="99"/>
                      <a:pt x="635" y="99"/>
                    </a:cubicBezTo>
                    <a:cubicBezTo>
                      <a:pt x="631" y="101"/>
                      <a:pt x="625" y="104"/>
                      <a:pt x="617" y="107"/>
                    </a:cubicBezTo>
                    <a:cubicBezTo>
                      <a:pt x="617" y="108"/>
                      <a:pt x="634" y="104"/>
                      <a:pt x="616" y="110"/>
                    </a:cubicBezTo>
                    <a:cubicBezTo>
                      <a:pt x="625" y="108"/>
                      <a:pt x="616" y="112"/>
                      <a:pt x="628" y="109"/>
                    </a:cubicBezTo>
                    <a:cubicBezTo>
                      <a:pt x="627" y="110"/>
                      <a:pt x="620" y="112"/>
                      <a:pt x="615" y="113"/>
                    </a:cubicBezTo>
                    <a:cubicBezTo>
                      <a:pt x="616" y="113"/>
                      <a:pt x="618" y="112"/>
                      <a:pt x="618" y="111"/>
                    </a:cubicBezTo>
                    <a:cubicBezTo>
                      <a:pt x="611" y="114"/>
                      <a:pt x="611" y="114"/>
                      <a:pt x="611" y="114"/>
                    </a:cubicBezTo>
                    <a:cubicBezTo>
                      <a:pt x="608" y="116"/>
                      <a:pt x="611" y="116"/>
                      <a:pt x="612" y="118"/>
                    </a:cubicBezTo>
                    <a:cubicBezTo>
                      <a:pt x="598" y="124"/>
                      <a:pt x="601" y="120"/>
                      <a:pt x="606" y="117"/>
                    </a:cubicBezTo>
                    <a:cubicBezTo>
                      <a:pt x="600" y="120"/>
                      <a:pt x="597" y="121"/>
                      <a:pt x="594" y="123"/>
                    </a:cubicBezTo>
                    <a:cubicBezTo>
                      <a:pt x="591" y="125"/>
                      <a:pt x="588" y="126"/>
                      <a:pt x="580" y="129"/>
                    </a:cubicBezTo>
                    <a:cubicBezTo>
                      <a:pt x="583" y="128"/>
                      <a:pt x="583" y="127"/>
                      <a:pt x="578" y="128"/>
                    </a:cubicBezTo>
                    <a:cubicBezTo>
                      <a:pt x="569" y="132"/>
                      <a:pt x="569" y="133"/>
                      <a:pt x="560" y="136"/>
                    </a:cubicBezTo>
                    <a:cubicBezTo>
                      <a:pt x="558" y="136"/>
                      <a:pt x="563" y="134"/>
                      <a:pt x="566" y="132"/>
                    </a:cubicBezTo>
                    <a:cubicBezTo>
                      <a:pt x="570" y="131"/>
                      <a:pt x="573" y="129"/>
                      <a:pt x="567" y="130"/>
                    </a:cubicBezTo>
                    <a:cubicBezTo>
                      <a:pt x="579" y="125"/>
                      <a:pt x="574" y="130"/>
                      <a:pt x="587" y="124"/>
                    </a:cubicBezTo>
                    <a:cubicBezTo>
                      <a:pt x="582" y="125"/>
                      <a:pt x="580" y="125"/>
                      <a:pt x="578" y="125"/>
                    </a:cubicBezTo>
                    <a:cubicBezTo>
                      <a:pt x="576" y="125"/>
                      <a:pt x="573" y="126"/>
                      <a:pt x="564" y="128"/>
                    </a:cubicBezTo>
                    <a:cubicBezTo>
                      <a:pt x="573" y="124"/>
                      <a:pt x="576" y="124"/>
                      <a:pt x="578" y="123"/>
                    </a:cubicBezTo>
                    <a:cubicBezTo>
                      <a:pt x="579" y="122"/>
                      <a:pt x="580" y="122"/>
                      <a:pt x="586" y="119"/>
                    </a:cubicBezTo>
                    <a:cubicBezTo>
                      <a:pt x="588" y="119"/>
                      <a:pt x="591" y="119"/>
                      <a:pt x="595" y="119"/>
                    </a:cubicBezTo>
                    <a:cubicBezTo>
                      <a:pt x="604" y="115"/>
                      <a:pt x="590" y="119"/>
                      <a:pt x="592" y="117"/>
                    </a:cubicBezTo>
                    <a:cubicBezTo>
                      <a:pt x="599" y="114"/>
                      <a:pt x="601" y="114"/>
                      <a:pt x="605" y="113"/>
                    </a:cubicBezTo>
                    <a:cubicBezTo>
                      <a:pt x="598" y="114"/>
                      <a:pt x="600" y="113"/>
                      <a:pt x="600" y="111"/>
                    </a:cubicBezTo>
                    <a:cubicBezTo>
                      <a:pt x="595" y="112"/>
                      <a:pt x="593" y="114"/>
                      <a:pt x="583" y="117"/>
                    </a:cubicBezTo>
                    <a:cubicBezTo>
                      <a:pt x="581" y="115"/>
                      <a:pt x="581" y="115"/>
                      <a:pt x="581" y="115"/>
                    </a:cubicBezTo>
                    <a:cubicBezTo>
                      <a:pt x="584" y="114"/>
                      <a:pt x="589" y="113"/>
                      <a:pt x="594" y="111"/>
                    </a:cubicBezTo>
                    <a:cubicBezTo>
                      <a:pt x="599" y="110"/>
                      <a:pt x="596" y="111"/>
                      <a:pt x="595" y="112"/>
                    </a:cubicBezTo>
                    <a:close/>
                    <a:moveTo>
                      <a:pt x="576" y="130"/>
                    </a:moveTo>
                    <a:cubicBezTo>
                      <a:pt x="578" y="131"/>
                      <a:pt x="573" y="134"/>
                      <a:pt x="579" y="133"/>
                    </a:cubicBezTo>
                    <a:cubicBezTo>
                      <a:pt x="572" y="135"/>
                      <a:pt x="564" y="138"/>
                      <a:pt x="559" y="139"/>
                    </a:cubicBezTo>
                    <a:cubicBezTo>
                      <a:pt x="560" y="137"/>
                      <a:pt x="566" y="134"/>
                      <a:pt x="576" y="130"/>
                    </a:cubicBezTo>
                    <a:close/>
                    <a:moveTo>
                      <a:pt x="676" y="86"/>
                    </a:moveTo>
                    <a:cubicBezTo>
                      <a:pt x="686" y="83"/>
                      <a:pt x="686" y="83"/>
                      <a:pt x="686" y="83"/>
                    </a:cubicBezTo>
                    <a:cubicBezTo>
                      <a:pt x="691" y="84"/>
                      <a:pt x="670" y="87"/>
                      <a:pt x="678" y="88"/>
                    </a:cubicBezTo>
                    <a:cubicBezTo>
                      <a:pt x="666" y="92"/>
                      <a:pt x="670" y="88"/>
                      <a:pt x="657" y="92"/>
                    </a:cubicBezTo>
                    <a:cubicBezTo>
                      <a:pt x="657" y="91"/>
                      <a:pt x="662" y="90"/>
                      <a:pt x="667" y="89"/>
                    </a:cubicBezTo>
                    <a:cubicBezTo>
                      <a:pt x="672" y="88"/>
                      <a:pt x="678" y="87"/>
                      <a:pt x="676" y="86"/>
                    </a:cubicBezTo>
                    <a:close/>
                    <a:moveTo>
                      <a:pt x="491" y="156"/>
                    </a:moveTo>
                    <a:cubicBezTo>
                      <a:pt x="500" y="152"/>
                      <a:pt x="504" y="149"/>
                      <a:pt x="518" y="143"/>
                    </a:cubicBezTo>
                    <a:cubicBezTo>
                      <a:pt x="515" y="145"/>
                      <a:pt x="506" y="150"/>
                      <a:pt x="498" y="154"/>
                    </a:cubicBezTo>
                    <a:cubicBezTo>
                      <a:pt x="498" y="155"/>
                      <a:pt x="504" y="152"/>
                      <a:pt x="508" y="150"/>
                    </a:cubicBezTo>
                    <a:cubicBezTo>
                      <a:pt x="509" y="151"/>
                      <a:pt x="502" y="155"/>
                      <a:pt x="494" y="158"/>
                    </a:cubicBezTo>
                    <a:cubicBezTo>
                      <a:pt x="497" y="155"/>
                      <a:pt x="492" y="158"/>
                      <a:pt x="491" y="156"/>
                    </a:cubicBezTo>
                    <a:close/>
                    <a:moveTo>
                      <a:pt x="776" y="69"/>
                    </a:moveTo>
                    <a:cubicBezTo>
                      <a:pt x="786" y="68"/>
                      <a:pt x="786" y="68"/>
                      <a:pt x="786" y="68"/>
                    </a:cubicBezTo>
                    <a:cubicBezTo>
                      <a:pt x="786" y="69"/>
                      <a:pt x="788" y="69"/>
                      <a:pt x="794" y="69"/>
                    </a:cubicBezTo>
                    <a:cubicBezTo>
                      <a:pt x="790" y="70"/>
                      <a:pt x="777" y="72"/>
                      <a:pt x="776" y="73"/>
                    </a:cubicBezTo>
                    <a:cubicBezTo>
                      <a:pt x="764" y="74"/>
                      <a:pt x="784" y="70"/>
                      <a:pt x="776" y="69"/>
                    </a:cubicBezTo>
                    <a:close/>
                    <a:moveTo>
                      <a:pt x="355" y="246"/>
                    </a:moveTo>
                    <a:cubicBezTo>
                      <a:pt x="358" y="244"/>
                      <a:pt x="364" y="240"/>
                      <a:pt x="370" y="235"/>
                    </a:cubicBezTo>
                    <a:cubicBezTo>
                      <a:pt x="377" y="230"/>
                      <a:pt x="383" y="225"/>
                      <a:pt x="387" y="221"/>
                    </a:cubicBezTo>
                    <a:cubicBezTo>
                      <a:pt x="387" y="224"/>
                      <a:pt x="385" y="227"/>
                      <a:pt x="378" y="233"/>
                    </a:cubicBezTo>
                    <a:cubicBezTo>
                      <a:pt x="370" y="239"/>
                      <a:pt x="379" y="230"/>
                      <a:pt x="381" y="228"/>
                    </a:cubicBezTo>
                    <a:cubicBezTo>
                      <a:pt x="367" y="236"/>
                      <a:pt x="360" y="247"/>
                      <a:pt x="351" y="251"/>
                    </a:cubicBezTo>
                    <a:cubicBezTo>
                      <a:pt x="349" y="255"/>
                      <a:pt x="341" y="262"/>
                      <a:pt x="345" y="261"/>
                    </a:cubicBezTo>
                    <a:cubicBezTo>
                      <a:pt x="331" y="273"/>
                      <a:pt x="336" y="267"/>
                      <a:pt x="328" y="271"/>
                    </a:cubicBezTo>
                    <a:cubicBezTo>
                      <a:pt x="335" y="266"/>
                      <a:pt x="346" y="254"/>
                      <a:pt x="355" y="246"/>
                    </a:cubicBezTo>
                    <a:close/>
                    <a:moveTo>
                      <a:pt x="438" y="187"/>
                    </a:moveTo>
                    <a:cubicBezTo>
                      <a:pt x="449" y="181"/>
                      <a:pt x="434" y="193"/>
                      <a:pt x="444" y="187"/>
                    </a:cubicBezTo>
                    <a:cubicBezTo>
                      <a:pt x="442" y="189"/>
                      <a:pt x="437" y="192"/>
                      <a:pt x="430" y="196"/>
                    </a:cubicBezTo>
                    <a:cubicBezTo>
                      <a:pt x="427" y="196"/>
                      <a:pt x="434" y="191"/>
                      <a:pt x="438" y="187"/>
                    </a:cubicBezTo>
                    <a:close/>
                    <a:moveTo>
                      <a:pt x="429" y="195"/>
                    </a:moveTo>
                    <a:cubicBezTo>
                      <a:pt x="420" y="201"/>
                      <a:pt x="414" y="203"/>
                      <a:pt x="418" y="200"/>
                    </a:cubicBezTo>
                    <a:cubicBezTo>
                      <a:pt x="426" y="194"/>
                      <a:pt x="428" y="194"/>
                      <a:pt x="429" y="195"/>
                    </a:cubicBezTo>
                    <a:close/>
                    <a:moveTo>
                      <a:pt x="471" y="168"/>
                    </a:moveTo>
                    <a:cubicBezTo>
                      <a:pt x="466" y="174"/>
                      <a:pt x="477" y="169"/>
                      <a:pt x="474" y="173"/>
                    </a:cubicBezTo>
                    <a:cubicBezTo>
                      <a:pt x="465" y="176"/>
                      <a:pt x="463" y="174"/>
                      <a:pt x="456" y="177"/>
                    </a:cubicBezTo>
                    <a:cubicBezTo>
                      <a:pt x="460" y="173"/>
                      <a:pt x="465" y="172"/>
                      <a:pt x="471" y="168"/>
                    </a:cubicBezTo>
                    <a:close/>
                    <a:moveTo>
                      <a:pt x="814" y="66"/>
                    </a:moveTo>
                    <a:cubicBezTo>
                      <a:pt x="816" y="68"/>
                      <a:pt x="825" y="67"/>
                      <a:pt x="834" y="67"/>
                    </a:cubicBezTo>
                    <a:cubicBezTo>
                      <a:pt x="843" y="67"/>
                      <a:pt x="853" y="67"/>
                      <a:pt x="855" y="68"/>
                    </a:cubicBezTo>
                    <a:cubicBezTo>
                      <a:pt x="846" y="68"/>
                      <a:pt x="838" y="68"/>
                      <a:pt x="834" y="69"/>
                    </a:cubicBezTo>
                    <a:cubicBezTo>
                      <a:pt x="836" y="70"/>
                      <a:pt x="843" y="69"/>
                      <a:pt x="848" y="69"/>
                    </a:cubicBezTo>
                    <a:cubicBezTo>
                      <a:pt x="849" y="70"/>
                      <a:pt x="835" y="70"/>
                      <a:pt x="825" y="71"/>
                    </a:cubicBezTo>
                    <a:cubicBezTo>
                      <a:pt x="829" y="68"/>
                      <a:pt x="822" y="70"/>
                      <a:pt x="813" y="70"/>
                    </a:cubicBezTo>
                    <a:cubicBezTo>
                      <a:pt x="811" y="68"/>
                      <a:pt x="820" y="69"/>
                      <a:pt x="827" y="69"/>
                    </a:cubicBezTo>
                    <a:cubicBezTo>
                      <a:pt x="829" y="67"/>
                      <a:pt x="816" y="68"/>
                      <a:pt x="809" y="69"/>
                    </a:cubicBezTo>
                    <a:cubicBezTo>
                      <a:pt x="810" y="68"/>
                      <a:pt x="816" y="67"/>
                      <a:pt x="814" y="66"/>
                    </a:cubicBezTo>
                    <a:close/>
                    <a:moveTo>
                      <a:pt x="288" y="308"/>
                    </a:moveTo>
                    <a:cubicBezTo>
                      <a:pt x="288" y="307"/>
                      <a:pt x="292" y="303"/>
                      <a:pt x="295" y="301"/>
                    </a:cubicBezTo>
                    <a:cubicBezTo>
                      <a:pt x="293" y="303"/>
                      <a:pt x="293" y="303"/>
                      <a:pt x="299" y="299"/>
                    </a:cubicBezTo>
                    <a:cubicBezTo>
                      <a:pt x="299" y="300"/>
                      <a:pt x="293" y="305"/>
                      <a:pt x="290" y="308"/>
                    </a:cubicBezTo>
                    <a:cubicBezTo>
                      <a:pt x="291" y="307"/>
                      <a:pt x="292" y="304"/>
                      <a:pt x="288" y="308"/>
                    </a:cubicBezTo>
                    <a:close/>
                    <a:moveTo>
                      <a:pt x="324" y="276"/>
                    </a:moveTo>
                    <a:cubicBezTo>
                      <a:pt x="315" y="285"/>
                      <a:pt x="330" y="275"/>
                      <a:pt x="326" y="279"/>
                    </a:cubicBezTo>
                    <a:cubicBezTo>
                      <a:pt x="324" y="282"/>
                      <a:pt x="319" y="287"/>
                      <a:pt x="312" y="293"/>
                    </a:cubicBezTo>
                    <a:cubicBezTo>
                      <a:pt x="310" y="294"/>
                      <a:pt x="315" y="290"/>
                      <a:pt x="319" y="286"/>
                    </a:cubicBezTo>
                    <a:cubicBezTo>
                      <a:pt x="312" y="291"/>
                      <a:pt x="310" y="294"/>
                      <a:pt x="308" y="296"/>
                    </a:cubicBezTo>
                    <a:cubicBezTo>
                      <a:pt x="306" y="299"/>
                      <a:pt x="304" y="302"/>
                      <a:pt x="298" y="308"/>
                    </a:cubicBezTo>
                    <a:cubicBezTo>
                      <a:pt x="297" y="308"/>
                      <a:pt x="299" y="305"/>
                      <a:pt x="302" y="303"/>
                    </a:cubicBezTo>
                    <a:cubicBezTo>
                      <a:pt x="302" y="302"/>
                      <a:pt x="301" y="303"/>
                      <a:pt x="299" y="305"/>
                    </a:cubicBezTo>
                    <a:cubicBezTo>
                      <a:pt x="300" y="301"/>
                      <a:pt x="305" y="297"/>
                      <a:pt x="309" y="292"/>
                    </a:cubicBezTo>
                    <a:cubicBezTo>
                      <a:pt x="308" y="293"/>
                      <a:pt x="304" y="297"/>
                      <a:pt x="301" y="299"/>
                    </a:cubicBezTo>
                    <a:cubicBezTo>
                      <a:pt x="309" y="290"/>
                      <a:pt x="305" y="294"/>
                      <a:pt x="305" y="291"/>
                    </a:cubicBezTo>
                    <a:cubicBezTo>
                      <a:pt x="313" y="284"/>
                      <a:pt x="314" y="282"/>
                      <a:pt x="320" y="278"/>
                    </a:cubicBezTo>
                    <a:cubicBezTo>
                      <a:pt x="320" y="278"/>
                      <a:pt x="313" y="284"/>
                      <a:pt x="314" y="285"/>
                    </a:cubicBezTo>
                    <a:cubicBezTo>
                      <a:pt x="315" y="285"/>
                      <a:pt x="322" y="276"/>
                      <a:pt x="327" y="274"/>
                    </a:cubicBezTo>
                    <a:cubicBezTo>
                      <a:pt x="328" y="274"/>
                      <a:pt x="325" y="277"/>
                      <a:pt x="324" y="276"/>
                    </a:cubicBezTo>
                    <a:close/>
                    <a:moveTo>
                      <a:pt x="679" y="88"/>
                    </a:moveTo>
                    <a:cubicBezTo>
                      <a:pt x="682" y="89"/>
                      <a:pt x="686" y="90"/>
                      <a:pt x="699" y="88"/>
                    </a:cubicBezTo>
                    <a:cubicBezTo>
                      <a:pt x="699" y="90"/>
                      <a:pt x="680" y="93"/>
                      <a:pt x="670" y="96"/>
                    </a:cubicBezTo>
                    <a:cubicBezTo>
                      <a:pt x="666" y="95"/>
                      <a:pt x="683" y="93"/>
                      <a:pt x="682" y="91"/>
                    </a:cubicBezTo>
                    <a:cubicBezTo>
                      <a:pt x="681" y="89"/>
                      <a:pt x="666" y="93"/>
                      <a:pt x="662" y="93"/>
                    </a:cubicBezTo>
                    <a:cubicBezTo>
                      <a:pt x="671" y="91"/>
                      <a:pt x="669" y="90"/>
                      <a:pt x="679" y="88"/>
                    </a:cubicBezTo>
                    <a:close/>
                    <a:moveTo>
                      <a:pt x="733" y="77"/>
                    </a:moveTo>
                    <a:cubicBezTo>
                      <a:pt x="741" y="76"/>
                      <a:pt x="746" y="75"/>
                      <a:pt x="750" y="75"/>
                    </a:cubicBezTo>
                    <a:cubicBezTo>
                      <a:pt x="751" y="76"/>
                      <a:pt x="733" y="78"/>
                      <a:pt x="733" y="77"/>
                    </a:cubicBezTo>
                    <a:close/>
                    <a:moveTo>
                      <a:pt x="257" y="343"/>
                    </a:moveTo>
                    <a:cubicBezTo>
                      <a:pt x="262" y="337"/>
                      <a:pt x="265" y="335"/>
                      <a:pt x="266" y="336"/>
                    </a:cubicBezTo>
                    <a:cubicBezTo>
                      <a:pt x="258" y="344"/>
                      <a:pt x="256" y="348"/>
                      <a:pt x="247" y="359"/>
                    </a:cubicBezTo>
                    <a:cubicBezTo>
                      <a:pt x="244" y="360"/>
                      <a:pt x="248" y="355"/>
                      <a:pt x="252" y="351"/>
                    </a:cubicBezTo>
                    <a:cubicBezTo>
                      <a:pt x="256" y="346"/>
                      <a:pt x="260" y="341"/>
                      <a:pt x="257" y="343"/>
                    </a:cubicBezTo>
                    <a:close/>
                    <a:moveTo>
                      <a:pt x="76" y="1015"/>
                    </a:moveTo>
                    <a:cubicBezTo>
                      <a:pt x="77" y="1017"/>
                      <a:pt x="77" y="1018"/>
                      <a:pt x="78" y="1017"/>
                    </a:cubicBezTo>
                    <a:cubicBezTo>
                      <a:pt x="80" y="1027"/>
                      <a:pt x="79" y="1027"/>
                      <a:pt x="82" y="1037"/>
                    </a:cubicBezTo>
                    <a:cubicBezTo>
                      <a:pt x="80" y="1033"/>
                      <a:pt x="78" y="1023"/>
                      <a:pt x="76" y="1015"/>
                    </a:cubicBezTo>
                    <a:close/>
                    <a:moveTo>
                      <a:pt x="538" y="138"/>
                    </a:moveTo>
                    <a:cubicBezTo>
                      <a:pt x="538" y="138"/>
                      <a:pt x="543" y="136"/>
                      <a:pt x="547" y="134"/>
                    </a:cubicBezTo>
                    <a:cubicBezTo>
                      <a:pt x="550" y="134"/>
                      <a:pt x="546" y="137"/>
                      <a:pt x="536" y="141"/>
                    </a:cubicBezTo>
                    <a:cubicBezTo>
                      <a:pt x="536" y="141"/>
                      <a:pt x="549" y="134"/>
                      <a:pt x="538" y="138"/>
                    </a:cubicBezTo>
                    <a:close/>
                    <a:moveTo>
                      <a:pt x="728" y="80"/>
                    </a:moveTo>
                    <a:cubicBezTo>
                      <a:pt x="731" y="80"/>
                      <a:pt x="738" y="79"/>
                      <a:pt x="744" y="79"/>
                    </a:cubicBezTo>
                    <a:cubicBezTo>
                      <a:pt x="750" y="78"/>
                      <a:pt x="754" y="78"/>
                      <a:pt x="750" y="80"/>
                    </a:cubicBezTo>
                    <a:cubicBezTo>
                      <a:pt x="745" y="81"/>
                      <a:pt x="744" y="80"/>
                      <a:pt x="743" y="80"/>
                    </a:cubicBezTo>
                    <a:cubicBezTo>
                      <a:pt x="737" y="81"/>
                      <a:pt x="736" y="82"/>
                      <a:pt x="730" y="83"/>
                    </a:cubicBezTo>
                    <a:lnTo>
                      <a:pt x="728" y="80"/>
                    </a:lnTo>
                    <a:close/>
                    <a:moveTo>
                      <a:pt x="208" y="409"/>
                    </a:moveTo>
                    <a:cubicBezTo>
                      <a:pt x="213" y="401"/>
                      <a:pt x="214" y="402"/>
                      <a:pt x="218" y="396"/>
                    </a:cubicBezTo>
                    <a:cubicBezTo>
                      <a:pt x="220" y="395"/>
                      <a:pt x="217" y="400"/>
                      <a:pt x="214" y="404"/>
                    </a:cubicBezTo>
                    <a:cubicBezTo>
                      <a:pt x="212" y="407"/>
                      <a:pt x="208" y="411"/>
                      <a:pt x="208" y="409"/>
                    </a:cubicBezTo>
                    <a:close/>
                    <a:moveTo>
                      <a:pt x="428" y="198"/>
                    </a:moveTo>
                    <a:cubicBezTo>
                      <a:pt x="437" y="193"/>
                      <a:pt x="437" y="193"/>
                      <a:pt x="437" y="193"/>
                    </a:cubicBezTo>
                    <a:cubicBezTo>
                      <a:pt x="437" y="194"/>
                      <a:pt x="437" y="195"/>
                      <a:pt x="427" y="201"/>
                    </a:cubicBezTo>
                    <a:cubicBezTo>
                      <a:pt x="429" y="199"/>
                      <a:pt x="429" y="199"/>
                      <a:pt x="428" y="198"/>
                    </a:cubicBezTo>
                    <a:close/>
                    <a:moveTo>
                      <a:pt x="389" y="228"/>
                    </a:moveTo>
                    <a:cubicBezTo>
                      <a:pt x="385" y="231"/>
                      <a:pt x="381" y="234"/>
                      <a:pt x="378" y="236"/>
                    </a:cubicBezTo>
                    <a:cubicBezTo>
                      <a:pt x="375" y="237"/>
                      <a:pt x="378" y="234"/>
                      <a:pt x="382" y="231"/>
                    </a:cubicBezTo>
                    <a:cubicBezTo>
                      <a:pt x="385" y="229"/>
                      <a:pt x="389" y="226"/>
                      <a:pt x="389" y="228"/>
                    </a:cubicBezTo>
                    <a:close/>
                    <a:moveTo>
                      <a:pt x="647" y="102"/>
                    </a:moveTo>
                    <a:cubicBezTo>
                      <a:pt x="655" y="100"/>
                      <a:pt x="658" y="100"/>
                      <a:pt x="658" y="101"/>
                    </a:cubicBezTo>
                    <a:cubicBezTo>
                      <a:pt x="648" y="104"/>
                      <a:pt x="648" y="104"/>
                      <a:pt x="648" y="104"/>
                    </a:cubicBezTo>
                    <a:lnTo>
                      <a:pt x="647" y="102"/>
                    </a:lnTo>
                    <a:close/>
                    <a:moveTo>
                      <a:pt x="754" y="79"/>
                    </a:moveTo>
                    <a:cubicBezTo>
                      <a:pt x="759" y="79"/>
                      <a:pt x="771" y="76"/>
                      <a:pt x="771" y="77"/>
                    </a:cubicBezTo>
                    <a:cubicBezTo>
                      <a:pt x="769" y="79"/>
                      <a:pt x="763" y="80"/>
                      <a:pt x="757" y="81"/>
                    </a:cubicBezTo>
                    <a:cubicBezTo>
                      <a:pt x="751" y="82"/>
                      <a:pt x="745" y="84"/>
                      <a:pt x="743" y="85"/>
                    </a:cubicBezTo>
                    <a:cubicBezTo>
                      <a:pt x="737" y="86"/>
                      <a:pt x="736" y="85"/>
                      <a:pt x="726" y="87"/>
                    </a:cubicBezTo>
                    <a:cubicBezTo>
                      <a:pt x="731" y="85"/>
                      <a:pt x="723" y="84"/>
                      <a:pt x="737" y="82"/>
                    </a:cubicBezTo>
                    <a:cubicBezTo>
                      <a:pt x="744" y="82"/>
                      <a:pt x="737" y="84"/>
                      <a:pt x="736" y="85"/>
                    </a:cubicBezTo>
                    <a:cubicBezTo>
                      <a:pt x="747" y="83"/>
                      <a:pt x="748" y="81"/>
                      <a:pt x="754" y="79"/>
                    </a:cubicBezTo>
                    <a:close/>
                    <a:moveTo>
                      <a:pt x="1008" y="83"/>
                    </a:moveTo>
                    <a:cubicBezTo>
                      <a:pt x="1011" y="82"/>
                      <a:pt x="1028" y="86"/>
                      <a:pt x="1036" y="87"/>
                    </a:cubicBezTo>
                    <a:cubicBezTo>
                      <a:pt x="1033" y="88"/>
                      <a:pt x="1036" y="89"/>
                      <a:pt x="1023" y="87"/>
                    </a:cubicBezTo>
                    <a:cubicBezTo>
                      <a:pt x="1025" y="85"/>
                      <a:pt x="1015" y="85"/>
                      <a:pt x="1008" y="83"/>
                    </a:cubicBezTo>
                    <a:close/>
                    <a:moveTo>
                      <a:pt x="309" y="304"/>
                    </a:moveTo>
                    <a:cubicBezTo>
                      <a:pt x="308" y="304"/>
                      <a:pt x="303" y="308"/>
                      <a:pt x="304" y="306"/>
                    </a:cubicBezTo>
                    <a:cubicBezTo>
                      <a:pt x="311" y="299"/>
                      <a:pt x="309" y="300"/>
                      <a:pt x="315" y="294"/>
                    </a:cubicBezTo>
                    <a:cubicBezTo>
                      <a:pt x="314" y="293"/>
                      <a:pt x="306" y="302"/>
                      <a:pt x="302" y="306"/>
                    </a:cubicBezTo>
                    <a:cubicBezTo>
                      <a:pt x="305" y="300"/>
                      <a:pt x="313" y="293"/>
                      <a:pt x="323" y="285"/>
                    </a:cubicBezTo>
                    <a:cubicBezTo>
                      <a:pt x="314" y="294"/>
                      <a:pt x="323" y="288"/>
                      <a:pt x="320" y="292"/>
                    </a:cubicBezTo>
                    <a:cubicBezTo>
                      <a:pt x="308" y="301"/>
                      <a:pt x="319" y="295"/>
                      <a:pt x="307" y="307"/>
                    </a:cubicBezTo>
                    <a:cubicBezTo>
                      <a:pt x="303" y="310"/>
                      <a:pt x="307" y="307"/>
                      <a:pt x="309" y="304"/>
                    </a:cubicBezTo>
                    <a:close/>
                    <a:moveTo>
                      <a:pt x="655" y="102"/>
                    </a:moveTo>
                    <a:cubicBezTo>
                      <a:pt x="651" y="104"/>
                      <a:pt x="656" y="103"/>
                      <a:pt x="657" y="104"/>
                    </a:cubicBezTo>
                    <a:cubicBezTo>
                      <a:pt x="652" y="105"/>
                      <a:pt x="644" y="107"/>
                      <a:pt x="644" y="108"/>
                    </a:cubicBezTo>
                    <a:cubicBezTo>
                      <a:pt x="640" y="109"/>
                      <a:pt x="646" y="105"/>
                      <a:pt x="655" y="102"/>
                    </a:cubicBezTo>
                    <a:close/>
                    <a:moveTo>
                      <a:pt x="672" y="98"/>
                    </a:moveTo>
                    <a:cubicBezTo>
                      <a:pt x="677" y="97"/>
                      <a:pt x="678" y="97"/>
                      <a:pt x="682" y="96"/>
                    </a:cubicBezTo>
                    <a:cubicBezTo>
                      <a:pt x="682" y="98"/>
                      <a:pt x="677" y="100"/>
                      <a:pt x="668" y="102"/>
                    </a:cubicBezTo>
                    <a:cubicBezTo>
                      <a:pt x="672" y="101"/>
                      <a:pt x="668" y="100"/>
                      <a:pt x="672" y="98"/>
                    </a:cubicBezTo>
                    <a:close/>
                    <a:moveTo>
                      <a:pt x="431" y="203"/>
                    </a:moveTo>
                    <a:cubicBezTo>
                      <a:pt x="434" y="202"/>
                      <a:pt x="437" y="200"/>
                      <a:pt x="438" y="200"/>
                    </a:cubicBezTo>
                    <a:cubicBezTo>
                      <a:pt x="443" y="196"/>
                      <a:pt x="440" y="197"/>
                      <a:pt x="448" y="192"/>
                    </a:cubicBezTo>
                    <a:cubicBezTo>
                      <a:pt x="453" y="190"/>
                      <a:pt x="450" y="192"/>
                      <a:pt x="447" y="194"/>
                    </a:cubicBezTo>
                    <a:cubicBezTo>
                      <a:pt x="443" y="196"/>
                      <a:pt x="440" y="199"/>
                      <a:pt x="444" y="197"/>
                    </a:cubicBezTo>
                    <a:cubicBezTo>
                      <a:pt x="438" y="201"/>
                      <a:pt x="433" y="203"/>
                      <a:pt x="431" y="203"/>
                    </a:cubicBezTo>
                    <a:close/>
                    <a:moveTo>
                      <a:pt x="455" y="189"/>
                    </a:moveTo>
                    <a:cubicBezTo>
                      <a:pt x="458" y="189"/>
                      <a:pt x="455" y="192"/>
                      <a:pt x="456" y="193"/>
                    </a:cubicBezTo>
                    <a:cubicBezTo>
                      <a:pt x="449" y="197"/>
                      <a:pt x="442" y="201"/>
                      <a:pt x="436" y="205"/>
                    </a:cubicBezTo>
                    <a:cubicBezTo>
                      <a:pt x="441" y="201"/>
                      <a:pt x="443" y="200"/>
                      <a:pt x="444" y="198"/>
                    </a:cubicBezTo>
                    <a:cubicBezTo>
                      <a:pt x="446" y="196"/>
                      <a:pt x="448" y="194"/>
                      <a:pt x="455" y="189"/>
                    </a:cubicBezTo>
                    <a:close/>
                    <a:moveTo>
                      <a:pt x="804" y="77"/>
                    </a:moveTo>
                    <a:cubicBezTo>
                      <a:pt x="805" y="76"/>
                      <a:pt x="809" y="77"/>
                      <a:pt x="814" y="77"/>
                    </a:cubicBezTo>
                    <a:cubicBezTo>
                      <a:pt x="815" y="78"/>
                      <a:pt x="818" y="78"/>
                      <a:pt x="823" y="78"/>
                    </a:cubicBezTo>
                    <a:cubicBezTo>
                      <a:pt x="812" y="80"/>
                      <a:pt x="813" y="77"/>
                      <a:pt x="804" y="77"/>
                    </a:cubicBezTo>
                    <a:close/>
                    <a:moveTo>
                      <a:pt x="870" y="75"/>
                    </a:moveTo>
                    <a:cubicBezTo>
                      <a:pt x="880" y="74"/>
                      <a:pt x="892" y="77"/>
                      <a:pt x="897" y="75"/>
                    </a:cubicBezTo>
                    <a:cubicBezTo>
                      <a:pt x="903" y="77"/>
                      <a:pt x="888" y="78"/>
                      <a:pt x="896" y="80"/>
                    </a:cubicBezTo>
                    <a:cubicBezTo>
                      <a:pt x="877" y="78"/>
                      <a:pt x="864" y="78"/>
                      <a:pt x="847" y="77"/>
                    </a:cubicBezTo>
                    <a:cubicBezTo>
                      <a:pt x="850" y="76"/>
                      <a:pt x="849" y="75"/>
                      <a:pt x="863" y="75"/>
                    </a:cubicBezTo>
                    <a:cubicBezTo>
                      <a:pt x="852" y="77"/>
                      <a:pt x="868" y="77"/>
                      <a:pt x="870" y="75"/>
                    </a:cubicBezTo>
                    <a:close/>
                    <a:moveTo>
                      <a:pt x="1034" y="93"/>
                    </a:moveTo>
                    <a:cubicBezTo>
                      <a:pt x="1039" y="92"/>
                      <a:pt x="1055" y="97"/>
                      <a:pt x="1058" y="99"/>
                    </a:cubicBezTo>
                    <a:cubicBezTo>
                      <a:pt x="1056" y="100"/>
                      <a:pt x="1045" y="96"/>
                      <a:pt x="1035" y="95"/>
                    </a:cubicBezTo>
                    <a:cubicBezTo>
                      <a:pt x="1031" y="93"/>
                      <a:pt x="1044" y="95"/>
                      <a:pt x="1034" y="93"/>
                    </a:cubicBezTo>
                    <a:close/>
                    <a:moveTo>
                      <a:pt x="1183" y="140"/>
                    </a:moveTo>
                    <a:cubicBezTo>
                      <a:pt x="1168" y="133"/>
                      <a:pt x="1159" y="130"/>
                      <a:pt x="1152" y="128"/>
                    </a:cubicBezTo>
                    <a:cubicBezTo>
                      <a:pt x="1144" y="126"/>
                      <a:pt x="1136" y="124"/>
                      <a:pt x="1122" y="118"/>
                    </a:cubicBezTo>
                    <a:cubicBezTo>
                      <a:pt x="1121" y="116"/>
                      <a:pt x="1131" y="119"/>
                      <a:pt x="1138" y="121"/>
                    </a:cubicBezTo>
                    <a:cubicBezTo>
                      <a:pt x="1147" y="125"/>
                      <a:pt x="1157" y="128"/>
                      <a:pt x="1165" y="131"/>
                    </a:cubicBezTo>
                    <a:cubicBezTo>
                      <a:pt x="1174" y="134"/>
                      <a:pt x="1180" y="136"/>
                      <a:pt x="1183" y="140"/>
                    </a:cubicBezTo>
                    <a:close/>
                    <a:moveTo>
                      <a:pt x="1005" y="91"/>
                    </a:moveTo>
                    <a:cubicBezTo>
                      <a:pt x="1002" y="89"/>
                      <a:pt x="995" y="90"/>
                      <a:pt x="988" y="88"/>
                    </a:cubicBezTo>
                    <a:cubicBezTo>
                      <a:pt x="998" y="88"/>
                      <a:pt x="1002" y="89"/>
                      <a:pt x="1000" y="86"/>
                    </a:cubicBezTo>
                    <a:cubicBezTo>
                      <a:pt x="1006" y="87"/>
                      <a:pt x="1008" y="88"/>
                      <a:pt x="1014" y="89"/>
                    </a:cubicBezTo>
                    <a:cubicBezTo>
                      <a:pt x="1013" y="91"/>
                      <a:pt x="1016" y="91"/>
                      <a:pt x="1009" y="92"/>
                    </a:cubicBezTo>
                    <a:cubicBezTo>
                      <a:pt x="1021" y="94"/>
                      <a:pt x="1034" y="96"/>
                      <a:pt x="1046" y="99"/>
                    </a:cubicBezTo>
                    <a:cubicBezTo>
                      <a:pt x="1039" y="98"/>
                      <a:pt x="1027" y="96"/>
                      <a:pt x="1015" y="94"/>
                    </a:cubicBezTo>
                    <a:cubicBezTo>
                      <a:pt x="1004" y="92"/>
                      <a:pt x="992" y="90"/>
                      <a:pt x="985" y="89"/>
                    </a:cubicBezTo>
                    <a:cubicBezTo>
                      <a:pt x="989" y="89"/>
                      <a:pt x="997" y="90"/>
                      <a:pt x="1005" y="91"/>
                    </a:cubicBezTo>
                    <a:close/>
                    <a:moveTo>
                      <a:pt x="1017" y="89"/>
                    </a:moveTo>
                    <a:cubicBezTo>
                      <a:pt x="1026" y="91"/>
                      <a:pt x="1026" y="92"/>
                      <a:pt x="1028" y="93"/>
                    </a:cubicBezTo>
                    <a:cubicBezTo>
                      <a:pt x="1017" y="92"/>
                      <a:pt x="1017" y="91"/>
                      <a:pt x="1017" y="89"/>
                    </a:cubicBezTo>
                    <a:close/>
                    <a:moveTo>
                      <a:pt x="731" y="89"/>
                    </a:moveTo>
                    <a:cubicBezTo>
                      <a:pt x="740" y="88"/>
                      <a:pt x="755" y="85"/>
                      <a:pt x="762" y="85"/>
                    </a:cubicBezTo>
                    <a:cubicBezTo>
                      <a:pt x="759" y="86"/>
                      <a:pt x="761" y="87"/>
                      <a:pt x="750" y="88"/>
                    </a:cubicBezTo>
                    <a:cubicBezTo>
                      <a:pt x="748" y="86"/>
                      <a:pt x="741" y="89"/>
                      <a:pt x="729" y="91"/>
                    </a:cubicBezTo>
                    <a:cubicBezTo>
                      <a:pt x="727" y="90"/>
                      <a:pt x="731" y="89"/>
                      <a:pt x="731" y="89"/>
                    </a:cubicBezTo>
                    <a:close/>
                    <a:moveTo>
                      <a:pt x="642" y="110"/>
                    </a:moveTo>
                    <a:cubicBezTo>
                      <a:pt x="638" y="114"/>
                      <a:pt x="654" y="107"/>
                      <a:pt x="663" y="105"/>
                    </a:cubicBezTo>
                    <a:cubicBezTo>
                      <a:pt x="670" y="105"/>
                      <a:pt x="660" y="108"/>
                      <a:pt x="659" y="110"/>
                    </a:cubicBezTo>
                    <a:cubicBezTo>
                      <a:pt x="653" y="111"/>
                      <a:pt x="648" y="113"/>
                      <a:pt x="643" y="114"/>
                    </a:cubicBezTo>
                    <a:cubicBezTo>
                      <a:pt x="636" y="114"/>
                      <a:pt x="657" y="110"/>
                      <a:pt x="654" y="109"/>
                    </a:cubicBezTo>
                    <a:cubicBezTo>
                      <a:pt x="645" y="111"/>
                      <a:pt x="636" y="116"/>
                      <a:pt x="630" y="118"/>
                    </a:cubicBezTo>
                    <a:cubicBezTo>
                      <a:pt x="631" y="117"/>
                      <a:pt x="629" y="117"/>
                      <a:pt x="629" y="116"/>
                    </a:cubicBezTo>
                    <a:cubicBezTo>
                      <a:pt x="629" y="115"/>
                      <a:pt x="632" y="113"/>
                      <a:pt x="642" y="110"/>
                    </a:cubicBezTo>
                    <a:close/>
                    <a:moveTo>
                      <a:pt x="515" y="161"/>
                    </a:moveTo>
                    <a:cubicBezTo>
                      <a:pt x="511" y="161"/>
                      <a:pt x="509" y="164"/>
                      <a:pt x="503" y="167"/>
                    </a:cubicBezTo>
                    <a:cubicBezTo>
                      <a:pt x="498" y="167"/>
                      <a:pt x="516" y="159"/>
                      <a:pt x="523" y="156"/>
                    </a:cubicBezTo>
                    <a:cubicBezTo>
                      <a:pt x="519" y="159"/>
                      <a:pt x="515" y="163"/>
                      <a:pt x="505" y="169"/>
                    </a:cubicBezTo>
                    <a:cubicBezTo>
                      <a:pt x="505" y="167"/>
                      <a:pt x="505" y="166"/>
                      <a:pt x="515" y="161"/>
                    </a:cubicBezTo>
                    <a:close/>
                    <a:moveTo>
                      <a:pt x="539" y="153"/>
                    </a:moveTo>
                    <a:cubicBezTo>
                      <a:pt x="537" y="154"/>
                      <a:pt x="536" y="154"/>
                      <a:pt x="532" y="155"/>
                    </a:cubicBezTo>
                    <a:cubicBezTo>
                      <a:pt x="531" y="155"/>
                      <a:pt x="549" y="147"/>
                      <a:pt x="537" y="152"/>
                    </a:cubicBezTo>
                    <a:cubicBezTo>
                      <a:pt x="540" y="148"/>
                      <a:pt x="543" y="150"/>
                      <a:pt x="547" y="148"/>
                    </a:cubicBezTo>
                    <a:cubicBezTo>
                      <a:pt x="546" y="147"/>
                      <a:pt x="549" y="143"/>
                      <a:pt x="563" y="139"/>
                    </a:cubicBezTo>
                    <a:cubicBezTo>
                      <a:pt x="559" y="143"/>
                      <a:pt x="549" y="149"/>
                      <a:pt x="540" y="154"/>
                    </a:cubicBezTo>
                    <a:cubicBezTo>
                      <a:pt x="536" y="155"/>
                      <a:pt x="537" y="154"/>
                      <a:pt x="539" y="153"/>
                    </a:cubicBezTo>
                    <a:close/>
                    <a:moveTo>
                      <a:pt x="703" y="96"/>
                    </a:moveTo>
                    <a:cubicBezTo>
                      <a:pt x="709" y="97"/>
                      <a:pt x="689" y="102"/>
                      <a:pt x="690" y="99"/>
                    </a:cubicBezTo>
                    <a:cubicBezTo>
                      <a:pt x="696" y="98"/>
                      <a:pt x="696" y="97"/>
                      <a:pt x="703" y="96"/>
                    </a:cubicBezTo>
                    <a:close/>
                    <a:moveTo>
                      <a:pt x="1693" y="1044"/>
                    </a:moveTo>
                    <a:cubicBezTo>
                      <a:pt x="1691" y="1057"/>
                      <a:pt x="1690" y="1053"/>
                      <a:pt x="1689" y="1066"/>
                    </a:cubicBezTo>
                    <a:cubicBezTo>
                      <a:pt x="1688" y="1065"/>
                      <a:pt x="1689" y="1060"/>
                      <a:pt x="1690" y="1052"/>
                    </a:cubicBezTo>
                    <a:cubicBezTo>
                      <a:pt x="1689" y="1051"/>
                      <a:pt x="1687" y="1072"/>
                      <a:pt x="1686" y="1067"/>
                    </a:cubicBezTo>
                    <a:cubicBezTo>
                      <a:pt x="1688" y="1056"/>
                      <a:pt x="1689" y="1054"/>
                      <a:pt x="1691" y="1042"/>
                    </a:cubicBezTo>
                    <a:cubicBezTo>
                      <a:pt x="1691" y="1046"/>
                      <a:pt x="1692" y="1041"/>
                      <a:pt x="1693" y="1044"/>
                    </a:cubicBezTo>
                    <a:close/>
                    <a:moveTo>
                      <a:pt x="413" y="230"/>
                    </a:moveTo>
                    <a:cubicBezTo>
                      <a:pt x="419" y="226"/>
                      <a:pt x="421" y="225"/>
                      <a:pt x="423" y="224"/>
                    </a:cubicBezTo>
                    <a:cubicBezTo>
                      <a:pt x="426" y="223"/>
                      <a:pt x="430" y="221"/>
                      <a:pt x="440" y="214"/>
                    </a:cubicBezTo>
                    <a:cubicBezTo>
                      <a:pt x="441" y="215"/>
                      <a:pt x="442" y="216"/>
                      <a:pt x="431" y="223"/>
                    </a:cubicBezTo>
                    <a:cubicBezTo>
                      <a:pt x="432" y="222"/>
                      <a:pt x="437" y="219"/>
                      <a:pt x="440" y="217"/>
                    </a:cubicBezTo>
                    <a:cubicBezTo>
                      <a:pt x="440" y="218"/>
                      <a:pt x="436" y="221"/>
                      <a:pt x="432" y="223"/>
                    </a:cubicBezTo>
                    <a:cubicBezTo>
                      <a:pt x="434" y="223"/>
                      <a:pt x="440" y="219"/>
                      <a:pt x="444" y="216"/>
                    </a:cubicBezTo>
                    <a:cubicBezTo>
                      <a:pt x="443" y="218"/>
                      <a:pt x="439" y="221"/>
                      <a:pt x="441" y="221"/>
                    </a:cubicBezTo>
                    <a:cubicBezTo>
                      <a:pt x="432" y="227"/>
                      <a:pt x="436" y="222"/>
                      <a:pt x="426" y="229"/>
                    </a:cubicBezTo>
                    <a:cubicBezTo>
                      <a:pt x="428" y="226"/>
                      <a:pt x="424" y="227"/>
                      <a:pt x="420" y="229"/>
                    </a:cubicBezTo>
                    <a:cubicBezTo>
                      <a:pt x="415" y="231"/>
                      <a:pt x="411" y="233"/>
                      <a:pt x="413" y="230"/>
                    </a:cubicBezTo>
                    <a:close/>
                    <a:moveTo>
                      <a:pt x="464" y="208"/>
                    </a:moveTo>
                    <a:cubicBezTo>
                      <a:pt x="461" y="211"/>
                      <a:pt x="459" y="212"/>
                      <a:pt x="464" y="211"/>
                    </a:cubicBezTo>
                    <a:cubicBezTo>
                      <a:pt x="455" y="217"/>
                      <a:pt x="460" y="211"/>
                      <a:pt x="454" y="215"/>
                    </a:cubicBezTo>
                    <a:cubicBezTo>
                      <a:pt x="452" y="216"/>
                      <a:pt x="454" y="216"/>
                      <a:pt x="454" y="218"/>
                    </a:cubicBezTo>
                    <a:cubicBezTo>
                      <a:pt x="453" y="219"/>
                      <a:pt x="451" y="222"/>
                      <a:pt x="442" y="228"/>
                    </a:cubicBezTo>
                    <a:cubicBezTo>
                      <a:pt x="445" y="224"/>
                      <a:pt x="453" y="217"/>
                      <a:pt x="440" y="223"/>
                    </a:cubicBezTo>
                    <a:cubicBezTo>
                      <a:pt x="440" y="222"/>
                      <a:pt x="444" y="219"/>
                      <a:pt x="449" y="216"/>
                    </a:cubicBezTo>
                    <a:cubicBezTo>
                      <a:pt x="455" y="213"/>
                      <a:pt x="461" y="209"/>
                      <a:pt x="464" y="208"/>
                    </a:cubicBezTo>
                    <a:close/>
                    <a:moveTo>
                      <a:pt x="406" y="226"/>
                    </a:moveTo>
                    <a:cubicBezTo>
                      <a:pt x="412" y="223"/>
                      <a:pt x="407" y="228"/>
                      <a:pt x="400" y="233"/>
                    </a:cubicBezTo>
                    <a:cubicBezTo>
                      <a:pt x="406" y="230"/>
                      <a:pt x="402" y="233"/>
                      <a:pt x="403" y="234"/>
                    </a:cubicBezTo>
                    <a:cubicBezTo>
                      <a:pt x="409" y="230"/>
                      <a:pt x="410" y="228"/>
                      <a:pt x="418" y="223"/>
                    </a:cubicBezTo>
                    <a:cubicBezTo>
                      <a:pt x="421" y="224"/>
                      <a:pt x="402" y="234"/>
                      <a:pt x="413" y="230"/>
                    </a:cubicBezTo>
                    <a:cubicBezTo>
                      <a:pt x="397" y="240"/>
                      <a:pt x="393" y="239"/>
                      <a:pt x="385" y="242"/>
                    </a:cubicBezTo>
                    <a:cubicBezTo>
                      <a:pt x="391" y="238"/>
                      <a:pt x="395" y="235"/>
                      <a:pt x="395" y="234"/>
                    </a:cubicBezTo>
                    <a:cubicBezTo>
                      <a:pt x="402" y="231"/>
                      <a:pt x="394" y="236"/>
                      <a:pt x="406" y="226"/>
                    </a:cubicBezTo>
                    <a:close/>
                    <a:moveTo>
                      <a:pt x="434" y="208"/>
                    </a:moveTo>
                    <a:cubicBezTo>
                      <a:pt x="439" y="205"/>
                      <a:pt x="429" y="213"/>
                      <a:pt x="422" y="218"/>
                    </a:cubicBezTo>
                    <a:cubicBezTo>
                      <a:pt x="419" y="219"/>
                      <a:pt x="423" y="215"/>
                      <a:pt x="422" y="215"/>
                    </a:cubicBezTo>
                    <a:cubicBezTo>
                      <a:pt x="430" y="208"/>
                      <a:pt x="433" y="210"/>
                      <a:pt x="434" y="208"/>
                    </a:cubicBezTo>
                    <a:close/>
                    <a:moveTo>
                      <a:pt x="450" y="197"/>
                    </a:moveTo>
                    <a:cubicBezTo>
                      <a:pt x="464" y="189"/>
                      <a:pt x="457" y="194"/>
                      <a:pt x="468" y="187"/>
                    </a:cubicBezTo>
                    <a:cubicBezTo>
                      <a:pt x="477" y="183"/>
                      <a:pt x="465" y="191"/>
                      <a:pt x="460" y="195"/>
                    </a:cubicBezTo>
                    <a:cubicBezTo>
                      <a:pt x="464" y="194"/>
                      <a:pt x="474" y="187"/>
                      <a:pt x="476" y="188"/>
                    </a:cubicBezTo>
                    <a:cubicBezTo>
                      <a:pt x="457" y="200"/>
                      <a:pt x="449" y="203"/>
                      <a:pt x="446" y="207"/>
                    </a:cubicBezTo>
                    <a:cubicBezTo>
                      <a:pt x="441" y="210"/>
                      <a:pt x="439" y="210"/>
                      <a:pt x="437" y="209"/>
                    </a:cubicBezTo>
                    <a:cubicBezTo>
                      <a:pt x="444" y="205"/>
                      <a:pt x="449" y="203"/>
                      <a:pt x="458" y="197"/>
                    </a:cubicBezTo>
                    <a:cubicBezTo>
                      <a:pt x="457" y="196"/>
                      <a:pt x="447" y="202"/>
                      <a:pt x="446" y="201"/>
                    </a:cubicBezTo>
                    <a:cubicBezTo>
                      <a:pt x="451" y="198"/>
                      <a:pt x="451" y="197"/>
                      <a:pt x="450" y="197"/>
                    </a:cubicBezTo>
                    <a:close/>
                    <a:moveTo>
                      <a:pt x="1386" y="267"/>
                    </a:moveTo>
                    <a:cubicBezTo>
                      <a:pt x="1379" y="261"/>
                      <a:pt x="1376" y="259"/>
                      <a:pt x="1373" y="257"/>
                    </a:cubicBezTo>
                    <a:cubicBezTo>
                      <a:pt x="1369" y="255"/>
                      <a:pt x="1366" y="253"/>
                      <a:pt x="1358" y="247"/>
                    </a:cubicBezTo>
                    <a:cubicBezTo>
                      <a:pt x="1366" y="252"/>
                      <a:pt x="1366" y="248"/>
                      <a:pt x="1359" y="241"/>
                    </a:cubicBezTo>
                    <a:cubicBezTo>
                      <a:pt x="1375" y="252"/>
                      <a:pt x="1382" y="259"/>
                      <a:pt x="1386" y="267"/>
                    </a:cubicBezTo>
                    <a:close/>
                    <a:moveTo>
                      <a:pt x="489" y="176"/>
                    </a:moveTo>
                    <a:cubicBezTo>
                      <a:pt x="498" y="170"/>
                      <a:pt x="497" y="173"/>
                      <a:pt x="502" y="170"/>
                    </a:cubicBezTo>
                    <a:cubicBezTo>
                      <a:pt x="498" y="174"/>
                      <a:pt x="495" y="174"/>
                      <a:pt x="485" y="180"/>
                    </a:cubicBezTo>
                    <a:cubicBezTo>
                      <a:pt x="486" y="179"/>
                      <a:pt x="488" y="177"/>
                      <a:pt x="489" y="176"/>
                    </a:cubicBezTo>
                    <a:close/>
                    <a:moveTo>
                      <a:pt x="265" y="356"/>
                    </a:moveTo>
                    <a:cubicBezTo>
                      <a:pt x="268" y="354"/>
                      <a:pt x="263" y="360"/>
                      <a:pt x="263" y="361"/>
                    </a:cubicBezTo>
                    <a:cubicBezTo>
                      <a:pt x="258" y="367"/>
                      <a:pt x="258" y="363"/>
                      <a:pt x="265" y="356"/>
                    </a:cubicBezTo>
                    <a:close/>
                    <a:moveTo>
                      <a:pt x="591" y="131"/>
                    </a:moveTo>
                    <a:cubicBezTo>
                      <a:pt x="592" y="132"/>
                      <a:pt x="578" y="137"/>
                      <a:pt x="573" y="138"/>
                    </a:cubicBezTo>
                    <a:cubicBezTo>
                      <a:pt x="572" y="137"/>
                      <a:pt x="582" y="134"/>
                      <a:pt x="591" y="131"/>
                    </a:cubicBezTo>
                    <a:close/>
                    <a:moveTo>
                      <a:pt x="235" y="395"/>
                    </a:moveTo>
                    <a:cubicBezTo>
                      <a:pt x="233" y="398"/>
                      <a:pt x="227" y="406"/>
                      <a:pt x="223" y="413"/>
                    </a:cubicBezTo>
                    <a:cubicBezTo>
                      <a:pt x="219" y="414"/>
                      <a:pt x="228" y="404"/>
                      <a:pt x="235" y="395"/>
                    </a:cubicBezTo>
                    <a:close/>
                    <a:moveTo>
                      <a:pt x="332" y="287"/>
                    </a:moveTo>
                    <a:cubicBezTo>
                      <a:pt x="331" y="290"/>
                      <a:pt x="335" y="288"/>
                      <a:pt x="328" y="295"/>
                    </a:cubicBezTo>
                    <a:cubicBezTo>
                      <a:pt x="330" y="291"/>
                      <a:pt x="318" y="301"/>
                      <a:pt x="332" y="287"/>
                    </a:cubicBezTo>
                    <a:close/>
                    <a:moveTo>
                      <a:pt x="1304" y="205"/>
                    </a:moveTo>
                    <a:cubicBezTo>
                      <a:pt x="1318" y="214"/>
                      <a:pt x="1333" y="225"/>
                      <a:pt x="1347" y="235"/>
                    </a:cubicBezTo>
                    <a:cubicBezTo>
                      <a:pt x="1343" y="234"/>
                      <a:pt x="1335" y="228"/>
                      <a:pt x="1324" y="220"/>
                    </a:cubicBezTo>
                    <a:cubicBezTo>
                      <a:pt x="1325" y="224"/>
                      <a:pt x="1339" y="230"/>
                      <a:pt x="1350" y="239"/>
                    </a:cubicBezTo>
                    <a:cubicBezTo>
                      <a:pt x="1350" y="240"/>
                      <a:pt x="1358" y="245"/>
                      <a:pt x="1356" y="245"/>
                    </a:cubicBezTo>
                    <a:cubicBezTo>
                      <a:pt x="1346" y="238"/>
                      <a:pt x="1344" y="236"/>
                      <a:pt x="1339" y="232"/>
                    </a:cubicBezTo>
                    <a:cubicBezTo>
                      <a:pt x="1333" y="229"/>
                      <a:pt x="1329" y="226"/>
                      <a:pt x="1324" y="224"/>
                    </a:cubicBezTo>
                    <a:cubicBezTo>
                      <a:pt x="1321" y="224"/>
                      <a:pt x="1331" y="229"/>
                      <a:pt x="1336" y="233"/>
                    </a:cubicBezTo>
                    <a:cubicBezTo>
                      <a:pt x="1325" y="227"/>
                      <a:pt x="1325" y="228"/>
                      <a:pt x="1327" y="230"/>
                    </a:cubicBezTo>
                    <a:cubicBezTo>
                      <a:pt x="1325" y="228"/>
                      <a:pt x="1324" y="228"/>
                      <a:pt x="1324" y="229"/>
                    </a:cubicBezTo>
                    <a:cubicBezTo>
                      <a:pt x="1315" y="221"/>
                      <a:pt x="1320" y="222"/>
                      <a:pt x="1307" y="213"/>
                    </a:cubicBezTo>
                    <a:cubicBezTo>
                      <a:pt x="1308" y="212"/>
                      <a:pt x="1322" y="222"/>
                      <a:pt x="1324" y="222"/>
                    </a:cubicBezTo>
                    <a:cubicBezTo>
                      <a:pt x="1323" y="220"/>
                      <a:pt x="1318" y="219"/>
                      <a:pt x="1313" y="215"/>
                    </a:cubicBezTo>
                    <a:cubicBezTo>
                      <a:pt x="1318" y="217"/>
                      <a:pt x="1315" y="215"/>
                      <a:pt x="1312" y="212"/>
                    </a:cubicBezTo>
                    <a:cubicBezTo>
                      <a:pt x="1308" y="209"/>
                      <a:pt x="1303" y="206"/>
                      <a:pt x="1304" y="205"/>
                    </a:cubicBezTo>
                    <a:close/>
                    <a:moveTo>
                      <a:pt x="775" y="87"/>
                    </a:moveTo>
                    <a:cubicBezTo>
                      <a:pt x="774" y="87"/>
                      <a:pt x="787" y="86"/>
                      <a:pt x="792" y="85"/>
                    </a:cubicBezTo>
                    <a:cubicBezTo>
                      <a:pt x="793" y="87"/>
                      <a:pt x="793" y="87"/>
                      <a:pt x="793" y="87"/>
                    </a:cubicBezTo>
                    <a:cubicBezTo>
                      <a:pt x="780" y="89"/>
                      <a:pt x="784" y="87"/>
                      <a:pt x="775" y="87"/>
                    </a:cubicBezTo>
                    <a:close/>
                    <a:moveTo>
                      <a:pt x="249" y="376"/>
                    </a:moveTo>
                    <a:cubicBezTo>
                      <a:pt x="257" y="368"/>
                      <a:pt x="259" y="368"/>
                      <a:pt x="267" y="359"/>
                    </a:cubicBezTo>
                    <a:cubicBezTo>
                      <a:pt x="259" y="370"/>
                      <a:pt x="266" y="362"/>
                      <a:pt x="264" y="367"/>
                    </a:cubicBezTo>
                    <a:cubicBezTo>
                      <a:pt x="255" y="378"/>
                      <a:pt x="259" y="370"/>
                      <a:pt x="251" y="380"/>
                    </a:cubicBezTo>
                    <a:cubicBezTo>
                      <a:pt x="247" y="382"/>
                      <a:pt x="260" y="367"/>
                      <a:pt x="250" y="379"/>
                    </a:cubicBezTo>
                    <a:cubicBezTo>
                      <a:pt x="248" y="380"/>
                      <a:pt x="251" y="376"/>
                      <a:pt x="249" y="376"/>
                    </a:cubicBezTo>
                    <a:close/>
                    <a:moveTo>
                      <a:pt x="643" y="115"/>
                    </a:moveTo>
                    <a:cubicBezTo>
                      <a:pt x="653" y="111"/>
                      <a:pt x="647" y="115"/>
                      <a:pt x="657" y="112"/>
                    </a:cubicBezTo>
                    <a:cubicBezTo>
                      <a:pt x="658" y="113"/>
                      <a:pt x="655" y="115"/>
                      <a:pt x="642" y="118"/>
                    </a:cubicBezTo>
                    <a:cubicBezTo>
                      <a:pt x="642" y="118"/>
                      <a:pt x="646" y="116"/>
                      <a:pt x="648" y="116"/>
                    </a:cubicBezTo>
                    <a:cubicBezTo>
                      <a:pt x="649" y="114"/>
                      <a:pt x="642" y="117"/>
                      <a:pt x="643" y="115"/>
                    </a:cubicBezTo>
                    <a:close/>
                    <a:moveTo>
                      <a:pt x="983" y="90"/>
                    </a:moveTo>
                    <a:cubicBezTo>
                      <a:pt x="987" y="90"/>
                      <a:pt x="992" y="91"/>
                      <a:pt x="996" y="92"/>
                    </a:cubicBezTo>
                    <a:cubicBezTo>
                      <a:pt x="998" y="93"/>
                      <a:pt x="994" y="93"/>
                      <a:pt x="989" y="92"/>
                    </a:cubicBezTo>
                    <a:cubicBezTo>
                      <a:pt x="985" y="91"/>
                      <a:pt x="980" y="90"/>
                      <a:pt x="983" y="90"/>
                    </a:cubicBezTo>
                    <a:close/>
                    <a:moveTo>
                      <a:pt x="572" y="142"/>
                    </a:moveTo>
                    <a:cubicBezTo>
                      <a:pt x="579" y="139"/>
                      <a:pt x="578" y="139"/>
                      <a:pt x="577" y="138"/>
                    </a:cubicBezTo>
                    <a:cubicBezTo>
                      <a:pt x="591" y="133"/>
                      <a:pt x="601" y="130"/>
                      <a:pt x="604" y="130"/>
                    </a:cubicBezTo>
                    <a:cubicBezTo>
                      <a:pt x="588" y="136"/>
                      <a:pt x="587" y="138"/>
                      <a:pt x="582" y="142"/>
                    </a:cubicBezTo>
                    <a:cubicBezTo>
                      <a:pt x="577" y="143"/>
                      <a:pt x="582" y="140"/>
                      <a:pt x="572" y="142"/>
                    </a:cubicBezTo>
                    <a:close/>
                    <a:moveTo>
                      <a:pt x="670" y="108"/>
                    </a:moveTo>
                    <a:cubicBezTo>
                      <a:pt x="676" y="107"/>
                      <a:pt x="684" y="105"/>
                      <a:pt x="684" y="106"/>
                    </a:cubicBezTo>
                    <a:cubicBezTo>
                      <a:pt x="676" y="108"/>
                      <a:pt x="668" y="110"/>
                      <a:pt x="670" y="108"/>
                    </a:cubicBezTo>
                    <a:close/>
                    <a:moveTo>
                      <a:pt x="544" y="153"/>
                    </a:moveTo>
                    <a:cubicBezTo>
                      <a:pt x="547" y="154"/>
                      <a:pt x="542" y="156"/>
                      <a:pt x="537" y="159"/>
                    </a:cubicBezTo>
                    <a:cubicBezTo>
                      <a:pt x="538" y="159"/>
                      <a:pt x="543" y="157"/>
                      <a:pt x="548" y="155"/>
                    </a:cubicBezTo>
                    <a:cubicBezTo>
                      <a:pt x="553" y="153"/>
                      <a:pt x="557" y="151"/>
                      <a:pt x="557" y="152"/>
                    </a:cubicBezTo>
                    <a:cubicBezTo>
                      <a:pt x="554" y="154"/>
                      <a:pt x="551" y="155"/>
                      <a:pt x="551" y="154"/>
                    </a:cubicBezTo>
                    <a:cubicBezTo>
                      <a:pt x="554" y="156"/>
                      <a:pt x="535" y="165"/>
                      <a:pt x="519" y="174"/>
                    </a:cubicBezTo>
                    <a:cubicBezTo>
                      <a:pt x="524" y="170"/>
                      <a:pt x="516" y="174"/>
                      <a:pt x="516" y="172"/>
                    </a:cubicBezTo>
                    <a:cubicBezTo>
                      <a:pt x="519" y="170"/>
                      <a:pt x="530" y="165"/>
                      <a:pt x="536" y="161"/>
                    </a:cubicBezTo>
                    <a:cubicBezTo>
                      <a:pt x="534" y="162"/>
                      <a:pt x="532" y="162"/>
                      <a:pt x="531" y="162"/>
                    </a:cubicBezTo>
                    <a:cubicBezTo>
                      <a:pt x="527" y="164"/>
                      <a:pt x="530" y="164"/>
                      <a:pt x="520" y="168"/>
                    </a:cubicBezTo>
                    <a:cubicBezTo>
                      <a:pt x="520" y="167"/>
                      <a:pt x="519" y="168"/>
                      <a:pt x="516" y="169"/>
                    </a:cubicBezTo>
                    <a:cubicBezTo>
                      <a:pt x="524" y="164"/>
                      <a:pt x="532" y="160"/>
                      <a:pt x="544" y="153"/>
                    </a:cubicBezTo>
                    <a:close/>
                    <a:moveTo>
                      <a:pt x="220" y="419"/>
                    </a:moveTo>
                    <a:cubicBezTo>
                      <a:pt x="226" y="411"/>
                      <a:pt x="226" y="414"/>
                      <a:pt x="231" y="406"/>
                    </a:cubicBezTo>
                    <a:cubicBezTo>
                      <a:pt x="231" y="406"/>
                      <a:pt x="226" y="414"/>
                      <a:pt x="226" y="414"/>
                    </a:cubicBezTo>
                    <a:cubicBezTo>
                      <a:pt x="223" y="418"/>
                      <a:pt x="221" y="420"/>
                      <a:pt x="220" y="419"/>
                    </a:cubicBezTo>
                    <a:close/>
                    <a:moveTo>
                      <a:pt x="741" y="96"/>
                    </a:moveTo>
                    <a:cubicBezTo>
                      <a:pt x="743" y="96"/>
                      <a:pt x="739" y="97"/>
                      <a:pt x="735" y="98"/>
                    </a:cubicBezTo>
                    <a:cubicBezTo>
                      <a:pt x="737" y="98"/>
                      <a:pt x="744" y="97"/>
                      <a:pt x="749" y="96"/>
                    </a:cubicBezTo>
                    <a:cubicBezTo>
                      <a:pt x="744" y="98"/>
                      <a:pt x="760" y="98"/>
                      <a:pt x="771" y="96"/>
                    </a:cubicBezTo>
                    <a:cubicBezTo>
                      <a:pt x="772" y="98"/>
                      <a:pt x="766" y="99"/>
                      <a:pt x="753" y="101"/>
                    </a:cubicBezTo>
                    <a:cubicBezTo>
                      <a:pt x="753" y="101"/>
                      <a:pt x="752" y="101"/>
                      <a:pt x="749" y="101"/>
                    </a:cubicBezTo>
                    <a:cubicBezTo>
                      <a:pt x="749" y="100"/>
                      <a:pt x="755" y="100"/>
                      <a:pt x="759" y="99"/>
                    </a:cubicBezTo>
                    <a:cubicBezTo>
                      <a:pt x="754" y="99"/>
                      <a:pt x="744" y="99"/>
                      <a:pt x="738" y="99"/>
                    </a:cubicBezTo>
                    <a:cubicBezTo>
                      <a:pt x="732" y="99"/>
                      <a:pt x="730" y="98"/>
                      <a:pt x="741" y="96"/>
                    </a:cubicBezTo>
                    <a:close/>
                    <a:moveTo>
                      <a:pt x="343" y="285"/>
                    </a:moveTo>
                    <a:cubicBezTo>
                      <a:pt x="353" y="278"/>
                      <a:pt x="364" y="265"/>
                      <a:pt x="376" y="257"/>
                    </a:cubicBezTo>
                    <a:cubicBezTo>
                      <a:pt x="371" y="264"/>
                      <a:pt x="356" y="274"/>
                      <a:pt x="342" y="288"/>
                    </a:cubicBezTo>
                    <a:cubicBezTo>
                      <a:pt x="341" y="287"/>
                      <a:pt x="344" y="284"/>
                      <a:pt x="343" y="285"/>
                    </a:cubicBezTo>
                    <a:close/>
                    <a:moveTo>
                      <a:pt x="472" y="192"/>
                    </a:moveTo>
                    <a:cubicBezTo>
                      <a:pt x="480" y="187"/>
                      <a:pt x="478" y="190"/>
                      <a:pt x="479" y="190"/>
                    </a:cubicBezTo>
                    <a:cubicBezTo>
                      <a:pt x="476" y="193"/>
                      <a:pt x="469" y="197"/>
                      <a:pt x="463" y="200"/>
                    </a:cubicBezTo>
                    <a:cubicBezTo>
                      <a:pt x="456" y="204"/>
                      <a:pt x="451" y="207"/>
                      <a:pt x="449" y="209"/>
                    </a:cubicBezTo>
                    <a:cubicBezTo>
                      <a:pt x="443" y="212"/>
                      <a:pt x="445" y="210"/>
                      <a:pt x="449" y="208"/>
                    </a:cubicBezTo>
                    <a:cubicBezTo>
                      <a:pt x="452" y="205"/>
                      <a:pt x="457" y="202"/>
                      <a:pt x="455" y="203"/>
                    </a:cubicBezTo>
                    <a:cubicBezTo>
                      <a:pt x="463" y="198"/>
                      <a:pt x="462" y="200"/>
                      <a:pt x="468" y="196"/>
                    </a:cubicBezTo>
                    <a:cubicBezTo>
                      <a:pt x="470" y="195"/>
                      <a:pt x="472" y="193"/>
                      <a:pt x="476" y="191"/>
                    </a:cubicBezTo>
                    <a:cubicBezTo>
                      <a:pt x="474" y="192"/>
                      <a:pt x="472" y="193"/>
                      <a:pt x="472" y="192"/>
                    </a:cubicBezTo>
                    <a:close/>
                    <a:moveTo>
                      <a:pt x="775" y="91"/>
                    </a:moveTo>
                    <a:cubicBezTo>
                      <a:pt x="785" y="93"/>
                      <a:pt x="792" y="89"/>
                      <a:pt x="808" y="88"/>
                    </a:cubicBezTo>
                    <a:cubicBezTo>
                      <a:pt x="793" y="91"/>
                      <a:pt x="801" y="92"/>
                      <a:pt x="788" y="95"/>
                    </a:cubicBezTo>
                    <a:cubicBezTo>
                      <a:pt x="789" y="93"/>
                      <a:pt x="785" y="92"/>
                      <a:pt x="769" y="94"/>
                    </a:cubicBezTo>
                    <a:cubicBezTo>
                      <a:pt x="774" y="94"/>
                      <a:pt x="780" y="94"/>
                      <a:pt x="771" y="95"/>
                    </a:cubicBezTo>
                    <a:cubicBezTo>
                      <a:pt x="764" y="96"/>
                      <a:pt x="764" y="96"/>
                      <a:pt x="764" y="96"/>
                    </a:cubicBezTo>
                    <a:cubicBezTo>
                      <a:pt x="762" y="94"/>
                      <a:pt x="762" y="94"/>
                      <a:pt x="762" y="94"/>
                    </a:cubicBezTo>
                    <a:cubicBezTo>
                      <a:pt x="770" y="93"/>
                      <a:pt x="775" y="92"/>
                      <a:pt x="775" y="91"/>
                    </a:cubicBezTo>
                    <a:close/>
                    <a:moveTo>
                      <a:pt x="628" y="124"/>
                    </a:moveTo>
                    <a:cubicBezTo>
                      <a:pt x="626" y="126"/>
                      <a:pt x="624" y="128"/>
                      <a:pt x="613" y="131"/>
                    </a:cubicBezTo>
                    <a:cubicBezTo>
                      <a:pt x="611" y="131"/>
                      <a:pt x="609" y="131"/>
                      <a:pt x="609" y="131"/>
                    </a:cubicBezTo>
                    <a:cubicBezTo>
                      <a:pt x="614" y="128"/>
                      <a:pt x="620" y="127"/>
                      <a:pt x="628" y="124"/>
                    </a:cubicBezTo>
                    <a:close/>
                    <a:moveTo>
                      <a:pt x="256" y="383"/>
                    </a:moveTo>
                    <a:cubicBezTo>
                      <a:pt x="255" y="383"/>
                      <a:pt x="263" y="371"/>
                      <a:pt x="256" y="380"/>
                    </a:cubicBezTo>
                    <a:cubicBezTo>
                      <a:pt x="256" y="379"/>
                      <a:pt x="256" y="378"/>
                      <a:pt x="259" y="375"/>
                    </a:cubicBezTo>
                    <a:cubicBezTo>
                      <a:pt x="263" y="370"/>
                      <a:pt x="263" y="370"/>
                      <a:pt x="263" y="370"/>
                    </a:cubicBezTo>
                    <a:cubicBezTo>
                      <a:pt x="262" y="375"/>
                      <a:pt x="277" y="357"/>
                      <a:pt x="272" y="366"/>
                    </a:cubicBezTo>
                    <a:cubicBezTo>
                      <a:pt x="259" y="380"/>
                      <a:pt x="254" y="389"/>
                      <a:pt x="259" y="387"/>
                    </a:cubicBezTo>
                    <a:cubicBezTo>
                      <a:pt x="257" y="391"/>
                      <a:pt x="247" y="403"/>
                      <a:pt x="249" y="402"/>
                    </a:cubicBezTo>
                    <a:cubicBezTo>
                      <a:pt x="245" y="407"/>
                      <a:pt x="245" y="406"/>
                      <a:pt x="245" y="405"/>
                    </a:cubicBezTo>
                    <a:cubicBezTo>
                      <a:pt x="244" y="405"/>
                      <a:pt x="243" y="406"/>
                      <a:pt x="237" y="415"/>
                    </a:cubicBezTo>
                    <a:cubicBezTo>
                      <a:pt x="235" y="416"/>
                      <a:pt x="239" y="410"/>
                      <a:pt x="236" y="412"/>
                    </a:cubicBezTo>
                    <a:cubicBezTo>
                      <a:pt x="229" y="421"/>
                      <a:pt x="235" y="416"/>
                      <a:pt x="235" y="417"/>
                    </a:cubicBezTo>
                    <a:cubicBezTo>
                      <a:pt x="230" y="422"/>
                      <a:pt x="225" y="426"/>
                      <a:pt x="225" y="425"/>
                    </a:cubicBezTo>
                    <a:cubicBezTo>
                      <a:pt x="225" y="423"/>
                      <a:pt x="228" y="417"/>
                      <a:pt x="231" y="413"/>
                    </a:cubicBezTo>
                    <a:cubicBezTo>
                      <a:pt x="233" y="408"/>
                      <a:pt x="235" y="406"/>
                      <a:pt x="229" y="411"/>
                    </a:cubicBezTo>
                    <a:cubicBezTo>
                      <a:pt x="235" y="403"/>
                      <a:pt x="240" y="399"/>
                      <a:pt x="237" y="403"/>
                    </a:cubicBezTo>
                    <a:cubicBezTo>
                      <a:pt x="240" y="399"/>
                      <a:pt x="244" y="395"/>
                      <a:pt x="247" y="390"/>
                    </a:cubicBezTo>
                    <a:cubicBezTo>
                      <a:pt x="246" y="389"/>
                      <a:pt x="239" y="400"/>
                      <a:pt x="239" y="398"/>
                    </a:cubicBezTo>
                    <a:cubicBezTo>
                      <a:pt x="245" y="389"/>
                      <a:pt x="248" y="386"/>
                      <a:pt x="253" y="380"/>
                    </a:cubicBezTo>
                    <a:cubicBezTo>
                      <a:pt x="255" y="380"/>
                      <a:pt x="244" y="395"/>
                      <a:pt x="254" y="383"/>
                    </a:cubicBezTo>
                    <a:cubicBezTo>
                      <a:pt x="250" y="388"/>
                      <a:pt x="247" y="394"/>
                      <a:pt x="256" y="383"/>
                    </a:cubicBezTo>
                    <a:close/>
                    <a:moveTo>
                      <a:pt x="401" y="240"/>
                    </a:moveTo>
                    <a:cubicBezTo>
                      <a:pt x="404" y="235"/>
                      <a:pt x="408" y="236"/>
                      <a:pt x="413" y="233"/>
                    </a:cubicBezTo>
                    <a:cubicBezTo>
                      <a:pt x="413" y="234"/>
                      <a:pt x="407" y="238"/>
                      <a:pt x="403" y="241"/>
                    </a:cubicBezTo>
                    <a:cubicBezTo>
                      <a:pt x="398" y="243"/>
                      <a:pt x="408" y="235"/>
                      <a:pt x="401" y="240"/>
                    </a:cubicBezTo>
                    <a:close/>
                    <a:moveTo>
                      <a:pt x="1301" y="211"/>
                    </a:moveTo>
                    <a:cubicBezTo>
                      <a:pt x="1312" y="219"/>
                      <a:pt x="1300" y="214"/>
                      <a:pt x="1289" y="207"/>
                    </a:cubicBezTo>
                    <a:cubicBezTo>
                      <a:pt x="1291" y="209"/>
                      <a:pt x="1300" y="215"/>
                      <a:pt x="1309" y="220"/>
                    </a:cubicBezTo>
                    <a:cubicBezTo>
                      <a:pt x="1317" y="225"/>
                      <a:pt x="1324" y="230"/>
                      <a:pt x="1324" y="232"/>
                    </a:cubicBezTo>
                    <a:cubicBezTo>
                      <a:pt x="1316" y="226"/>
                      <a:pt x="1311" y="222"/>
                      <a:pt x="1305" y="219"/>
                    </a:cubicBezTo>
                    <a:cubicBezTo>
                      <a:pt x="1299" y="215"/>
                      <a:pt x="1293" y="211"/>
                      <a:pt x="1283" y="206"/>
                    </a:cubicBezTo>
                    <a:cubicBezTo>
                      <a:pt x="1294" y="210"/>
                      <a:pt x="1271" y="194"/>
                      <a:pt x="1289" y="205"/>
                    </a:cubicBezTo>
                    <a:cubicBezTo>
                      <a:pt x="1290" y="204"/>
                      <a:pt x="1273" y="196"/>
                      <a:pt x="1277" y="197"/>
                    </a:cubicBezTo>
                    <a:cubicBezTo>
                      <a:pt x="1291" y="203"/>
                      <a:pt x="1297" y="212"/>
                      <a:pt x="1301" y="211"/>
                    </a:cubicBezTo>
                    <a:close/>
                    <a:moveTo>
                      <a:pt x="199" y="457"/>
                    </a:moveTo>
                    <a:cubicBezTo>
                      <a:pt x="203" y="450"/>
                      <a:pt x="205" y="450"/>
                      <a:pt x="206" y="449"/>
                    </a:cubicBezTo>
                    <a:cubicBezTo>
                      <a:pt x="204" y="452"/>
                      <a:pt x="203" y="454"/>
                      <a:pt x="204" y="455"/>
                    </a:cubicBezTo>
                    <a:cubicBezTo>
                      <a:pt x="200" y="461"/>
                      <a:pt x="201" y="456"/>
                      <a:pt x="199" y="457"/>
                    </a:cubicBezTo>
                    <a:close/>
                    <a:moveTo>
                      <a:pt x="506" y="176"/>
                    </a:moveTo>
                    <a:cubicBezTo>
                      <a:pt x="499" y="183"/>
                      <a:pt x="510" y="178"/>
                      <a:pt x="515" y="179"/>
                    </a:cubicBezTo>
                    <a:cubicBezTo>
                      <a:pt x="523" y="175"/>
                      <a:pt x="516" y="176"/>
                      <a:pt x="526" y="172"/>
                    </a:cubicBezTo>
                    <a:cubicBezTo>
                      <a:pt x="527" y="173"/>
                      <a:pt x="527" y="173"/>
                      <a:pt x="527" y="173"/>
                    </a:cubicBezTo>
                    <a:cubicBezTo>
                      <a:pt x="534" y="168"/>
                      <a:pt x="545" y="165"/>
                      <a:pt x="547" y="162"/>
                    </a:cubicBezTo>
                    <a:cubicBezTo>
                      <a:pt x="551" y="162"/>
                      <a:pt x="557" y="159"/>
                      <a:pt x="566" y="155"/>
                    </a:cubicBezTo>
                    <a:cubicBezTo>
                      <a:pt x="563" y="157"/>
                      <a:pt x="551" y="163"/>
                      <a:pt x="568" y="156"/>
                    </a:cubicBezTo>
                    <a:cubicBezTo>
                      <a:pt x="567" y="158"/>
                      <a:pt x="555" y="163"/>
                      <a:pt x="562" y="163"/>
                    </a:cubicBezTo>
                    <a:cubicBezTo>
                      <a:pt x="557" y="165"/>
                      <a:pt x="553" y="168"/>
                      <a:pt x="551" y="169"/>
                    </a:cubicBezTo>
                    <a:cubicBezTo>
                      <a:pt x="537" y="173"/>
                      <a:pt x="557" y="164"/>
                      <a:pt x="555" y="161"/>
                    </a:cubicBezTo>
                    <a:cubicBezTo>
                      <a:pt x="553" y="161"/>
                      <a:pt x="540" y="168"/>
                      <a:pt x="534" y="171"/>
                    </a:cubicBezTo>
                    <a:cubicBezTo>
                      <a:pt x="542" y="170"/>
                      <a:pt x="533" y="172"/>
                      <a:pt x="539" y="174"/>
                    </a:cubicBezTo>
                    <a:cubicBezTo>
                      <a:pt x="526" y="180"/>
                      <a:pt x="523" y="182"/>
                      <a:pt x="516" y="186"/>
                    </a:cubicBezTo>
                    <a:cubicBezTo>
                      <a:pt x="513" y="186"/>
                      <a:pt x="510" y="187"/>
                      <a:pt x="507" y="187"/>
                    </a:cubicBezTo>
                    <a:cubicBezTo>
                      <a:pt x="517" y="181"/>
                      <a:pt x="523" y="179"/>
                      <a:pt x="528" y="177"/>
                    </a:cubicBezTo>
                    <a:cubicBezTo>
                      <a:pt x="527" y="176"/>
                      <a:pt x="521" y="178"/>
                      <a:pt x="516" y="181"/>
                    </a:cubicBezTo>
                    <a:cubicBezTo>
                      <a:pt x="510" y="184"/>
                      <a:pt x="503" y="188"/>
                      <a:pt x="501" y="190"/>
                    </a:cubicBezTo>
                    <a:cubicBezTo>
                      <a:pt x="493" y="195"/>
                      <a:pt x="490" y="195"/>
                      <a:pt x="484" y="199"/>
                    </a:cubicBezTo>
                    <a:cubicBezTo>
                      <a:pt x="482" y="198"/>
                      <a:pt x="499" y="190"/>
                      <a:pt x="502" y="187"/>
                    </a:cubicBezTo>
                    <a:cubicBezTo>
                      <a:pt x="497" y="189"/>
                      <a:pt x="481" y="199"/>
                      <a:pt x="483" y="195"/>
                    </a:cubicBezTo>
                    <a:cubicBezTo>
                      <a:pt x="492" y="190"/>
                      <a:pt x="496" y="189"/>
                      <a:pt x="501" y="187"/>
                    </a:cubicBezTo>
                    <a:cubicBezTo>
                      <a:pt x="511" y="180"/>
                      <a:pt x="494" y="186"/>
                      <a:pt x="499" y="182"/>
                    </a:cubicBezTo>
                    <a:cubicBezTo>
                      <a:pt x="497" y="181"/>
                      <a:pt x="494" y="185"/>
                      <a:pt x="487" y="188"/>
                    </a:cubicBezTo>
                    <a:cubicBezTo>
                      <a:pt x="484" y="186"/>
                      <a:pt x="494" y="182"/>
                      <a:pt x="506" y="176"/>
                    </a:cubicBezTo>
                    <a:close/>
                    <a:moveTo>
                      <a:pt x="386" y="252"/>
                    </a:moveTo>
                    <a:cubicBezTo>
                      <a:pt x="390" y="250"/>
                      <a:pt x="391" y="251"/>
                      <a:pt x="392" y="251"/>
                    </a:cubicBezTo>
                    <a:cubicBezTo>
                      <a:pt x="381" y="260"/>
                      <a:pt x="377" y="263"/>
                      <a:pt x="374" y="265"/>
                    </a:cubicBezTo>
                    <a:cubicBezTo>
                      <a:pt x="371" y="267"/>
                      <a:pt x="370" y="268"/>
                      <a:pt x="365" y="271"/>
                    </a:cubicBezTo>
                    <a:cubicBezTo>
                      <a:pt x="359" y="276"/>
                      <a:pt x="369" y="269"/>
                      <a:pt x="364" y="274"/>
                    </a:cubicBezTo>
                    <a:cubicBezTo>
                      <a:pt x="351" y="285"/>
                      <a:pt x="345" y="289"/>
                      <a:pt x="333" y="299"/>
                    </a:cubicBezTo>
                    <a:cubicBezTo>
                      <a:pt x="338" y="293"/>
                      <a:pt x="345" y="286"/>
                      <a:pt x="354" y="278"/>
                    </a:cubicBezTo>
                    <a:cubicBezTo>
                      <a:pt x="362" y="271"/>
                      <a:pt x="372" y="263"/>
                      <a:pt x="386" y="252"/>
                    </a:cubicBezTo>
                    <a:close/>
                    <a:moveTo>
                      <a:pt x="630" y="126"/>
                    </a:moveTo>
                    <a:cubicBezTo>
                      <a:pt x="622" y="127"/>
                      <a:pt x="640" y="123"/>
                      <a:pt x="646" y="121"/>
                    </a:cubicBezTo>
                    <a:cubicBezTo>
                      <a:pt x="646" y="123"/>
                      <a:pt x="645" y="124"/>
                      <a:pt x="639" y="126"/>
                    </a:cubicBezTo>
                    <a:cubicBezTo>
                      <a:pt x="647" y="124"/>
                      <a:pt x="651" y="126"/>
                      <a:pt x="649" y="128"/>
                    </a:cubicBezTo>
                    <a:cubicBezTo>
                      <a:pt x="661" y="123"/>
                      <a:pt x="655" y="127"/>
                      <a:pt x="668" y="123"/>
                    </a:cubicBezTo>
                    <a:cubicBezTo>
                      <a:pt x="669" y="124"/>
                      <a:pt x="663" y="125"/>
                      <a:pt x="658" y="127"/>
                    </a:cubicBezTo>
                    <a:cubicBezTo>
                      <a:pt x="652" y="128"/>
                      <a:pt x="647" y="129"/>
                      <a:pt x="651" y="130"/>
                    </a:cubicBezTo>
                    <a:cubicBezTo>
                      <a:pt x="639" y="132"/>
                      <a:pt x="649" y="127"/>
                      <a:pt x="637" y="129"/>
                    </a:cubicBezTo>
                    <a:cubicBezTo>
                      <a:pt x="628" y="132"/>
                      <a:pt x="641" y="130"/>
                      <a:pt x="639" y="131"/>
                    </a:cubicBezTo>
                    <a:cubicBezTo>
                      <a:pt x="634" y="133"/>
                      <a:pt x="633" y="133"/>
                      <a:pt x="627" y="135"/>
                    </a:cubicBezTo>
                    <a:cubicBezTo>
                      <a:pt x="631" y="132"/>
                      <a:pt x="623" y="130"/>
                      <a:pt x="637" y="125"/>
                    </a:cubicBezTo>
                    <a:cubicBezTo>
                      <a:pt x="634" y="126"/>
                      <a:pt x="634" y="125"/>
                      <a:pt x="630" y="126"/>
                    </a:cubicBezTo>
                    <a:close/>
                    <a:moveTo>
                      <a:pt x="316" y="324"/>
                    </a:moveTo>
                    <a:cubicBezTo>
                      <a:pt x="320" y="321"/>
                      <a:pt x="321" y="318"/>
                      <a:pt x="328" y="313"/>
                    </a:cubicBezTo>
                    <a:cubicBezTo>
                      <a:pt x="326" y="316"/>
                      <a:pt x="314" y="329"/>
                      <a:pt x="308" y="334"/>
                    </a:cubicBezTo>
                    <a:cubicBezTo>
                      <a:pt x="315" y="325"/>
                      <a:pt x="314" y="324"/>
                      <a:pt x="306" y="330"/>
                    </a:cubicBezTo>
                    <a:cubicBezTo>
                      <a:pt x="304" y="333"/>
                      <a:pt x="303" y="335"/>
                      <a:pt x="296" y="342"/>
                    </a:cubicBezTo>
                    <a:cubicBezTo>
                      <a:pt x="297" y="341"/>
                      <a:pt x="298" y="339"/>
                      <a:pt x="295" y="342"/>
                    </a:cubicBezTo>
                    <a:cubicBezTo>
                      <a:pt x="296" y="337"/>
                      <a:pt x="308" y="327"/>
                      <a:pt x="313" y="320"/>
                    </a:cubicBezTo>
                    <a:cubicBezTo>
                      <a:pt x="303" y="328"/>
                      <a:pt x="300" y="334"/>
                      <a:pt x="290" y="344"/>
                    </a:cubicBezTo>
                    <a:cubicBezTo>
                      <a:pt x="291" y="342"/>
                      <a:pt x="297" y="334"/>
                      <a:pt x="287" y="346"/>
                    </a:cubicBezTo>
                    <a:cubicBezTo>
                      <a:pt x="285" y="345"/>
                      <a:pt x="296" y="334"/>
                      <a:pt x="296" y="336"/>
                    </a:cubicBezTo>
                    <a:cubicBezTo>
                      <a:pt x="304" y="328"/>
                      <a:pt x="316" y="316"/>
                      <a:pt x="312" y="317"/>
                    </a:cubicBezTo>
                    <a:cubicBezTo>
                      <a:pt x="318" y="312"/>
                      <a:pt x="327" y="303"/>
                      <a:pt x="328" y="304"/>
                    </a:cubicBezTo>
                    <a:cubicBezTo>
                      <a:pt x="321" y="311"/>
                      <a:pt x="320" y="313"/>
                      <a:pt x="319" y="315"/>
                    </a:cubicBezTo>
                    <a:cubicBezTo>
                      <a:pt x="319" y="316"/>
                      <a:pt x="318" y="318"/>
                      <a:pt x="311" y="325"/>
                    </a:cubicBezTo>
                    <a:cubicBezTo>
                      <a:pt x="313" y="323"/>
                      <a:pt x="326" y="313"/>
                      <a:pt x="316" y="324"/>
                    </a:cubicBezTo>
                    <a:close/>
                    <a:moveTo>
                      <a:pt x="1056" y="110"/>
                    </a:moveTo>
                    <a:cubicBezTo>
                      <a:pt x="1048" y="110"/>
                      <a:pt x="1046" y="108"/>
                      <a:pt x="1033" y="106"/>
                    </a:cubicBezTo>
                    <a:cubicBezTo>
                      <a:pt x="1033" y="105"/>
                      <a:pt x="1046" y="108"/>
                      <a:pt x="1056" y="110"/>
                    </a:cubicBezTo>
                    <a:close/>
                    <a:moveTo>
                      <a:pt x="1683" y="808"/>
                    </a:moveTo>
                    <a:cubicBezTo>
                      <a:pt x="1684" y="814"/>
                      <a:pt x="1683" y="810"/>
                      <a:pt x="1682" y="806"/>
                    </a:cubicBezTo>
                    <a:cubicBezTo>
                      <a:pt x="1682" y="801"/>
                      <a:pt x="1681" y="796"/>
                      <a:pt x="1680" y="798"/>
                    </a:cubicBezTo>
                    <a:cubicBezTo>
                      <a:pt x="1679" y="792"/>
                      <a:pt x="1680" y="789"/>
                      <a:pt x="1679" y="788"/>
                    </a:cubicBezTo>
                    <a:cubicBezTo>
                      <a:pt x="1678" y="784"/>
                      <a:pt x="1679" y="785"/>
                      <a:pt x="1678" y="780"/>
                    </a:cubicBezTo>
                    <a:cubicBezTo>
                      <a:pt x="1680" y="780"/>
                      <a:pt x="1680" y="795"/>
                      <a:pt x="1681" y="790"/>
                    </a:cubicBezTo>
                    <a:cubicBezTo>
                      <a:pt x="1682" y="799"/>
                      <a:pt x="1681" y="797"/>
                      <a:pt x="1683" y="808"/>
                    </a:cubicBezTo>
                    <a:close/>
                    <a:moveTo>
                      <a:pt x="186" y="482"/>
                    </a:moveTo>
                    <a:cubicBezTo>
                      <a:pt x="190" y="475"/>
                      <a:pt x="190" y="480"/>
                      <a:pt x="193" y="474"/>
                    </a:cubicBezTo>
                    <a:cubicBezTo>
                      <a:pt x="192" y="478"/>
                      <a:pt x="183" y="492"/>
                      <a:pt x="184" y="488"/>
                    </a:cubicBezTo>
                    <a:cubicBezTo>
                      <a:pt x="185" y="485"/>
                      <a:pt x="186" y="483"/>
                      <a:pt x="186" y="482"/>
                    </a:cubicBezTo>
                    <a:close/>
                    <a:moveTo>
                      <a:pt x="1690" y="925"/>
                    </a:moveTo>
                    <a:cubicBezTo>
                      <a:pt x="1689" y="921"/>
                      <a:pt x="1690" y="910"/>
                      <a:pt x="1689" y="897"/>
                    </a:cubicBezTo>
                    <a:cubicBezTo>
                      <a:pt x="1691" y="897"/>
                      <a:pt x="1690" y="914"/>
                      <a:pt x="1690" y="925"/>
                    </a:cubicBezTo>
                    <a:close/>
                    <a:moveTo>
                      <a:pt x="1024" y="106"/>
                    </a:moveTo>
                    <a:cubicBezTo>
                      <a:pt x="1024" y="106"/>
                      <a:pt x="1027" y="107"/>
                      <a:pt x="1027" y="107"/>
                    </a:cubicBezTo>
                    <a:cubicBezTo>
                      <a:pt x="1041" y="110"/>
                      <a:pt x="1046" y="110"/>
                      <a:pt x="1046" y="109"/>
                    </a:cubicBezTo>
                    <a:cubicBezTo>
                      <a:pt x="1059" y="113"/>
                      <a:pt x="1061" y="115"/>
                      <a:pt x="1062" y="117"/>
                    </a:cubicBezTo>
                    <a:cubicBezTo>
                      <a:pt x="1062" y="118"/>
                      <a:pt x="1060" y="119"/>
                      <a:pt x="1065" y="121"/>
                    </a:cubicBezTo>
                    <a:cubicBezTo>
                      <a:pt x="1056" y="120"/>
                      <a:pt x="1056" y="120"/>
                      <a:pt x="1056" y="120"/>
                    </a:cubicBezTo>
                    <a:cubicBezTo>
                      <a:pt x="1044" y="118"/>
                      <a:pt x="1053" y="118"/>
                      <a:pt x="1045" y="116"/>
                    </a:cubicBezTo>
                    <a:cubicBezTo>
                      <a:pt x="1042" y="117"/>
                      <a:pt x="1037" y="117"/>
                      <a:pt x="1030" y="116"/>
                    </a:cubicBezTo>
                    <a:cubicBezTo>
                      <a:pt x="1025" y="113"/>
                      <a:pt x="1016" y="108"/>
                      <a:pt x="1028" y="110"/>
                    </a:cubicBezTo>
                    <a:cubicBezTo>
                      <a:pt x="1026" y="109"/>
                      <a:pt x="1012" y="107"/>
                      <a:pt x="1005" y="105"/>
                    </a:cubicBezTo>
                    <a:cubicBezTo>
                      <a:pt x="1007" y="104"/>
                      <a:pt x="1018" y="107"/>
                      <a:pt x="1028" y="109"/>
                    </a:cubicBezTo>
                    <a:cubicBezTo>
                      <a:pt x="1033" y="110"/>
                      <a:pt x="1027" y="107"/>
                      <a:pt x="1024" y="106"/>
                    </a:cubicBezTo>
                    <a:close/>
                    <a:moveTo>
                      <a:pt x="201" y="460"/>
                    </a:moveTo>
                    <a:cubicBezTo>
                      <a:pt x="205" y="453"/>
                      <a:pt x="207" y="454"/>
                      <a:pt x="209" y="452"/>
                    </a:cubicBezTo>
                    <a:cubicBezTo>
                      <a:pt x="204" y="460"/>
                      <a:pt x="205" y="459"/>
                      <a:pt x="201" y="466"/>
                    </a:cubicBezTo>
                    <a:cubicBezTo>
                      <a:pt x="199" y="466"/>
                      <a:pt x="205" y="457"/>
                      <a:pt x="201" y="460"/>
                    </a:cubicBezTo>
                    <a:close/>
                    <a:moveTo>
                      <a:pt x="574" y="150"/>
                    </a:moveTo>
                    <a:cubicBezTo>
                      <a:pt x="572" y="150"/>
                      <a:pt x="567" y="152"/>
                      <a:pt x="563" y="154"/>
                    </a:cubicBezTo>
                    <a:cubicBezTo>
                      <a:pt x="558" y="156"/>
                      <a:pt x="555" y="157"/>
                      <a:pt x="556" y="155"/>
                    </a:cubicBezTo>
                    <a:cubicBezTo>
                      <a:pt x="570" y="150"/>
                      <a:pt x="584" y="144"/>
                      <a:pt x="587" y="146"/>
                    </a:cubicBezTo>
                    <a:cubicBezTo>
                      <a:pt x="577" y="150"/>
                      <a:pt x="590" y="149"/>
                      <a:pt x="575" y="155"/>
                    </a:cubicBezTo>
                    <a:cubicBezTo>
                      <a:pt x="576" y="152"/>
                      <a:pt x="560" y="157"/>
                      <a:pt x="574" y="150"/>
                    </a:cubicBezTo>
                    <a:close/>
                    <a:moveTo>
                      <a:pt x="1330" y="236"/>
                    </a:moveTo>
                    <a:cubicBezTo>
                      <a:pt x="1330" y="235"/>
                      <a:pt x="1325" y="232"/>
                      <a:pt x="1330" y="234"/>
                    </a:cubicBezTo>
                    <a:cubicBezTo>
                      <a:pt x="1341" y="241"/>
                      <a:pt x="1340" y="244"/>
                      <a:pt x="1330" y="236"/>
                    </a:cubicBezTo>
                    <a:close/>
                    <a:moveTo>
                      <a:pt x="137" y="590"/>
                    </a:moveTo>
                    <a:cubicBezTo>
                      <a:pt x="134" y="595"/>
                      <a:pt x="141" y="584"/>
                      <a:pt x="144" y="578"/>
                    </a:cubicBezTo>
                    <a:cubicBezTo>
                      <a:pt x="143" y="584"/>
                      <a:pt x="139" y="588"/>
                      <a:pt x="137" y="599"/>
                    </a:cubicBezTo>
                    <a:cubicBezTo>
                      <a:pt x="136" y="598"/>
                      <a:pt x="140" y="588"/>
                      <a:pt x="137" y="590"/>
                    </a:cubicBezTo>
                    <a:close/>
                    <a:moveTo>
                      <a:pt x="164" y="528"/>
                    </a:moveTo>
                    <a:cubicBezTo>
                      <a:pt x="170" y="518"/>
                      <a:pt x="174" y="509"/>
                      <a:pt x="178" y="501"/>
                    </a:cubicBezTo>
                    <a:cubicBezTo>
                      <a:pt x="183" y="493"/>
                      <a:pt x="187" y="485"/>
                      <a:pt x="194" y="477"/>
                    </a:cubicBezTo>
                    <a:cubicBezTo>
                      <a:pt x="185" y="490"/>
                      <a:pt x="185" y="494"/>
                      <a:pt x="179" y="505"/>
                    </a:cubicBezTo>
                    <a:cubicBezTo>
                      <a:pt x="181" y="503"/>
                      <a:pt x="185" y="496"/>
                      <a:pt x="188" y="491"/>
                    </a:cubicBezTo>
                    <a:cubicBezTo>
                      <a:pt x="191" y="487"/>
                      <a:pt x="193" y="484"/>
                      <a:pt x="190" y="491"/>
                    </a:cubicBezTo>
                    <a:cubicBezTo>
                      <a:pt x="193" y="488"/>
                      <a:pt x="196" y="479"/>
                      <a:pt x="199" y="474"/>
                    </a:cubicBezTo>
                    <a:cubicBezTo>
                      <a:pt x="201" y="474"/>
                      <a:pt x="199" y="477"/>
                      <a:pt x="196" y="481"/>
                    </a:cubicBezTo>
                    <a:cubicBezTo>
                      <a:pt x="194" y="485"/>
                      <a:pt x="191" y="490"/>
                      <a:pt x="192" y="491"/>
                    </a:cubicBezTo>
                    <a:cubicBezTo>
                      <a:pt x="195" y="488"/>
                      <a:pt x="196" y="484"/>
                      <a:pt x="202" y="474"/>
                    </a:cubicBezTo>
                    <a:cubicBezTo>
                      <a:pt x="203" y="475"/>
                      <a:pt x="200" y="480"/>
                      <a:pt x="197" y="486"/>
                    </a:cubicBezTo>
                    <a:cubicBezTo>
                      <a:pt x="194" y="491"/>
                      <a:pt x="190" y="498"/>
                      <a:pt x="187" y="502"/>
                    </a:cubicBezTo>
                    <a:cubicBezTo>
                      <a:pt x="192" y="492"/>
                      <a:pt x="190" y="493"/>
                      <a:pt x="186" y="498"/>
                    </a:cubicBezTo>
                    <a:cubicBezTo>
                      <a:pt x="183" y="502"/>
                      <a:pt x="178" y="509"/>
                      <a:pt x="176" y="511"/>
                    </a:cubicBezTo>
                    <a:cubicBezTo>
                      <a:pt x="174" y="514"/>
                      <a:pt x="172" y="519"/>
                      <a:pt x="171" y="522"/>
                    </a:cubicBezTo>
                    <a:cubicBezTo>
                      <a:pt x="168" y="527"/>
                      <a:pt x="166" y="528"/>
                      <a:pt x="164" y="528"/>
                    </a:cubicBezTo>
                    <a:close/>
                    <a:moveTo>
                      <a:pt x="832" y="92"/>
                    </a:moveTo>
                    <a:cubicBezTo>
                      <a:pt x="836" y="93"/>
                      <a:pt x="847" y="93"/>
                      <a:pt x="847" y="94"/>
                    </a:cubicBezTo>
                    <a:cubicBezTo>
                      <a:pt x="850" y="94"/>
                      <a:pt x="852" y="94"/>
                      <a:pt x="857" y="93"/>
                    </a:cubicBezTo>
                    <a:cubicBezTo>
                      <a:pt x="855" y="93"/>
                      <a:pt x="854" y="93"/>
                      <a:pt x="850" y="93"/>
                    </a:cubicBezTo>
                    <a:cubicBezTo>
                      <a:pt x="854" y="93"/>
                      <a:pt x="860" y="92"/>
                      <a:pt x="866" y="92"/>
                    </a:cubicBezTo>
                    <a:cubicBezTo>
                      <a:pt x="872" y="92"/>
                      <a:pt x="878" y="92"/>
                      <a:pt x="881" y="93"/>
                    </a:cubicBezTo>
                    <a:cubicBezTo>
                      <a:pt x="875" y="93"/>
                      <a:pt x="874" y="93"/>
                      <a:pt x="870" y="93"/>
                    </a:cubicBezTo>
                    <a:cubicBezTo>
                      <a:pt x="868" y="94"/>
                      <a:pt x="881" y="94"/>
                      <a:pt x="888" y="94"/>
                    </a:cubicBezTo>
                    <a:cubicBezTo>
                      <a:pt x="885" y="95"/>
                      <a:pt x="879" y="96"/>
                      <a:pt x="865" y="96"/>
                    </a:cubicBezTo>
                    <a:cubicBezTo>
                      <a:pt x="865" y="95"/>
                      <a:pt x="876" y="95"/>
                      <a:pt x="874" y="94"/>
                    </a:cubicBezTo>
                    <a:cubicBezTo>
                      <a:pt x="859" y="94"/>
                      <a:pt x="855" y="96"/>
                      <a:pt x="846" y="97"/>
                    </a:cubicBezTo>
                    <a:cubicBezTo>
                      <a:pt x="847" y="98"/>
                      <a:pt x="854" y="97"/>
                      <a:pt x="859" y="97"/>
                    </a:cubicBezTo>
                    <a:cubicBezTo>
                      <a:pt x="859" y="101"/>
                      <a:pt x="837" y="101"/>
                      <a:pt x="812" y="103"/>
                    </a:cubicBezTo>
                    <a:cubicBezTo>
                      <a:pt x="827" y="101"/>
                      <a:pt x="811" y="101"/>
                      <a:pt x="816" y="99"/>
                    </a:cubicBezTo>
                    <a:cubicBezTo>
                      <a:pt x="816" y="98"/>
                      <a:pt x="804" y="99"/>
                      <a:pt x="799" y="100"/>
                    </a:cubicBezTo>
                    <a:cubicBezTo>
                      <a:pt x="793" y="98"/>
                      <a:pt x="807" y="98"/>
                      <a:pt x="804" y="97"/>
                    </a:cubicBezTo>
                    <a:cubicBezTo>
                      <a:pt x="815" y="95"/>
                      <a:pt x="809" y="98"/>
                      <a:pt x="821" y="97"/>
                    </a:cubicBezTo>
                    <a:cubicBezTo>
                      <a:pt x="821" y="95"/>
                      <a:pt x="808" y="97"/>
                      <a:pt x="817" y="95"/>
                    </a:cubicBezTo>
                    <a:cubicBezTo>
                      <a:pt x="825" y="94"/>
                      <a:pt x="826" y="95"/>
                      <a:pt x="828" y="96"/>
                    </a:cubicBezTo>
                    <a:cubicBezTo>
                      <a:pt x="832" y="96"/>
                      <a:pt x="833" y="95"/>
                      <a:pt x="837" y="95"/>
                    </a:cubicBezTo>
                    <a:cubicBezTo>
                      <a:pt x="835" y="94"/>
                      <a:pt x="827" y="93"/>
                      <a:pt x="832" y="92"/>
                    </a:cubicBezTo>
                    <a:close/>
                    <a:moveTo>
                      <a:pt x="149" y="563"/>
                    </a:moveTo>
                    <a:cubicBezTo>
                      <a:pt x="153" y="553"/>
                      <a:pt x="157" y="547"/>
                      <a:pt x="160" y="545"/>
                    </a:cubicBezTo>
                    <a:cubicBezTo>
                      <a:pt x="156" y="556"/>
                      <a:pt x="153" y="559"/>
                      <a:pt x="147" y="575"/>
                    </a:cubicBezTo>
                    <a:cubicBezTo>
                      <a:pt x="150" y="565"/>
                      <a:pt x="151" y="565"/>
                      <a:pt x="149" y="563"/>
                    </a:cubicBezTo>
                    <a:close/>
                    <a:moveTo>
                      <a:pt x="598" y="141"/>
                    </a:moveTo>
                    <a:cubicBezTo>
                      <a:pt x="606" y="139"/>
                      <a:pt x="622" y="133"/>
                      <a:pt x="626" y="134"/>
                    </a:cubicBezTo>
                    <a:cubicBezTo>
                      <a:pt x="619" y="136"/>
                      <a:pt x="613" y="138"/>
                      <a:pt x="607" y="140"/>
                    </a:cubicBezTo>
                    <a:cubicBezTo>
                      <a:pt x="610" y="137"/>
                      <a:pt x="597" y="143"/>
                      <a:pt x="598" y="141"/>
                    </a:cubicBezTo>
                    <a:close/>
                    <a:moveTo>
                      <a:pt x="696" y="115"/>
                    </a:moveTo>
                    <a:cubicBezTo>
                      <a:pt x="701" y="114"/>
                      <a:pt x="705" y="113"/>
                      <a:pt x="709" y="112"/>
                    </a:cubicBezTo>
                    <a:cubicBezTo>
                      <a:pt x="707" y="112"/>
                      <a:pt x="700" y="113"/>
                      <a:pt x="694" y="115"/>
                    </a:cubicBezTo>
                    <a:cubicBezTo>
                      <a:pt x="688" y="117"/>
                      <a:pt x="682" y="119"/>
                      <a:pt x="682" y="120"/>
                    </a:cubicBezTo>
                    <a:cubicBezTo>
                      <a:pt x="666" y="124"/>
                      <a:pt x="665" y="122"/>
                      <a:pt x="672" y="119"/>
                    </a:cubicBezTo>
                    <a:cubicBezTo>
                      <a:pt x="683" y="117"/>
                      <a:pt x="693" y="114"/>
                      <a:pt x="706" y="111"/>
                    </a:cubicBezTo>
                    <a:cubicBezTo>
                      <a:pt x="718" y="108"/>
                      <a:pt x="733" y="104"/>
                      <a:pt x="754" y="102"/>
                    </a:cubicBezTo>
                    <a:cubicBezTo>
                      <a:pt x="747" y="105"/>
                      <a:pt x="735" y="105"/>
                      <a:pt x="728" y="107"/>
                    </a:cubicBezTo>
                    <a:cubicBezTo>
                      <a:pt x="722" y="109"/>
                      <a:pt x="737" y="107"/>
                      <a:pt x="730" y="109"/>
                    </a:cubicBezTo>
                    <a:cubicBezTo>
                      <a:pt x="724" y="111"/>
                      <a:pt x="715" y="113"/>
                      <a:pt x="708" y="115"/>
                    </a:cubicBezTo>
                    <a:cubicBezTo>
                      <a:pt x="710" y="115"/>
                      <a:pt x="711" y="115"/>
                      <a:pt x="715" y="114"/>
                    </a:cubicBezTo>
                    <a:cubicBezTo>
                      <a:pt x="716" y="115"/>
                      <a:pt x="702" y="117"/>
                      <a:pt x="696" y="119"/>
                    </a:cubicBezTo>
                    <a:cubicBezTo>
                      <a:pt x="692" y="118"/>
                      <a:pt x="700" y="116"/>
                      <a:pt x="696" y="115"/>
                    </a:cubicBezTo>
                    <a:close/>
                    <a:moveTo>
                      <a:pt x="339" y="299"/>
                    </a:moveTo>
                    <a:cubicBezTo>
                      <a:pt x="346" y="292"/>
                      <a:pt x="345" y="295"/>
                      <a:pt x="346" y="295"/>
                    </a:cubicBezTo>
                    <a:cubicBezTo>
                      <a:pt x="355" y="288"/>
                      <a:pt x="347" y="291"/>
                      <a:pt x="357" y="284"/>
                    </a:cubicBezTo>
                    <a:cubicBezTo>
                      <a:pt x="359" y="283"/>
                      <a:pt x="355" y="288"/>
                      <a:pt x="369" y="276"/>
                    </a:cubicBezTo>
                    <a:cubicBezTo>
                      <a:pt x="369" y="277"/>
                      <a:pt x="365" y="280"/>
                      <a:pt x="360" y="284"/>
                    </a:cubicBezTo>
                    <a:cubicBezTo>
                      <a:pt x="366" y="281"/>
                      <a:pt x="376" y="273"/>
                      <a:pt x="386" y="264"/>
                    </a:cubicBezTo>
                    <a:cubicBezTo>
                      <a:pt x="383" y="264"/>
                      <a:pt x="382" y="265"/>
                      <a:pt x="379" y="265"/>
                    </a:cubicBezTo>
                    <a:cubicBezTo>
                      <a:pt x="387" y="258"/>
                      <a:pt x="391" y="256"/>
                      <a:pt x="396" y="254"/>
                    </a:cubicBezTo>
                    <a:cubicBezTo>
                      <a:pt x="400" y="252"/>
                      <a:pt x="405" y="249"/>
                      <a:pt x="414" y="242"/>
                    </a:cubicBezTo>
                    <a:cubicBezTo>
                      <a:pt x="415" y="243"/>
                      <a:pt x="403" y="251"/>
                      <a:pt x="396" y="256"/>
                    </a:cubicBezTo>
                    <a:cubicBezTo>
                      <a:pt x="398" y="257"/>
                      <a:pt x="407" y="248"/>
                      <a:pt x="412" y="245"/>
                    </a:cubicBezTo>
                    <a:cubicBezTo>
                      <a:pt x="409" y="249"/>
                      <a:pt x="399" y="256"/>
                      <a:pt x="389" y="263"/>
                    </a:cubicBezTo>
                    <a:cubicBezTo>
                      <a:pt x="380" y="271"/>
                      <a:pt x="372" y="278"/>
                      <a:pt x="372" y="280"/>
                    </a:cubicBezTo>
                    <a:cubicBezTo>
                      <a:pt x="370" y="280"/>
                      <a:pt x="373" y="278"/>
                      <a:pt x="373" y="277"/>
                    </a:cubicBezTo>
                    <a:cubicBezTo>
                      <a:pt x="361" y="287"/>
                      <a:pt x="368" y="284"/>
                      <a:pt x="363" y="289"/>
                    </a:cubicBezTo>
                    <a:cubicBezTo>
                      <a:pt x="349" y="299"/>
                      <a:pt x="363" y="285"/>
                      <a:pt x="361" y="285"/>
                    </a:cubicBezTo>
                    <a:cubicBezTo>
                      <a:pt x="346" y="298"/>
                      <a:pt x="334" y="309"/>
                      <a:pt x="324" y="321"/>
                    </a:cubicBezTo>
                    <a:cubicBezTo>
                      <a:pt x="325" y="319"/>
                      <a:pt x="326" y="318"/>
                      <a:pt x="323" y="320"/>
                    </a:cubicBezTo>
                    <a:cubicBezTo>
                      <a:pt x="326" y="316"/>
                      <a:pt x="331" y="312"/>
                      <a:pt x="341" y="302"/>
                    </a:cubicBezTo>
                    <a:cubicBezTo>
                      <a:pt x="336" y="304"/>
                      <a:pt x="339" y="301"/>
                      <a:pt x="335" y="303"/>
                    </a:cubicBezTo>
                    <a:cubicBezTo>
                      <a:pt x="338" y="301"/>
                      <a:pt x="339" y="299"/>
                      <a:pt x="339" y="299"/>
                    </a:cubicBezTo>
                    <a:close/>
                    <a:moveTo>
                      <a:pt x="778" y="100"/>
                    </a:moveTo>
                    <a:cubicBezTo>
                      <a:pt x="782" y="101"/>
                      <a:pt x="774" y="102"/>
                      <a:pt x="766" y="103"/>
                    </a:cubicBezTo>
                    <a:cubicBezTo>
                      <a:pt x="767" y="104"/>
                      <a:pt x="772" y="103"/>
                      <a:pt x="776" y="102"/>
                    </a:cubicBezTo>
                    <a:cubicBezTo>
                      <a:pt x="769" y="104"/>
                      <a:pt x="756" y="107"/>
                      <a:pt x="747" y="108"/>
                    </a:cubicBezTo>
                    <a:cubicBezTo>
                      <a:pt x="745" y="107"/>
                      <a:pt x="753" y="106"/>
                      <a:pt x="759" y="105"/>
                    </a:cubicBezTo>
                    <a:cubicBezTo>
                      <a:pt x="759" y="104"/>
                      <a:pt x="748" y="106"/>
                      <a:pt x="743" y="107"/>
                    </a:cubicBezTo>
                    <a:cubicBezTo>
                      <a:pt x="751" y="104"/>
                      <a:pt x="762" y="103"/>
                      <a:pt x="778" y="100"/>
                    </a:cubicBezTo>
                    <a:close/>
                    <a:moveTo>
                      <a:pt x="1126" y="137"/>
                    </a:moveTo>
                    <a:cubicBezTo>
                      <a:pt x="1133" y="139"/>
                      <a:pt x="1148" y="144"/>
                      <a:pt x="1146" y="145"/>
                    </a:cubicBezTo>
                    <a:cubicBezTo>
                      <a:pt x="1139" y="142"/>
                      <a:pt x="1124" y="138"/>
                      <a:pt x="1126" y="137"/>
                    </a:cubicBezTo>
                    <a:close/>
                    <a:moveTo>
                      <a:pt x="161" y="545"/>
                    </a:moveTo>
                    <a:cubicBezTo>
                      <a:pt x="161" y="548"/>
                      <a:pt x="164" y="546"/>
                      <a:pt x="161" y="554"/>
                    </a:cubicBezTo>
                    <a:cubicBezTo>
                      <a:pt x="158" y="561"/>
                      <a:pt x="159" y="555"/>
                      <a:pt x="159" y="554"/>
                    </a:cubicBezTo>
                    <a:cubicBezTo>
                      <a:pt x="154" y="563"/>
                      <a:pt x="156" y="562"/>
                      <a:pt x="152" y="571"/>
                    </a:cubicBezTo>
                    <a:cubicBezTo>
                      <a:pt x="150" y="572"/>
                      <a:pt x="151" y="568"/>
                      <a:pt x="153" y="563"/>
                    </a:cubicBezTo>
                    <a:cubicBezTo>
                      <a:pt x="155" y="557"/>
                      <a:pt x="159" y="550"/>
                      <a:pt x="161" y="545"/>
                    </a:cubicBezTo>
                    <a:close/>
                    <a:moveTo>
                      <a:pt x="229" y="428"/>
                    </a:moveTo>
                    <a:cubicBezTo>
                      <a:pt x="234" y="423"/>
                      <a:pt x="234" y="420"/>
                      <a:pt x="239" y="415"/>
                    </a:cubicBezTo>
                    <a:cubicBezTo>
                      <a:pt x="241" y="414"/>
                      <a:pt x="239" y="418"/>
                      <a:pt x="233" y="426"/>
                    </a:cubicBezTo>
                    <a:cubicBezTo>
                      <a:pt x="234" y="427"/>
                      <a:pt x="237" y="422"/>
                      <a:pt x="240" y="418"/>
                    </a:cubicBezTo>
                    <a:cubicBezTo>
                      <a:pt x="237" y="425"/>
                      <a:pt x="236" y="428"/>
                      <a:pt x="226" y="442"/>
                    </a:cubicBezTo>
                    <a:cubicBezTo>
                      <a:pt x="226" y="438"/>
                      <a:pt x="232" y="428"/>
                      <a:pt x="229" y="428"/>
                    </a:cubicBezTo>
                    <a:close/>
                    <a:moveTo>
                      <a:pt x="418" y="238"/>
                    </a:moveTo>
                    <a:cubicBezTo>
                      <a:pt x="427" y="232"/>
                      <a:pt x="422" y="238"/>
                      <a:pt x="430" y="231"/>
                    </a:cubicBezTo>
                    <a:cubicBezTo>
                      <a:pt x="428" y="234"/>
                      <a:pt x="430" y="234"/>
                      <a:pt x="421" y="240"/>
                    </a:cubicBezTo>
                    <a:cubicBezTo>
                      <a:pt x="418" y="241"/>
                      <a:pt x="418" y="240"/>
                      <a:pt x="418" y="238"/>
                    </a:cubicBezTo>
                    <a:close/>
                    <a:moveTo>
                      <a:pt x="596" y="146"/>
                    </a:moveTo>
                    <a:cubicBezTo>
                      <a:pt x="605" y="142"/>
                      <a:pt x="614" y="139"/>
                      <a:pt x="624" y="136"/>
                    </a:cubicBezTo>
                    <a:cubicBezTo>
                      <a:pt x="619" y="140"/>
                      <a:pt x="605" y="143"/>
                      <a:pt x="597" y="147"/>
                    </a:cubicBezTo>
                    <a:cubicBezTo>
                      <a:pt x="602" y="145"/>
                      <a:pt x="597" y="147"/>
                      <a:pt x="596" y="146"/>
                    </a:cubicBezTo>
                    <a:close/>
                    <a:moveTo>
                      <a:pt x="1640" y="666"/>
                    </a:moveTo>
                    <a:cubicBezTo>
                      <a:pt x="1638" y="664"/>
                      <a:pt x="1633" y="645"/>
                      <a:pt x="1629" y="633"/>
                    </a:cubicBezTo>
                    <a:cubicBezTo>
                      <a:pt x="1632" y="637"/>
                      <a:pt x="1635" y="650"/>
                      <a:pt x="1640" y="666"/>
                    </a:cubicBezTo>
                    <a:close/>
                    <a:moveTo>
                      <a:pt x="1630" y="627"/>
                    </a:moveTo>
                    <a:cubicBezTo>
                      <a:pt x="1633" y="635"/>
                      <a:pt x="1630" y="631"/>
                      <a:pt x="1634" y="641"/>
                    </a:cubicBezTo>
                    <a:cubicBezTo>
                      <a:pt x="1631" y="640"/>
                      <a:pt x="1627" y="624"/>
                      <a:pt x="1630" y="627"/>
                    </a:cubicBezTo>
                    <a:close/>
                    <a:moveTo>
                      <a:pt x="300" y="343"/>
                    </a:moveTo>
                    <a:cubicBezTo>
                      <a:pt x="290" y="352"/>
                      <a:pt x="295" y="349"/>
                      <a:pt x="285" y="360"/>
                    </a:cubicBezTo>
                    <a:cubicBezTo>
                      <a:pt x="283" y="361"/>
                      <a:pt x="286" y="356"/>
                      <a:pt x="290" y="352"/>
                    </a:cubicBezTo>
                    <a:cubicBezTo>
                      <a:pt x="294" y="347"/>
                      <a:pt x="299" y="342"/>
                      <a:pt x="300" y="343"/>
                    </a:cubicBezTo>
                    <a:close/>
                    <a:moveTo>
                      <a:pt x="214" y="452"/>
                    </a:moveTo>
                    <a:cubicBezTo>
                      <a:pt x="215" y="450"/>
                      <a:pt x="218" y="445"/>
                      <a:pt x="221" y="441"/>
                    </a:cubicBezTo>
                    <a:cubicBezTo>
                      <a:pt x="224" y="437"/>
                      <a:pt x="227" y="434"/>
                      <a:pt x="226" y="436"/>
                    </a:cubicBezTo>
                    <a:cubicBezTo>
                      <a:pt x="221" y="444"/>
                      <a:pt x="223" y="441"/>
                      <a:pt x="218" y="450"/>
                    </a:cubicBezTo>
                    <a:cubicBezTo>
                      <a:pt x="217" y="449"/>
                      <a:pt x="216" y="449"/>
                      <a:pt x="214" y="452"/>
                    </a:cubicBezTo>
                    <a:close/>
                    <a:moveTo>
                      <a:pt x="282" y="362"/>
                    </a:moveTo>
                    <a:cubicBezTo>
                      <a:pt x="276" y="370"/>
                      <a:pt x="276" y="373"/>
                      <a:pt x="285" y="363"/>
                    </a:cubicBezTo>
                    <a:cubicBezTo>
                      <a:pt x="282" y="368"/>
                      <a:pt x="278" y="372"/>
                      <a:pt x="273" y="378"/>
                    </a:cubicBezTo>
                    <a:cubicBezTo>
                      <a:pt x="274" y="376"/>
                      <a:pt x="279" y="366"/>
                      <a:pt x="270" y="377"/>
                    </a:cubicBezTo>
                    <a:cubicBezTo>
                      <a:pt x="267" y="380"/>
                      <a:pt x="270" y="376"/>
                      <a:pt x="274" y="372"/>
                    </a:cubicBezTo>
                    <a:cubicBezTo>
                      <a:pt x="277" y="367"/>
                      <a:pt x="282" y="362"/>
                      <a:pt x="282" y="362"/>
                    </a:cubicBezTo>
                    <a:close/>
                    <a:moveTo>
                      <a:pt x="943" y="101"/>
                    </a:moveTo>
                    <a:cubicBezTo>
                      <a:pt x="952" y="102"/>
                      <a:pt x="954" y="103"/>
                      <a:pt x="954" y="104"/>
                    </a:cubicBezTo>
                    <a:cubicBezTo>
                      <a:pt x="945" y="103"/>
                      <a:pt x="938" y="101"/>
                      <a:pt x="943" y="101"/>
                    </a:cubicBezTo>
                    <a:close/>
                    <a:moveTo>
                      <a:pt x="1677" y="1015"/>
                    </a:moveTo>
                    <a:cubicBezTo>
                      <a:pt x="1676" y="1021"/>
                      <a:pt x="1676" y="1022"/>
                      <a:pt x="1676" y="1018"/>
                    </a:cubicBezTo>
                    <a:cubicBezTo>
                      <a:pt x="1674" y="1023"/>
                      <a:pt x="1674" y="1037"/>
                      <a:pt x="1673" y="1043"/>
                    </a:cubicBezTo>
                    <a:cubicBezTo>
                      <a:pt x="1672" y="1043"/>
                      <a:pt x="1671" y="1043"/>
                      <a:pt x="1671" y="1047"/>
                    </a:cubicBezTo>
                    <a:cubicBezTo>
                      <a:pt x="1671" y="1046"/>
                      <a:pt x="1672" y="1040"/>
                      <a:pt x="1673" y="1034"/>
                    </a:cubicBezTo>
                    <a:cubicBezTo>
                      <a:pt x="1674" y="1027"/>
                      <a:pt x="1675" y="1020"/>
                      <a:pt x="1676" y="1015"/>
                    </a:cubicBezTo>
                    <a:cubicBezTo>
                      <a:pt x="1676" y="1015"/>
                      <a:pt x="1677" y="1015"/>
                      <a:pt x="1677" y="1015"/>
                    </a:cubicBezTo>
                    <a:close/>
                    <a:moveTo>
                      <a:pt x="256" y="395"/>
                    </a:moveTo>
                    <a:cubicBezTo>
                      <a:pt x="264" y="384"/>
                      <a:pt x="268" y="385"/>
                      <a:pt x="259" y="395"/>
                    </a:cubicBezTo>
                    <a:cubicBezTo>
                      <a:pt x="260" y="392"/>
                      <a:pt x="258" y="395"/>
                      <a:pt x="256" y="395"/>
                    </a:cubicBezTo>
                    <a:close/>
                    <a:moveTo>
                      <a:pt x="318" y="327"/>
                    </a:moveTo>
                    <a:cubicBezTo>
                      <a:pt x="305" y="340"/>
                      <a:pt x="296" y="352"/>
                      <a:pt x="286" y="360"/>
                    </a:cubicBezTo>
                    <a:cubicBezTo>
                      <a:pt x="289" y="357"/>
                      <a:pt x="295" y="349"/>
                      <a:pt x="302" y="342"/>
                    </a:cubicBezTo>
                    <a:cubicBezTo>
                      <a:pt x="308" y="335"/>
                      <a:pt x="314" y="328"/>
                      <a:pt x="318" y="327"/>
                    </a:cubicBezTo>
                    <a:close/>
                    <a:moveTo>
                      <a:pt x="499" y="192"/>
                    </a:moveTo>
                    <a:cubicBezTo>
                      <a:pt x="498" y="193"/>
                      <a:pt x="497" y="194"/>
                      <a:pt x="494" y="195"/>
                    </a:cubicBezTo>
                    <a:cubicBezTo>
                      <a:pt x="495" y="196"/>
                      <a:pt x="505" y="190"/>
                      <a:pt x="509" y="188"/>
                    </a:cubicBezTo>
                    <a:cubicBezTo>
                      <a:pt x="508" y="189"/>
                      <a:pt x="507" y="190"/>
                      <a:pt x="508" y="191"/>
                    </a:cubicBezTo>
                    <a:cubicBezTo>
                      <a:pt x="502" y="194"/>
                      <a:pt x="495" y="197"/>
                      <a:pt x="492" y="197"/>
                    </a:cubicBezTo>
                    <a:cubicBezTo>
                      <a:pt x="489" y="198"/>
                      <a:pt x="490" y="196"/>
                      <a:pt x="499" y="192"/>
                    </a:cubicBezTo>
                    <a:close/>
                    <a:moveTo>
                      <a:pt x="1007" y="111"/>
                    </a:moveTo>
                    <a:cubicBezTo>
                      <a:pt x="1013" y="111"/>
                      <a:pt x="1019" y="113"/>
                      <a:pt x="1020" y="114"/>
                    </a:cubicBezTo>
                    <a:cubicBezTo>
                      <a:pt x="1022" y="115"/>
                      <a:pt x="1019" y="115"/>
                      <a:pt x="1007" y="111"/>
                    </a:cubicBezTo>
                    <a:close/>
                    <a:moveTo>
                      <a:pt x="1254" y="197"/>
                    </a:moveTo>
                    <a:cubicBezTo>
                      <a:pt x="1259" y="200"/>
                      <a:pt x="1259" y="201"/>
                      <a:pt x="1263" y="203"/>
                    </a:cubicBezTo>
                    <a:cubicBezTo>
                      <a:pt x="1265" y="205"/>
                      <a:pt x="1254" y="200"/>
                      <a:pt x="1263" y="206"/>
                    </a:cubicBezTo>
                    <a:cubicBezTo>
                      <a:pt x="1257" y="204"/>
                      <a:pt x="1252" y="198"/>
                      <a:pt x="1254" y="197"/>
                    </a:cubicBezTo>
                    <a:close/>
                    <a:moveTo>
                      <a:pt x="1449" y="346"/>
                    </a:moveTo>
                    <a:cubicBezTo>
                      <a:pt x="1447" y="347"/>
                      <a:pt x="1438" y="337"/>
                      <a:pt x="1436" y="335"/>
                    </a:cubicBezTo>
                    <a:cubicBezTo>
                      <a:pt x="1428" y="325"/>
                      <a:pt x="1443" y="338"/>
                      <a:pt x="1449" y="346"/>
                    </a:cubicBezTo>
                    <a:close/>
                    <a:moveTo>
                      <a:pt x="396" y="259"/>
                    </a:moveTo>
                    <a:cubicBezTo>
                      <a:pt x="401" y="255"/>
                      <a:pt x="406" y="251"/>
                      <a:pt x="411" y="248"/>
                    </a:cubicBezTo>
                    <a:cubicBezTo>
                      <a:pt x="408" y="251"/>
                      <a:pt x="412" y="248"/>
                      <a:pt x="413" y="248"/>
                    </a:cubicBezTo>
                    <a:cubicBezTo>
                      <a:pt x="408" y="252"/>
                      <a:pt x="403" y="256"/>
                      <a:pt x="398" y="260"/>
                    </a:cubicBezTo>
                    <a:lnTo>
                      <a:pt x="396" y="259"/>
                    </a:lnTo>
                    <a:close/>
                    <a:moveTo>
                      <a:pt x="301" y="346"/>
                    </a:moveTo>
                    <a:cubicBezTo>
                      <a:pt x="306" y="341"/>
                      <a:pt x="310" y="338"/>
                      <a:pt x="312" y="337"/>
                    </a:cubicBezTo>
                    <a:cubicBezTo>
                      <a:pt x="308" y="341"/>
                      <a:pt x="305" y="344"/>
                      <a:pt x="306" y="345"/>
                    </a:cubicBezTo>
                    <a:cubicBezTo>
                      <a:pt x="299" y="351"/>
                      <a:pt x="301" y="348"/>
                      <a:pt x="301" y="346"/>
                    </a:cubicBezTo>
                    <a:close/>
                    <a:moveTo>
                      <a:pt x="978" y="108"/>
                    </a:moveTo>
                    <a:cubicBezTo>
                      <a:pt x="985" y="109"/>
                      <a:pt x="987" y="110"/>
                      <a:pt x="991" y="111"/>
                    </a:cubicBezTo>
                    <a:cubicBezTo>
                      <a:pt x="991" y="112"/>
                      <a:pt x="983" y="111"/>
                      <a:pt x="982" y="111"/>
                    </a:cubicBezTo>
                    <a:cubicBezTo>
                      <a:pt x="975" y="111"/>
                      <a:pt x="980" y="109"/>
                      <a:pt x="978" y="108"/>
                    </a:cubicBezTo>
                    <a:close/>
                    <a:moveTo>
                      <a:pt x="148" y="588"/>
                    </a:moveTo>
                    <a:cubicBezTo>
                      <a:pt x="152" y="578"/>
                      <a:pt x="151" y="586"/>
                      <a:pt x="154" y="579"/>
                    </a:cubicBezTo>
                    <a:cubicBezTo>
                      <a:pt x="152" y="584"/>
                      <a:pt x="153" y="584"/>
                      <a:pt x="150" y="591"/>
                    </a:cubicBezTo>
                    <a:cubicBezTo>
                      <a:pt x="148" y="593"/>
                      <a:pt x="150" y="588"/>
                      <a:pt x="148" y="588"/>
                    </a:cubicBezTo>
                    <a:close/>
                    <a:moveTo>
                      <a:pt x="192" y="499"/>
                    </a:moveTo>
                    <a:cubicBezTo>
                      <a:pt x="189" y="506"/>
                      <a:pt x="184" y="514"/>
                      <a:pt x="181" y="522"/>
                    </a:cubicBezTo>
                    <a:cubicBezTo>
                      <a:pt x="178" y="526"/>
                      <a:pt x="180" y="521"/>
                      <a:pt x="183" y="514"/>
                    </a:cubicBezTo>
                    <a:cubicBezTo>
                      <a:pt x="186" y="508"/>
                      <a:pt x="190" y="500"/>
                      <a:pt x="192" y="499"/>
                    </a:cubicBezTo>
                    <a:close/>
                    <a:moveTo>
                      <a:pt x="214" y="461"/>
                    </a:moveTo>
                    <a:cubicBezTo>
                      <a:pt x="213" y="461"/>
                      <a:pt x="214" y="460"/>
                      <a:pt x="215" y="458"/>
                    </a:cubicBezTo>
                    <a:cubicBezTo>
                      <a:pt x="219" y="453"/>
                      <a:pt x="219" y="453"/>
                      <a:pt x="219" y="453"/>
                    </a:cubicBezTo>
                    <a:cubicBezTo>
                      <a:pt x="216" y="457"/>
                      <a:pt x="222" y="450"/>
                      <a:pt x="222" y="453"/>
                    </a:cubicBezTo>
                    <a:cubicBezTo>
                      <a:pt x="220" y="456"/>
                      <a:pt x="218" y="460"/>
                      <a:pt x="216" y="464"/>
                    </a:cubicBezTo>
                    <a:cubicBezTo>
                      <a:pt x="213" y="466"/>
                      <a:pt x="220" y="453"/>
                      <a:pt x="214" y="461"/>
                    </a:cubicBezTo>
                    <a:close/>
                    <a:moveTo>
                      <a:pt x="291" y="361"/>
                    </a:moveTo>
                    <a:cubicBezTo>
                      <a:pt x="287" y="365"/>
                      <a:pt x="280" y="373"/>
                      <a:pt x="283" y="371"/>
                    </a:cubicBezTo>
                    <a:cubicBezTo>
                      <a:pt x="279" y="375"/>
                      <a:pt x="274" y="380"/>
                      <a:pt x="272" y="380"/>
                    </a:cubicBezTo>
                    <a:cubicBezTo>
                      <a:pt x="274" y="378"/>
                      <a:pt x="278" y="373"/>
                      <a:pt x="282" y="368"/>
                    </a:cubicBezTo>
                    <a:cubicBezTo>
                      <a:pt x="286" y="364"/>
                      <a:pt x="290" y="360"/>
                      <a:pt x="291" y="361"/>
                    </a:cubicBezTo>
                    <a:close/>
                    <a:moveTo>
                      <a:pt x="1099" y="135"/>
                    </a:moveTo>
                    <a:cubicBezTo>
                      <a:pt x="1110" y="140"/>
                      <a:pt x="1124" y="143"/>
                      <a:pt x="1128" y="147"/>
                    </a:cubicBezTo>
                    <a:cubicBezTo>
                      <a:pt x="1123" y="145"/>
                      <a:pt x="1118" y="143"/>
                      <a:pt x="1112" y="141"/>
                    </a:cubicBezTo>
                    <a:cubicBezTo>
                      <a:pt x="1115" y="144"/>
                      <a:pt x="1122" y="147"/>
                      <a:pt x="1113" y="146"/>
                    </a:cubicBezTo>
                    <a:cubicBezTo>
                      <a:pt x="1107" y="143"/>
                      <a:pt x="1112" y="143"/>
                      <a:pt x="1100" y="141"/>
                    </a:cubicBezTo>
                    <a:cubicBezTo>
                      <a:pt x="1108" y="142"/>
                      <a:pt x="1098" y="137"/>
                      <a:pt x="1099" y="135"/>
                    </a:cubicBezTo>
                    <a:close/>
                    <a:moveTo>
                      <a:pt x="1315" y="237"/>
                    </a:moveTo>
                    <a:cubicBezTo>
                      <a:pt x="1320" y="241"/>
                      <a:pt x="1326" y="246"/>
                      <a:pt x="1320" y="243"/>
                    </a:cubicBezTo>
                    <a:cubicBezTo>
                      <a:pt x="1312" y="237"/>
                      <a:pt x="1310" y="235"/>
                      <a:pt x="1315" y="237"/>
                    </a:cubicBezTo>
                    <a:close/>
                    <a:moveTo>
                      <a:pt x="1401" y="304"/>
                    </a:moveTo>
                    <a:cubicBezTo>
                      <a:pt x="1402" y="306"/>
                      <a:pt x="1398" y="303"/>
                      <a:pt x="1394" y="300"/>
                    </a:cubicBezTo>
                    <a:cubicBezTo>
                      <a:pt x="1390" y="297"/>
                      <a:pt x="1387" y="293"/>
                      <a:pt x="1388" y="293"/>
                    </a:cubicBezTo>
                    <a:cubicBezTo>
                      <a:pt x="1395" y="298"/>
                      <a:pt x="1396" y="299"/>
                      <a:pt x="1401" y="304"/>
                    </a:cubicBezTo>
                    <a:close/>
                    <a:moveTo>
                      <a:pt x="1436" y="336"/>
                    </a:moveTo>
                    <a:cubicBezTo>
                      <a:pt x="1433" y="335"/>
                      <a:pt x="1428" y="331"/>
                      <a:pt x="1421" y="324"/>
                    </a:cubicBezTo>
                    <a:cubicBezTo>
                      <a:pt x="1421" y="322"/>
                      <a:pt x="1430" y="331"/>
                      <a:pt x="1436" y="336"/>
                    </a:cubicBezTo>
                    <a:close/>
                    <a:moveTo>
                      <a:pt x="920" y="106"/>
                    </a:moveTo>
                    <a:cubicBezTo>
                      <a:pt x="920" y="105"/>
                      <a:pt x="926" y="105"/>
                      <a:pt x="929" y="106"/>
                    </a:cubicBezTo>
                    <a:cubicBezTo>
                      <a:pt x="931" y="107"/>
                      <a:pt x="929" y="108"/>
                      <a:pt x="920" y="107"/>
                    </a:cubicBezTo>
                    <a:cubicBezTo>
                      <a:pt x="919" y="106"/>
                      <a:pt x="925" y="106"/>
                      <a:pt x="920" y="106"/>
                    </a:cubicBezTo>
                    <a:close/>
                    <a:moveTo>
                      <a:pt x="1643" y="1152"/>
                    </a:moveTo>
                    <a:cubicBezTo>
                      <a:pt x="1639" y="1166"/>
                      <a:pt x="1636" y="1173"/>
                      <a:pt x="1633" y="1177"/>
                    </a:cubicBezTo>
                    <a:cubicBezTo>
                      <a:pt x="1636" y="1169"/>
                      <a:pt x="1637" y="1164"/>
                      <a:pt x="1638" y="1160"/>
                    </a:cubicBezTo>
                    <a:cubicBezTo>
                      <a:pt x="1635" y="1167"/>
                      <a:pt x="1631" y="1181"/>
                      <a:pt x="1627" y="1188"/>
                    </a:cubicBezTo>
                    <a:cubicBezTo>
                      <a:pt x="1629" y="1181"/>
                      <a:pt x="1635" y="1167"/>
                      <a:pt x="1631" y="1171"/>
                    </a:cubicBezTo>
                    <a:cubicBezTo>
                      <a:pt x="1635" y="1163"/>
                      <a:pt x="1637" y="1155"/>
                      <a:pt x="1641" y="1144"/>
                    </a:cubicBezTo>
                    <a:cubicBezTo>
                      <a:pt x="1642" y="1145"/>
                      <a:pt x="1644" y="1145"/>
                      <a:pt x="1643" y="1152"/>
                    </a:cubicBezTo>
                    <a:close/>
                    <a:moveTo>
                      <a:pt x="1206" y="181"/>
                    </a:moveTo>
                    <a:cubicBezTo>
                      <a:pt x="1202" y="180"/>
                      <a:pt x="1198" y="178"/>
                      <a:pt x="1194" y="176"/>
                    </a:cubicBezTo>
                    <a:cubicBezTo>
                      <a:pt x="1192" y="173"/>
                      <a:pt x="1209" y="180"/>
                      <a:pt x="1206" y="181"/>
                    </a:cubicBezTo>
                    <a:close/>
                    <a:moveTo>
                      <a:pt x="287" y="369"/>
                    </a:move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6" y="362"/>
                      <a:pt x="296" y="362"/>
                      <a:pt x="296" y="362"/>
                    </a:cubicBezTo>
                    <a:cubicBezTo>
                      <a:pt x="285" y="374"/>
                      <a:pt x="288" y="370"/>
                      <a:pt x="287" y="369"/>
                    </a:cubicBezTo>
                    <a:close/>
                    <a:moveTo>
                      <a:pt x="1593" y="1273"/>
                    </a:moveTo>
                    <a:cubicBezTo>
                      <a:pt x="1591" y="1274"/>
                      <a:pt x="1593" y="1270"/>
                      <a:pt x="1595" y="1265"/>
                    </a:cubicBezTo>
                    <a:cubicBezTo>
                      <a:pt x="1597" y="1260"/>
                      <a:pt x="1600" y="1255"/>
                      <a:pt x="1601" y="1256"/>
                    </a:cubicBezTo>
                    <a:cubicBezTo>
                      <a:pt x="1599" y="1262"/>
                      <a:pt x="1597" y="1265"/>
                      <a:pt x="1593" y="1273"/>
                    </a:cubicBezTo>
                    <a:close/>
                    <a:moveTo>
                      <a:pt x="1654" y="1083"/>
                    </a:moveTo>
                    <a:cubicBezTo>
                      <a:pt x="1653" y="1086"/>
                      <a:pt x="1652" y="1091"/>
                      <a:pt x="1651" y="1097"/>
                    </a:cubicBezTo>
                    <a:cubicBezTo>
                      <a:pt x="1649" y="1098"/>
                      <a:pt x="1650" y="1094"/>
                      <a:pt x="1651" y="1089"/>
                    </a:cubicBezTo>
                    <a:cubicBezTo>
                      <a:pt x="1652" y="1085"/>
                      <a:pt x="1653" y="1081"/>
                      <a:pt x="1654" y="1083"/>
                    </a:cubicBezTo>
                    <a:close/>
                    <a:moveTo>
                      <a:pt x="1574" y="1308"/>
                    </a:moveTo>
                    <a:cubicBezTo>
                      <a:pt x="1572" y="1308"/>
                      <a:pt x="1572" y="1308"/>
                      <a:pt x="1572" y="1308"/>
                    </a:cubicBezTo>
                    <a:cubicBezTo>
                      <a:pt x="1576" y="1301"/>
                      <a:pt x="1574" y="1304"/>
                      <a:pt x="1578" y="1295"/>
                    </a:cubicBezTo>
                    <a:cubicBezTo>
                      <a:pt x="1580" y="1293"/>
                      <a:pt x="1583" y="1290"/>
                      <a:pt x="1578" y="1301"/>
                    </a:cubicBezTo>
                    <a:cubicBezTo>
                      <a:pt x="1578" y="1297"/>
                      <a:pt x="1578" y="1299"/>
                      <a:pt x="1574" y="1308"/>
                    </a:cubicBezTo>
                    <a:close/>
                    <a:moveTo>
                      <a:pt x="1640" y="1138"/>
                    </a:moveTo>
                    <a:cubicBezTo>
                      <a:pt x="1638" y="1144"/>
                      <a:pt x="1634" y="1158"/>
                      <a:pt x="1633" y="1155"/>
                    </a:cubicBezTo>
                    <a:cubicBezTo>
                      <a:pt x="1634" y="1149"/>
                      <a:pt x="1638" y="1144"/>
                      <a:pt x="1637" y="1142"/>
                    </a:cubicBezTo>
                    <a:cubicBezTo>
                      <a:pt x="1639" y="1135"/>
                      <a:pt x="1639" y="1140"/>
                      <a:pt x="1640" y="1138"/>
                    </a:cubicBezTo>
                    <a:close/>
                    <a:moveTo>
                      <a:pt x="1614" y="1218"/>
                    </a:moveTo>
                    <a:cubicBezTo>
                      <a:pt x="1610" y="1229"/>
                      <a:pt x="1609" y="1228"/>
                      <a:pt x="1607" y="1228"/>
                    </a:cubicBezTo>
                    <a:cubicBezTo>
                      <a:pt x="1608" y="1226"/>
                      <a:pt x="1610" y="1223"/>
                      <a:pt x="1612" y="1218"/>
                    </a:cubicBezTo>
                    <a:cubicBezTo>
                      <a:pt x="1610" y="1224"/>
                      <a:pt x="1613" y="1216"/>
                      <a:pt x="1614" y="1218"/>
                    </a:cubicBezTo>
                    <a:close/>
                    <a:moveTo>
                      <a:pt x="1590" y="1267"/>
                    </a:moveTo>
                    <a:cubicBezTo>
                      <a:pt x="1593" y="1261"/>
                      <a:pt x="1600" y="1247"/>
                      <a:pt x="1598" y="1254"/>
                    </a:cubicBezTo>
                    <a:cubicBezTo>
                      <a:pt x="1603" y="1244"/>
                      <a:pt x="1599" y="1248"/>
                      <a:pt x="1599" y="1248"/>
                    </a:cubicBezTo>
                    <a:cubicBezTo>
                      <a:pt x="1603" y="1238"/>
                      <a:pt x="1605" y="1238"/>
                      <a:pt x="1607" y="1234"/>
                    </a:cubicBezTo>
                    <a:cubicBezTo>
                      <a:pt x="1603" y="1246"/>
                      <a:pt x="1592" y="1269"/>
                      <a:pt x="1583" y="1289"/>
                    </a:cubicBezTo>
                    <a:cubicBezTo>
                      <a:pt x="1584" y="1286"/>
                      <a:pt x="1583" y="1285"/>
                      <a:pt x="1582" y="1286"/>
                    </a:cubicBezTo>
                    <a:cubicBezTo>
                      <a:pt x="1586" y="1277"/>
                      <a:pt x="1586" y="1280"/>
                      <a:pt x="1588" y="1276"/>
                    </a:cubicBezTo>
                    <a:cubicBezTo>
                      <a:pt x="1590" y="1274"/>
                      <a:pt x="1589" y="1273"/>
                      <a:pt x="1591" y="1270"/>
                    </a:cubicBezTo>
                    <a:cubicBezTo>
                      <a:pt x="1583" y="1280"/>
                      <a:pt x="1591" y="1269"/>
                      <a:pt x="1590" y="1267"/>
                    </a:cubicBezTo>
                    <a:close/>
                    <a:moveTo>
                      <a:pt x="1572" y="1299"/>
                    </a:moveTo>
                    <a:cubicBezTo>
                      <a:pt x="1583" y="1278"/>
                      <a:pt x="1593" y="1257"/>
                      <a:pt x="1602" y="1235"/>
                    </a:cubicBezTo>
                    <a:cubicBezTo>
                      <a:pt x="1600" y="1242"/>
                      <a:pt x="1595" y="1255"/>
                      <a:pt x="1589" y="1268"/>
                    </a:cubicBezTo>
                    <a:cubicBezTo>
                      <a:pt x="1583" y="1281"/>
                      <a:pt x="1576" y="1293"/>
                      <a:pt x="1572" y="1299"/>
                    </a:cubicBezTo>
                    <a:close/>
                    <a:moveTo>
                      <a:pt x="1132" y="164"/>
                    </a:moveTo>
                    <a:cubicBezTo>
                      <a:pt x="1138" y="166"/>
                      <a:pt x="1140" y="167"/>
                      <a:pt x="1144" y="169"/>
                    </a:cubicBezTo>
                    <a:cubicBezTo>
                      <a:pt x="1143" y="169"/>
                      <a:pt x="1142" y="171"/>
                      <a:pt x="1132" y="167"/>
                    </a:cubicBezTo>
                    <a:cubicBezTo>
                      <a:pt x="1139" y="168"/>
                      <a:pt x="1130" y="165"/>
                      <a:pt x="1132" y="164"/>
                    </a:cubicBezTo>
                    <a:close/>
                    <a:moveTo>
                      <a:pt x="1240" y="212"/>
                    </a:moveTo>
                    <a:cubicBezTo>
                      <a:pt x="1246" y="215"/>
                      <a:pt x="1248" y="217"/>
                      <a:pt x="1252" y="219"/>
                    </a:cubicBezTo>
                    <a:cubicBezTo>
                      <a:pt x="1251" y="220"/>
                      <a:pt x="1247" y="218"/>
                      <a:pt x="1240" y="214"/>
                    </a:cubicBezTo>
                    <a:lnTo>
                      <a:pt x="1240" y="212"/>
                    </a:lnTo>
                    <a:close/>
                    <a:moveTo>
                      <a:pt x="1554" y="519"/>
                    </a:moveTo>
                    <a:cubicBezTo>
                      <a:pt x="1559" y="528"/>
                      <a:pt x="1565" y="539"/>
                      <a:pt x="1564" y="541"/>
                    </a:cubicBezTo>
                    <a:cubicBezTo>
                      <a:pt x="1559" y="531"/>
                      <a:pt x="1557" y="528"/>
                      <a:pt x="1553" y="521"/>
                    </a:cubicBezTo>
                    <a:cubicBezTo>
                      <a:pt x="1556" y="525"/>
                      <a:pt x="1553" y="520"/>
                      <a:pt x="1554" y="519"/>
                    </a:cubicBezTo>
                    <a:close/>
                    <a:moveTo>
                      <a:pt x="1556" y="1321"/>
                    </a:moveTo>
                    <a:cubicBezTo>
                      <a:pt x="1555" y="1323"/>
                      <a:pt x="1555" y="1324"/>
                      <a:pt x="1554" y="1324"/>
                    </a:cubicBezTo>
                    <a:cubicBezTo>
                      <a:pt x="1553" y="1325"/>
                      <a:pt x="1549" y="1331"/>
                      <a:pt x="1547" y="1336"/>
                    </a:cubicBezTo>
                    <a:cubicBezTo>
                      <a:pt x="1553" y="1324"/>
                      <a:pt x="1555" y="1317"/>
                      <a:pt x="1559" y="1309"/>
                    </a:cubicBezTo>
                    <a:cubicBezTo>
                      <a:pt x="1559" y="1313"/>
                      <a:pt x="1566" y="1297"/>
                      <a:pt x="1567" y="1299"/>
                    </a:cubicBezTo>
                    <a:cubicBezTo>
                      <a:pt x="1562" y="1311"/>
                      <a:pt x="1557" y="1317"/>
                      <a:pt x="1556" y="1321"/>
                    </a:cubicBezTo>
                    <a:close/>
                    <a:moveTo>
                      <a:pt x="1501" y="1406"/>
                    </a:moveTo>
                    <a:cubicBezTo>
                      <a:pt x="1495" y="1414"/>
                      <a:pt x="1492" y="1416"/>
                      <a:pt x="1490" y="1417"/>
                    </a:cubicBezTo>
                    <a:cubicBezTo>
                      <a:pt x="1494" y="1410"/>
                      <a:pt x="1501" y="1404"/>
                      <a:pt x="1506" y="1395"/>
                    </a:cubicBezTo>
                    <a:cubicBezTo>
                      <a:pt x="1507" y="1394"/>
                      <a:pt x="1504" y="1398"/>
                      <a:pt x="1502" y="1402"/>
                    </a:cubicBezTo>
                    <a:cubicBezTo>
                      <a:pt x="1499" y="1406"/>
                      <a:pt x="1497" y="1409"/>
                      <a:pt x="1501" y="1406"/>
                    </a:cubicBezTo>
                    <a:close/>
                    <a:moveTo>
                      <a:pt x="1429" y="1489"/>
                    </a:moveTo>
                    <a:cubicBezTo>
                      <a:pt x="1435" y="1485"/>
                      <a:pt x="1449" y="1468"/>
                      <a:pt x="1460" y="1456"/>
                    </a:cubicBezTo>
                    <a:cubicBezTo>
                      <a:pt x="1461" y="1457"/>
                      <a:pt x="1455" y="1464"/>
                      <a:pt x="1449" y="1470"/>
                    </a:cubicBezTo>
                    <a:cubicBezTo>
                      <a:pt x="1443" y="1476"/>
                      <a:pt x="1437" y="1482"/>
                      <a:pt x="1439" y="1482"/>
                    </a:cubicBezTo>
                    <a:cubicBezTo>
                      <a:pt x="1425" y="1496"/>
                      <a:pt x="1425" y="1496"/>
                      <a:pt x="1425" y="1496"/>
                    </a:cubicBezTo>
                    <a:cubicBezTo>
                      <a:pt x="1420" y="1500"/>
                      <a:pt x="1416" y="1504"/>
                      <a:pt x="1408" y="1512"/>
                    </a:cubicBezTo>
                    <a:cubicBezTo>
                      <a:pt x="1407" y="1512"/>
                      <a:pt x="1411" y="1507"/>
                      <a:pt x="1417" y="1503"/>
                    </a:cubicBezTo>
                    <a:cubicBezTo>
                      <a:pt x="1422" y="1498"/>
                      <a:pt x="1428" y="1492"/>
                      <a:pt x="1429" y="1489"/>
                    </a:cubicBezTo>
                    <a:close/>
                    <a:moveTo>
                      <a:pt x="1480" y="420"/>
                    </a:moveTo>
                    <a:cubicBezTo>
                      <a:pt x="1488" y="431"/>
                      <a:pt x="1481" y="429"/>
                      <a:pt x="1476" y="422"/>
                    </a:cubicBezTo>
                    <a:cubicBezTo>
                      <a:pt x="1475" y="420"/>
                      <a:pt x="1477" y="420"/>
                      <a:pt x="1480" y="420"/>
                    </a:cubicBezTo>
                    <a:close/>
                    <a:moveTo>
                      <a:pt x="1434" y="377"/>
                    </a:moveTo>
                    <a:cubicBezTo>
                      <a:pt x="1432" y="373"/>
                      <a:pt x="1436" y="374"/>
                      <a:pt x="1442" y="380"/>
                    </a:cubicBezTo>
                    <a:cubicBezTo>
                      <a:pt x="1443" y="385"/>
                      <a:pt x="1436" y="378"/>
                      <a:pt x="1431" y="375"/>
                    </a:cubicBezTo>
                    <a:cubicBezTo>
                      <a:pt x="1438" y="384"/>
                      <a:pt x="1446" y="394"/>
                      <a:pt x="1452" y="403"/>
                    </a:cubicBezTo>
                    <a:cubicBezTo>
                      <a:pt x="1453" y="404"/>
                      <a:pt x="1448" y="400"/>
                      <a:pt x="1452" y="404"/>
                    </a:cubicBezTo>
                    <a:cubicBezTo>
                      <a:pt x="1451" y="406"/>
                      <a:pt x="1444" y="397"/>
                      <a:pt x="1438" y="391"/>
                    </a:cubicBezTo>
                    <a:cubicBezTo>
                      <a:pt x="1440" y="393"/>
                      <a:pt x="1444" y="398"/>
                      <a:pt x="1447" y="402"/>
                    </a:cubicBezTo>
                    <a:cubicBezTo>
                      <a:pt x="1451" y="406"/>
                      <a:pt x="1454" y="410"/>
                      <a:pt x="1453" y="411"/>
                    </a:cubicBezTo>
                    <a:cubicBezTo>
                      <a:pt x="1447" y="404"/>
                      <a:pt x="1444" y="401"/>
                      <a:pt x="1444" y="400"/>
                    </a:cubicBezTo>
                    <a:cubicBezTo>
                      <a:pt x="1443" y="399"/>
                      <a:pt x="1444" y="402"/>
                      <a:pt x="1446" y="405"/>
                    </a:cubicBezTo>
                    <a:cubicBezTo>
                      <a:pt x="1439" y="396"/>
                      <a:pt x="1434" y="391"/>
                      <a:pt x="1430" y="387"/>
                    </a:cubicBezTo>
                    <a:cubicBezTo>
                      <a:pt x="1426" y="383"/>
                      <a:pt x="1423" y="381"/>
                      <a:pt x="1420" y="379"/>
                    </a:cubicBezTo>
                    <a:cubicBezTo>
                      <a:pt x="1414" y="375"/>
                      <a:pt x="1408" y="371"/>
                      <a:pt x="1393" y="356"/>
                    </a:cubicBezTo>
                    <a:cubicBezTo>
                      <a:pt x="1399" y="361"/>
                      <a:pt x="1395" y="351"/>
                      <a:pt x="1401" y="359"/>
                    </a:cubicBezTo>
                    <a:cubicBezTo>
                      <a:pt x="1403" y="361"/>
                      <a:pt x="1403" y="360"/>
                      <a:pt x="1403" y="360"/>
                    </a:cubicBezTo>
                    <a:cubicBezTo>
                      <a:pt x="1402" y="357"/>
                      <a:pt x="1398" y="356"/>
                      <a:pt x="1394" y="351"/>
                    </a:cubicBezTo>
                    <a:cubicBezTo>
                      <a:pt x="1400" y="354"/>
                      <a:pt x="1394" y="347"/>
                      <a:pt x="1404" y="357"/>
                    </a:cubicBezTo>
                    <a:cubicBezTo>
                      <a:pt x="1404" y="355"/>
                      <a:pt x="1398" y="351"/>
                      <a:pt x="1395" y="347"/>
                    </a:cubicBezTo>
                    <a:cubicBezTo>
                      <a:pt x="1401" y="352"/>
                      <a:pt x="1393" y="343"/>
                      <a:pt x="1398" y="347"/>
                    </a:cubicBezTo>
                    <a:cubicBezTo>
                      <a:pt x="1396" y="344"/>
                      <a:pt x="1387" y="337"/>
                      <a:pt x="1386" y="335"/>
                    </a:cubicBezTo>
                    <a:cubicBezTo>
                      <a:pt x="1382" y="335"/>
                      <a:pt x="1376" y="330"/>
                      <a:pt x="1370" y="329"/>
                    </a:cubicBezTo>
                    <a:cubicBezTo>
                      <a:pt x="1364" y="322"/>
                      <a:pt x="1349" y="311"/>
                      <a:pt x="1343" y="305"/>
                    </a:cubicBezTo>
                    <a:cubicBezTo>
                      <a:pt x="1347" y="305"/>
                      <a:pt x="1349" y="311"/>
                      <a:pt x="1360" y="319"/>
                    </a:cubicBezTo>
                    <a:cubicBezTo>
                      <a:pt x="1358" y="317"/>
                      <a:pt x="1356" y="314"/>
                      <a:pt x="1353" y="311"/>
                    </a:cubicBezTo>
                    <a:cubicBezTo>
                      <a:pt x="1361" y="317"/>
                      <a:pt x="1361" y="319"/>
                      <a:pt x="1370" y="326"/>
                    </a:cubicBezTo>
                    <a:cubicBezTo>
                      <a:pt x="1371" y="325"/>
                      <a:pt x="1371" y="325"/>
                      <a:pt x="1371" y="325"/>
                    </a:cubicBezTo>
                    <a:cubicBezTo>
                      <a:pt x="1371" y="325"/>
                      <a:pt x="1362" y="318"/>
                      <a:pt x="1358" y="314"/>
                    </a:cubicBezTo>
                    <a:cubicBezTo>
                      <a:pt x="1366" y="319"/>
                      <a:pt x="1371" y="325"/>
                      <a:pt x="1371" y="322"/>
                    </a:cubicBezTo>
                    <a:cubicBezTo>
                      <a:pt x="1373" y="324"/>
                      <a:pt x="1374" y="325"/>
                      <a:pt x="1376" y="327"/>
                    </a:cubicBezTo>
                    <a:cubicBezTo>
                      <a:pt x="1378" y="327"/>
                      <a:pt x="1375" y="325"/>
                      <a:pt x="1371" y="322"/>
                    </a:cubicBezTo>
                    <a:cubicBezTo>
                      <a:pt x="1368" y="319"/>
                      <a:pt x="1364" y="316"/>
                      <a:pt x="1367" y="316"/>
                    </a:cubicBezTo>
                    <a:cubicBezTo>
                      <a:pt x="1361" y="312"/>
                      <a:pt x="1365" y="317"/>
                      <a:pt x="1364" y="317"/>
                    </a:cubicBezTo>
                    <a:cubicBezTo>
                      <a:pt x="1361" y="314"/>
                      <a:pt x="1348" y="304"/>
                      <a:pt x="1356" y="311"/>
                    </a:cubicBezTo>
                    <a:cubicBezTo>
                      <a:pt x="1355" y="311"/>
                      <a:pt x="1350" y="306"/>
                      <a:pt x="1346" y="304"/>
                    </a:cubicBezTo>
                    <a:cubicBezTo>
                      <a:pt x="1346" y="303"/>
                      <a:pt x="1356" y="309"/>
                      <a:pt x="1349" y="303"/>
                    </a:cubicBezTo>
                    <a:cubicBezTo>
                      <a:pt x="1355" y="306"/>
                      <a:pt x="1362" y="312"/>
                      <a:pt x="1369" y="318"/>
                    </a:cubicBezTo>
                    <a:cubicBezTo>
                      <a:pt x="1376" y="324"/>
                      <a:pt x="1382" y="330"/>
                      <a:pt x="1387" y="332"/>
                    </a:cubicBezTo>
                    <a:cubicBezTo>
                      <a:pt x="1395" y="339"/>
                      <a:pt x="1388" y="336"/>
                      <a:pt x="1393" y="341"/>
                    </a:cubicBezTo>
                    <a:cubicBezTo>
                      <a:pt x="1397" y="344"/>
                      <a:pt x="1393" y="339"/>
                      <a:pt x="1394" y="339"/>
                    </a:cubicBezTo>
                    <a:cubicBezTo>
                      <a:pt x="1397" y="343"/>
                      <a:pt x="1405" y="350"/>
                      <a:pt x="1408" y="354"/>
                    </a:cubicBezTo>
                    <a:cubicBezTo>
                      <a:pt x="1405" y="354"/>
                      <a:pt x="1416" y="369"/>
                      <a:pt x="1406" y="361"/>
                    </a:cubicBezTo>
                    <a:cubicBezTo>
                      <a:pt x="1412" y="368"/>
                      <a:pt x="1423" y="378"/>
                      <a:pt x="1427" y="382"/>
                    </a:cubicBezTo>
                    <a:cubicBezTo>
                      <a:pt x="1427" y="381"/>
                      <a:pt x="1423" y="377"/>
                      <a:pt x="1420" y="374"/>
                    </a:cubicBezTo>
                    <a:cubicBezTo>
                      <a:pt x="1417" y="371"/>
                      <a:pt x="1414" y="368"/>
                      <a:pt x="1416" y="368"/>
                    </a:cubicBezTo>
                    <a:cubicBezTo>
                      <a:pt x="1424" y="377"/>
                      <a:pt x="1427" y="380"/>
                      <a:pt x="1434" y="387"/>
                    </a:cubicBezTo>
                    <a:cubicBezTo>
                      <a:pt x="1433" y="384"/>
                      <a:pt x="1421" y="373"/>
                      <a:pt x="1416" y="367"/>
                    </a:cubicBezTo>
                    <a:cubicBezTo>
                      <a:pt x="1412" y="361"/>
                      <a:pt x="1418" y="365"/>
                      <a:pt x="1417" y="363"/>
                    </a:cubicBezTo>
                    <a:cubicBezTo>
                      <a:pt x="1417" y="361"/>
                      <a:pt x="1425" y="371"/>
                      <a:pt x="1429" y="374"/>
                    </a:cubicBezTo>
                    <a:cubicBezTo>
                      <a:pt x="1428" y="371"/>
                      <a:pt x="1426" y="368"/>
                      <a:pt x="1434" y="377"/>
                    </a:cubicBezTo>
                    <a:close/>
                    <a:moveTo>
                      <a:pt x="1514" y="497"/>
                    </a:moveTo>
                    <a:cubicBezTo>
                      <a:pt x="1517" y="503"/>
                      <a:pt x="1507" y="490"/>
                      <a:pt x="1507" y="492"/>
                    </a:cubicBezTo>
                    <a:cubicBezTo>
                      <a:pt x="1504" y="485"/>
                      <a:pt x="1502" y="484"/>
                      <a:pt x="1496" y="476"/>
                    </a:cubicBezTo>
                    <a:cubicBezTo>
                      <a:pt x="1496" y="474"/>
                      <a:pt x="1498" y="477"/>
                      <a:pt x="1500" y="480"/>
                    </a:cubicBezTo>
                    <a:cubicBezTo>
                      <a:pt x="1498" y="477"/>
                      <a:pt x="1494" y="471"/>
                      <a:pt x="1491" y="467"/>
                    </a:cubicBezTo>
                    <a:cubicBezTo>
                      <a:pt x="1487" y="463"/>
                      <a:pt x="1484" y="460"/>
                      <a:pt x="1484" y="461"/>
                    </a:cubicBezTo>
                    <a:cubicBezTo>
                      <a:pt x="1477" y="451"/>
                      <a:pt x="1483" y="460"/>
                      <a:pt x="1483" y="457"/>
                    </a:cubicBezTo>
                    <a:cubicBezTo>
                      <a:pt x="1478" y="451"/>
                      <a:pt x="1476" y="449"/>
                      <a:pt x="1473" y="448"/>
                    </a:cubicBezTo>
                    <a:cubicBezTo>
                      <a:pt x="1471" y="446"/>
                      <a:pt x="1469" y="444"/>
                      <a:pt x="1464" y="437"/>
                    </a:cubicBezTo>
                    <a:cubicBezTo>
                      <a:pt x="1464" y="435"/>
                      <a:pt x="1469" y="439"/>
                      <a:pt x="1475" y="447"/>
                    </a:cubicBezTo>
                    <a:cubicBezTo>
                      <a:pt x="1475" y="446"/>
                      <a:pt x="1471" y="441"/>
                      <a:pt x="1471" y="441"/>
                    </a:cubicBezTo>
                    <a:cubicBezTo>
                      <a:pt x="1469" y="440"/>
                      <a:pt x="1463" y="432"/>
                      <a:pt x="1462" y="433"/>
                    </a:cubicBezTo>
                    <a:cubicBezTo>
                      <a:pt x="1457" y="425"/>
                      <a:pt x="1465" y="433"/>
                      <a:pt x="1468" y="435"/>
                    </a:cubicBezTo>
                    <a:cubicBezTo>
                      <a:pt x="1466" y="431"/>
                      <a:pt x="1462" y="429"/>
                      <a:pt x="1460" y="424"/>
                    </a:cubicBezTo>
                    <a:cubicBezTo>
                      <a:pt x="1461" y="423"/>
                      <a:pt x="1467" y="430"/>
                      <a:pt x="1470" y="436"/>
                    </a:cubicBezTo>
                    <a:cubicBezTo>
                      <a:pt x="1473" y="440"/>
                      <a:pt x="1473" y="436"/>
                      <a:pt x="1479" y="445"/>
                    </a:cubicBezTo>
                    <a:cubicBezTo>
                      <a:pt x="1477" y="442"/>
                      <a:pt x="1477" y="440"/>
                      <a:pt x="1478" y="440"/>
                    </a:cubicBezTo>
                    <a:cubicBezTo>
                      <a:pt x="1482" y="446"/>
                      <a:pt x="1492" y="457"/>
                      <a:pt x="1489" y="457"/>
                    </a:cubicBezTo>
                    <a:cubicBezTo>
                      <a:pt x="1495" y="463"/>
                      <a:pt x="1495" y="463"/>
                      <a:pt x="1495" y="463"/>
                    </a:cubicBezTo>
                    <a:cubicBezTo>
                      <a:pt x="1491" y="457"/>
                      <a:pt x="1484" y="446"/>
                      <a:pt x="1476" y="436"/>
                    </a:cubicBezTo>
                    <a:cubicBezTo>
                      <a:pt x="1478" y="436"/>
                      <a:pt x="1476" y="433"/>
                      <a:pt x="1471" y="427"/>
                    </a:cubicBezTo>
                    <a:cubicBezTo>
                      <a:pt x="1472" y="427"/>
                      <a:pt x="1475" y="430"/>
                      <a:pt x="1476" y="430"/>
                    </a:cubicBezTo>
                    <a:cubicBezTo>
                      <a:pt x="1469" y="419"/>
                      <a:pt x="1465" y="420"/>
                      <a:pt x="1462" y="418"/>
                    </a:cubicBezTo>
                    <a:cubicBezTo>
                      <a:pt x="1459" y="415"/>
                      <a:pt x="1456" y="411"/>
                      <a:pt x="1454" y="408"/>
                    </a:cubicBezTo>
                    <a:cubicBezTo>
                      <a:pt x="1457" y="412"/>
                      <a:pt x="1459" y="412"/>
                      <a:pt x="1458" y="410"/>
                    </a:cubicBezTo>
                    <a:cubicBezTo>
                      <a:pt x="1458" y="408"/>
                      <a:pt x="1454" y="403"/>
                      <a:pt x="1448" y="397"/>
                    </a:cubicBezTo>
                    <a:cubicBezTo>
                      <a:pt x="1449" y="394"/>
                      <a:pt x="1449" y="394"/>
                      <a:pt x="1449" y="394"/>
                    </a:cubicBezTo>
                    <a:cubicBezTo>
                      <a:pt x="1453" y="398"/>
                      <a:pt x="1460" y="408"/>
                      <a:pt x="1460" y="406"/>
                    </a:cubicBezTo>
                    <a:cubicBezTo>
                      <a:pt x="1466" y="413"/>
                      <a:pt x="1458" y="407"/>
                      <a:pt x="1464" y="413"/>
                    </a:cubicBezTo>
                    <a:cubicBezTo>
                      <a:pt x="1466" y="416"/>
                      <a:pt x="1467" y="415"/>
                      <a:pt x="1464" y="412"/>
                    </a:cubicBezTo>
                    <a:cubicBezTo>
                      <a:pt x="1467" y="413"/>
                      <a:pt x="1471" y="420"/>
                      <a:pt x="1477" y="427"/>
                    </a:cubicBezTo>
                    <a:cubicBezTo>
                      <a:pt x="1477" y="429"/>
                      <a:pt x="1475" y="427"/>
                      <a:pt x="1474" y="427"/>
                    </a:cubicBezTo>
                    <a:cubicBezTo>
                      <a:pt x="1478" y="431"/>
                      <a:pt x="1484" y="437"/>
                      <a:pt x="1488" y="444"/>
                    </a:cubicBezTo>
                    <a:cubicBezTo>
                      <a:pt x="1484" y="440"/>
                      <a:pt x="1482" y="438"/>
                      <a:pt x="1478" y="433"/>
                    </a:cubicBezTo>
                    <a:cubicBezTo>
                      <a:pt x="1478" y="434"/>
                      <a:pt x="1482" y="440"/>
                      <a:pt x="1486" y="445"/>
                    </a:cubicBezTo>
                    <a:cubicBezTo>
                      <a:pt x="1490" y="451"/>
                      <a:pt x="1493" y="456"/>
                      <a:pt x="1492" y="456"/>
                    </a:cubicBezTo>
                    <a:cubicBezTo>
                      <a:pt x="1495" y="460"/>
                      <a:pt x="1496" y="459"/>
                      <a:pt x="1497" y="459"/>
                    </a:cubicBezTo>
                    <a:cubicBezTo>
                      <a:pt x="1497" y="457"/>
                      <a:pt x="1495" y="456"/>
                      <a:pt x="1492" y="451"/>
                    </a:cubicBezTo>
                    <a:cubicBezTo>
                      <a:pt x="1494" y="452"/>
                      <a:pt x="1498" y="457"/>
                      <a:pt x="1495" y="451"/>
                    </a:cubicBezTo>
                    <a:cubicBezTo>
                      <a:pt x="1503" y="463"/>
                      <a:pt x="1508" y="468"/>
                      <a:pt x="1509" y="467"/>
                    </a:cubicBezTo>
                    <a:cubicBezTo>
                      <a:pt x="1502" y="456"/>
                      <a:pt x="1511" y="472"/>
                      <a:pt x="1501" y="457"/>
                    </a:cubicBezTo>
                    <a:cubicBezTo>
                      <a:pt x="1502" y="456"/>
                      <a:pt x="1502" y="456"/>
                      <a:pt x="1502" y="456"/>
                    </a:cubicBezTo>
                    <a:cubicBezTo>
                      <a:pt x="1505" y="459"/>
                      <a:pt x="1509" y="465"/>
                      <a:pt x="1512" y="470"/>
                    </a:cubicBezTo>
                    <a:cubicBezTo>
                      <a:pt x="1515" y="475"/>
                      <a:pt x="1518" y="478"/>
                      <a:pt x="1518" y="477"/>
                    </a:cubicBezTo>
                    <a:cubicBezTo>
                      <a:pt x="1522" y="483"/>
                      <a:pt x="1523" y="486"/>
                      <a:pt x="1526" y="492"/>
                    </a:cubicBezTo>
                    <a:cubicBezTo>
                      <a:pt x="1522" y="485"/>
                      <a:pt x="1520" y="484"/>
                      <a:pt x="1521" y="487"/>
                    </a:cubicBezTo>
                    <a:cubicBezTo>
                      <a:pt x="1522" y="489"/>
                      <a:pt x="1524" y="494"/>
                      <a:pt x="1528" y="500"/>
                    </a:cubicBezTo>
                    <a:cubicBezTo>
                      <a:pt x="1527" y="500"/>
                      <a:pt x="1529" y="507"/>
                      <a:pt x="1523" y="497"/>
                    </a:cubicBezTo>
                    <a:cubicBezTo>
                      <a:pt x="1524" y="500"/>
                      <a:pt x="1527" y="503"/>
                      <a:pt x="1530" y="508"/>
                    </a:cubicBezTo>
                    <a:cubicBezTo>
                      <a:pt x="1532" y="511"/>
                      <a:pt x="1531" y="508"/>
                      <a:pt x="1533" y="509"/>
                    </a:cubicBezTo>
                    <a:cubicBezTo>
                      <a:pt x="1542" y="524"/>
                      <a:pt x="1535" y="518"/>
                      <a:pt x="1531" y="514"/>
                    </a:cubicBezTo>
                    <a:cubicBezTo>
                      <a:pt x="1534" y="525"/>
                      <a:pt x="1544" y="536"/>
                      <a:pt x="1549" y="549"/>
                    </a:cubicBezTo>
                    <a:cubicBezTo>
                      <a:pt x="1545" y="538"/>
                      <a:pt x="1550" y="545"/>
                      <a:pt x="1548" y="540"/>
                    </a:cubicBezTo>
                    <a:cubicBezTo>
                      <a:pt x="1552" y="549"/>
                      <a:pt x="1553" y="555"/>
                      <a:pt x="1561" y="568"/>
                    </a:cubicBezTo>
                    <a:cubicBezTo>
                      <a:pt x="1557" y="563"/>
                      <a:pt x="1555" y="559"/>
                      <a:pt x="1558" y="568"/>
                    </a:cubicBezTo>
                    <a:cubicBezTo>
                      <a:pt x="1552" y="555"/>
                      <a:pt x="1548" y="548"/>
                      <a:pt x="1545" y="542"/>
                    </a:cubicBezTo>
                    <a:cubicBezTo>
                      <a:pt x="1541" y="537"/>
                      <a:pt x="1539" y="533"/>
                      <a:pt x="1534" y="526"/>
                    </a:cubicBezTo>
                    <a:cubicBezTo>
                      <a:pt x="1534" y="523"/>
                      <a:pt x="1537" y="529"/>
                      <a:pt x="1539" y="533"/>
                    </a:cubicBezTo>
                    <a:cubicBezTo>
                      <a:pt x="1539" y="531"/>
                      <a:pt x="1530" y="516"/>
                      <a:pt x="1532" y="523"/>
                    </a:cubicBezTo>
                    <a:cubicBezTo>
                      <a:pt x="1529" y="518"/>
                      <a:pt x="1526" y="513"/>
                      <a:pt x="1524" y="509"/>
                    </a:cubicBezTo>
                    <a:cubicBezTo>
                      <a:pt x="1525" y="508"/>
                      <a:pt x="1529" y="515"/>
                      <a:pt x="1531" y="518"/>
                    </a:cubicBezTo>
                    <a:cubicBezTo>
                      <a:pt x="1531" y="515"/>
                      <a:pt x="1526" y="510"/>
                      <a:pt x="1523" y="504"/>
                    </a:cubicBezTo>
                    <a:cubicBezTo>
                      <a:pt x="1524" y="503"/>
                      <a:pt x="1520" y="499"/>
                      <a:pt x="1524" y="502"/>
                    </a:cubicBezTo>
                    <a:cubicBezTo>
                      <a:pt x="1520" y="497"/>
                      <a:pt x="1520" y="497"/>
                      <a:pt x="1520" y="497"/>
                    </a:cubicBezTo>
                    <a:cubicBezTo>
                      <a:pt x="1519" y="496"/>
                      <a:pt x="1517" y="495"/>
                      <a:pt x="1512" y="488"/>
                    </a:cubicBezTo>
                    <a:cubicBezTo>
                      <a:pt x="1514" y="493"/>
                      <a:pt x="1522" y="502"/>
                      <a:pt x="1520" y="503"/>
                    </a:cubicBezTo>
                    <a:cubicBezTo>
                      <a:pt x="1515" y="495"/>
                      <a:pt x="1512" y="491"/>
                      <a:pt x="1510" y="488"/>
                    </a:cubicBezTo>
                    <a:cubicBezTo>
                      <a:pt x="1507" y="484"/>
                      <a:pt x="1506" y="482"/>
                      <a:pt x="1504" y="478"/>
                    </a:cubicBezTo>
                    <a:cubicBezTo>
                      <a:pt x="1503" y="477"/>
                      <a:pt x="1502" y="478"/>
                      <a:pt x="1501" y="479"/>
                    </a:cubicBezTo>
                    <a:cubicBezTo>
                      <a:pt x="1502" y="480"/>
                      <a:pt x="1507" y="487"/>
                      <a:pt x="1507" y="485"/>
                    </a:cubicBezTo>
                    <a:cubicBezTo>
                      <a:pt x="1512" y="492"/>
                      <a:pt x="1510" y="491"/>
                      <a:pt x="1512" y="495"/>
                    </a:cubicBezTo>
                    <a:cubicBezTo>
                      <a:pt x="1513" y="497"/>
                      <a:pt x="1513" y="497"/>
                      <a:pt x="1514" y="497"/>
                    </a:cubicBezTo>
                    <a:close/>
                    <a:moveTo>
                      <a:pt x="1185" y="196"/>
                    </a:moveTo>
                    <a:cubicBezTo>
                      <a:pt x="1185" y="198"/>
                      <a:pt x="1185" y="198"/>
                      <a:pt x="1185" y="198"/>
                    </a:cubicBezTo>
                    <a:cubicBezTo>
                      <a:pt x="1177" y="195"/>
                      <a:pt x="1169" y="191"/>
                      <a:pt x="1170" y="190"/>
                    </a:cubicBezTo>
                    <a:cubicBezTo>
                      <a:pt x="1179" y="194"/>
                      <a:pt x="1178" y="193"/>
                      <a:pt x="1185" y="196"/>
                    </a:cubicBezTo>
                    <a:close/>
                    <a:moveTo>
                      <a:pt x="1465" y="409"/>
                    </a:moveTo>
                    <a:cubicBezTo>
                      <a:pt x="1466" y="413"/>
                      <a:pt x="1457" y="402"/>
                      <a:pt x="1454" y="398"/>
                    </a:cubicBezTo>
                    <a:cubicBezTo>
                      <a:pt x="1456" y="398"/>
                      <a:pt x="1461" y="403"/>
                      <a:pt x="1465" y="409"/>
                    </a:cubicBezTo>
                    <a:close/>
                    <a:moveTo>
                      <a:pt x="1203" y="207"/>
                    </a:moveTo>
                    <a:cubicBezTo>
                      <a:pt x="1217" y="215"/>
                      <a:pt x="1221" y="218"/>
                      <a:pt x="1222" y="220"/>
                    </a:cubicBezTo>
                    <a:cubicBezTo>
                      <a:pt x="1223" y="222"/>
                      <a:pt x="1222" y="222"/>
                      <a:pt x="1224" y="225"/>
                    </a:cubicBezTo>
                    <a:cubicBezTo>
                      <a:pt x="1211" y="218"/>
                      <a:pt x="1205" y="216"/>
                      <a:pt x="1207" y="219"/>
                    </a:cubicBezTo>
                    <a:cubicBezTo>
                      <a:pt x="1201" y="217"/>
                      <a:pt x="1200" y="217"/>
                      <a:pt x="1195" y="214"/>
                    </a:cubicBezTo>
                    <a:cubicBezTo>
                      <a:pt x="1197" y="213"/>
                      <a:pt x="1193" y="208"/>
                      <a:pt x="1197" y="208"/>
                    </a:cubicBezTo>
                    <a:cubicBezTo>
                      <a:pt x="1190" y="204"/>
                      <a:pt x="1186" y="203"/>
                      <a:pt x="1177" y="199"/>
                    </a:cubicBezTo>
                    <a:cubicBezTo>
                      <a:pt x="1179" y="198"/>
                      <a:pt x="1187" y="202"/>
                      <a:pt x="1193" y="205"/>
                    </a:cubicBezTo>
                    <a:cubicBezTo>
                      <a:pt x="1200" y="207"/>
                      <a:pt x="1205" y="210"/>
                      <a:pt x="1203" y="207"/>
                    </a:cubicBezTo>
                    <a:close/>
                    <a:moveTo>
                      <a:pt x="1140" y="181"/>
                    </a:moveTo>
                    <a:cubicBezTo>
                      <a:pt x="1138" y="180"/>
                      <a:pt x="1143" y="182"/>
                      <a:pt x="1150" y="186"/>
                    </a:cubicBezTo>
                    <a:cubicBezTo>
                      <a:pt x="1156" y="189"/>
                      <a:pt x="1165" y="193"/>
                      <a:pt x="1168" y="195"/>
                    </a:cubicBezTo>
                    <a:cubicBezTo>
                      <a:pt x="1159" y="190"/>
                      <a:pt x="1147" y="186"/>
                      <a:pt x="1150" y="190"/>
                    </a:cubicBezTo>
                    <a:cubicBezTo>
                      <a:pt x="1139" y="186"/>
                      <a:pt x="1136" y="184"/>
                      <a:pt x="1126" y="180"/>
                    </a:cubicBezTo>
                    <a:cubicBezTo>
                      <a:pt x="1123" y="179"/>
                      <a:pt x="1127" y="180"/>
                      <a:pt x="1131" y="182"/>
                    </a:cubicBezTo>
                    <a:cubicBezTo>
                      <a:pt x="1136" y="184"/>
                      <a:pt x="1142" y="186"/>
                      <a:pt x="1144" y="186"/>
                    </a:cubicBezTo>
                    <a:cubicBezTo>
                      <a:pt x="1137" y="182"/>
                      <a:pt x="1148" y="185"/>
                      <a:pt x="1140" y="181"/>
                    </a:cubicBezTo>
                    <a:close/>
                    <a:moveTo>
                      <a:pt x="1232" y="228"/>
                    </a:moveTo>
                    <a:cubicBezTo>
                      <a:pt x="1234" y="228"/>
                      <a:pt x="1235" y="228"/>
                      <a:pt x="1235" y="228"/>
                    </a:cubicBezTo>
                    <a:cubicBezTo>
                      <a:pt x="1243" y="232"/>
                      <a:pt x="1252" y="237"/>
                      <a:pt x="1252" y="238"/>
                    </a:cubicBezTo>
                    <a:cubicBezTo>
                      <a:pt x="1256" y="240"/>
                      <a:pt x="1258" y="240"/>
                      <a:pt x="1260" y="241"/>
                    </a:cubicBezTo>
                    <a:cubicBezTo>
                      <a:pt x="1253" y="237"/>
                      <a:pt x="1246" y="233"/>
                      <a:pt x="1238" y="228"/>
                    </a:cubicBezTo>
                    <a:cubicBezTo>
                      <a:pt x="1241" y="229"/>
                      <a:pt x="1249" y="233"/>
                      <a:pt x="1257" y="238"/>
                    </a:cubicBezTo>
                    <a:cubicBezTo>
                      <a:pt x="1264" y="242"/>
                      <a:pt x="1271" y="247"/>
                      <a:pt x="1272" y="248"/>
                    </a:cubicBezTo>
                    <a:cubicBezTo>
                      <a:pt x="1275" y="250"/>
                      <a:pt x="1292" y="260"/>
                      <a:pt x="1285" y="255"/>
                    </a:cubicBezTo>
                    <a:cubicBezTo>
                      <a:pt x="1291" y="256"/>
                      <a:pt x="1295" y="262"/>
                      <a:pt x="1302" y="266"/>
                    </a:cubicBezTo>
                    <a:cubicBezTo>
                      <a:pt x="1304" y="266"/>
                      <a:pt x="1310" y="271"/>
                      <a:pt x="1321" y="277"/>
                    </a:cubicBezTo>
                    <a:cubicBezTo>
                      <a:pt x="1316" y="277"/>
                      <a:pt x="1328" y="286"/>
                      <a:pt x="1333" y="291"/>
                    </a:cubicBezTo>
                    <a:cubicBezTo>
                      <a:pt x="1331" y="292"/>
                      <a:pt x="1333" y="293"/>
                      <a:pt x="1328" y="291"/>
                    </a:cubicBezTo>
                    <a:cubicBezTo>
                      <a:pt x="1323" y="287"/>
                      <a:pt x="1322" y="286"/>
                      <a:pt x="1317" y="283"/>
                    </a:cubicBezTo>
                    <a:cubicBezTo>
                      <a:pt x="1317" y="281"/>
                      <a:pt x="1320" y="283"/>
                      <a:pt x="1320" y="283"/>
                    </a:cubicBezTo>
                    <a:cubicBezTo>
                      <a:pt x="1313" y="278"/>
                      <a:pt x="1312" y="278"/>
                      <a:pt x="1309" y="275"/>
                    </a:cubicBezTo>
                    <a:cubicBezTo>
                      <a:pt x="1304" y="272"/>
                      <a:pt x="1304" y="273"/>
                      <a:pt x="1306" y="277"/>
                    </a:cubicBezTo>
                    <a:cubicBezTo>
                      <a:pt x="1318" y="284"/>
                      <a:pt x="1321" y="287"/>
                      <a:pt x="1333" y="296"/>
                    </a:cubicBezTo>
                    <a:cubicBezTo>
                      <a:pt x="1332" y="296"/>
                      <a:pt x="1332" y="297"/>
                      <a:pt x="1335" y="299"/>
                    </a:cubicBezTo>
                    <a:cubicBezTo>
                      <a:pt x="1334" y="300"/>
                      <a:pt x="1321" y="289"/>
                      <a:pt x="1322" y="291"/>
                    </a:cubicBezTo>
                    <a:cubicBezTo>
                      <a:pt x="1317" y="287"/>
                      <a:pt x="1319" y="288"/>
                      <a:pt x="1309" y="281"/>
                    </a:cubicBezTo>
                    <a:cubicBezTo>
                      <a:pt x="1313" y="285"/>
                      <a:pt x="1306" y="282"/>
                      <a:pt x="1298" y="276"/>
                    </a:cubicBezTo>
                    <a:cubicBezTo>
                      <a:pt x="1311" y="287"/>
                      <a:pt x="1317" y="290"/>
                      <a:pt x="1327" y="296"/>
                    </a:cubicBezTo>
                    <a:cubicBezTo>
                      <a:pt x="1326" y="296"/>
                      <a:pt x="1327" y="298"/>
                      <a:pt x="1332" y="302"/>
                    </a:cubicBezTo>
                    <a:cubicBezTo>
                      <a:pt x="1335" y="304"/>
                      <a:pt x="1334" y="302"/>
                      <a:pt x="1335" y="302"/>
                    </a:cubicBezTo>
                    <a:cubicBezTo>
                      <a:pt x="1337" y="304"/>
                      <a:pt x="1340" y="307"/>
                      <a:pt x="1345" y="310"/>
                    </a:cubicBezTo>
                    <a:cubicBezTo>
                      <a:pt x="1345" y="312"/>
                      <a:pt x="1339" y="309"/>
                      <a:pt x="1332" y="303"/>
                    </a:cubicBezTo>
                    <a:cubicBezTo>
                      <a:pt x="1324" y="298"/>
                      <a:pt x="1316" y="291"/>
                      <a:pt x="1311" y="287"/>
                    </a:cubicBezTo>
                    <a:cubicBezTo>
                      <a:pt x="1300" y="279"/>
                      <a:pt x="1294" y="278"/>
                      <a:pt x="1287" y="271"/>
                    </a:cubicBezTo>
                    <a:cubicBezTo>
                      <a:pt x="1286" y="271"/>
                      <a:pt x="1282" y="269"/>
                      <a:pt x="1279" y="269"/>
                    </a:cubicBezTo>
                    <a:cubicBezTo>
                      <a:pt x="1270" y="261"/>
                      <a:pt x="1269" y="260"/>
                      <a:pt x="1266" y="254"/>
                    </a:cubicBezTo>
                    <a:cubicBezTo>
                      <a:pt x="1277" y="260"/>
                      <a:pt x="1273" y="260"/>
                      <a:pt x="1276" y="263"/>
                    </a:cubicBezTo>
                    <a:cubicBezTo>
                      <a:pt x="1280" y="266"/>
                      <a:pt x="1278" y="262"/>
                      <a:pt x="1282" y="265"/>
                    </a:cubicBezTo>
                    <a:cubicBezTo>
                      <a:pt x="1291" y="270"/>
                      <a:pt x="1286" y="269"/>
                      <a:pt x="1285" y="268"/>
                    </a:cubicBezTo>
                    <a:cubicBezTo>
                      <a:pt x="1287" y="270"/>
                      <a:pt x="1291" y="272"/>
                      <a:pt x="1295" y="275"/>
                    </a:cubicBezTo>
                    <a:cubicBezTo>
                      <a:pt x="1293" y="273"/>
                      <a:pt x="1291" y="271"/>
                      <a:pt x="1287" y="269"/>
                    </a:cubicBezTo>
                    <a:cubicBezTo>
                      <a:pt x="1291" y="270"/>
                      <a:pt x="1296" y="272"/>
                      <a:pt x="1304" y="277"/>
                    </a:cubicBezTo>
                    <a:cubicBezTo>
                      <a:pt x="1305" y="276"/>
                      <a:pt x="1299" y="272"/>
                      <a:pt x="1301" y="271"/>
                    </a:cubicBezTo>
                    <a:cubicBezTo>
                      <a:pt x="1296" y="270"/>
                      <a:pt x="1283" y="257"/>
                      <a:pt x="1269" y="250"/>
                    </a:cubicBezTo>
                    <a:cubicBezTo>
                      <a:pt x="1273" y="251"/>
                      <a:pt x="1281" y="257"/>
                      <a:pt x="1285" y="259"/>
                    </a:cubicBezTo>
                    <a:cubicBezTo>
                      <a:pt x="1276" y="252"/>
                      <a:pt x="1270" y="248"/>
                      <a:pt x="1266" y="245"/>
                    </a:cubicBezTo>
                    <a:cubicBezTo>
                      <a:pt x="1266" y="246"/>
                      <a:pt x="1261" y="244"/>
                      <a:pt x="1263" y="246"/>
                    </a:cubicBezTo>
                    <a:cubicBezTo>
                      <a:pt x="1255" y="243"/>
                      <a:pt x="1241" y="235"/>
                      <a:pt x="1229" y="227"/>
                    </a:cubicBezTo>
                    <a:cubicBezTo>
                      <a:pt x="1231" y="227"/>
                      <a:pt x="1243" y="235"/>
                      <a:pt x="1249" y="238"/>
                    </a:cubicBezTo>
                    <a:cubicBezTo>
                      <a:pt x="1252" y="239"/>
                      <a:pt x="1252" y="239"/>
                      <a:pt x="1252" y="239"/>
                    </a:cubicBezTo>
                    <a:cubicBezTo>
                      <a:pt x="1249" y="236"/>
                      <a:pt x="1241" y="233"/>
                      <a:pt x="1232" y="228"/>
                    </a:cubicBezTo>
                    <a:close/>
                    <a:moveTo>
                      <a:pt x="1032" y="160"/>
                    </a:moveTo>
                    <a:cubicBezTo>
                      <a:pt x="1021" y="157"/>
                      <a:pt x="1016" y="156"/>
                      <a:pt x="1012" y="155"/>
                    </a:cubicBezTo>
                    <a:cubicBezTo>
                      <a:pt x="1008" y="154"/>
                      <a:pt x="1005" y="154"/>
                      <a:pt x="995" y="151"/>
                    </a:cubicBezTo>
                    <a:cubicBezTo>
                      <a:pt x="995" y="150"/>
                      <a:pt x="1008" y="153"/>
                      <a:pt x="1013" y="154"/>
                    </a:cubicBezTo>
                    <a:cubicBezTo>
                      <a:pt x="1009" y="152"/>
                      <a:pt x="1013" y="153"/>
                      <a:pt x="1009" y="151"/>
                    </a:cubicBezTo>
                    <a:cubicBezTo>
                      <a:pt x="1003" y="150"/>
                      <a:pt x="995" y="148"/>
                      <a:pt x="988" y="146"/>
                    </a:cubicBezTo>
                    <a:cubicBezTo>
                      <a:pt x="980" y="144"/>
                      <a:pt x="974" y="144"/>
                      <a:pt x="972" y="146"/>
                    </a:cubicBezTo>
                    <a:cubicBezTo>
                      <a:pt x="969" y="145"/>
                      <a:pt x="962" y="144"/>
                      <a:pt x="962" y="143"/>
                    </a:cubicBezTo>
                    <a:cubicBezTo>
                      <a:pt x="973" y="144"/>
                      <a:pt x="968" y="144"/>
                      <a:pt x="967" y="141"/>
                    </a:cubicBezTo>
                    <a:cubicBezTo>
                      <a:pt x="978" y="142"/>
                      <a:pt x="978" y="142"/>
                      <a:pt x="979" y="141"/>
                    </a:cubicBezTo>
                    <a:cubicBezTo>
                      <a:pt x="983" y="142"/>
                      <a:pt x="987" y="142"/>
                      <a:pt x="982" y="141"/>
                    </a:cubicBezTo>
                    <a:cubicBezTo>
                      <a:pt x="991" y="141"/>
                      <a:pt x="997" y="145"/>
                      <a:pt x="999" y="147"/>
                    </a:cubicBezTo>
                    <a:cubicBezTo>
                      <a:pt x="1006" y="147"/>
                      <a:pt x="996" y="144"/>
                      <a:pt x="1001" y="143"/>
                    </a:cubicBezTo>
                    <a:cubicBezTo>
                      <a:pt x="1010" y="144"/>
                      <a:pt x="1012" y="148"/>
                      <a:pt x="1017" y="148"/>
                    </a:cubicBezTo>
                    <a:cubicBezTo>
                      <a:pt x="1024" y="150"/>
                      <a:pt x="1021" y="149"/>
                      <a:pt x="1017" y="149"/>
                    </a:cubicBezTo>
                    <a:cubicBezTo>
                      <a:pt x="1013" y="148"/>
                      <a:pt x="1007" y="147"/>
                      <a:pt x="1008" y="147"/>
                    </a:cubicBezTo>
                    <a:cubicBezTo>
                      <a:pt x="1019" y="150"/>
                      <a:pt x="1019" y="152"/>
                      <a:pt x="1028" y="154"/>
                    </a:cubicBezTo>
                    <a:cubicBezTo>
                      <a:pt x="1016" y="154"/>
                      <a:pt x="1023" y="154"/>
                      <a:pt x="1032" y="160"/>
                    </a:cubicBezTo>
                    <a:close/>
                    <a:moveTo>
                      <a:pt x="1084" y="170"/>
                    </a:moveTo>
                    <a:cubicBezTo>
                      <a:pt x="1079" y="167"/>
                      <a:pt x="1084" y="169"/>
                      <a:pt x="1084" y="168"/>
                    </a:cubicBezTo>
                    <a:cubicBezTo>
                      <a:pt x="1076" y="166"/>
                      <a:pt x="1063" y="163"/>
                      <a:pt x="1062" y="161"/>
                    </a:cubicBezTo>
                    <a:cubicBezTo>
                      <a:pt x="1071" y="164"/>
                      <a:pt x="1073" y="163"/>
                      <a:pt x="1080" y="165"/>
                    </a:cubicBezTo>
                    <a:cubicBezTo>
                      <a:pt x="1092" y="169"/>
                      <a:pt x="1071" y="163"/>
                      <a:pt x="1074" y="165"/>
                    </a:cubicBezTo>
                    <a:cubicBezTo>
                      <a:pt x="1080" y="167"/>
                      <a:pt x="1089" y="168"/>
                      <a:pt x="1092" y="168"/>
                    </a:cubicBezTo>
                    <a:cubicBezTo>
                      <a:pt x="1090" y="166"/>
                      <a:pt x="1086" y="166"/>
                      <a:pt x="1080" y="164"/>
                    </a:cubicBezTo>
                    <a:cubicBezTo>
                      <a:pt x="1074" y="160"/>
                      <a:pt x="1094" y="168"/>
                      <a:pt x="1088" y="164"/>
                    </a:cubicBezTo>
                    <a:cubicBezTo>
                      <a:pt x="1093" y="166"/>
                      <a:pt x="1095" y="167"/>
                      <a:pt x="1101" y="169"/>
                    </a:cubicBezTo>
                    <a:cubicBezTo>
                      <a:pt x="1095" y="170"/>
                      <a:pt x="1103" y="174"/>
                      <a:pt x="1084" y="170"/>
                    </a:cubicBezTo>
                    <a:close/>
                    <a:moveTo>
                      <a:pt x="1548" y="535"/>
                    </a:moveTo>
                    <a:cubicBezTo>
                      <a:pt x="1549" y="538"/>
                      <a:pt x="1554" y="545"/>
                      <a:pt x="1552" y="545"/>
                    </a:cubicBezTo>
                    <a:cubicBezTo>
                      <a:pt x="1546" y="531"/>
                      <a:pt x="1547" y="539"/>
                      <a:pt x="1542" y="529"/>
                    </a:cubicBezTo>
                    <a:cubicBezTo>
                      <a:pt x="1541" y="525"/>
                      <a:pt x="1547" y="536"/>
                      <a:pt x="1548" y="535"/>
                    </a:cubicBezTo>
                    <a:close/>
                    <a:moveTo>
                      <a:pt x="876" y="132"/>
                    </a:moveTo>
                    <a:cubicBezTo>
                      <a:pt x="887" y="132"/>
                      <a:pt x="891" y="135"/>
                      <a:pt x="878" y="135"/>
                    </a:cubicBezTo>
                    <a:lnTo>
                      <a:pt x="876" y="132"/>
                    </a:lnTo>
                    <a:close/>
                    <a:moveTo>
                      <a:pt x="912" y="134"/>
                    </a:moveTo>
                    <a:cubicBezTo>
                      <a:pt x="916" y="134"/>
                      <a:pt x="920" y="135"/>
                      <a:pt x="925" y="135"/>
                    </a:cubicBezTo>
                    <a:cubicBezTo>
                      <a:pt x="922" y="136"/>
                      <a:pt x="915" y="135"/>
                      <a:pt x="909" y="135"/>
                    </a:cubicBezTo>
                    <a:cubicBezTo>
                      <a:pt x="902" y="135"/>
                      <a:pt x="897" y="135"/>
                      <a:pt x="897" y="136"/>
                    </a:cubicBezTo>
                    <a:cubicBezTo>
                      <a:pt x="892" y="135"/>
                      <a:pt x="895" y="135"/>
                      <a:pt x="899" y="134"/>
                    </a:cubicBezTo>
                    <a:cubicBezTo>
                      <a:pt x="904" y="134"/>
                      <a:pt x="910" y="134"/>
                      <a:pt x="912" y="134"/>
                    </a:cubicBezTo>
                    <a:close/>
                    <a:moveTo>
                      <a:pt x="1573" y="586"/>
                    </a:moveTo>
                    <a:cubicBezTo>
                      <a:pt x="1574" y="586"/>
                      <a:pt x="1576" y="595"/>
                      <a:pt x="1580" y="602"/>
                    </a:cubicBezTo>
                    <a:cubicBezTo>
                      <a:pt x="1577" y="598"/>
                      <a:pt x="1579" y="604"/>
                      <a:pt x="1582" y="612"/>
                    </a:cubicBezTo>
                    <a:cubicBezTo>
                      <a:pt x="1584" y="619"/>
                      <a:pt x="1587" y="628"/>
                      <a:pt x="1587" y="630"/>
                    </a:cubicBezTo>
                    <a:cubicBezTo>
                      <a:pt x="1586" y="626"/>
                      <a:pt x="1582" y="616"/>
                      <a:pt x="1578" y="608"/>
                    </a:cubicBezTo>
                    <a:cubicBezTo>
                      <a:pt x="1578" y="607"/>
                      <a:pt x="1580" y="610"/>
                      <a:pt x="1581" y="610"/>
                    </a:cubicBezTo>
                    <a:cubicBezTo>
                      <a:pt x="1575" y="596"/>
                      <a:pt x="1577" y="610"/>
                      <a:pt x="1581" y="619"/>
                    </a:cubicBezTo>
                    <a:cubicBezTo>
                      <a:pt x="1577" y="612"/>
                      <a:pt x="1571" y="595"/>
                      <a:pt x="1566" y="586"/>
                    </a:cubicBezTo>
                    <a:cubicBezTo>
                      <a:pt x="1567" y="585"/>
                      <a:pt x="1571" y="595"/>
                      <a:pt x="1575" y="603"/>
                    </a:cubicBezTo>
                    <a:cubicBezTo>
                      <a:pt x="1575" y="601"/>
                      <a:pt x="1568" y="589"/>
                      <a:pt x="1573" y="596"/>
                    </a:cubicBezTo>
                    <a:cubicBezTo>
                      <a:pt x="1571" y="591"/>
                      <a:pt x="1568" y="584"/>
                      <a:pt x="1567" y="584"/>
                    </a:cubicBezTo>
                    <a:cubicBezTo>
                      <a:pt x="1566" y="580"/>
                      <a:pt x="1569" y="583"/>
                      <a:pt x="1575" y="594"/>
                    </a:cubicBezTo>
                    <a:cubicBezTo>
                      <a:pt x="1574" y="591"/>
                      <a:pt x="1575" y="591"/>
                      <a:pt x="1573" y="586"/>
                    </a:cubicBezTo>
                    <a:close/>
                    <a:moveTo>
                      <a:pt x="736" y="147"/>
                    </a:moveTo>
                    <a:cubicBezTo>
                      <a:pt x="749" y="145"/>
                      <a:pt x="743" y="149"/>
                      <a:pt x="754" y="147"/>
                    </a:cubicBezTo>
                    <a:cubicBezTo>
                      <a:pt x="747" y="149"/>
                      <a:pt x="732" y="152"/>
                      <a:pt x="734" y="153"/>
                    </a:cubicBezTo>
                    <a:cubicBezTo>
                      <a:pt x="729" y="154"/>
                      <a:pt x="724" y="155"/>
                      <a:pt x="718" y="156"/>
                    </a:cubicBezTo>
                    <a:cubicBezTo>
                      <a:pt x="719" y="156"/>
                      <a:pt x="717" y="156"/>
                      <a:pt x="715" y="156"/>
                    </a:cubicBezTo>
                    <a:cubicBezTo>
                      <a:pt x="714" y="155"/>
                      <a:pt x="728" y="153"/>
                      <a:pt x="733" y="152"/>
                    </a:cubicBezTo>
                    <a:cubicBezTo>
                      <a:pt x="732" y="152"/>
                      <a:pt x="727" y="153"/>
                      <a:pt x="723" y="153"/>
                    </a:cubicBezTo>
                    <a:cubicBezTo>
                      <a:pt x="736" y="150"/>
                      <a:pt x="735" y="148"/>
                      <a:pt x="736" y="147"/>
                    </a:cubicBezTo>
                    <a:close/>
                    <a:moveTo>
                      <a:pt x="786" y="140"/>
                    </a:moveTo>
                    <a:cubicBezTo>
                      <a:pt x="794" y="137"/>
                      <a:pt x="792" y="142"/>
                      <a:pt x="788" y="143"/>
                    </a:cubicBezTo>
                    <a:cubicBezTo>
                      <a:pt x="779" y="144"/>
                      <a:pt x="782" y="142"/>
                      <a:pt x="781" y="142"/>
                    </a:cubicBezTo>
                    <a:cubicBezTo>
                      <a:pt x="781" y="140"/>
                      <a:pt x="766" y="144"/>
                      <a:pt x="770" y="142"/>
                    </a:cubicBezTo>
                    <a:cubicBezTo>
                      <a:pt x="774" y="141"/>
                      <a:pt x="776" y="141"/>
                      <a:pt x="776" y="140"/>
                    </a:cubicBezTo>
                    <a:cubicBezTo>
                      <a:pt x="780" y="140"/>
                      <a:pt x="793" y="141"/>
                      <a:pt x="786" y="140"/>
                    </a:cubicBezTo>
                    <a:close/>
                    <a:moveTo>
                      <a:pt x="919" y="136"/>
                    </a:moveTo>
                    <a:cubicBezTo>
                      <a:pt x="931" y="137"/>
                      <a:pt x="935" y="139"/>
                      <a:pt x="951" y="140"/>
                    </a:cubicBezTo>
                    <a:cubicBezTo>
                      <a:pt x="956" y="141"/>
                      <a:pt x="957" y="143"/>
                      <a:pt x="953" y="143"/>
                    </a:cubicBezTo>
                    <a:cubicBezTo>
                      <a:pt x="946" y="141"/>
                      <a:pt x="941" y="142"/>
                      <a:pt x="940" y="142"/>
                    </a:cubicBezTo>
                    <a:cubicBezTo>
                      <a:pt x="927" y="141"/>
                      <a:pt x="941" y="142"/>
                      <a:pt x="936" y="140"/>
                    </a:cubicBezTo>
                    <a:cubicBezTo>
                      <a:pt x="932" y="140"/>
                      <a:pt x="927" y="140"/>
                      <a:pt x="928" y="141"/>
                    </a:cubicBezTo>
                    <a:cubicBezTo>
                      <a:pt x="918" y="140"/>
                      <a:pt x="917" y="140"/>
                      <a:pt x="905" y="139"/>
                    </a:cubicBezTo>
                    <a:cubicBezTo>
                      <a:pt x="901" y="139"/>
                      <a:pt x="900" y="137"/>
                      <a:pt x="904" y="137"/>
                    </a:cubicBezTo>
                    <a:cubicBezTo>
                      <a:pt x="913" y="140"/>
                      <a:pt x="914" y="137"/>
                      <a:pt x="919" y="136"/>
                    </a:cubicBezTo>
                    <a:close/>
                    <a:moveTo>
                      <a:pt x="1165" y="195"/>
                    </a:moveTo>
                    <a:cubicBezTo>
                      <a:pt x="1172" y="198"/>
                      <a:pt x="1177" y="201"/>
                      <a:pt x="1183" y="204"/>
                    </a:cubicBezTo>
                    <a:cubicBezTo>
                      <a:pt x="1181" y="204"/>
                      <a:pt x="1176" y="202"/>
                      <a:pt x="1177" y="203"/>
                    </a:cubicBezTo>
                    <a:cubicBezTo>
                      <a:pt x="1169" y="199"/>
                      <a:pt x="1167" y="197"/>
                      <a:pt x="1165" y="195"/>
                    </a:cubicBezTo>
                    <a:close/>
                    <a:moveTo>
                      <a:pt x="1162" y="194"/>
                    </a:moveTo>
                    <a:cubicBezTo>
                      <a:pt x="1160" y="195"/>
                      <a:pt x="1173" y="200"/>
                      <a:pt x="1168" y="200"/>
                    </a:cubicBezTo>
                    <a:cubicBezTo>
                      <a:pt x="1163" y="198"/>
                      <a:pt x="1156" y="195"/>
                      <a:pt x="1156" y="194"/>
                    </a:cubicBezTo>
                    <a:cubicBezTo>
                      <a:pt x="1152" y="192"/>
                      <a:pt x="1154" y="194"/>
                      <a:pt x="1154" y="195"/>
                    </a:cubicBezTo>
                    <a:cubicBezTo>
                      <a:pt x="1154" y="196"/>
                      <a:pt x="1164" y="199"/>
                      <a:pt x="1166" y="201"/>
                    </a:cubicBezTo>
                    <a:cubicBezTo>
                      <a:pt x="1152" y="196"/>
                      <a:pt x="1141" y="191"/>
                      <a:pt x="1124" y="186"/>
                    </a:cubicBezTo>
                    <a:cubicBezTo>
                      <a:pt x="1131" y="186"/>
                      <a:pt x="1125" y="183"/>
                      <a:pt x="1135" y="186"/>
                    </a:cubicBezTo>
                    <a:cubicBezTo>
                      <a:pt x="1134" y="183"/>
                      <a:pt x="1121" y="182"/>
                      <a:pt x="1123" y="180"/>
                    </a:cubicBezTo>
                    <a:cubicBezTo>
                      <a:pt x="1135" y="185"/>
                      <a:pt x="1142" y="187"/>
                      <a:pt x="1148" y="189"/>
                    </a:cubicBezTo>
                    <a:cubicBezTo>
                      <a:pt x="1154" y="191"/>
                      <a:pt x="1159" y="192"/>
                      <a:pt x="1165" y="194"/>
                    </a:cubicBezTo>
                    <a:cubicBezTo>
                      <a:pt x="1165" y="195"/>
                      <a:pt x="1164" y="195"/>
                      <a:pt x="1162" y="194"/>
                    </a:cubicBezTo>
                    <a:close/>
                    <a:moveTo>
                      <a:pt x="724" y="150"/>
                    </a:moveTo>
                    <a:cubicBezTo>
                      <a:pt x="729" y="149"/>
                      <a:pt x="735" y="149"/>
                      <a:pt x="724" y="151"/>
                    </a:cubicBezTo>
                    <a:cubicBezTo>
                      <a:pt x="729" y="150"/>
                      <a:pt x="726" y="151"/>
                      <a:pt x="726" y="152"/>
                    </a:cubicBezTo>
                    <a:cubicBezTo>
                      <a:pt x="718" y="153"/>
                      <a:pt x="711" y="155"/>
                      <a:pt x="707" y="155"/>
                    </a:cubicBezTo>
                    <a:cubicBezTo>
                      <a:pt x="709" y="153"/>
                      <a:pt x="725" y="153"/>
                      <a:pt x="724" y="150"/>
                    </a:cubicBezTo>
                    <a:close/>
                    <a:moveTo>
                      <a:pt x="838" y="137"/>
                    </a:moveTo>
                    <a:cubicBezTo>
                      <a:pt x="843" y="136"/>
                      <a:pt x="857" y="135"/>
                      <a:pt x="863" y="137"/>
                    </a:cubicBezTo>
                    <a:cubicBezTo>
                      <a:pt x="851" y="137"/>
                      <a:pt x="834" y="138"/>
                      <a:pt x="829" y="139"/>
                    </a:cubicBezTo>
                    <a:cubicBezTo>
                      <a:pt x="819" y="140"/>
                      <a:pt x="819" y="139"/>
                      <a:pt x="813" y="139"/>
                    </a:cubicBezTo>
                    <a:cubicBezTo>
                      <a:pt x="814" y="139"/>
                      <a:pt x="815" y="138"/>
                      <a:pt x="815" y="138"/>
                    </a:cubicBezTo>
                    <a:cubicBezTo>
                      <a:pt x="827" y="137"/>
                      <a:pt x="829" y="137"/>
                      <a:pt x="838" y="137"/>
                    </a:cubicBezTo>
                    <a:close/>
                    <a:moveTo>
                      <a:pt x="1628" y="1083"/>
                    </a:moveTo>
                    <a:cubicBezTo>
                      <a:pt x="1626" y="1092"/>
                      <a:pt x="1625" y="1090"/>
                      <a:pt x="1623" y="1103"/>
                    </a:cubicBezTo>
                    <a:cubicBezTo>
                      <a:pt x="1622" y="1102"/>
                      <a:pt x="1623" y="1099"/>
                      <a:pt x="1624" y="1094"/>
                    </a:cubicBezTo>
                    <a:cubicBezTo>
                      <a:pt x="1622" y="1097"/>
                      <a:pt x="1620" y="1106"/>
                      <a:pt x="1619" y="1107"/>
                    </a:cubicBezTo>
                    <a:cubicBezTo>
                      <a:pt x="1617" y="1111"/>
                      <a:pt x="1619" y="1094"/>
                      <a:pt x="1616" y="1108"/>
                    </a:cubicBezTo>
                    <a:cubicBezTo>
                      <a:pt x="1616" y="1108"/>
                      <a:pt x="1616" y="1105"/>
                      <a:pt x="1616" y="1105"/>
                    </a:cubicBezTo>
                    <a:cubicBezTo>
                      <a:pt x="1616" y="1103"/>
                      <a:pt x="1616" y="1102"/>
                      <a:pt x="1616" y="1102"/>
                    </a:cubicBezTo>
                    <a:cubicBezTo>
                      <a:pt x="1621" y="1094"/>
                      <a:pt x="1619" y="1085"/>
                      <a:pt x="1624" y="1066"/>
                    </a:cubicBezTo>
                    <a:cubicBezTo>
                      <a:pt x="1624" y="1072"/>
                      <a:pt x="1625" y="1064"/>
                      <a:pt x="1627" y="1065"/>
                    </a:cubicBezTo>
                    <a:cubicBezTo>
                      <a:pt x="1625" y="1072"/>
                      <a:pt x="1625" y="1074"/>
                      <a:pt x="1625" y="1078"/>
                    </a:cubicBezTo>
                    <a:cubicBezTo>
                      <a:pt x="1627" y="1075"/>
                      <a:pt x="1626" y="1071"/>
                      <a:pt x="1627" y="1065"/>
                    </a:cubicBezTo>
                    <a:cubicBezTo>
                      <a:pt x="1627" y="1068"/>
                      <a:pt x="1628" y="1067"/>
                      <a:pt x="1629" y="1061"/>
                    </a:cubicBezTo>
                    <a:cubicBezTo>
                      <a:pt x="1630" y="1061"/>
                      <a:pt x="1626" y="1076"/>
                      <a:pt x="1626" y="1078"/>
                    </a:cubicBezTo>
                    <a:cubicBezTo>
                      <a:pt x="1626" y="1078"/>
                      <a:pt x="1626" y="1085"/>
                      <a:pt x="1628" y="1083"/>
                    </a:cubicBezTo>
                    <a:close/>
                    <a:moveTo>
                      <a:pt x="604" y="185"/>
                    </a:moveTo>
                    <a:cubicBezTo>
                      <a:pt x="612" y="182"/>
                      <a:pt x="609" y="185"/>
                      <a:pt x="619" y="181"/>
                    </a:cubicBezTo>
                    <a:cubicBezTo>
                      <a:pt x="613" y="184"/>
                      <a:pt x="619" y="184"/>
                      <a:pt x="607" y="188"/>
                    </a:cubicBezTo>
                    <a:cubicBezTo>
                      <a:pt x="607" y="186"/>
                      <a:pt x="609" y="185"/>
                      <a:pt x="597" y="191"/>
                    </a:cubicBezTo>
                    <a:cubicBezTo>
                      <a:pt x="590" y="191"/>
                      <a:pt x="608" y="186"/>
                      <a:pt x="604" y="185"/>
                    </a:cubicBezTo>
                    <a:close/>
                    <a:moveTo>
                      <a:pt x="796" y="140"/>
                    </a:moveTo>
                    <a:cubicBezTo>
                      <a:pt x="805" y="139"/>
                      <a:pt x="808" y="140"/>
                      <a:pt x="810" y="141"/>
                    </a:cubicBezTo>
                    <a:cubicBezTo>
                      <a:pt x="805" y="142"/>
                      <a:pt x="804" y="142"/>
                      <a:pt x="798" y="143"/>
                    </a:cubicBezTo>
                    <a:lnTo>
                      <a:pt x="796" y="140"/>
                    </a:lnTo>
                    <a:close/>
                    <a:moveTo>
                      <a:pt x="1598" y="657"/>
                    </a:moveTo>
                    <a:cubicBezTo>
                      <a:pt x="1599" y="658"/>
                      <a:pt x="1600" y="662"/>
                      <a:pt x="1602" y="667"/>
                    </a:cubicBezTo>
                    <a:cubicBezTo>
                      <a:pt x="1604" y="672"/>
                      <a:pt x="1605" y="678"/>
                      <a:pt x="1605" y="679"/>
                    </a:cubicBezTo>
                    <a:cubicBezTo>
                      <a:pt x="1603" y="677"/>
                      <a:pt x="1600" y="663"/>
                      <a:pt x="1598" y="657"/>
                    </a:cubicBezTo>
                    <a:close/>
                    <a:moveTo>
                      <a:pt x="1615" y="711"/>
                    </a:moveTo>
                    <a:cubicBezTo>
                      <a:pt x="1615" y="710"/>
                      <a:pt x="1616" y="714"/>
                      <a:pt x="1617" y="719"/>
                    </a:cubicBezTo>
                    <a:cubicBezTo>
                      <a:pt x="1619" y="723"/>
                      <a:pt x="1620" y="728"/>
                      <a:pt x="1619" y="727"/>
                    </a:cubicBezTo>
                    <a:cubicBezTo>
                      <a:pt x="1618" y="728"/>
                      <a:pt x="1618" y="728"/>
                      <a:pt x="1618" y="728"/>
                    </a:cubicBezTo>
                    <a:cubicBezTo>
                      <a:pt x="1615" y="718"/>
                      <a:pt x="1616" y="717"/>
                      <a:pt x="1615" y="711"/>
                    </a:cubicBezTo>
                    <a:close/>
                    <a:moveTo>
                      <a:pt x="883" y="138"/>
                    </a:moveTo>
                    <a:cubicBezTo>
                      <a:pt x="877" y="138"/>
                      <a:pt x="866" y="138"/>
                      <a:pt x="858" y="139"/>
                    </a:cubicBezTo>
                    <a:cubicBezTo>
                      <a:pt x="857" y="138"/>
                      <a:pt x="862" y="137"/>
                      <a:pt x="867" y="137"/>
                    </a:cubicBezTo>
                    <a:cubicBezTo>
                      <a:pt x="873" y="137"/>
                      <a:pt x="880" y="138"/>
                      <a:pt x="883" y="138"/>
                    </a:cubicBezTo>
                    <a:close/>
                    <a:moveTo>
                      <a:pt x="1610" y="696"/>
                    </a:moveTo>
                    <a:cubicBezTo>
                      <a:pt x="1609" y="694"/>
                      <a:pt x="1607" y="692"/>
                      <a:pt x="1609" y="697"/>
                    </a:cubicBezTo>
                    <a:cubicBezTo>
                      <a:pt x="1607" y="693"/>
                      <a:pt x="1603" y="684"/>
                      <a:pt x="1602" y="678"/>
                    </a:cubicBezTo>
                    <a:cubicBezTo>
                      <a:pt x="1604" y="681"/>
                      <a:pt x="1608" y="694"/>
                      <a:pt x="1603" y="677"/>
                    </a:cubicBezTo>
                    <a:cubicBezTo>
                      <a:pt x="1605" y="680"/>
                      <a:pt x="1607" y="686"/>
                      <a:pt x="1610" y="696"/>
                    </a:cubicBezTo>
                    <a:close/>
                    <a:moveTo>
                      <a:pt x="1263" y="250"/>
                    </a:moveTo>
                    <a:cubicBezTo>
                      <a:pt x="1251" y="243"/>
                      <a:pt x="1257" y="249"/>
                      <a:pt x="1246" y="243"/>
                    </a:cubicBezTo>
                    <a:cubicBezTo>
                      <a:pt x="1249" y="242"/>
                      <a:pt x="1239" y="236"/>
                      <a:pt x="1232" y="232"/>
                    </a:cubicBezTo>
                    <a:cubicBezTo>
                      <a:pt x="1237" y="236"/>
                      <a:pt x="1232" y="234"/>
                      <a:pt x="1225" y="230"/>
                    </a:cubicBezTo>
                    <a:cubicBezTo>
                      <a:pt x="1219" y="227"/>
                      <a:pt x="1211" y="222"/>
                      <a:pt x="1209" y="220"/>
                    </a:cubicBezTo>
                    <a:cubicBezTo>
                      <a:pt x="1212" y="221"/>
                      <a:pt x="1224" y="227"/>
                      <a:pt x="1234" y="232"/>
                    </a:cubicBezTo>
                    <a:cubicBezTo>
                      <a:pt x="1244" y="237"/>
                      <a:pt x="1251" y="242"/>
                      <a:pt x="1244" y="239"/>
                    </a:cubicBezTo>
                    <a:cubicBezTo>
                      <a:pt x="1252" y="244"/>
                      <a:pt x="1252" y="243"/>
                      <a:pt x="1252" y="241"/>
                    </a:cubicBezTo>
                    <a:cubicBezTo>
                      <a:pt x="1255" y="244"/>
                      <a:pt x="1261" y="248"/>
                      <a:pt x="1269" y="252"/>
                    </a:cubicBezTo>
                    <a:cubicBezTo>
                      <a:pt x="1277" y="257"/>
                      <a:pt x="1285" y="262"/>
                      <a:pt x="1290" y="266"/>
                    </a:cubicBezTo>
                    <a:cubicBezTo>
                      <a:pt x="1284" y="263"/>
                      <a:pt x="1270" y="256"/>
                      <a:pt x="1263" y="250"/>
                    </a:cubicBezTo>
                    <a:close/>
                    <a:moveTo>
                      <a:pt x="1453" y="409"/>
                    </a:moveTo>
                    <a:cubicBezTo>
                      <a:pt x="1456" y="411"/>
                      <a:pt x="1460" y="418"/>
                      <a:pt x="1466" y="424"/>
                    </a:cubicBezTo>
                    <a:cubicBezTo>
                      <a:pt x="1465" y="425"/>
                      <a:pt x="1458" y="415"/>
                      <a:pt x="1457" y="416"/>
                    </a:cubicBezTo>
                    <a:cubicBezTo>
                      <a:pt x="1454" y="412"/>
                      <a:pt x="1457" y="413"/>
                      <a:pt x="1453" y="409"/>
                    </a:cubicBezTo>
                    <a:close/>
                    <a:moveTo>
                      <a:pt x="1395" y="348"/>
                    </a:moveTo>
                    <a:cubicBezTo>
                      <a:pt x="1392" y="348"/>
                      <a:pt x="1385" y="339"/>
                      <a:pt x="1375" y="331"/>
                    </a:cubicBezTo>
                    <a:cubicBezTo>
                      <a:pt x="1380" y="333"/>
                      <a:pt x="1384" y="339"/>
                      <a:pt x="1395" y="348"/>
                    </a:cubicBezTo>
                    <a:close/>
                    <a:moveTo>
                      <a:pt x="324" y="380"/>
                    </a:moveTo>
                    <a:cubicBezTo>
                      <a:pt x="318" y="387"/>
                      <a:pt x="313" y="393"/>
                      <a:pt x="312" y="391"/>
                    </a:cubicBezTo>
                    <a:cubicBezTo>
                      <a:pt x="315" y="388"/>
                      <a:pt x="322" y="381"/>
                      <a:pt x="324" y="380"/>
                    </a:cubicBezTo>
                    <a:close/>
                    <a:moveTo>
                      <a:pt x="1186" y="211"/>
                    </a:moveTo>
                    <a:cubicBezTo>
                      <a:pt x="1191" y="213"/>
                      <a:pt x="1196" y="216"/>
                      <a:pt x="1207" y="222"/>
                    </a:cubicBezTo>
                    <a:cubicBezTo>
                      <a:pt x="1206" y="222"/>
                      <a:pt x="1202" y="220"/>
                      <a:pt x="1201" y="221"/>
                    </a:cubicBezTo>
                    <a:cubicBezTo>
                      <a:pt x="1210" y="225"/>
                      <a:pt x="1222" y="231"/>
                      <a:pt x="1227" y="234"/>
                    </a:cubicBezTo>
                    <a:cubicBezTo>
                      <a:pt x="1220" y="231"/>
                      <a:pt x="1210" y="226"/>
                      <a:pt x="1202" y="222"/>
                    </a:cubicBezTo>
                    <a:cubicBezTo>
                      <a:pt x="1194" y="218"/>
                      <a:pt x="1187" y="215"/>
                      <a:pt x="1187" y="217"/>
                    </a:cubicBezTo>
                    <a:cubicBezTo>
                      <a:pt x="1174" y="209"/>
                      <a:pt x="1154" y="201"/>
                      <a:pt x="1134" y="194"/>
                    </a:cubicBezTo>
                    <a:cubicBezTo>
                      <a:pt x="1136" y="193"/>
                      <a:pt x="1141" y="194"/>
                      <a:pt x="1148" y="197"/>
                    </a:cubicBezTo>
                    <a:cubicBezTo>
                      <a:pt x="1137" y="190"/>
                      <a:pt x="1126" y="188"/>
                      <a:pt x="1125" y="190"/>
                    </a:cubicBezTo>
                    <a:cubicBezTo>
                      <a:pt x="1121" y="189"/>
                      <a:pt x="1117" y="188"/>
                      <a:pt x="1113" y="186"/>
                    </a:cubicBezTo>
                    <a:cubicBezTo>
                      <a:pt x="1111" y="183"/>
                      <a:pt x="1121" y="185"/>
                      <a:pt x="1133" y="189"/>
                    </a:cubicBezTo>
                    <a:cubicBezTo>
                      <a:pt x="1145" y="194"/>
                      <a:pt x="1160" y="200"/>
                      <a:pt x="1169" y="204"/>
                    </a:cubicBezTo>
                    <a:cubicBezTo>
                      <a:pt x="1169" y="205"/>
                      <a:pt x="1163" y="203"/>
                      <a:pt x="1169" y="206"/>
                    </a:cubicBezTo>
                    <a:cubicBezTo>
                      <a:pt x="1180" y="209"/>
                      <a:pt x="1183" y="213"/>
                      <a:pt x="1198" y="219"/>
                    </a:cubicBezTo>
                    <a:cubicBezTo>
                      <a:pt x="1193" y="215"/>
                      <a:pt x="1188" y="214"/>
                      <a:pt x="1178" y="209"/>
                    </a:cubicBezTo>
                    <a:cubicBezTo>
                      <a:pt x="1176" y="207"/>
                      <a:pt x="1183" y="210"/>
                      <a:pt x="1183" y="210"/>
                    </a:cubicBezTo>
                    <a:cubicBezTo>
                      <a:pt x="1181" y="207"/>
                      <a:pt x="1176" y="207"/>
                      <a:pt x="1169" y="203"/>
                    </a:cubicBezTo>
                    <a:cubicBezTo>
                      <a:pt x="1166" y="201"/>
                      <a:pt x="1173" y="203"/>
                      <a:pt x="1171" y="202"/>
                    </a:cubicBezTo>
                    <a:cubicBezTo>
                      <a:pt x="1180" y="207"/>
                      <a:pt x="1177" y="204"/>
                      <a:pt x="1186" y="208"/>
                    </a:cubicBezTo>
                    <a:cubicBezTo>
                      <a:pt x="1190" y="211"/>
                      <a:pt x="1189" y="212"/>
                      <a:pt x="1186" y="211"/>
                    </a:cubicBezTo>
                    <a:close/>
                    <a:moveTo>
                      <a:pt x="1614" y="716"/>
                    </a:moveTo>
                    <a:cubicBezTo>
                      <a:pt x="1616" y="726"/>
                      <a:pt x="1619" y="737"/>
                      <a:pt x="1620" y="743"/>
                    </a:cubicBezTo>
                    <a:cubicBezTo>
                      <a:pt x="1619" y="742"/>
                      <a:pt x="1617" y="735"/>
                      <a:pt x="1616" y="728"/>
                    </a:cubicBezTo>
                    <a:cubicBezTo>
                      <a:pt x="1614" y="722"/>
                      <a:pt x="1613" y="715"/>
                      <a:pt x="1614" y="716"/>
                    </a:cubicBezTo>
                    <a:close/>
                    <a:moveTo>
                      <a:pt x="953" y="145"/>
                    </a:moveTo>
                    <a:cubicBezTo>
                      <a:pt x="958" y="149"/>
                      <a:pt x="945" y="150"/>
                      <a:pt x="922" y="149"/>
                    </a:cubicBezTo>
                    <a:cubicBezTo>
                      <a:pt x="916" y="148"/>
                      <a:pt x="919" y="148"/>
                      <a:pt x="909" y="148"/>
                    </a:cubicBezTo>
                    <a:cubicBezTo>
                      <a:pt x="919" y="147"/>
                      <a:pt x="918" y="146"/>
                      <a:pt x="923" y="144"/>
                    </a:cubicBezTo>
                    <a:cubicBezTo>
                      <a:pt x="929" y="146"/>
                      <a:pt x="927" y="145"/>
                      <a:pt x="939" y="146"/>
                    </a:cubicBezTo>
                    <a:cubicBezTo>
                      <a:pt x="940" y="147"/>
                      <a:pt x="934" y="147"/>
                      <a:pt x="934" y="148"/>
                    </a:cubicBezTo>
                    <a:cubicBezTo>
                      <a:pt x="954" y="149"/>
                      <a:pt x="940" y="144"/>
                      <a:pt x="931" y="143"/>
                    </a:cubicBezTo>
                    <a:cubicBezTo>
                      <a:pt x="936" y="142"/>
                      <a:pt x="942" y="144"/>
                      <a:pt x="953" y="145"/>
                    </a:cubicBezTo>
                    <a:close/>
                    <a:moveTo>
                      <a:pt x="1118" y="182"/>
                    </a:moveTo>
                    <a:cubicBezTo>
                      <a:pt x="1105" y="179"/>
                      <a:pt x="1100" y="176"/>
                      <a:pt x="1081" y="171"/>
                    </a:cubicBezTo>
                    <a:cubicBezTo>
                      <a:pt x="1090" y="172"/>
                      <a:pt x="1102" y="177"/>
                      <a:pt x="1118" y="182"/>
                    </a:cubicBezTo>
                    <a:close/>
                    <a:moveTo>
                      <a:pt x="1536" y="538"/>
                    </a:moveTo>
                    <a:cubicBezTo>
                      <a:pt x="1542" y="543"/>
                      <a:pt x="1548" y="554"/>
                      <a:pt x="1548" y="551"/>
                    </a:cubicBezTo>
                    <a:cubicBezTo>
                      <a:pt x="1555" y="564"/>
                      <a:pt x="1551" y="559"/>
                      <a:pt x="1558" y="572"/>
                    </a:cubicBezTo>
                    <a:cubicBezTo>
                      <a:pt x="1558" y="574"/>
                      <a:pt x="1555" y="571"/>
                      <a:pt x="1553" y="569"/>
                    </a:cubicBezTo>
                    <a:cubicBezTo>
                      <a:pt x="1557" y="578"/>
                      <a:pt x="1559" y="583"/>
                      <a:pt x="1562" y="589"/>
                    </a:cubicBezTo>
                    <a:cubicBezTo>
                      <a:pt x="1565" y="595"/>
                      <a:pt x="1568" y="601"/>
                      <a:pt x="1572" y="612"/>
                    </a:cubicBezTo>
                    <a:cubicBezTo>
                      <a:pt x="1571" y="614"/>
                      <a:pt x="1566" y="604"/>
                      <a:pt x="1564" y="603"/>
                    </a:cubicBezTo>
                    <a:cubicBezTo>
                      <a:pt x="1562" y="597"/>
                      <a:pt x="1564" y="597"/>
                      <a:pt x="1567" y="605"/>
                    </a:cubicBezTo>
                    <a:cubicBezTo>
                      <a:pt x="1567" y="600"/>
                      <a:pt x="1559" y="588"/>
                      <a:pt x="1561" y="588"/>
                    </a:cubicBezTo>
                    <a:cubicBezTo>
                      <a:pt x="1556" y="581"/>
                      <a:pt x="1552" y="571"/>
                      <a:pt x="1548" y="562"/>
                    </a:cubicBezTo>
                    <a:cubicBezTo>
                      <a:pt x="1549" y="563"/>
                      <a:pt x="1550" y="565"/>
                      <a:pt x="1553" y="570"/>
                    </a:cubicBezTo>
                    <a:cubicBezTo>
                      <a:pt x="1552" y="565"/>
                      <a:pt x="1543" y="552"/>
                      <a:pt x="1536" y="538"/>
                    </a:cubicBezTo>
                    <a:close/>
                    <a:moveTo>
                      <a:pt x="1570" y="596"/>
                    </a:moveTo>
                    <a:cubicBezTo>
                      <a:pt x="1572" y="602"/>
                      <a:pt x="1575" y="608"/>
                      <a:pt x="1578" y="614"/>
                    </a:cubicBezTo>
                    <a:cubicBezTo>
                      <a:pt x="1577" y="614"/>
                      <a:pt x="1574" y="609"/>
                      <a:pt x="1572" y="605"/>
                    </a:cubicBezTo>
                    <a:cubicBezTo>
                      <a:pt x="1570" y="600"/>
                      <a:pt x="1568" y="595"/>
                      <a:pt x="1570" y="596"/>
                    </a:cubicBezTo>
                    <a:close/>
                    <a:moveTo>
                      <a:pt x="1619" y="744"/>
                    </a:moveTo>
                    <a:cubicBezTo>
                      <a:pt x="1617" y="738"/>
                      <a:pt x="1615" y="735"/>
                      <a:pt x="1612" y="722"/>
                    </a:cubicBezTo>
                    <a:cubicBezTo>
                      <a:pt x="1613" y="722"/>
                      <a:pt x="1612" y="718"/>
                      <a:pt x="1613" y="718"/>
                    </a:cubicBezTo>
                    <a:cubicBezTo>
                      <a:pt x="1615" y="729"/>
                      <a:pt x="1616" y="734"/>
                      <a:pt x="1619" y="744"/>
                    </a:cubicBezTo>
                    <a:close/>
                    <a:moveTo>
                      <a:pt x="1355" y="317"/>
                    </a:moveTo>
                    <a:cubicBezTo>
                      <a:pt x="1359" y="321"/>
                      <a:pt x="1365" y="328"/>
                      <a:pt x="1363" y="322"/>
                    </a:cubicBezTo>
                    <a:cubicBezTo>
                      <a:pt x="1367" y="326"/>
                      <a:pt x="1368" y="328"/>
                      <a:pt x="1367" y="329"/>
                    </a:cubicBezTo>
                    <a:cubicBezTo>
                      <a:pt x="1372" y="333"/>
                      <a:pt x="1368" y="326"/>
                      <a:pt x="1377" y="336"/>
                    </a:cubicBezTo>
                    <a:cubicBezTo>
                      <a:pt x="1377" y="337"/>
                      <a:pt x="1373" y="333"/>
                      <a:pt x="1377" y="338"/>
                    </a:cubicBezTo>
                    <a:cubicBezTo>
                      <a:pt x="1384" y="344"/>
                      <a:pt x="1389" y="349"/>
                      <a:pt x="1391" y="351"/>
                    </a:cubicBezTo>
                    <a:cubicBezTo>
                      <a:pt x="1392" y="352"/>
                      <a:pt x="1390" y="351"/>
                      <a:pt x="1384" y="345"/>
                    </a:cubicBezTo>
                    <a:cubicBezTo>
                      <a:pt x="1382" y="343"/>
                      <a:pt x="1380" y="341"/>
                      <a:pt x="1377" y="338"/>
                    </a:cubicBezTo>
                    <a:cubicBezTo>
                      <a:pt x="1376" y="339"/>
                      <a:pt x="1376" y="339"/>
                      <a:pt x="1376" y="339"/>
                    </a:cubicBezTo>
                    <a:cubicBezTo>
                      <a:pt x="1378" y="343"/>
                      <a:pt x="1383" y="344"/>
                      <a:pt x="1388" y="350"/>
                    </a:cubicBezTo>
                    <a:cubicBezTo>
                      <a:pt x="1383" y="348"/>
                      <a:pt x="1373" y="338"/>
                      <a:pt x="1364" y="330"/>
                    </a:cubicBezTo>
                    <a:cubicBezTo>
                      <a:pt x="1363" y="331"/>
                      <a:pt x="1367" y="334"/>
                      <a:pt x="1372" y="338"/>
                    </a:cubicBezTo>
                    <a:cubicBezTo>
                      <a:pt x="1377" y="342"/>
                      <a:pt x="1382" y="347"/>
                      <a:pt x="1385" y="350"/>
                    </a:cubicBezTo>
                    <a:cubicBezTo>
                      <a:pt x="1388" y="355"/>
                      <a:pt x="1377" y="344"/>
                      <a:pt x="1375" y="345"/>
                    </a:cubicBezTo>
                    <a:cubicBezTo>
                      <a:pt x="1379" y="348"/>
                      <a:pt x="1385" y="355"/>
                      <a:pt x="1387" y="356"/>
                    </a:cubicBezTo>
                    <a:cubicBezTo>
                      <a:pt x="1385" y="357"/>
                      <a:pt x="1380" y="352"/>
                      <a:pt x="1372" y="344"/>
                    </a:cubicBezTo>
                    <a:cubicBezTo>
                      <a:pt x="1365" y="337"/>
                      <a:pt x="1356" y="329"/>
                      <a:pt x="1348" y="324"/>
                    </a:cubicBezTo>
                    <a:cubicBezTo>
                      <a:pt x="1349" y="323"/>
                      <a:pt x="1345" y="320"/>
                      <a:pt x="1346" y="320"/>
                    </a:cubicBezTo>
                    <a:cubicBezTo>
                      <a:pt x="1359" y="329"/>
                      <a:pt x="1345" y="313"/>
                      <a:pt x="1347" y="312"/>
                    </a:cubicBezTo>
                    <a:cubicBezTo>
                      <a:pt x="1346" y="312"/>
                      <a:pt x="1355" y="317"/>
                      <a:pt x="1355" y="317"/>
                    </a:cubicBezTo>
                    <a:close/>
                    <a:moveTo>
                      <a:pt x="809" y="144"/>
                    </a:moveTo>
                    <a:cubicBezTo>
                      <a:pt x="814" y="144"/>
                      <a:pt x="820" y="143"/>
                      <a:pt x="825" y="143"/>
                    </a:cubicBezTo>
                    <a:cubicBezTo>
                      <a:pt x="828" y="144"/>
                      <a:pt x="823" y="144"/>
                      <a:pt x="818" y="145"/>
                    </a:cubicBezTo>
                    <a:cubicBezTo>
                      <a:pt x="813" y="145"/>
                      <a:pt x="807" y="145"/>
                      <a:pt x="809" y="144"/>
                    </a:cubicBezTo>
                    <a:close/>
                    <a:moveTo>
                      <a:pt x="303" y="406"/>
                    </a:moveTo>
                    <a:cubicBezTo>
                      <a:pt x="302" y="408"/>
                      <a:pt x="298" y="414"/>
                      <a:pt x="295" y="418"/>
                    </a:cubicBezTo>
                    <a:cubicBezTo>
                      <a:pt x="296" y="418"/>
                      <a:pt x="301" y="410"/>
                      <a:pt x="303" y="409"/>
                    </a:cubicBezTo>
                    <a:cubicBezTo>
                      <a:pt x="297" y="419"/>
                      <a:pt x="291" y="421"/>
                      <a:pt x="283" y="432"/>
                    </a:cubicBezTo>
                    <a:cubicBezTo>
                      <a:pt x="287" y="426"/>
                      <a:pt x="291" y="422"/>
                      <a:pt x="303" y="406"/>
                    </a:cubicBezTo>
                    <a:close/>
                    <a:moveTo>
                      <a:pt x="231" y="511"/>
                    </a:moveTo>
                    <a:cubicBezTo>
                      <a:pt x="235" y="503"/>
                      <a:pt x="235" y="505"/>
                      <a:pt x="238" y="500"/>
                    </a:cubicBezTo>
                    <a:cubicBezTo>
                      <a:pt x="240" y="500"/>
                      <a:pt x="233" y="509"/>
                      <a:pt x="231" y="513"/>
                    </a:cubicBezTo>
                    <a:cubicBezTo>
                      <a:pt x="232" y="512"/>
                      <a:pt x="232" y="511"/>
                      <a:pt x="231" y="511"/>
                    </a:cubicBezTo>
                    <a:close/>
                    <a:moveTo>
                      <a:pt x="253" y="477"/>
                    </a:moveTo>
                    <a:cubicBezTo>
                      <a:pt x="250" y="484"/>
                      <a:pt x="246" y="488"/>
                      <a:pt x="244" y="493"/>
                    </a:cubicBezTo>
                    <a:cubicBezTo>
                      <a:pt x="242" y="495"/>
                      <a:pt x="242" y="494"/>
                      <a:pt x="240" y="498"/>
                    </a:cubicBezTo>
                    <a:cubicBezTo>
                      <a:pt x="240" y="496"/>
                      <a:pt x="243" y="491"/>
                      <a:pt x="246" y="486"/>
                    </a:cubicBezTo>
                    <a:cubicBezTo>
                      <a:pt x="249" y="481"/>
                      <a:pt x="252" y="477"/>
                      <a:pt x="253" y="477"/>
                    </a:cubicBezTo>
                    <a:close/>
                    <a:moveTo>
                      <a:pt x="776" y="149"/>
                    </a:moveTo>
                    <a:cubicBezTo>
                      <a:pt x="776" y="148"/>
                      <a:pt x="787" y="148"/>
                      <a:pt x="789" y="148"/>
                    </a:cubicBezTo>
                    <a:cubicBezTo>
                      <a:pt x="790" y="149"/>
                      <a:pt x="783" y="150"/>
                      <a:pt x="777" y="151"/>
                    </a:cubicBezTo>
                    <a:cubicBezTo>
                      <a:pt x="773" y="150"/>
                      <a:pt x="785" y="148"/>
                      <a:pt x="776" y="149"/>
                    </a:cubicBezTo>
                    <a:close/>
                    <a:moveTo>
                      <a:pt x="885" y="143"/>
                    </a:moveTo>
                    <a:cubicBezTo>
                      <a:pt x="889" y="143"/>
                      <a:pt x="894" y="143"/>
                      <a:pt x="898" y="143"/>
                    </a:cubicBezTo>
                    <a:cubicBezTo>
                      <a:pt x="897" y="144"/>
                      <a:pt x="894" y="145"/>
                      <a:pt x="896" y="146"/>
                    </a:cubicBezTo>
                    <a:cubicBezTo>
                      <a:pt x="877" y="145"/>
                      <a:pt x="898" y="145"/>
                      <a:pt x="885" y="143"/>
                    </a:cubicBezTo>
                    <a:close/>
                    <a:moveTo>
                      <a:pt x="1452" y="413"/>
                    </a:moveTo>
                    <a:cubicBezTo>
                      <a:pt x="1451" y="415"/>
                      <a:pt x="1460" y="425"/>
                      <a:pt x="1459" y="426"/>
                    </a:cubicBezTo>
                    <a:cubicBezTo>
                      <a:pt x="1449" y="415"/>
                      <a:pt x="1456" y="423"/>
                      <a:pt x="1452" y="421"/>
                    </a:cubicBezTo>
                    <a:cubicBezTo>
                      <a:pt x="1457" y="429"/>
                      <a:pt x="1456" y="431"/>
                      <a:pt x="1460" y="438"/>
                    </a:cubicBezTo>
                    <a:cubicBezTo>
                      <a:pt x="1454" y="432"/>
                      <a:pt x="1443" y="416"/>
                      <a:pt x="1438" y="409"/>
                    </a:cubicBezTo>
                    <a:cubicBezTo>
                      <a:pt x="1440" y="409"/>
                      <a:pt x="1444" y="413"/>
                      <a:pt x="1446" y="413"/>
                    </a:cubicBezTo>
                    <a:cubicBezTo>
                      <a:pt x="1442" y="407"/>
                      <a:pt x="1440" y="406"/>
                      <a:pt x="1433" y="398"/>
                    </a:cubicBezTo>
                    <a:cubicBezTo>
                      <a:pt x="1428" y="391"/>
                      <a:pt x="1437" y="401"/>
                      <a:pt x="1436" y="398"/>
                    </a:cubicBezTo>
                    <a:cubicBezTo>
                      <a:pt x="1433" y="393"/>
                      <a:pt x="1433" y="397"/>
                      <a:pt x="1425" y="387"/>
                    </a:cubicBezTo>
                    <a:cubicBezTo>
                      <a:pt x="1421" y="381"/>
                      <a:pt x="1424" y="383"/>
                      <a:pt x="1430" y="389"/>
                    </a:cubicBezTo>
                    <a:cubicBezTo>
                      <a:pt x="1437" y="396"/>
                      <a:pt x="1445" y="406"/>
                      <a:pt x="1452" y="413"/>
                    </a:cubicBezTo>
                    <a:close/>
                    <a:moveTo>
                      <a:pt x="1533" y="532"/>
                    </a:moveTo>
                    <a:cubicBezTo>
                      <a:pt x="1529" y="526"/>
                      <a:pt x="1527" y="521"/>
                      <a:pt x="1525" y="518"/>
                    </a:cubicBezTo>
                    <a:cubicBezTo>
                      <a:pt x="1526" y="517"/>
                      <a:pt x="1535" y="532"/>
                      <a:pt x="1533" y="532"/>
                    </a:cubicBezTo>
                    <a:close/>
                    <a:moveTo>
                      <a:pt x="1024" y="160"/>
                    </a:moveTo>
                    <a:cubicBezTo>
                      <a:pt x="1020" y="160"/>
                      <a:pt x="1014" y="160"/>
                      <a:pt x="1016" y="162"/>
                    </a:cubicBezTo>
                    <a:cubicBezTo>
                      <a:pt x="1011" y="161"/>
                      <a:pt x="1007" y="160"/>
                      <a:pt x="1003" y="159"/>
                    </a:cubicBezTo>
                    <a:cubicBezTo>
                      <a:pt x="1005" y="158"/>
                      <a:pt x="1013" y="159"/>
                      <a:pt x="1014" y="157"/>
                    </a:cubicBezTo>
                    <a:cubicBezTo>
                      <a:pt x="1017" y="159"/>
                      <a:pt x="1026" y="160"/>
                      <a:pt x="1033" y="162"/>
                    </a:cubicBezTo>
                    <a:cubicBezTo>
                      <a:pt x="1041" y="164"/>
                      <a:pt x="1048" y="165"/>
                      <a:pt x="1049" y="167"/>
                    </a:cubicBezTo>
                    <a:cubicBezTo>
                      <a:pt x="1035" y="162"/>
                      <a:pt x="1033" y="164"/>
                      <a:pt x="1022" y="162"/>
                    </a:cubicBezTo>
                    <a:cubicBezTo>
                      <a:pt x="1019" y="160"/>
                      <a:pt x="1026" y="162"/>
                      <a:pt x="1024" y="160"/>
                    </a:cubicBezTo>
                    <a:close/>
                    <a:moveTo>
                      <a:pt x="1103" y="181"/>
                    </a:moveTo>
                    <a:cubicBezTo>
                      <a:pt x="1108" y="182"/>
                      <a:pt x="1104" y="183"/>
                      <a:pt x="1110" y="185"/>
                    </a:cubicBezTo>
                    <a:cubicBezTo>
                      <a:pt x="1101" y="183"/>
                      <a:pt x="1101" y="183"/>
                      <a:pt x="1101" y="183"/>
                    </a:cubicBezTo>
                    <a:cubicBezTo>
                      <a:pt x="1090" y="179"/>
                      <a:pt x="1095" y="181"/>
                      <a:pt x="1083" y="178"/>
                    </a:cubicBezTo>
                    <a:cubicBezTo>
                      <a:pt x="1082" y="177"/>
                      <a:pt x="1084" y="178"/>
                      <a:pt x="1086" y="178"/>
                    </a:cubicBezTo>
                    <a:cubicBezTo>
                      <a:pt x="1083" y="177"/>
                      <a:pt x="1080" y="176"/>
                      <a:pt x="1076" y="174"/>
                    </a:cubicBezTo>
                    <a:cubicBezTo>
                      <a:pt x="1082" y="174"/>
                      <a:pt x="1097" y="182"/>
                      <a:pt x="1088" y="176"/>
                    </a:cubicBezTo>
                    <a:cubicBezTo>
                      <a:pt x="1097" y="179"/>
                      <a:pt x="1096" y="178"/>
                      <a:pt x="1103" y="181"/>
                    </a:cubicBezTo>
                    <a:close/>
                    <a:moveTo>
                      <a:pt x="814" y="146"/>
                    </a:moveTo>
                    <a:cubicBezTo>
                      <a:pt x="821" y="146"/>
                      <a:pt x="823" y="145"/>
                      <a:pt x="833" y="145"/>
                    </a:cubicBezTo>
                    <a:cubicBezTo>
                      <a:pt x="834" y="148"/>
                      <a:pt x="823" y="149"/>
                      <a:pt x="813" y="150"/>
                    </a:cubicBezTo>
                    <a:cubicBezTo>
                      <a:pt x="806" y="150"/>
                      <a:pt x="806" y="150"/>
                      <a:pt x="809" y="149"/>
                    </a:cubicBezTo>
                    <a:cubicBezTo>
                      <a:pt x="796" y="151"/>
                      <a:pt x="784" y="153"/>
                      <a:pt x="769" y="154"/>
                    </a:cubicBezTo>
                    <a:cubicBezTo>
                      <a:pt x="774" y="152"/>
                      <a:pt x="785" y="151"/>
                      <a:pt x="795" y="150"/>
                    </a:cubicBezTo>
                    <a:cubicBezTo>
                      <a:pt x="805" y="149"/>
                      <a:pt x="814" y="148"/>
                      <a:pt x="814" y="146"/>
                    </a:cubicBezTo>
                    <a:close/>
                    <a:moveTo>
                      <a:pt x="1580" y="630"/>
                    </a:moveTo>
                    <a:cubicBezTo>
                      <a:pt x="1581" y="634"/>
                      <a:pt x="1579" y="631"/>
                      <a:pt x="1578" y="627"/>
                    </a:cubicBezTo>
                    <a:cubicBezTo>
                      <a:pt x="1581" y="636"/>
                      <a:pt x="1579" y="633"/>
                      <a:pt x="1577" y="628"/>
                    </a:cubicBezTo>
                    <a:cubicBezTo>
                      <a:pt x="1574" y="622"/>
                      <a:pt x="1571" y="615"/>
                      <a:pt x="1573" y="615"/>
                    </a:cubicBezTo>
                    <a:cubicBezTo>
                      <a:pt x="1574" y="616"/>
                      <a:pt x="1579" y="630"/>
                      <a:pt x="1580" y="630"/>
                    </a:cubicBezTo>
                    <a:close/>
                    <a:moveTo>
                      <a:pt x="730" y="158"/>
                    </a:moveTo>
                    <a:cubicBezTo>
                      <a:pt x="742" y="155"/>
                      <a:pt x="745" y="156"/>
                      <a:pt x="744" y="158"/>
                    </a:cubicBezTo>
                    <a:cubicBezTo>
                      <a:pt x="741" y="158"/>
                      <a:pt x="716" y="162"/>
                      <a:pt x="732" y="159"/>
                    </a:cubicBezTo>
                    <a:cubicBezTo>
                      <a:pt x="736" y="158"/>
                      <a:pt x="730" y="159"/>
                      <a:pt x="730" y="158"/>
                    </a:cubicBezTo>
                    <a:close/>
                    <a:moveTo>
                      <a:pt x="1520" y="510"/>
                    </a:moveTo>
                    <a:cubicBezTo>
                      <a:pt x="1525" y="518"/>
                      <a:pt x="1524" y="518"/>
                      <a:pt x="1528" y="525"/>
                    </a:cubicBezTo>
                    <a:cubicBezTo>
                      <a:pt x="1525" y="523"/>
                      <a:pt x="1524" y="519"/>
                      <a:pt x="1519" y="512"/>
                    </a:cubicBezTo>
                    <a:lnTo>
                      <a:pt x="1520" y="510"/>
                    </a:lnTo>
                    <a:close/>
                    <a:moveTo>
                      <a:pt x="1582" y="636"/>
                    </a:moveTo>
                    <a:cubicBezTo>
                      <a:pt x="1585" y="644"/>
                      <a:pt x="1587" y="650"/>
                      <a:pt x="1585" y="650"/>
                    </a:cubicBezTo>
                    <a:cubicBezTo>
                      <a:pt x="1583" y="644"/>
                      <a:pt x="1583" y="644"/>
                      <a:pt x="1580" y="638"/>
                    </a:cubicBezTo>
                    <a:lnTo>
                      <a:pt x="1582" y="636"/>
                    </a:lnTo>
                    <a:close/>
                    <a:moveTo>
                      <a:pt x="1601" y="692"/>
                    </a:moveTo>
                    <a:cubicBezTo>
                      <a:pt x="1600" y="694"/>
                      <a:pt x="1600" y="694"/>
                      <a:pt x="1600" y="694"/>
                    </a:cubicBezTo>
                    <a:cubicBezTo>
                      <a:pt x="1597" y="687"/>
                      <a:pt x="1596" y="682"/>
                      <a:pt x="1595" y="678"/>
                    </a:cubicBezTo>
                    <a:cubicBezTo>
                      <a:pt x="1597" y="679"/>
                      <a:pt x="1599" y="685"/>
                      <a:pt x="1601" y="692"/>
                    </a:cubicBezTo>
                    <a:close/>
                    <a:moveTo>
                      <a:pt x="1609" y="721"/>
                    </a:moveTo>
                    <a:cubicBezTo>
                      <a:pt x="1612" y="731"/>
                      <a:pt x="1612" y="733"/>
                      <a:pt x="1615" y="744"/>
                    </a:cubicBezTo>
                    <a:cubicBezTo>
                      <a:pt x="1613" y="745"/>
                      <a:pt x="1611" y="736"/>
                      <a:pt x="1608" y="726"/>
                    </a:cubicBezTo>
                    <a:cubicBezTo>
                      <a:pt x="1610" y="727"/>
                      <a:pt x="1608" y="722"/>
                      <a:pt x="1609" y="721"/>
                    </a:cubicBezTo>
                    <a:close/>
                    <a:moveTo>
                      <a:pt x="1531" y="530"/>
                    </a:moveTo>
                    <a:cubicBezTo>
                      <a:pt x="1533" y="536"/>
                      <a:pt x="1537" y="539"/>
                      <a:pt x="1542" y="550"/>
                    </a:cubicBezTo>
                    <a:cubicBezTo>
                      <a:pt x="1537" y="545"/>
                      <a:pt x="1530" y="535"/>
                      <a:pt x="1526" y="528"/>
                    </a:cubicBezTo>
                    <a:cubicBezTo>
                      <a:pt x="1524" y="524"/>
                      <a:pt x="1527" y="528"/>
                      <a:pt x="1529" y="532"/>
                    </a:cubicBezTo>
                    <a:cubicBezTo>
                      <a:pt x="1532" y="535"/>
                      <a:pt x="1534" y="538"/>
                      <a:pt x="1531" y="530"/>
                    </a:cubicBezTo>
                    <a:close/>
                    <a:moveTo>
                      <a:pt x="1603" y="699"/>
                    </a:moveTo>
                    <a:cubicBezTo>
                      <a:pt x="1603" y="703"/>
                      <a:pt x="1606" y="713"/>
                      <a:pt x="1605" y="713"/>
                    </a:cubicBezTo>
                    <a:cubicBezTo>
                      <a:pt x="1602" y="703"/>
                      <a:pt x="1601" y="699"/>
                      <a:pt x="1603" y="699"/>
                    </a:cubicBezTo>
                    <a:close/>
                    <a:moveTo>
                      <a:pt x="862" y="145"/>
                    </a:moveTo>
                    <a:cubicBezTo>
                      <a:pt x="871" y="145"/>
                      <a:pt x="875" y="147"/>
                      <a:pt x="878" y="146"/>
                    </a:cubicBezTo>
                    <a:cubicBezTo>
                      <a:pt x="884" y="147"/>
                      <a:pt x="882" y="147"/>
                      <a:pt x="878" y="147"/>
                    </a:cubicBezTo>
                    <a:cubicBezTo>
                      <a:pt x="874" y="147"/>
                      <a:pt x="868" y="147"/>
                      <a:pt x="869" y="147"/>
                    </a:cubicBezTo>
                    <a:cubicBezTo>
                      <a:pt x="863" y="147"/>
                      <a:pt x="861" y="147"/>
                      <a:pt x="862" y="145"/>
                    </a:cubicBezTo>
                    <a:close/>
                    <a:moveTo>
                      <a:pt x="627" y="187"/>
                    </a:moveTo>
                    <a:cubicBezTo>
                      <a:pt x="634" y="185"/>
                      <a:pt x="642" y="182"/>
                      <a:pt x="643" y="183"/>
                    </a:cubicBezTo>
                    <a:cubicBezTo>
                      <a:pt x="640" y="184"/>
                      <a:pt x="640" y="184"/>
                      <a:pt x="639" y="184"/>
                    </a:cubicBezTo>
                    <a:cubicBezTo>
                      <a:pt x="637" y="185"/>
                      <a:pt x="634" y="187"/>
                      <a:pt x="632" y="188"/>
                    </a:cubicBezTo>
                    <a:cubicBezTo>
                      <a:pt x="622" y="191"/>
                      <a:pt x="627" y="188"/>
                      <a:pt x="627" y="187"/>
                    </a:cubicBezTo>
                    <a:close/>
                    <a:moveTo>
                      <a:pt x="1628" y="1015"/>
                    </a:moveTo>
                    <a:cubicBezTo>
                      <a:pt x="1626" y="1026"/>
                      <a:pt x="1624" y="1032"/>
                      <a:pt x="1624" y="1023"/>
                    </a:cubicBezTo>
                    <a:cubicBezTo>
                      <a:pt x="1625" y="1015"/>
                      <a:pt x="1626" y="1015"/>
                      <a:pt x="1627" y="1006"/>
                    </a:cubicBezTo>
                    <a:cubicBezTo>
                      <a:pt x="1627" y="1008"/>
                      <a:pt x="1627" y="1013"/>
                      <a:pt x="1628" y="1015"/>
                    </a:cubicBezTo>
                    <a:close/>
                    <a:moveTo>
                      <a:pt x="478" y="260"/>
                    </a:moveTo>
                    <a:cubicBezTo>
                      <a:pt x="485" y="255"/>
                      <a:pt x="486" y="255"/>
                      <a:pt x="494" y="250"/>
                    </a:cubicBezTo>
                    <a:cubicBezTo>
                      <a:pt x="497" y="251"/>
                      <a:pt x="488" y="256"/>
                      <a:pt x="480" y="261"/>
                    </a:cubicBezTo>
                    <a:lnTo>
                      <a:pt x="478" y="260"/>
                    </a:lnTo>
                    <a:close/>
                    <a:moveTo>
                      <a:pt x="1158" y="205"/>
                    </a:moveTo>
                    <a:cubicBezTo>
                      <a:pt x="1158" y="206"/>
                      <a:pt x="1154" y="204"/>
                      <a:pt x="1149" y="202"/>
                    </a:cubicBezTo>
                    <a:cubicBezTo>
                      <a:pt x="1144" y="200"/>
                      <a:pt x="1138" y="198"/>
                      <a:pt x="1137" y="197"/>
                    </a:cubicBezTo>
                    <a:cubicBezTo>
                      <a:pt x="1137" y="196"/>
                      <a:pt x="1140" y="197"/>
                      <a:pt x="1145" y="199"/>
                    </a:cubicBezTo>
                    <a:cubicBezTo>
                      <a:pt x="1150" y="201"/>
                      <a:pt x="1155" y="204"/>
                      <a:pt x="1158" y="205"/>
                    </a:cubicBezTo>
                    <a:close/>
                    <a:moveTo>
                      <a:pt x="1300" y="282"/>
                    </a:moveTo>
                    <a:cubicBezTo>
                      <a:pt x="1309" y="288"/>
                      <a:pt x="1315" y="296"/>
                      <a:pt x="1321" y="299"/>
                    </a:cubicBezTo>
                    <a:cubicBezTo>
                      <a:pt x="1327" y="304"/>
                      <a:pt x="1315" y="296"/>
                      <a:pt x="1315" y="298"/>
                    </a:cubicBezTo>
                    <a:cubicBezTo>
                      <a:pt x="1302" y="288"/>
                      <a:pt x="1300" y="287"/>
                      <a:pt x="1292" y="281"/>
                    </a:cubicBezTo>
                    <a:cubicBezTo>
                      <a:pt x="1297" y="284"/>
                      <a:pt x="1297" y="281"/>
                      <a:pt x="1300" y="282"/>
                    </a:cubicBezTo>
                    <a:close/>
                    <a:moveTo>
                      <a:pt x="1527" y="531"/>
                    </a:moveTo>
                    <a:cubicBezTo>
                      <a:pt x="1528" y="536"/>
                      <a:pt x="1532" y="543"/>
                      <a:pt x="1535" y="549"/>
                    </a:cubicBezTo>
                    <a:cubicBezTo>
                      <a:pt x="1538" y="556"/>
                      <a:pt x="1541" y="561"/>
                      <a:pt x="1540" y="564"/>
                    </a:cubicBezTo>
                    <a:cubicBezTo>
                      <a:pt x="1537" y="556"/>
                      <a:pt x="1535" y="551"/>
                      <a:pt x="1532" y="547"/>
                    </a:cubicBezTo>
                    <a:cubicBezTo>
                      <a:pt x="1530" y="543"/>
                      <a:pt x="1527" y="539"/>
                      <a:pt x="1524" y="531"/>
                    </a:cubicBezTo>
                    <a:cubicBezTo>
                      <a:pt x="1523" y="528"/>
                      <a:pt x="1526" y="532"/>
                      <a:pt x="1527" y="531"/>
                    </a:cubicBezTo>
                    <a:close/>
                    <a:moveTo>
                      <a:pt x="1026" y="166"/>
                    </a:moveTo>
                    <a:cubicBezTo>
                      <a:pt x="1030" y="166"/>
                      <a:pt x="1038" y="170"/>
                      <a:pt x="1035" y="170"/>
                    </a:cubicBezTo>
                    <a:cubicBezTo>
                      <a:pt x="1033" y="169"/>
                      <a:pt x="1030" y="169"/>
                      <a:pt x="1026" y="168"/>
                    </a:cubicBezTo>
                    <a:cubicBezTo>
                      <a:pt x="1028" y="168"/>
                      <a:pt x="1030" y="167"/>
                      <a:pt x="1026" y="166"/>
                    </a:cubicBezTo>
                    <a:close/>
                    <a:moveTo>
                      <a:pt x="808" y="152"/>
                    </a:moveTo>
                    <a:cubicBezTo>
                      <a:pt x="815" y="152"/>
                      <a:pt x="820" y="152"/>
                      <a:pt x="824" y="152"/>
                    </a:cubicBezTo>
                    <a:cubicBezTo>
                      <a:pt x="822" y="153"/>
                      <a:pt x="807" y="154"/>
                      <a:pt x="808" y="152"/>
                    </a:cubicBezTo>
                    <a:close/>
                    <a:moveTo>
                      <a:pt x="1135" y="198"/>
                    </a:moveTo>
                    <a:cubicBezTo>
                      <a:pt x="1143" y="201"/>
                      <a:pt x="1154" y="205"/>
                      <a:pt x="1158" y="208"/>
                    </a:cubicBezTo>
                    <a:cubicBezTo>
                      <a:pt x="1157" y="208"/>
                      <a:pt x="1151" y="206"/>
                      <a:pt x="1145" y="203"/>
                    </a:cubicBezTo>
                    <a:cubicBezTo>
                      <a:pt x="1139" y="201"/>
                      <a:pt x="1133" y="199"/>
                      <a:pt x="1135" y="198"/>
                    </a:cubicBezTo>
                    <a:close/>
                    <a:moveTo>
                      <a:pt x="1522" y="530"/>
                    </a:moveTo>
                    <a:cubicBezTo>
                      <a:pt x="1516" y="518"/>
                      <a:pt x="1513" y="513"/>
                      <a:pt x="1510" y="510"/>
                    </a:cubicBezTo>
                    <a:cubicBezTo>
                      <a:pt x="1508" y="506"/>
                      <a:pt x="1506" y="504"/>
                      <a:pt x="1502" y="496"/>
                    </a:cubicBezTo>
                    <a:cubicBezTo>
                      <a:pt x="1504" y="498"/>
                      <a:pt x="1510" y="506"/>
                      <a:pt x="1515" y="514"/>
                    </a:cubicBezTo>
                    <a:cubicBezTo>
                      <a:pt x="1519" y="522"/>
                      <a:pt x="1523" y="529"/>
                      <a:pt x="1522" y="530"/>
                    </a:cubicBezTo>
                    <a:close/>
                    <a:moveTo>
                      <a:pt x="1543" y="565"/>
                    </a:moveTo>
                    <a:cubicBezTo>
                      <a:pt x="1545" y="568"/>
                      <a:pt x="1548" y="574"/>
                      <a:pt x="1550" y="579"/>
                    </a:cubicBezTo>
                    <a:cubicBezTo>
                      <a:pt x="1552" y="584"/>
                      <a:pt x="1554" y="589"/>
                      <a:pt x="1553" y="590"/>
                    </a:cubicBezTo>
                    <a:cubicBezTo>
                      <a:pt x="1549" y="582"/>
                      <a:pt x="1546" y="574"/>
                      <a:pt x="1542" y="566"/>
                    </a:cubicBezTo>
                    <a:cubicBezTo>
                      <a:pt x="1543" y="568"/>
                      <a:pt x="1545" y="570"/>
                      <a:pt x="1543" y="565"/>
                    </a:cubicBezTo>
                    <a:close/>
                    <a:moveTo>
                      <a:pt x="1567" y="619"/>
                    </a:moveTo>
                    <a:cubicBezTo>
                      <a:pt x="1569" y="623"/>
                      <a:pt x="1570" y="627"/>
                      <a:pt x="1572" y="631"/>
                    </a:cubicBezTo>
                    <a:cubicBezTo>
                      <a:pt x="1571" y="633"/>
                      <a:pt x="1568" y="625"/>
                      <a:pt x="1566" y="620"/>
                    </a:cubicBezTo>
                    <a:lnTo>
                      <a:pt x="1567" y="619"/>
                    </a:lnTo>
                    <a:close/>
                    <a:moveTo>
                      <a:pt x="1595" y="699"/>
                    </a:moveTo>
                    <a:cubicBezTo>
                      <a:pt x="1592" y="699"/>
                      <a:pt x="1590" y="683"/>
                      <a:pt x="1587" y="674"/>
                    </a:cubicBezTo>
                    <a:cubicBezTo>
                      <a:pt x="1587" y="671"/>
                      <a:pt x="1592" y="688"/>
                      <a:pt x="1595" y="699"/>
                    </a:cubicBezTo>
                    <a:close/>
                    <a:moveTo>
                      <a:pt x="1608" y="1099"/>
                    </a:moveTo>
                    <a:cubicBezTo>
                      <a:pt x="1605" y="1109"/>
                      <a:pt x="1601" y="1118"/>
                      <a:pt x="1601" y="1113"/>
                    </a:cubicBezTo>
                    <a:cubicBezTo>
                      <a:pt x="1603" y="1105"/>
                      <a:pt x="1605" y="1100"/>
                      <a:pt x="1606" y="1095"/>
                    </a:cubicBezTo>
                    <a:cubicBezTo>
                      <a:pt x="1607" y="1090"/>
                      <a:pt x="1608" y="1085"/>
                      <a:pt x="1610" y="1077"/>
                    </a:cubicBezTo>
                    <a:cubicBezTo>
                      <a:pt x="1611" y="1077"/>
                      <a:pt x="1609" y="1084"/>
                      <a:pt x="1608" y="1090"/>
                    </a:cubicBezTo>
                    <a:cubicBezTo>
                      <a:pt x="1607" y="1096"/>
                      <a:pt x="1605" y="1102"/>
                      <a:pt x="1608" y="1099"/>
                    </a:cubicBezTo>
                    <a:close/>
                    <a:moveTo>
                      <a:pt x="1457" y="438"/>
                    </a:moveTo>
                    <a:cubicBezTo>
                      <a:pt x="1460" y="442"/>
                      <a:pt x="1465" y="448"/>
                      <a:pt x="1465" y="449"/>
                    </a:cubicBezTo>
                    <a:cubicBezTo>
                      <a:pt x="1466" y="453"/>
                      <a:pt x="1459" y="442"/>
                      <a:pt x="1455" y="437"/>
                    </a:cubicBezTo>
                    <a:cubicBezTo>
                      <a:pt x="1456" y="438"/>
                      <a:pt x="1457" y="439"/>
                      <a:pt x="1457" y="438"/>
                    </a:cubicBezTo>
                    <a:close/>
                    <a:moveTo>
                      <a:pt x="1585" y="685"/>
                    </a:moveTo>
                    <a:cubicBezTo>
                      <a:pt x="1588" y="690"/>
                      <a:pt x="1591" y="695"/>
                      <a:pt x="1594" y="708"/>
                    </a:cubicBezTo>
                    <a:cubicBezTo>
                      <a:pt x="1590" y="699"/>
                      <a:pt x="1597" y="724"/>
                      <a:pt x="1592" y="710"/>
                    </a:cubicBezTo>
                    <a:cubicBezTo>
                      <a:pt x="1594" y="721"/>
                      <a:pt x="1596" y="726"/>
                      <a:pt x="1600" y="742"/>
                    </a:cubicBezTo>
                    <a:cubicBezTo>
                      <a:pt x="1596" y="732"/>
                      <a:pt x="1597" y="739"/>
                      <a:pt x="1601" y="752"/>
                    </a:cubicBezTo>
                    <a:cubicBezTo>
                      <a:pt x="1597" y="741"/>
                      <a:pt x="1595" y="733"/>
                      <a:pt x="1593" y="725"/>
                    </a:cubicBezTo>
                    <a:cubicBezTo>
                      <a:pt x="1591" y="716"/>
                      <a:pt x="1589" y="707"/>
                      <a:pt x="1584" y="694"/>
                    </a:cubicBezTo>
                    <a:cubicBezTo>
                      <a:pt x="1584" y="693"/>
                      <a:pt x="1586" y="697"/>
                      <a:pt x="1586" y="696"/>
                    </a:cubicBezTo>
                    <a:cubicBezTo>
                      <a:pt x="1583" y="690"/>
                      <a:pt x="1579" y="678"/>
                      <a:pt x="1576" y="673"/>
                    </a:cubicBezTo>
                    <a:cubicBezTo>
                      <a:pt x="1573" y="663"/>
                      <a:pt x="1570" y="650"/>
                      <a:pt x="1569" y="647"/>
                    </a:cubicBezTo>
                    <a:cubicBezTo>
                      <a:pt x="1566" y="637"/>
                      <a:pt x="1572" y="653"/>
                      <a:pt x="1572" y="648"/>
                    </a:cubicBezTo>
                    <a:cubicBezTo>
                      <a:pt x="1573" y="653"/>
                      <a:pt x="1573" y="655"/>
                      <a:pt x="1574" y="659"/>
                    </a:cubicBezTo>
                    <a:cubicBezTo>
                      <a:pt x="1575" y="662"/>
                      <a:pt x="1577" y="662"/>
                      <a:pt x="1576" y="665"/>
                    </a:cubicBezTo>
                    <a:cubicBezTo>
                      <a:pt x="1578" y="668"/>
                      <a:pt x="1577" y="661"/>
                      <a:pt x="1580" y="665"/>
                    </a:cubicBezTo>
                    <a:cubicBezTo>
                      <a:pt x="1582" y="675"/>
                      <a:pt x="1584" y="682"/>
                      <a:pt x="1586" y="679"/>
                    </a:cubicBezTo>
                    <a:cubicBezTo>
                      <a:pt x="1589" y="689"/>
                      <a:pt x="1586" y="684"/>
                      <a:pt x="1585" y="685"/>
                    </a:cubicBezTo>
                    <a:close/>
                    <a:moveTo>
                      <a:pt x="1545" y="582"/>
                    </a:moveTo>
                    <a:cubicBezTo>
                      <a:pt x="1544" y="585"/>
                      <a:pt x="1545" y="585"/>
                      <a:pt x="1553" y="604"/>
                    </a:cubicBezTo>
                    <a:cubicBezTo>
                      <a:pt x="1550" y="594"/>
                      <a:pt x="1553" y="601"/>
                      <a:pt x="1556" y="606"/>
                    </a:cubicBezTo>
                    <a:cubicBezTo>
                      <a:pt x="1557" y="609"/>
                      <a:pt x="1558" y="612"/>
                      <a:pt x="1557" y="613"/>
                    </a:cubicBezTo>
                    <a:cubicBezTo>
                      <a:pt x="1559" y="615"/>
                      <a:pt x="1560" y="619"/>
                      <a:pt x="1563" y="624"/>
                    </a:cubicBezTo>
                    <a:cubicBezTo>
                      <a:pt x="1563" y="623"/>
                      <a:pt x="1560" y="616"/>
                      <a:pt x="1561" y="617"/>
                    </a:cubicBezTo>
                    <a:cubicBezTo>
                      <a:pt x="1565" y="626"/>
                      <a:pt x="1566" y="629"/>
                      <a:pt x="1569" y="638"/>
                    </a:cubicBezTo>
                    <a:cubicBezTo>
                      <a:pt x="1568" y="637"/>
                      <a:pt x="1567" y="636"/>
                      <a:pt x="1567" y="637"/>
                    </a:cubicBezTo>
                    <a:cubicBezTo>
                      <a:pt x="1565" y="632"/>
                      <a:pt x="1565" y="631"/>
                      <a:pt x="1565" y="630"/>
                    </a:cubicBezTo>
                    <a:cubicBezTo>
                      <a:pt x="1564" y="627"/>
                      <a:pt x="1563" y="626"/>
                      <a:pt x="1562" y="625"/>
                    </a:cubicBezTo>
                    <a:cubicBezTo>
                      <a:pt x="1562" y="627"/>
                      <a:pt x="1565" y="633"/>
                      <a:pt x="1566" y="637"/>
                    </a:cubicBezTo>
                    <a:cubicBezTo>
                      <a:pt x="1566" y="639"/>
                      <a:pt x="1563" y="634"/>
                      <a:pt x="1562" y="634"/>
                    </a:cubicBezTo>
                    <a:cubicBezTo>
                      <a:pt x="1559" y="622"/>
                      <a:pt x="1552" y="603"/>
                      <a:pt x="1543" y="584"/>
                    </a:cubicBezTo>
                    <a:cubicBezTo>
                      <a:pt x="1534" y="566"/>
                      <a:pt x="1524" y="548"/>
                      <a:pt x="1519" y="540"/>
                    </a:cubicBezTo>
                    <a:cubicBezTo>
                      <a:pt x="1519" y="538"/>
                      <a:pt x="1515" y="532"/>
                      <a:pt x="1511" y="526"/>
                    </a:cubicBezTo>
                    <a:cubicBezTo>
                      <a:pt x="1508" y="520"/>
                      <a:pt x="1504" y="514"/>
                      <a:pt x="1503" y="511"/>
                    </a:cubicBezTo>
                    <a:cubicBezTo>
                      <a:pt x="1502" y="511"/>
                      <a:pt x="1496" y="499"/>
                      <a:pt x="1495" y="502"/>
                    </a:cubicBezTo>
                    <a:cubicBezTo>
                      <a:pt x="1490" y="492"/>
                      <a:pt x="1488" y="489"/>
                      <a:pt x="1483" y="482"/>
                    </a:cubicBezTo>
                    <a:cubicBezTo>
                      <a:pt x="1490" y="488"/>
                      <a:pt x="1503" y="507"/>
                      <a:pt x="1514" y="529"/>
                    </a:cubicBezTo>
                    <a:cubicBezTo>
                      <a:pt x="1526" y="550"/>
                      <a:pt x="1538" y="572"/>
                      <a:pt x="1545" y="582"/>
                    </a:cubicBezTo>
                    <a:close/>
                    <a:moveTo>
                      <a:pt x="1396" y="375"/>
                    </a:moveTo>
                    <a:cubicBezTo>
                      <a:pt x="1398" y="379"/>
                      <a:pt x="1389" y="369"/>
                      <a:pt x="1382" y="364"/>
                    </a:cubicBezTo>
                    <a:cubicBezTo>
                      <a:pt x="1383" y="363"/>
                      <a:pt x="1382" y="362"/>
                      <a:pt x="1378" y="358"/>
                    </a:cubicBezTo>
                    <a:cubicBezTo>
                      <a:pt x="1383" y="359"/>
                      <a:pt x="1388" y="368"/>
                      <a:pt x="1396" y="375"/>
                    </a:cubicBezTo>
                    <a:close/>
                    <a:moveTo>
                      <a:pt x="1468" y="457"/>
                    </a:moveTo>
                    <a:cubicBezTo>
                      <a:pt x="1473" y="465"/>
                      <a:pt x="1473" y="465"/>
                      <a:pt x="1473" y="465"/>
                    </a:cubicBezTo>
                    <a:cubicBezTo>
                      <a:pt x="1472" y="467"/>
                      <a:pt x="1472" y="467"/>
                      <a:pt x="1472" y="467"/>
                    </a:cubicBezTo>
                    <a:cubicBezTo>
                      <a:pt x="1467" y="460"/>
                      <a:pt x="1467" y="458"/>
                      <a:pt x="1468" y="457"/>
                    </a:cubicBezTo>
                    <a:close/>
                    <a:moveTo>
                      <a:pt x="1607" y="792"/>
                    </a:moveTo>
                    <a:cubicBezTo>
                      <a:pt x="1603" y="776"/>
                      <a:pt x="1605" y="770"/>
                      <a:pt x="1601" y="756"/>
                    </a:cubicBezTo>
                    <a:cubicBezTo>
                      <a:pt x="1603" y="754"/>
                      <a:pt x="1603" y="754"/>
                      <a:pt x="1603" y="754"/>
                    </a:cubicBezTo>
                    <a:cubicBezTo>
                      <a:pt x="1603" y="758"/>
                      <a:pt x="1603" y="758"/>
                      <a:pt x="1602" y="759"/>
                    </a:cubicBezTo>
                    <a:cubicBezTo>
                      <a:pt x="1605" y="769"/>
                      <a:pt x="1606" y="774"/>
                      <a:pt x="1607" y="778"/>
                    </a:cubicBezTo>
                    <a:cubicBezTo>
                      <a:pt x="1608" y="783"/>
                      <a:pt x="1609" y="787"/>
                      <a:pt x="1611" y="796"/>
                    </a:cubicBezTo>
                    <a:cubicBezTo>
                      <a:pt x="1612" y="819"/>
                      <a:pt x="1616" y="840"/>
                      <a:pt x="1618" y="868"/>
                    </a:cubicBezTo>
                    <a:cubicBezTo>
                      <a:pt x="1616" y="865"/>
                      <a:pt x="1615" y="856"/>
                      <a:pt x="1614" y="847"/>
                    </a:cubicBezTo>
                    <a:cubicBezTo>
                      <a:pt x="1613" y="837"/>
                      <a:pt x="1612" y="828"/>
                      <a:pt x="1613" y="823"/>
                    </a:cubicBezTo>
                    <a:cubicBezTo>
                      <a:pt x="1611" y="823"/>
                      <a:pt x="1609" y="808"/>
                      <a:pt x="1608" y="797"/>
                    </a:cubicBezTo>
                    <a:cubicBezTo>
                      <a:pt x="1606" y="786"/>
                      <a:pt x="1606" y="778"/>
                      <a:pt x="1607" y="792"/>
                    </a:cubicBezTo>
                    <a:close/>
                    <a:moveTo>
                      <a:pt x="1492" y="1353"/>
                    </a:moveTo>
                    <a:cubicBezTo>
                      <a:pt x="1492" y="1352"/>
                      <a:pt x="1494" y="1348"/>
                      <a:pt x="1494" y="1347"/>
                    </a:cubicBezTo>
                    <a:cubicBezTo>
                      <a:pt x="1494" y="1346"/>
                      <a:pt x="1492" y="1349"/>
                      <a:pt x="1489" y="1353"/>
                    </a:cubicBezTo>
                    <a:cubicBezTo>
                      <a:pt x="1488" y="1352"/>
                      <a:pt x="1495" y="1342"/>
                      <a:pt x="1498" y="1339"/>
                    </a:cubicBezTo>
                    <a:cubicBezTo>
                      <a:pt x="1500" y="1338"/>
                      <a:pt x="1496" y="1344"/>
                      <a:pt x="1499" y="1342"/>
                    </a:cubicBezTo>
                    <a:cubicBezTo>
                      <a:pt x="1495" y="1347"/>
                      <a:pt x="1496" y="1348"/>
                      <a:pt x="1492" y="1353"/>
                    </a:cubicBezTo>
                    <a:close/>
                    <a:moveTo>
                      <a:pt x="1450" y="1410"/>
                    </a:moveTo>
                    <a:cubicBezTo>
                      <a:pt x="1443" y="1420"/>
                      <a:pt x="1447" y="1410"/>
                      <a:pt x="1441" y="1417"/>
                    </a:cubicBezTo>
                    <a:cubicBezTo>
                      <a:pt x="1448" y="1408"/>
                      <a:pt x="1451" y="1403"/>
                      <a:pt x="1451" y="1401"/>
                    </a:cubicBezTo>
                    <a:cubicBezTo>
                      <a:pt x="1459" y="1390"/>
                      <a:pt x="1454" y="1399"/>
                      <a:pt x="1455" y="1399"/>
                    </a:cubicBezTo>
                    <a:cubicBezTo>
                      <a:pt x="1459" y="1394"/>
                      <a:pt x="1462" y="1390"/>
                      <a:pt x="1462" y="1388"/>
                    </a:cubicBezTo>
                    <a:cubicBezTo>
                      <a:pt x="1468" y="1383"/>
                      <a:pt x="1464" y="1389"/>
                      <a:pt x="1459" y="1395"/>
                    </a:cubicBezTo>
                    <a:cubicBezTo>
                      <a:pt x="1454" y="1402"/>
                      <a:pt x="1448" y="1410"/>
                      <a:pt x="1450" y="1410"/>
                    </a:cubicBezTo>
                    <a:close/>
                    <a:moveTo>
                      <a:pt x="1561" y="1212"/>
                    </a:moveTo>
                    <a:cubicBezTo>
                      <a:pt x="1558" y="1214"/>
                      <a:pt x="1566" y="1197"/>
                      <a:pt x="1563" y="1200"/>
                    </a:cubicBezTo>
                    <a:cubicBezTo>
                      <a:pt x="1567" y="1193"/>
                      <a:pt x="1564" y="1204"/>
                      <a:pt x="1568" y="1194"/>
                    </a:cubicBezTo>
                    <a:cubicBezTo>
                      <a:pt x="1568" y="1198"/>
                      <a:pt x="1562" y="1209"/>
                      <a:pt x="1561" y="1212"/>
                    </a:cubicBezTo>
                    <a:close/>
                    <a:moveTo>
                      <a:pt x="1568" y="1199"/>
                    </a:moveTo>
                    <a:cubicBezTo>
                      <a:pt x="1566" y="1204"/>
                      <a:pt x="1563" y="1211"/>
                      <a:pt x="1564" y="1212"/>
                    </a:cubicBezTo>
                    <a:cubicBezTo>
                      <a:pt x="1561" y="1217"/>
                      <a:pt x="1552" y="1233"/>
                      <a:pt x="1554" y="1225"/>
                    </a:cubicBezTo>
                    <a:cubicBezTo>
                      <a:pt x="1555" y="1222"/>
                      <a:pt x="1557" y="1220"/>
                      <a:pt x="1558" y="1215"/>
                    </a:cubicBezTo>
                    <a:cubicBezTo>
                      <a:pt x="1560" y="1218"/>
                      <a:pt x="1564" y="1204"/>
                      <a:pt x="1568" y="1199"/>
                    </a:cubicBezTo>
                    <a:close/>
                    <a:moveTo>
                      <a:pt x="1541" y="1263"/>
                    </a:moveTo>
                    <a:cubicBezTo>
                      <a:pt x="1538" y="1271"/>
                      <a:pt x="1535" y="1276"/>
                      <a:pt x="1534" y="1275"/>
                    </a:cubicBezTo>
                    <a:cubicBezTo>
                      <a:pt x="1537" y="1267"/>
                      <a:pt x="1540" y="1262"/>
                      <a:pt x="1541" y="1263"/>
                    </a:cubicBezTo>
                    <a:close/>
                    <a:moveTo>
                      <a:pt x="1618" y="875"/>
                    </a:moveTo>
                    <a:cubicBezTo>
                      <a:pt x="1618" y="875"/>
                      <a:pt x="1619" y="881"/>
                      <a:pt x="1619" y="885"/>
                    </a:cubicBezTo>
                    <a:cubicBezTo>
                      <a:pt x="1619" y="890"/>
                      <a:pt x="1619" y="894"/>
                      <a:pt x="1617" y="892"/>
                    </a:cubicBezTo>
                    <a:cubicBezTo>
                      <a:pt x="1617" y="881"/>
                      <a:pt x="1618" y="881"/>
                      <a:pt x="1618" y="875"/>
                    </a:cubicBezTo>
                    <a:close/>
                    <a:moveTo>
                      <a:pt x="1524" y="1296"/>
                    </a:moveTo>
                    <a:cubicBezTo>
                      <a:pt x="1520" y="1302"/>
                      <a:pt x="1518" y="1307"/>
                      <a:pt x="1515" y="1310"/>
                    </a:cubicBezTo>
                    <a:cubicBezTo>
                      <a:pt x="1516" y="1308"/>
                      <a:pt x="1520" y="1301"/>
                      <a:pt x="1522" y="1296"/>
                    </a:cubicBezTo>
                    <a:lnTo>
                      <a:pt x="1524" y="1296"/>
                    </a:lnTo>
                    <a:close/>
                    <a:moveTo>
                      <a:pt x="1461" y="457"/>
                    </a:moveTo>
                    <a:cubicBezTo>
                      <a:pt x="1462" y="456"/>
                      <a:pt x="1471" y="467"/>
                      <a:pt x="1480" y="480"/>
                    </a:cubicBezTo>
                    <a:cubicBezTo>
                      <a:pt x="1489" y="494"/>
                      <a:pt x="1498" y="509"/>
                      <a:pt x="1499" y="513"/>
                    </a:cubicBezTo>
                    <a:cubicBezTo>
                      <a:pt x="1493" y="503"/>
                      <a:pt x="1489" y="497"/>
                      <a:pt x="1485" y="491"/>
                    </a:cubicBezTo>
                    <a:cubicBezTo>
                      <a:pt x="1481" y="486"/>
                      <a:pt x="1477" y="480"/>
                      <a:pt x="1470" y="471"/>
                    </a:cubicBezTo>
                    <a:cubicBezTo>
                      <a:pt x="1473" y="470"/>
                      <a:pt x="1467" y="465"/>
                      <a:pt x="1461" y="457"/>
                    </a:cubicBezTo>
                    <a:close/>
                    <a:moveTo>
                      <a:pt x="1540" y="585"/>
                    </a:moveTo>
                    <a:cubicBezTo>
                      <a:pt x="1535" y="582"/>
                      <a:pt x="1532" y="566"/>
                      <a:pt x="1529" y="565"/>
                    </a:cubicBezTo>
                    <a:cubicBezTo>
                      <a:pt x="1527" y="558"/>
                      <a:pt x="1536" y="576"/>
                      <a:pt x="1540" y="585"/>
                    </a:cubicBezTo>
                    <a:close/>
                    <a:moveTo>
                      <a:pt x="1561" y="635"/>
                    </a:moveTo>
                    <a:cubicBezTo>
                      <a:pt x="1559" y="629"/>
                      <a:pt x="1557" y="626"/>
                      <a:pt x="1557" y="627"/>
                    </a:cubicBezTo>
                    <a:cubicBezTo>
                      <a:pt x="1555" y="622"/>
                      <a:pt x="1553" y="616"/>
                      <a:pt x="1551" y="611"/>
                    </a:cubicBezTo>
                    <a:cubicBezTo>
                      <a:pt x="1548" y="605"/>
                      <a:pt x="1546" y="600"/>
                      <a:pt x="1547" y="599"/>
                    </a:cubicBezTo>
                    <a:cubicBezTo>
                      <a:pt x="1553" y="611"/>
                      <a:pt x="1553" y="616"/>
                      <a:pt x="1556" y="619"/>
                    </a:cubicBezTo>
                    <a:cubicBezTo>
                      <a:pt x="1560" y="626"/>
                      <a:pt x="1558" y="628"/>
                      <a:pt x="1561" y="631"/>
                    </a:cubicBezTo>
                    <a:cubicBezTo>
                      <a:pt x="1562" y="634"/>
                      <a:pt x="1561" y="634"/>
                      <a:pt x="1562" y="638"/>
                    </a:cubicBezTo>
                    <a:cubicBezTo>
                      <a:pt x="1562" y="638"/>
                      <a:pt x="1561" y="635"/>
                      <a:pt x="1561" y="635"/>
                    </a:cubicBezTo>
                    <a:close/>
                    <a:moveTo>
                      <a:pt x="1501" y="1333"/>
                    </a:moveTo>
                    <a:cubicBezTo>
                      <a:pt x="1498" y="1337"/>
                      <a:pt x="1495" y="1340"/>
                      <a:pt x="1492" y="1344"/>
                    </a:cubicBezTo>
                    <a:cubicBezTo>
                      <a:pt x="1491" y="1343"/>
                      <a:pt x="1501" y="1330"/>
                      <a:pt x="1501" y="1333"/>
                    </a:cubicBezTo>
                    <a:close/>
                    <a:moveTo>
                      <a:pt x="1570" y="655"/>
                    </a:moveTo>
                    <a:cubicBezTo>
                      <a:pt x="1573" y="665"/>
                      <a:pt x="1571" y="665"/>
                      <a:pt x="1571" y="667"/>
                    </a:cubicBezTo>
                    <a:cubicBezTo>
                      <a:pt x="1565" y="654"/>
                      <a:pt x="1571" y="661"/>
                      <a:pt x="1565" y="648"/>
                    </a:cubicBezTo>
                    <a:cubicBezTo>
                      <a:pt x="1565" y="642"/>
                      <a:pt x="1570" y="661"/>
                      <a:pt x="1570" y="655"/>
                    </a:cubicBezTo>
                    <a:close/>
                    <a:moveTo>
                      <a:pt x="1582" y="696"/>
                    </a:moveTo>
                    <a:cubicBezTo>
                      <a:pt x="1580" y="693"/>
                      <a:pt x="1581" y="700"/>
                      <a:pt x="1577" y="685"/>
                    </a:cubicBezTo>
                    <a:cubicBezTo>
                      <a:pt x="1578" y="683"/>
                      <a:pt x="1581" y="694"/>
                      <a:pt x="1581" y="689"/>
                    </a:cubicBezTo>
                    <a:cubicBezTo>
                      <a:pt x="1586" y="708"/>
                      <a:pt x="1589" y="714"/>
                      <a:pt x="1591" y="723"/>
                    </a:cubicBezTo>
                    <a:cubicBezTo>
                      <a:pt x="1589" y="716"/>
                      <a:pt x="1587" y="717"/>
                      <a:pt x="1590" y="728"/>
                    </a:cubicBezTo>
                    <a:cubicBezTo>
                      <a:pt x="1588" y="724"/>
                      <a:pt x="1586" y="717"/>
                      <a:pt x="1583" y="707"/>
                    </a:cubicBezTo>
                    <a:cubicBezTo>
                      <a:pt x="1585" y="709"/>
                      <a:pt x="1582" y="698"/>
                      <a:pt x="1582" y="696"/>
                    </a:cubicBezTo>
                    <a:close/>
                    <a:moveTo>
                      <a:pt x="1579" y="687"/>
                    </a:moveTo>
                    <a:cubicBezTo>
                      <a:pt x="1578" y="679"/>
                      <a:pt x="1577" y="682"/>
                      <a:pt x="1574" y="672"/>
                    </a:cubicBezTo>
                    <a:cubicBezTo>
                      <a:pt x="1572" y="666"/>
                      <a:pt x="1577" y="674"/>
                      <a:pt x="1579" y="682"/>
                    </a:cubicBezTo>
                    <a:cubicBezTo>
                      <a:pt x="1580" y="685"/>
                      <a:pt x="1580" y="687"/>
                      <a:pt x="1579" y="687"/>
                    </a:cubicBezTo>
                    <a:close/>
                    <a:moveTo>
                      <a:pt x="1603" y="773"/>
                    </a:moveTo>
                    <a:cubicBezTo>
                      <a:pt x="1602" y="776"/>
                      <a:pt x="1600" y="768"/>
                      <a:pt x="1598" y="759"/>
                    </a:cubicBezTo>
                    <a:cubicBezTo>
                      <a:pt x="1599" y="756"/>
                      <a:pt x="1601" y="768"/>
                      <a:pt x="1603" y="773"/>
                    </a:cubicBezTo>
                    <a:close/>
                    <a:moveTo>
                      <a:pt x="1548" y="1234"/>
                    </a:moveTo>
                    <a:cubicBezTo>
                      <a:pt x="1546" y="1235"/>
                      <a:pt x="1551" y="1223"/>
                      <a:pt x="1554" y="1216"/>
                    </a:cubicBezTo>
                    <a:cubicBezTo>
                      <a:pt x="1554" y="1218"/>
                      <a:pt x="1557" y="1210"/>
                      <a:pt x="1559" y="1207"/>
                    </a:cubicBezTo>
                    <a:cubicBezTo>
                      <a:pt x="1560" y="1211"/>
                      <a:pt x="1554" y="1222"/>
                      <a:pt x="1548" y="1234"/>
                    </a:cubicBezTo>
                    <a:close/>
                    <a:moveTo>
                      <a:pt x="1452" y="1398"/>
                    </a:moveTo>
                    <a:cubicBezTo>
                      <a:pt x="1445" y="1408"/>
                      <a:pt x="1444" y="1403"/>
                      <a:pt x="1446" y="1400"/>
                    </a:cubicBezTo>
                    <a:cubicBezTo>
                      <a:pt x="1451" y="1395"/>
                      <a:pt x="1453" y="1395"/>
                      <a:pt x="1452" y="1398"/>
                    </a:cubicBezTo>
                    <a:close/>
                    <a:moveTo>
                      <a:pt x="1510" y="1310"/>
                    </a:moveTo>
                    <a:cubicBezTo>
                      <a:pt x="1508" y="1312"/>
                      <a:pt x="1509" y="1308"/>
                      <a:pt x="1515" y="1299"/>
                    </a:cubicBezTo>
                    <a:cubicBezTo>
                      <a:pt x="1515" y="1299"/>
                      <a:pt x="1516" y="1298"/>
                      <a:pt x="1517" y="1296"/>
                    </a:cubicBezTo>
                    <a:cubicBezTo>
                      <a:pt x="1517" y="1298"/>
                      <a:pt x="1513" y="1305"/>
                      <a:pt x="1510" y="1310"/>
                    </a:cubicBezTo>
                    <a:close/>
                    <a:moveTo>
                      <a:pt x="1487" y="1336"/>
                    </a:moveTo>
                    <a:cubicBezTo>
                      <a:pt x="1481" y="1344"/>
                      <a:pt x="1483" y="1341"/>
                      <a:pt x="1478" y="1349"/>
                    </a:cubicBezTo>
                    <a:cubicBezTo>
                      <a:pt x="1475" y="1349"/>
                      <a:pt x="1475" y="1349"/>
                      <a:pt x="1475" y="1349"/>
                    </a:cubicBezTo>
                    <a:cubicBezTo>
                      <a:pt x="1481" y="1341"/>
                      <a:pt x="1482" y="1341"/>
                      <a:pt x="1487" y="1333"/>
                    </a:cubicBezTo>
                    <a:cubicBezTo>
                      <a:pt x="1488" y="1332"/>
                      <a:pt x="1486" y="1336"/>
                      <a:pt x="1487" y="1336"/>
                    </a:cubicBezTo>
                    <a:close/>
                    <a:moveTo>
                      <a:pt x="1599" y="1021"/>
                    </a:moveTo>
                    <a:cubicBezTo>
                      <a:pt x="1598" y="1017"/>
                      <a:pt x="1597" y="1019"/>
                      <a:pt x="1598" y="1009"/>
                    </a:cubicBezTo>
                    <a:cubicBezTo>
                      <a:pt x="1599" y="1012"/>
                      <a:pt x="1600" y="999"/>
                      <a:pt x="1601" y="1002"/>
                    </a:cubicBezTo>
                    <a:cubicBezTo>
                      <a:pt x="1600" y="1011"/>
                      <a:pt x="1600" y="1011"/>
                      <a:pt x="1599" y="1021"/>
                    </a:cubicBezTo>
                    <a:close/>
                    <a:moveTo>
                      <a:pt x="1500" y="1310"/>
                    </a:moveTo>
                    <a:cubicBezTo>
                      <a:pt x="1498" y="1311"/>
                      <a:pt x="1500" y="1306"/>
                      <a:pt x="1503" y="1301"/>
                    </a:cubicBezTo>
                    <a:cubicBezTo>
                      <a:pt x="1505" y="1296"/>
                      <a:pt x="1508" y="1290"/>
                      <a:pt x="1510" y="1290"/>
                    </a:cubicBezTo>
                    <a:cubicBezTo>
                      <a:pt x="1505" y="1298"/>
                      <a:pt x="1508" y="1296"/>
                      <a:pt x="1503" y="1302"/>
                    </a:cubicBezTo>
                    <a:cubicBezTo>
                      <a:pt x="1502" y="1305"/>
                      <a:pt x="1503" y="1305"/>
                      <a:pt x="1500" y="1310"/>
                    </a:cubicBezTo>
                    <a:close/>
                    <a:moveTo>
                      <a:pt x="1582" y="736"/>
                    </a:moveTo>
                    <a:cubicBezTo>
                      <a:pt x="1581" y="736"/>
                      <a:pt x="1580" y="731"/>
                      <a:pt x="1578" y="724"/>
                    </a:cubicBezTo>
                    <a:cubicBezTo>
                      <a:pt x="1577" y="725"/>
                      <a:pt x="1579" y="733"/>
                      <a:pt x="1581" y="740"/>
                    </a:cubicBezTo>
                    <a:cubicBezTo>
                      <a:pt x="1578" y="738"/>
                      <a:pt x="1577" y="735"/>
                      <a:pt x="1579" y="749"/>
                    </a:cubicBezTo>
                    <a:cubicBezTo>
                      <a:pt x="1575" y="739"/>
                      <a:pt x="1577" y="747"/>
                      <a:pt x="1575" y="745"/>
                    </a:cubicBezTo>
                    <a:cubicBezTo>
                      <a:pt x="1572" y="730"/>
                      <a:pt x="1565" y="711"/>
                      <a:pt x="1562" y="697"/>
                    </a:cubicBezTo>
                    <a:cubicBezTo>
                      <a:pt x="1563" y="698"/>
                      <a:pt x="1564" y="700"/>
                      <a:pt x="1564" y="699"/>
                    </a:cubicBezTo>
                    <a:cubicBezTo>
                      <a:pt x="1567" y="708"/>
                      <a:pt x="1569" y="717"/>
                      <a:pt x="1572" y="726"/>
                    </a:cubicBezTo>
                    <a:cubicBezTo>
                      <a:pt x="1572" y="719"/>
                      <a:pt x="1565" y="703"/>
                      <a:pt x="1563" y="692"/>
                    </a:cubicBezTo>
                    <a:cubicBezTo>
                      <a:pt x="1564" y="691"/>
                      <a:pt x="1565" y="696"/>
                      <a:pt x="1566" y="700"/>
                    </a:cubicBezTo>
                    <a:cubicBezTo>
                      <a:pt x="1567" y="705"/>
                      <a:pt x="1568" y="708"/>
                      <a:pt x="1569" y="706"/>
                    </a:cubicBezTo>
                    <a:cubicBezTo>
                      <a:pt x="1570" y="709"/>
                      <a:pt x="1570" y="712"/>
                      <a:pt x="1570" y="713"/>
                    </a:cubicBezTo>
                    <a:cubicBezTo>
                      <a:pt x="1573" y="714"/>
                      <a:pt x="1576" y="732"/>
                      <a:pt x="1578" y="731"/>
                    </a:cubicBezTo>
                    <a:cubicBezTo>
                      <a:pt x="1573" y="719"/>
                      <a:pt x="1577" y="726"/>
                      <a:pt x="1576" y="718"/>
                    </a:cubicBezTo>
                    <a:cubicBezTo>
                      <a:pt x="1578" y="720"/>
                      <a:pt x="1579" y="727"/>
                      <a:pt x="1582" y="736"/>
                    </a:cubicBezTo>
                    <a:close/>
                    <a:moveTo>
                      <a:pt x="1591" y="1069"/>
                    </a:moveTo>
                    <a:cubicBezTo>
                      <a:pt x="1589" y="1079"/>
                      <a:pt x="1588" y="1076"/>
                      <a:pt x="1586" y="1082"/>
                    </a:cubicBezTo>
                    <a:cubicBezTo>
                      <a:pt x="1586" y="1079"/>
                      <a:pt x="1588" y="1068"/>
                      <a:pt x="1590" y="1063"/>
                    </a:cubicBezTo>
                    <a:cubicBezTo>
                      <a:pt x="1590" y="1064"/>
                      <a:pt x="1590" y="1067"/>
                      <a:pt x="1591" y="1069"/>
                    </a:cubicBezTo>
                    <a:close/>
                    <a:moveTo>
                      <a:pt x="1578" y="1122"/>
                    </a:moveTo>
                    <a:cubicBezTo>
                      <a:pt x="1575" y="1134"/>
                      <a:pt x="1572" y="1143"/>
                      <a:pt x="1570" y="1144"/>
                    </a:cubicBezTo>
                    <a:cubicBezTo>
                      <a:pt x="1572" y="1137"/>
                      <a:pt x="1572" y="1135"/>
                      <a:pt x="1575" y="1126"/>
                    </a:cubicBezTo>
                    <a:cubicBezTo>
                      <a:pt x="1577" y="1121"/>
                      <a:pt x="1576" y="1126"/>
                      <a:pt x="1578" y="1122"/>
                    </a:cubicBezTo>
                    <a:close/>
                    <a:moveTo>
                      <a:pt x="1483" y="1335"/>
                    </a:moveTo>
                    <a:cubicBezTo>
                      <a:pt x="1481" y="1336"/>
                      <a:pt x="1487" y="1327"/>
                      <a:pt x="1486" y="1327"/>
                    </a:cubicBezTo>
                    <a:cubicBezTo>
                      <a:pt x="1489" y="1324"/>
                      <a:pt x="1490" y="1321"/>
                      <a:pt x="1491" y="1321"/>
                    </a:cubicBezTo>
                    <a:cubicBezTo>
                      <a:pt x="1490" y="1325"/>
                      <a:pt x="1486" y="1332"/>
                      <a:pt x="1483" y="1335"/>
                    </a:cubicBezTo>
                    <a:close/>
                    <a:moveTo>
                      <a:pt x="1019" y="192"/>
                    </a:moveTo>
                    <a:cubicBezTo>
                      <a:pt x="1018" y="193"/>
                      <a:pt x="1008" y="190"/>
                      <a:pt x="1011" y="192"/>
                    </a:cubicBezTo>
                    <a:cubicBezTo>
                      <a:pt x="998" y="189"/>
                      <a:pt x="997" y="189"/>
                      <a:pt x="990" y="188"/>
                    </a:cubicBezTo>
                    <a:cubicBezTo>
                      <a:pt x="993" y="186"/>
                      <a:pt x="1003" y="188"/>
                      <a:pt x="1019" y="192"/>
                    </a:cubicBezTo>
                    <a:close/>
                    <a:moveTo>
                      <a:pt x="1518" y="572"/>
                    </a:moveTo>
                    <a:cubicBezTo>
                      <a:pt x="1522" y="579"/>
                      <a:pt x="1526" y="586"/>
                      <a:pt x="1524" y="587"/>
                    </a:cubicBezTo>
                    <a:cubicBezTo>
                      <a:pt x="1522" y="582"/>
                      <a:pt x="1517" y="572"/>
                      <a:pt x="1518" y="572"/>
                    </a:cubicBezTo>
                    <a:close/>
                    <a:moveTo>
                      <a:pt x="1536" y="608"/>
                    </a:moveTo>
                    <a:cubicBezTo>
                      <a:pt x="1539" y="613"/>
                      <a:pt x="1538" y="614"/>
                      <a:pt x="1538" y="615"/>
                    </a:cubicBezTo>
                    <a:cubicBezTo>
                      <a:pt x="1539" y="617"/>
                      <a:pt x="1541" y="619"/>
                      <a:pt x="1542" y="623"/>
                    </a:cubicBezTo>
                    <a:cubicBezTo>
                      <a:pt x="1542" y="625"/>
                      <a:pt x="1540" y="621"/>
                      <a:pt x="1538" y="616"/>
                    </a:cubicBezTo>
                    <a:cubicBezTo>
                      <a:pt x="1536" y="612"/>
                      <a:pt x="1534" y="607"/>
                      <a:pt x="1536" y="608"/>
                    </a:cubicBezTo>
                    <a:close/>
                    <a:moveTo>
                      <a:pt x="1543" y="627"/>
                    </a:moveTo>
                    <a:cubicBezTo>
                      <a:pt x="1545" y="630"/>
                      <a:pt x="1551" y="647"/>
                      <a:pt x="1555" y="656"/>
                    </a:cubicBezTo>
                    <a:cubicBezTo>
                      <a:pt x="1551" y="652"/>
                      <a:pt x="1548" y="639"/>
                      <a:pt x="1543" y="627"/>
                    </a:cubicBezTo>
                    <a:close/>
                    <a:moveTo>
                      <a:pt x="1499" y="1307"/>
                    </a:moveTo>
                    <a:cubicBezTo>
                      <a:pt x="1494" y="1314"/>
                      <a:pt x="1489" y="1317"/>
                      <a:pt x="1497" y="1305"/>
                    </a:cubicBezTo>
                    <a:cubicBezTo>
                      <a:pt x="1499" y="1305"/>
                      <a:pt x="1499" y="1305"/>
                      <a:pt x="1499" y="1305"/>
                    </a:cubicBezTo>
                    <a:cubicBezTo>
                      <a:pt x="1499" y="1305"/>
                      <a:pt x="1501" y="1301"/>
                      <a:pt x="1502" y="1299"/>
                    </a:cubicBezTo>
                    <a:cubicBezTo>
                      <a:pt x="1504" y="1300"/>
                      <a:pt x="1498" y="1307"/>
                      <a:pt x="1499" y="1307"/>
                    </a:cubicBezTo>
                    <a:close/>
                    <a:moveTo>
                      <a:pt x="1133" y="227"/>
                    </a:moveTo>
                    <a:cubicBezTo>
                      <a:pt x="1137" y="230"/>
                      <a:pt x="1144" y="234"/>
                      <a:pt x="1158" y="241"/>
                    </a:cubicBezTo>
                    <a:cubicBezTo>
                      <a:pt x="1153" y="240"/>
                      <a:pt x="1138" y="232"/>
                      <a:pt x="1127" y="227"/>
                    </a:cubicBezTo>
                    <a:cubicBezTo>
                      <a:pt x="1125" y="225"/>
                      <a:pt x="1132" y="227"/>
                      <a:pt x="1133" y="227"/>
                    </a:cubicBezTo>
                    <a:close/>
                    <a:moveTo>
                      <a:pt x="1485" y="516"/>
                    </a:moveTo>
                    <a:cubicBezTo>
                      <a:pt x="1485" y="519"/>
                      <a:pt x="1481" y="512"/>
                      <a:pt x="1480" y="513"/>
                    </a:cubicBezTo>
                    <a:cubicBezTo>
                      <a:pt x="1481" y="517"/>
                      <a:pt x="1486" y="521"/>
                      <a:pt x="1490" y="529"/>
                    </a:cubicBezTo>
                    <a:cubicBezTo>
                      <a:pt x="1490" y="530"/>
                      <a:pt x="1488" y="527"/>
                      <a:pt x="1485" y="522"/>
                    </a:cubicBezTo>
                    <a:cubicBezTo>
                      <a:pt x="1482" y="517"/>
                      <a:pt x="1478" y="512"/>
                      <a:pt x="1476" y="509"/>
                    </a:cubicBezTo>
                    <a:cubicBezTo>
                      <a:pt x="1480" y="512"/>
                      <a:pt x="1477" y="508"/>
                      <a:pt x="1477" y="506"/>
                    </a:cubicBezTo>
                    <a:cubicBezTo>
                      <a:pt x="1481" y="511"/>
                      <a:pt x="1481" y="511"/>
                      <a:pt x="1485" y="516"/>
                    </a:cubicBezTo>
                    <a:close/>
                    <a:moveTo>
                      <a:pt x="1286" y="310"/>
                    </a:moveTo>
                    <a:cubicBezTo>
                      <a:pt x="1286" y="313"/>
                      <a:pt x="1281" y="311"/>
                      <a:pt x="1283" y="313"/>
                    </a:cubicBezTo>
                    <a:cubicBezTo>
                      <a:pt x="1281" y="311"/>
                      <a:pt x="1276" y="307"/>
                      <a:pt x="1271" y="304"/>
                    </a:cubicBezTo>
                    <a:cubicBezTo>
                      <a:pt x="1267" y="301"/>
                      <a:pt x="1262" y="298"/>
                      <a:pt x="1263" y="296"/>
                    </a:cubicBezTo>
                    <a:cubicBezTo>
                      <a:pt x="1270" y="301"/>
                      <a:pt x="1273" y="302"/>
                      <a:pt x="1276" y="304"/>
                    </a:cubicBezTo>
                    <a:cubicBezTo>
                      <a:pt x="1278" y="305"/>
                      <a:pt x="1281" y="306"/>
                      <a:pt x="1286" y="310"/>
                    </a:cubicBezTo>
                    <a:close/>
                    <a:moveTo>
                      <a:pt x="1379" y="387"/>
                    </a:moveTo>
                    <a:cubicBezTo>
                      <a:pt x="1386" y="393"/>
                      <a:pt x="1386" y="396"/>
                      <a:pt x="1383" y="393"/>
                    </a:cubicBezTo>
                    <a:cubicBezTo>
                      <a:pt x="1387" y="398"/>
                      <a:pt x="1387" y="396"/>
                      <a:pt x="1387" y="396"/>
                    </a:cubicBezTo>
                    <a:cubicBezTo>
                      <a:pt x="1392" y="400"/>
                      <a:pt x="1393" y="402"/>
                      <a:pt x="1396" y="405"/>
                    </a:cubicBezTo>
                    <a:cubicBezTo>
                      <a:pt x="1393" y="404"/>
                      <a:pt x="1386" y="398"/>
                      <a:pt x="1380" y="392"/>
                    </a:cubicBezTo>
                    <a:cubicBezTo>
                      <a:pt x="1373" y="386"/>
                      <a:pt x="1366" y="379"/>
                      <a:pt x="1365" y="375"/>
                    </a:cubicBezTo>
                    <a:cubicBezTo>
                      <a:pt x="1357" y="369"/>
                      <a:pt x="1364" y="376"/>
                      <a:pt x="1360" y="373"/>
                    </a:cubicBezTo>
                    <a:cubicBezTo>
                      <a:pt x="1350" y="364"/>
                      <a:pt x="1342" y="356"/>
                      <a:pt x="1330" y="347"/>
                    </a:cubicBezTo>
                    <a:cubicBezTo>
                      <a:pt x="1335" y="350"/>
                      <a:pt x="1339" y="351"/>
                      <a:pt x="1344" y="357"/>
                    </a:cubicBezTo>
                    <a:cubicBezTo>
                      <a:pt x="1347" y="358"/>
                      <a:pt x="1339" y="352"/>
                      <a:pt x="1335" y="348"/>
                    </a:cubicBezTo>
                    <a:cubicBezTo>
                      <a:pt x="1337" y="348"/>
                      <a:pt x="1341" y="352"/>
                      <a:pt x="1344" y="355"/>
                    </a:cubicBezTo>
                    <a:cubicBezTo>
                      <a:pt x="1348" y="359"/>
                      <a:pt x="1351" y="362"/>
                      <a:pt x="1351" y="363"/>
                    </a:cubicBezTo>
                    <a:cubicBezTo>
                      <a:pt x="1356" y="364"/>
                      <a:pt x="1367" y="377"/>
                      <a:pt x="1374" y="384"/>
                    </a:cubicBezTo>
                    <a:cubicBezTo>
                      <a:pt x="1368" y="375"/>
                      <a:pt x="1381" y="393"/>
                      <a:pt x="1379" y="387"/>
                    </a:cubicBezTo>
                    <a:close/>
                    <a:moveTo>
                      <a:pt x="1472" y="499"/>
                    </a:moveTo>
                    <a:cubicBezTo>
                      <a:pt x="1476" y="507"/>
                      <a:pt x="1467" y="496"/>
                      <a:pt x="1478" y="512"/>
                    </a:cubicBezTo>
                    <a:cubicBezTo>
                      <a:pt x="1472" y="507"/>
                      <a:pt x="1467" y="496"/>
                      <a:pt x="1462" y="489"/>
                    </a:cubicBezTo>
                    <a:cubicBezTo>
                      <a:pt x="1457" y="484"/>
                      <a:pt x="1458" y="486"/>
                      <a:pt x="1459" y="489"/>
                    </a:cubicBezTo>
                    <a:cubicBezTo>
                      <a:pt x="1466" y="497"/>
                      <a:pt x="1467" y="504"/>
                      <a:pt x="1469" y="510"/>
                    </a:cubicBezTo>
                    <a:cubicBezTo>
                      <a:pt x="1468" y="506"/>
                      <a:pt x="1465" y="502"/>
                      <a:pt x="1461" y="496"/>
                    </a:cubicBezTo>
                    <a:cubicBezTo>
                      <a:pt x="1462" y="494"/>
                      <a:pt x="1462" y="494"/>
                      <a:pt x="1462" y="494"/>
                    </a:cubicBezTo>
                    <a:cubicBezTo>
                      <a:pt x="1460" y="493"/>
                      <a:pt x="1456" y="488"/>
                      <a:pt x="1452" y="482"/>
                    </a:cubicBezTo>
                    <a:cubicBezTo>
                      <a:pt x="1447" y="476"/>
                      <a:pt x="1442" y="469"/>
                      <a:pt x="1437" y="464"/>
                    </a:cubicBezTo>
                    <a:cubicBezTo>
                      <a:pt x="1437" y="461"/>
                      <a:pt x="1444" y="470"/>
                      <a:pt x="1444" y="469"/>
                    </a:cubicBezTo>
                    <a:cubicBezTo>
                      <a:pt x="1450" y="476"/>
                      <a:pt x="1448" y="475"/>
                      <a:pt x="1451" y="480"/>
                    </a:cubicBezTo>
                    <a:cubicBezTo>
                      <a:pt x="1451" y="475"/>
                      <a:pt x="1454" y="481"/>
                      <a:pt x="1457" y="481"/>
                    </a:cubicBezTo>
                    <a:cubicBezTo>
                      <a:pt x="1453" y="476"/>
                      <a:pt x="1453" y="476"/>
                      <a:pt x="1453" y="476"/>
                    </a:cubicBezTo>
                    <a:cubicBezTo>
                      <a:pt x="1450" y="472"/>
                      <a:pt x="1453" y="478"/>
                      <a:pt x="1452" y="477"/>
                    </a:cubicBezTo>
                    <a:cubicBezTo>
                      <a:pt x="1442" y="464"/>
                      <a:pt x="1455" y="477"/>
                      <a:pt x="1444" y="463"/>
                    </a:cubicBezTo>
                    <a:cubicBezTo>
                      <a:pt x="1444" y="463"/>
                      <a:pt x="1446" y="466"/>
                      <a:pt x="1447" y="468"/>
                    </a:cubicBezTo>
                    <a:cubicBezTo>
                      <a:pt x="1446" y="467"/>
                      <a:pt x="1445" y="466"/>
                      <a:pt x="1445" y="468"/>
                    </a:cubicBezTo>
                    <a:cubicBezTo>
                      <a:pt x="1442" y="464"/>
                      <a:pt x="1440" y="461"/>
                      <a:pt x="1437" y="458"/>
                    </a:cubicBezTo>
                    <a:cubicBezTo>
                      <a:pt x="1440" y="457"/>
                      <a:pt x="1429" y="447"/>
                      <a:pt x="1424" y="440"/>
                    </a:cubicBezTo>
                    <a:cubicBezTo>
                      <a:pt x="1424" y="438"/>
                      <a:pt x="1424" y="438"/>
                      <a:pt x="1424" y="438"/>
                    </a:cubicBezTo>
                    <a:cubicBezTo>
                      <a:pt x="1427" y="441"/>
                      <a:pt x="1428" y="443"/>
                      <a:pt x="1429" y="443"/>
                    </a:cubicBezTo>
                    <a:cubicBezTo>
                      <a:pt x="1430" y="446"/>
                      <a:pt x="1434" y="450"/>
                      <a:pt x="1437" y="454"/>
                    </a:cubicBezTo>
                    <a:cubicBezTo>
                      <a:pt x="1441" y="458"/>
                      <a:pt x="1444" y="461"/>
                      <a:pt x="1445" y="461"/>
                    </a:cubicBezTo>
                    <a:cubicBezTo>
                      <a:pt x="1447" y="465"/>
                      <a:pt x="1452" y="472"/>
                      <a:pt x="1457" y="479"/>
                    </a:cubicBezTo>
                    <a:cubicBezTo>
                      <a:pt x="1462" y="486"/>
                      <a:pt x="1466" y="492"/>
                      <a:pt x="1467" y="496"/>
                    </a:cubicBezTo>
                    <a:cubicBezTo>
                      <a:pt x="1473" y="504"/>
                      <a:pt x="1468" y="495"/>
                      <a:pt x="1472" y="499"/>
                    </a:cubicBezTo>
                    <a:close/>
                    <a:moveTo>
                      <a:pt x="1221" y="270"/>
                    </a:moveTo>
                    <a:cubicBezTo>
                      <a:pt x="1233" y="277"/>
                      <a:pt x="1223" y="274"/>
                      <a:pt x="1221" y="273"/>
                    </a:cubicBezTo>
                    <a:cubicBezTo>
                      <a:pt x="1215" y="270"/>
                      <a:pt x="1210" y="267"/>
                      <a:pt x="1208" y="265"/>
                    </a:cubicBezTo>
                    <a:cubicBezTo>
                      <a:pt x="1207" y="264"/>
                      <a:pt x="1211" y="266"/>
                      <a:pt x="1215" y="268"/>
                    </a:cubicBezTo>
                    <a:cubicBezTo>
                      <a:pt x="1219" y="270"/>
                      <a:pt x="1223" y="272"/>
                      <a:pt x="1221" y="270"/>
                    </a:cubicBezTo>
                    <a:close/>
                    <a:moveTo>
                      <a:pt x="1405" y="414"/>
                    </a:moveTo>
                    <a:cubicBezTo>
                      <a:pt x="1410" y="421"/>
                      <a:pt x="1412" y="426"/>
                      <a:pt x="1422" y="436"/>
                    </a:cubicBezTo>
                    <a:cubicBezTo>
                      <a:pt x="1421" y="436"/>
                      <a:pt x="1416" y="431"/>
                      <a:pt x="1411" y="425"/>
                    </a:cubicBezTo>
                    <a:cubicBezTo>
                      <a:pt x="1406" y="419"/>
                      <a:pt x="1399" y="412"/>
                      <a:pt x="1395" y="407"/>
                    </a:cubicBezTo>
                    <a:cubicBezTo>
                      <a:pt x="1396" y="406"/>
                      <a:pt x="1402" y="413"/>
                      <a:pt x="1405" y="414"/>
                    </a:cubicBezTo>
                    <a:close/>
                    <a:moveTo>
                      <a:pt x="1560" y="675"/>
                    </a:moveTo>
                    <a:cubicBezTo>
                      <a:pt x="1560" y="680"/>
                      <a:pt x="1557" y="672"/>
                      <a:pt x="1555" y="668"/>
                    </a:cubicBezTo>
                    <a:cubicBezTo>
                      <a:pt x="1555" y="673"/>
                      <a:pt x="1557" y="675"/>
                      <a:pt x="1559" y="684"/>
                    </a:cubicBezTo>
                    <a:cubicBezTo>
                      <a:pt x="1556" y="678"/>
                      <a:pt x="1553" y="669"/>
                      <a:pt x="1550" y="660"/>
                    </a:cubicBezTo>
                    <a:cubicBezTo>
                      <a:pt x="1547" y="651"/>
                      <a:pt x="1543" y="641"/>
                      <a:pt x="1539" y="632"/>
                    </a:cubicBezTo>
                    <a:cubicBezTo>
                      <a:pt x="1540" y="631"/>
                      <a:pt x="1543" y="637"/>
                      <a:pt x="1544" y="638"/>
                    </a:cubicBezTo>
                    <a:cubicBezTo>
                      <a:pt x="1543" y="632"/>
                      <a:pt x="1541" y="631"/>
                      <a:pt x="1537" y="621"/>
                    </a:cubicBezTo>
                    <a:cubicBezTo>
                      <a:pt x="1541" y="626"/>
                      <a:pt x="1544" y="635"/>
                      <a:pt x="1548" y="645"/>
                    </a:cubicBezTo>
                    <a:cubicBezTo>
                      <a:pt x="1552" y="654"/>
                      <a:pt x="1556" y="665"/>
                      <a:pt x="1560" y="675"/>
                    </a:cubicBezTo>
                    <a:close/>
                    <a:moveTo>
                      <a:pt x="1064" y="206"/>
                    </a:moveTo>
                    <a:cubicBezTo>
                      <a:pt x="1064" y="207"/>
                      <a:pt x="1054" y="204"/>
                      <a:pt x="1056" y="205"/>
                    </a:cubicBezTo>
                    <a:cubicBezTo>
                      <a:pt x="1047" y="203"/>
                      <a:pt x="1047" y="201"/>
                      <a:pt x="1035" y="199"/>
                    </a:cubicBezTo>
                    <a:cubicBezTo>
                      <a:pt x="1036" y="198"/>
                      <a:pt x="1042" y="200"/>
                      <a:pt x="1048" y="201"/>
                    </a:cubicBezTo>
                    <a:cubicBezTo>
                      <a:pt x="1055" y="203"/>
                      <a:pt x="1061" y="205"/>
                      <a:pt x="1064" y="206"/>
                    </a:cubicBezTo>
                    <a:close/>
                    <a:moveTo>
                      <a:pt x="1321" y="337"/>
                    </a:moveTo>
                    <a:cubicBezTo>
                      <a:pt x="1325" y="341"/>
                      <a:pt x="1319" y="337"/>
                      <a:pt x="1316" y="334"/>
                    </a:cubicBezTo>
                    <a:cubicBezTo>
                      <a:pt x="1313" y="332"/>
                      <a:pt x="1314" y="333"/>
                      <a:pt x="1313" y="334"/>
                    </a:cubicBezTo>
                    <a:cubicBezTo>
                      <a:pt x="1307" y="329"/>
                      <a:pt x="1302" y="323"/>
                      <a:pt x="1298" y="323"/>
                    </a:cubicBezTo>
                    <a:cubicBezTo>
                      <a:pt x="1288" y="314"/>
                      <a:pt x="1307" y="327"/>
                      <a:pt x="1299" y="321"/>
                    </a:cubicBezTo>
                    <a:cubicBezTo>
                      <a:pt x="1306" y="325"/>
                      <a:pt x="1312" y="331"/>
                      <a:pt x="1321" y="337"/>
                    </a:cubicBezTo>
                    <a:close/>
                    <a:moveTo>
                      <a:pt x="1582" y="1089"/>
                    </a:moveTo>
                    <a:cubicBezTo>
                      <a:pt x="1580" y="1092"/>
                      <a:pt x="1579" y="1095"/>
                      <a:pt x="1577" y="1096"/>
                    </a:cubicBezTo>
                    <a:cubicBezTo>
                      <a:pt x="1578" y="1090"/>
                      <a:pt x="1580" y="1087"/>
                      <a:pt x="1581" y="1077"/>
                    </a:cubicBezTo>
                    <a:cubicBezTo>
                      <a:pt x="1579" y="1099"/>
                      <a:pt x="1588" y="1058"/>
                      <a:pt x="1582" y="1089"/>
                    </a:cubicBezTo>
                    <a:close/>
                    <a:moveTo>
                      <a:pt x="958" y="185"/>
                    </a:moveTo>
                    <a:cubicBezTo>
                      <a:pt x="956" y="186"/>
                      <a:pt x="944" y="186"/>
                      <a:pt x="934" y="184"/>
                    </a:cubicBezTo>
                    <a:cubicBezTo>
                      <a:pt x="931" y="182"/>
                      <a:pt x="948" y="184"/>
                      <a:pt x="958" y="185"/>
                    </a:cubicBezTo>
                    <a:close/>
                    <a:moveTo>
                      <a:pt x="1008" y="193"/>
                    </a:moveTo>
                    <a:cubicBezTo>
                      <a:pt x="1014" y="194"/>
                      <a:pt x="1020" y="196"/>
                      <a:pt x="1026" y="197"/>
                    </a:cubicBezTo>
                    <a:cubicBezTo>
                      <a:pt x="1026" y="198"/>
                      <a:pt x="1021" y="197"/>
                      <a:pt x="1017" y="196"/>
                    </a:cubicBezTo>
                    <a:cubicBezTo>
                      <a:pt x="1012" y="195"/>
                      <a:pt x="1007" y="194"/>
                      <a:pt x="1008" y="193"/>
                    </a:cubicBezTo>
                    <a:close/>
                    <a:moveTo>
                      <a:pt x="1593" y="817"/>
                    </a:moveTo>
                    <a:cubicBezTo>
                      <a:pt x="1594" y="829"/>
                      <a:pt x="1593" y="835"/>
                      <a:pt x="1591" y="839"/>
                    </a:cubicBezTo>
                    <a:cubicBezTo>
                      <a:pt x="1591" y="835"/>
                      <a:pt x="1591" y="833"/>
                      <a:pt x="1590" y="833"/>
                    </a:cubicBezTo>
                    <a:cubicBezTo>
                      <a:pt x="1591" y="829"/>
                      <a:pt x="1589" y="816"/>
                      <a:pt x="1588" y="817"/>
                    </a:cubicBezTo>
                    <a:cubicBezTo>
                      <a:pt x="1587" y="812"/>
                      <a:pt x="1586" y="807"/>
                      <a:pt x="1585" y="802"/>
                    </a:cubicBezTo>
                    <a:cubicBezTo>
                      <a:pt x="1587" y="807"/>
                      <a:pt x="1586" y="800"/>
                      <a:pt x="1586" y="795"/>
                    </a:cubicBezTo>
                    <a:cubicBezTo>
                      <a:pt x="1586" y="793"/>
                      <a:pt x="1587" y="796"/>
                      <a:pt x="1588" y="803"/>
                    </a:cubicBezTo>
                    <a:cubicBezTo>
                      <a:pt x="1589" y="800"/>
                      <a:pt x="1587" y="792"/>
                      <a:pt x="1587" y="787"/>
                    </a:cubicBezTo>
                    <a:cubicBezTo>
                      <a:pt x="1588" y="790"/>
                      <a:pt x="1589" y="797"/>
                      <a:pt x="1590" y="804"/>
                    </a:cubicBezTo>
                    <a:cubicBezTo>
                      <a:pt x="1591" y="810"/>
                      <a:pt x="1592" y="816"/>
                      <a:pt x="1593" y="817"/>
                    </a:cubicBezTo>
                    <a:close/>
                    <a:moveTo>
                      <a:pt x="1598" y="871"/>
                    </a:moveTo>
                    <a:cubicBezTo>
                      <a:pt x="1598" y="873"/>
                      <a:pt x="1598" y="876"/>
                      <a:pt x="1598" y="881"/>
                    </a:cubicBezTo>
                    <a:cubicBezTo>
                      <a:pt x="1596" y="871"/>
                      <a:pt x="1595" y="887"/>
                      <a:pt x="1594" y="870"/>
                    </a:cubicBezTo>
                    <a:cubicBezTo>
                      <a:pt x="1595" y="870"/>
                      <a:pt x="1597" y="866"/>
                      <a:pt x="1598" y="871"/>
                    </a:cubicBezTo>
                    <a:close/>
                    <a:moveTo>
                      <a:pt x="782" y="186"/>
                    </a:moveTo>
                    <a:cubicBezTo>
                      <a:pt x="786" y="188"/>
                      <a:pt x="770" y="189"/>
                      <a:pt x="765" y="190"/>
                    </a:cubicBezTo>
                    <a:cubicBezTo>
                      <a:pt x="765" y="188"/>
                      <a:pt x="774" y="187"/>
                      <a:pt x="782" y="186"/>
                    </a:cubicBezTo>
                    <a:close/>
                    <a:moveTo>
                      <a:pt x="1597" y="945"/>
                    </a:moveTo>
                    <a:cubicBezTo>
                      <a:pt x="1596" y="943"/>
                      <a:pt x="1596" y="950"/>
                      <a:pt x="1595" y="949"/>
                    </a:cubicBezTo>
                    <a:cubicBezTo>
                      <a:pt x="1595" y="942"/>
                      <a:pt x="1595" y="938"/>
                      <a:pt x="1595" y="935"/>
                    </a:cubicBezTo>
                    <a:cubicBezTo>
                      <a:pt x="1596" y="932"/>
                      <a:pt x="1596" y="928"/>
                      <a:pt x="1595" y="921"/>
                    </a:cubicBezTo>
                    <a:cubicBezTo>
                      <a:pt x="1596" y="916"/>
                      <a:pt x="1597" y="919"/>
                      <a:pt x="1597" y="913"/>
                    </a:cubicBezTo>
                    <a:cubicBezTo>
                      <a:pt x="1598" y="923"/>
                      <a:pt x="1598" y="933"/>
                      <a:pt x="1597" y="945"/>
                    </a:cubicBezTo>
                    <a:close/>
                    <a:moveTo>
                      <a:pt x="997" y="193"/>
                    </a:moveTo>
                    <a:cubicBezTo>
                      <a:pt x="1011" y="196"/>
                      <a:pt x="1010" y="198"/>
                      <a:pt x="1016" y="200"/>
                    </a:cubicBezTo>
                    <a:cubicBezTo>
                      <a:pt x="1007" y="199"/>
                      <a:pt x="1001" y="195"/>
                      <a:pt x="997" y="193"/>
                    </a:cubicBezTo>
                    <a:close/>
                    <a:moveTo>
                      <a:pt x="1582" y="772"/>
                    </a:moveTo>
                    <a:cubicBezTo>
                      <a:pt x="1583" y="773"/>
                      <a:pt x="1584" y="778"/>
                      <a:pt x="1585" y="783"/>
                    </a:cubicBezTo>
                    <a:cubicBezTo>
                      <a:pt x="1586" y="787"/>
                      <a:pt x="1586" y="791"/>
                      <a:pt x="1584" y="788"/>
                    </a:cubicBezTo>
                    <a:cubicBezTo>
                      <a:pt x="1582" y="777"/>
                      <a:pt x="1585" y="782"/>
                      <a:pt x="1582" y="772"/>
                    </a:cubicBezTo>
                    <a:close/>
                    <a:moveTo>
                      <a:pt x="1597" y="891"/>
                    </a:moveTo>
                    <a:cubicBezTo>
                      <a:pt x="1598" y="900"/>
                      <a:pt x="1595" y="901"/>
                      <a:pt x="1597" y="904"/>
                    </a:cubicBezTo>
                    <a:cubicBezTo>
                      <a:pt x="1596" y="917"/>
                      <a:pt x="1595" y="897"/>
                      <a:pt x="1594" y="903"/>
                    </a:cubicBezTo>
                    <a:cubicBezTo>
                      <a:pt x="1593" y="894"/>
                      <a:pt x="1594" y="891"/>
                      <a:pt x="1595" y="896"/>
                    </a:cubicBezTo>
                    <a:cubicBezTo>
                      <a:pt x="1596" y="894"/>
                      <a:pt x="1595" y="883"/>
                      <a:pt x="1596" y="885"/>
                    </a:cubicBezTo>
                    <a:cubicBezTo>
                      <a:pt x="1597" y="889"/>
                      <a:pt x="1597" y="890"/>
                      <a:pt x="1597" y="891"/>
                    </a:cubicBezTo>
                    <a:close/>
                    <a:moveTo>
                      <a:pt x="1594" y="965"/>
                    </a:moveTo>
                    <a:cubicBezTo>
                      <a:pt x="1595" y="964"/>
                      <a:pt x="1595" y="968"/>
                      <a:pt x="1596" y="967"/>
                    </a:cubicBezTo>
                    <a:cubicBezTo>
                      <a:pt x="1595" y="974"/>
                      <a:pt x="1594" y="985"/>
                      <a:pt x="1593" y="987"/>
                    </a:cubicBezTo>
                    <a:cubicBezTo>
                      <a:pt x="1594" y="973"/>
                      <a:pt x="1595" y="976"/>
                      <a:pt x="1594" y="965"/>
                    </a:cubicBezTo>
                    <a:close/>
                    <a:moveTo>
                      <a:pt x="1082" y="216"/>
                    </a:moveTo>
                    <a:cubicBezTo>
                      <a:pt x="1077" y="216"/>
                      <a:pt x="1069" y="213"/>
                      <a:pt x="1060" y="211"/>
                    </a:cubicBezTo>
                    <a:cubicBezTo>
                      <a:pt x="1058" y="210"/>
                      <a:pt x="1057" y="209"/>
                      <a:pt x="1053" y="208"/>
                    </a:cubicBezTo>
                    <a:cubicBezTo>
                      <a:pt x="1059" y="208"/>
                      <a:pt x="1071" y="212"/>
                      <a:pt x="1082" y="216"/>
                    </a:cubicBezTo>
                    <a:close/>
                    <a:moveTo>
                      <a:pt x="944" y="187"/>
                    </a:moveTo>
                    <a:cubicBezTo>
                      <a:pt x="950" y="188"/>
                      <a:pt x="956" y="189"/>
                      <a:pt x="962" y="189"/>
                    </a:cubicBezTo>
                    <a:cubicBezTo>
                      <a:pt x="964" y="191"/>
                      <a:pt x="959" y="191"/>
                      <a:pt x="954" y="190"/>
                    </a:cubicBezTo>
                    <a:cubicBezTo>
                      <a:pt x="949" y="189"/>
                      <a:pt x="944" y="188"/>
                      <a:pt x="944" y="187"/>
                    </a:cubicBezTo>
                    <a:close/>
                    <a:moveTo>
                      <a:pt x="1164" y="247"/>
                    </a:moveTo>
                    <a:cubicBezTo>
                      <a:pt x="1164" y="248"/>
                      <a:pt x="1157" y="246"/>
                      <a:pt x="1151" y="242"/>
                    </a:cubicBezTo>
                    <a:cubicBezTo>
                      <a:pt x="1148" y="240"/>
                      <a:pt x="1160" y="245"/>
                      <a:pt x="1164" y="247"/>
                    </a:cubicBezTo>
                    <a:close/>
                    <a:moveTo>
                      <a:pt x="1018" y="200"/>
                    </a:moveTo>
                    <a:cubicBezTo>
                      <a:pt x="1022" y="200"/>
                      <a:pt x="1026" y="201"/>
                      <a:pt x="1030" y="202"/>
                    </a:cubicBezTo>
                    <a:cubicBezTo>
                      <a:pt x="1031" y="204"/>
                      <a:pt x="1024" y="202"/>
                      <a:pt x="1019" y="201"/>
                    </a:cubicBezTo>
                    <a:lnTo>
                      <a:pt x="1018" y="200"/>
                    </a:lnTo>
                    <a:close/>
                    <a:moveTo>
                      <a:pt x="1232" y="283"/>
                    </a:moveTo>
                    <a:cubicBezTo>
                      <a:pt x="1223" y="278"/>
                      <a:pt x="1214" y="273"/>
                      <a:pt x="1205" y="269"/>
                    </a:cubicBezTo>
                    <a:cubicBezTo>
                      <a:pt x="1206" y="268"/>
                      <a:pt x="1212" y="271"/>
                      <a:pt x="1219" y="275"/>
                    </a:cubicBezTo>
                    <a:cubicBezTo>
                      <a:pt x="1225" y="278"/>
                      <a:pt x="1232" y="282"/>
                      <a:pt x="1232" y="283"/>
                    </a:cubicBezTo>
                    <a:close/>
                    <a:moveTo>
                      <a:pt x="753" y="195"/>
                    </a:moveTo>
                    <a:cubicBezTo>
                      <a:pt x="763" y="192"/>
                      <a:pt x="761" y="196"/>
                      <a:pt x="751" y="197"/>
                    </a:cubicBezTo>
                    <a:cubicBezTo>
                      <a:pt x="754" y="195"/>
                      <a:pt x="750" y="196"/>
                      <a:pt x="753" y="195"/>
                    </a:cubicBezTo>
                    <a:close/>
                    <a:moveTo>
                      <a:pt x="1536" y="631"/>
                    </a:moveTo>
                    <a:cubicBezTo>
                      <a:pt x="1541" y="644"/>
                      <a:pt x="1546" y="659"/>
                      <a:pt x="1551" y="673"/>
                    </a:cubicBezTo>
                    <a:cubicBezTo>
                      <a:pt x="1556" y="687"/>
                      <a:pt x="1560" y="701"/>
                      <a:pt x="1564" y="710"/>
                    </a:cubicBezTo>
                    <a:cubicBezTo>
                      <a:pt x="1563" y="711"/>
                      <a:pt x="1563" y="711"/>
                      <a:pt x="1563" y="711"/>
                    </a:cubicBezTo>
                    <a:cubicBezTo>
                      <a:pt x="1564" y="713"/>
                      <a:pt x="1567" y="720"/>
                      <a:pt x="1568" y="722"/>
                    </a:cubicBezTo>
                    <a:cubicBezTo>
                      <a:pt x="1569" y="731"/>
                      <a:pt x="1571" y="744"/>
                      <a:pt x="1574" y="756"/>
                    </a:cubicBezTo>
                    <a:cubicBezTo>
                      <a:pt x="1576" y="767"/>
                      <a:pt x="1578" y="779"/>
                      <a:pt x="1581" y="784"/>
                    </a:cubicBezTo>
                    <a:cubicBezTo>
                      <a:pt x="1582" y="791"/>
                      <a:pt x="1582" y="809"/>
                      <a:pt x="1585" y="806"/>
                    </a:cubicBezTo>
                    <a:cubicBezTo>
                      <a:pt x="1585" y="816"/>
                      <a:pt x="1586" y="821"/>
                      <a:pt x="1587" y="828"/>
                    </a:cubicBezTo>
                    <a:cubicBezTo>
                      <a:pt x="1587" y="834"/>
                      <a:pt x="1588" y="842"/>
                      <a:pt x="1589" y="857"/>
                    </a:cubicBezTo>
                    <a:cubicBezTo>
                      <a:pt x="1586" y="837"/>
                      <a:pt x="1583" y="811"/>
                      <a:pt x="1578" y="783"/>
                    </a:cubicBezTo>
                    <a:cubicBezTo>
                      <a:pt x="1573" y="755"/>
                      <a:pt x="1567" y="725"/>
                      <a:pt x="1558" y="697"/>
                    </a:cubicBezTo>
                    <a:cubicBezTo>
                      <a:pt x="1555" y="689"/>
                      <a:pt x="1552" y="678"/>
                      <a:pt x="1548" y="668"/>
                    </a:cubicBezTo>
                    <a:cubicBezTo>
                      <a:pt x="1544" y="657"/>
                      <a:pt x="1540" y="646"/>
                      <a:pt x="1536" y="636"/>
                    </a:cubicBezTo>
                    <a:cubicBezTo>
                      <a:pt x="1537" y="636"/>
                      <a:pt x="1534" y="630"/>
                      <a:pt x="1536" y="631"/>
                    </a:cubicBezTo>
                    <a:close/>
                    <a:moveTo>
                      <a:pt x="1593" y="962"/>
                    </a:moveTo>
                    <a:cubicBezTo>
                      <a:pt x="1595" y="970"/>
                      <a:pt x="1592" y="983"/>
                      <a:pt x="1591" y="988"/>
                    </a:cubicBezTo>
                    <a:cubicBezTo>
                      <a:pt x="1590" y="979"/>
                      <a:pt x="1593" y="970"/>
                      <a:pt x="1593" y="962"/>
                    </a:cubicBezTo>
                    <a:close/>
                    <a:moveTo>
                      <a:pt x="788" y="190"/>
                    </a:moveTo>
                    <a:cubicBezTo>
                      <a:pt x="796" y="189"/>
                      <a:pt x="797" y="190"/>
                      <a:pt x="798" y="192"/>
                    </a:cubicBezTo>
                    <a:cubicBezTo>
                      <a:pt x="795" y="192"/>
                      <a:pt x="791" y="192"/>
                      <a:pt x="787" y="193"/>
                    </a:cubicBezTo>
                    <a:cubicBezTo>
                      <a:pt x="784" y="192"/>
                      <a:pt x="790" y="191"/>
                      <a:pt x="788" y="190"/>
                    </a:cubicBezTo>
                    <a:close/>
                    <a:moveTo>
                      <a:pt x="922" y="188"/>
                    </a:moveTo>
                    <a:cubicBezTo>
                      <a:pt x="925" y="189"/>
                      <a:pt x="926" y="190"/>
                      <a:pt x="926" y="191"/>
                    </a:cubicBezTo>
                    <a:cubicBezTo>
                      <a:pt x="921" y="190"/>
                      <a:pt x="914" y="190"/>
                      <a:pt x="907" y="190"/>
                    </a:cubicBezTo>
                    <a:cubicBezTo>
                      <a:pt x="900" y="190"/>
                      <a:pt x="893" y="190"/>
                      <a:pt x="890" y="189"/>
                    </a:cubicBezTo>
                    <a:cubicBezTo>
                      <a:pt x="886" y="189"/>
                      <a:pt x="885" y="190"/>
                      <a:pt x="885" y="190"/>
                    </a:cubicBezTo>
                    <a:cubicBezTo>
                      <a:pt x="879" y="189"/>
                      <a:pt x="879" y="188"/>
                      <a:pt x="864" y="189"/>
                    </a:cubicBezTo>
                    <a:cubicBezTo>
                      <a:pt x="863" y="188"/>
                      <a:pt x="864" y="187"/>
                      <a:pt x="860" y="187"/>
                    </a:cubicBezTo>
                    <a:cubicBezTo>
                      <a:pt x="857" y="187"/>
                      <a:pt x="861" y="188"/>
                      <a:pt x="855" y="189"/>
                    </a:cubicBezTo>
                    <a:cubicBezTo>
                      <a:pt x="848" y="188"/>
                      <a:pt x="846" y="188"/>
                      <a:pt x="837" y="189"/>
                    </a:cubicBezTo>
                    <a:cubicBezTo>
                      <a:pt x="839" y="189"/>
                      <a:pt x="840" y="188"/>
                      <a:pt x="839" y="187"/>
                    </a:cubicBezTo>
                    <a:cubicBezTo>
                      <a:pt x="852" y="186"/>
                      <a:pt x="862" y="186"/>
                      <a:pt x="874" y="186"/>
                    </a:cubicBezTo>
                    <a:cubicBezTo>
                      <a:pt x="887" y="187"/>
                      <a:pt x="901" y="187"/>
                      <a:pt x="922" y="188"/>
                    </a:cubicBezTo>
                    <a:close/>
                    <a:moveTo>
                      <a:pt x="931" y="189"/>
                    </a:moveTo>
                    <a:cubicBezTo>
                      <a:pt x="933" y="189"/>
                      <a:pt x="934" y="189"/>
                      <a:pt x="934" y="190"/>
                    </a:cubicBezTo>
                    <a:cubicBezTo>
                      <a:pt x="937" y="190"/>
                      <a:pt x="944" y="190"/>
                      <a:pt x="952" y="191"/>
                    </a:cubicBezTo>
                    <a:cubicBezTo>
                      <a:pt x="960" y="192"/>
                      <a:pt x="967" y="193"/>
                      <a:pt x="970" y="195"/>
                    </a:cubicBezTo>
                    <a:cubicBezTo>
                      <a:pt x="964" y="194"/>
                      <a:pt x="954" y="193"/>
                      <a:pt x="945" y="192"/>
                    </a:cubicBezTo>
                    <a:cubicBezTo>
                      <a:pt x="936" y="191"/>
                      <a:pt x="930" y="190"/>
                      <a:pt x="931" y="189"/>
                    </a:cubicBezTo>
                    <a:close/>
                    <a:moveTo>
                      <a:pt x="214" y="1069"/>
                    </a:moveTo>
                    <a:cubicBezTo>
                      <a:pt x="211" y="1065"/>
                      <a:pt x="212" y="1058"/>
                      <a:pt x="208" y="1048"/>
                    </a:cubicBezTo>
                    <a:cubicBezTo>
                      <a:pt x="211" y="1052"/>
                      <a:pt x="213" y="1065"/>
                      <a:pt x="214" y="1069"/>
                    </a:cubicBezTo>
                    <a:close/>
                    <a:moveTo>
                      <a:pt x="549" y="265"/>
                    </a:moveTo>
                    <a:cubicBezTo>
                      <a:pt x="551" y="266"/>
                      <a:pt x="542" y="271"/>
                      <a:pt x="537" y="272"/>
                    </a:cubicBezTo>
                    <a:cubicBezTo>
                      <a:pt x="537" y="271"/>
                      <a:pt x="543" y="268"/>
                      <a:pt x="549" y="265"/>
                    </a:cubicBezTo>
                    <a:close/>
                    <a:moveTo>
                      <a:pt x="631" y="235"/>
                    </a:moveTo>
                    <a:cubicBezTo>
                      <a:pt x="636" y="232"/>
                      <a:pt x="638" y="232"/>
                      <a:pt x="642" y="231"/>
                    </a:cubicBezTo>
                    <a:cubicBezTo>
                      <a:pt x="642" y="232"/>
                      <a:pt x="638" y="233"/>
                      <a:pt x="638" y="234"/>
                    </a:cubicBezTo>
                    <a:cubicBezTo>
                      <a:pt x="633" y="236"/>
                      <a:pt x="631" y="236"/>
                      <a:pt x="631" y="235"/>
                    </a:cubicBezTo>
                    <a:close/>
                    <a:moveTo>
                      <a:pt x="665" y="225"/>
                    </a:moveTo>
                    <a:cubicBezTo>
                      <a:pt x="659" y="225"/>
                      <a:pt x="655" y="228"/>
                      <a:pt x="646" y="231"/>
                    </a:cubicBezTo>
                    <a:cubicBezTo>
                      <a:pt x="651" y="228"/>
                      <a:pt x="660" y="224"/>
                      <a:pt x="670" y="222"/>
                    </a:cubicBezTo>
                    <a:cubicBezTo>
                      <a:pt x="680" y="219"/>
                      <a:pt x="691" y="217"/>
                      <a:pt x="698" y="215"/>
                    </a:cubicBezTo>
                    <a:cubicBezTo>
                      <a:pt x="700" y="215"/>
                      <a:pt x="695" y="216"/>
                      <a:pt x="689" y="218"/>
                    </a:cubicBezTo>
                    <a:cubicBezTo>
                      <a:pt x="684" y="219"/>
                      <a:pt x="678" y="221"/>
                      <a:pt x="680" y="221"/>
                    </a:cubicBezTo>
                    <a:cubicBezTo>
                      <a:pt x="681" y="222"/>
                      <a:pt x="687" y="220"/>
                      <a:pt x="691" y="219"/>
                    </a:cubicBezTo>
                    <a:cubicBezTo>
                      <a:pt x="688" y="220"/>
                      <a:pt x="683" y="222"/>
                      <a:pt x="676" y="225"/>
                    </a:cubicBezTo>
                    <a:cubicBezTo>
                      <a:pt x="679" y="225"/>
                      <a:pt x="688" y="223"/>
                      <a:pt x="697" y="221"/>
                    </a:cubicBezTo>
                    <a:cubicBezTo>
                      <a:pt x="695" y="222"/>
                      <a:pt x="694" y="222"/>
                      <a:pt x="697" y="222"/>
                    </a:cubicBezTo>
                    <a:cubicBezTo>
                      <a:pt x="693" y="223"/>
                      <a:pt x="685" y="226"/>
                      <a:pt x="677" y="228"/>
                    </a:cubicBezTo>
                    <a:cubicBezTo>
                      <a:pt x="668" y="231"/>
                      <a:pt x="661" y="233"/>
                      <a:pt x="658" y="233"/>
                    </a:cubicBezTo>
                    <a:cubicBezTo>
                      <a:pt x="652" y="235"/>
                      <a:pt x="662" y="232"/>
                      <a:pt x="657" y="235"/>
                    </a:cubicBezTo>
                    <a:cubicBezTo>
                      <a:pt x="652" y="236"/>
                      <a:pt x="648" y="238"/>
                      <a:pt x="643" y="239"/>
                    </a:cubicBezTo>
                    <a:cubicBezTo>
                      <a:pt x="649" y="236"/>
                      <a:pt x="643" y="237"/>
                      <a:pt x="646" y="235"/>
                    </a:cubicBezTo>
                    <a:cubicBezTo>
                      <a:pt x="659" y="231"/>
                      <a:pt x="660" y="231"/>
                      <a:pt x="673" y="226"/>
                    </a:cubicBezTo>
                    <a:cubicBezTo>
                      <a:pt x="664" y="228"/>
                      <a:pt x="655" y="231"/>
                      <a:pt x="645" y="234"/>
                    </a:cubicBezTo>
                    <a:cubicBezTo>
                      <a:pt x="640" y="235"/>
                      <a:pt x="654" y="229"/>
                      <a:pt x="646" y="232"/>
                    </a:cubicBezTo>
                    <a:cubicBezTo>
                      <a:pt x="652" y="229"/>
                      <a:pt x="658" y="227"/>
                      <a:pt x="665" y="225"/>
                    </a:cubicBezTo>
                    <a:close/>
                    <a:moveTo>
                      <a:pt x="716" y="211"/>
                    </a:moveTo>
                    <a:cubicBezTo>
                      <a:pt x="711" y="212"/>
                      <a:pt x="706" y="213"/>
                      <a:pt x="702" y="215"/>
                    </a:cubicBezTo>
                    <a:cubicBezTo>
                      <a:pt x="702" y="213"/>
                      <a:pt x="714" y="210"/>
                      <a:pt x="716" y="211"/>
                    </a:cubicBezTo>
                    <a:close/>
                    <a:moveTo>
                      <a:pt x="774" y="201"/>
                    </a:moveTo>
                    <a:cubicBezTo>
                      <a:pt x="773" y="202"/>
                      <a:pt x="766" y="204"/>
                      <a:pt x="759" y="205"/>
                    </a:cubicBezTo>
                    <a:cubicBezTo>
                      <a:pt x="751" y="206"/>
                      <a:pt x="743" y="207"/>
                      <a:pt x="740" y="208"/>
                    </a:cubicBezTo>
                    <a:cubicBezTo>
                      <a:pt x="741" y="207"/>
                      <a:pt x="747" y="205"/>
                      <a:pt x="754" y="204"/>
                    </a:cubicBezTo>
                    <a:cubicBezTo>
                      <a:pt x="761" y="203"/>
                      <a:pt x="769" y="202"/>
                      <a:pt x="774" y="201"/>
                    </a:cubicBezTo>
                    <a:close/>
                    <a:moveTo>
                      <a:pt x="594" y="254"/>
                    </a:moveTo>
                    <a:cubicBezTo>
                      <a:pt x="593" y="256"/>
                      <a:pt x="589" y="258"/>
                      <a:pt x="579" y="262"/>
                    </a:cubicBezTo>
                    <a:cubicBezTo>
                      <a:pt x="577" y="260"/>
                      <a:pt x="585" y="258"/>
                      <a:pt x="594" y="254"/>
                    </a:cubicBezTo>
                    <a:close/>
                    <a:moveTo>
                      <a:pt x="531" y="287"/>
                    </a:moveTo>
                    <a:cubicBezTo>
                      <a:pt x="530" y="286"/>
                      <a:pt x="541" y="280"/>
                      <a:pt x="545" y="278"/>
                    </a:cubicBezTo>
                    <a:cubicBezTo>
                      <a:pt x="545" y="280"/>
                      <a:pt x="551" y="277"/>
                      <a:pt x="550" y="279"/>
                    </a:cubicBezTo>
                    <a:cubicBezTo>
                      <a:pt x="543" y="283"/>
                      <a:pt x="545" y="283"/>
                      <a:pt x="534" y="289"/>
                    </a:cubicBezTo>
                    <a:cubicBezTo>
                      <a:pt x="530" y="289"/>
                      <a:pt x="539" y="282"/>
                      <a:pt x="531" y="287"/>
                    </a:cubicBezTo>
                    <a:close/>
                    <a:moveTo>
                      <a:pt x="722" y="215"/>
                    </a:moveTo>
                    <a:cubicBezTo>
                      <a:pt x="726" y="214"/>
                      <a:pt x="725" y="213"/>
                      <a:pt x="721" y="214"/>
                    </a:cubicBezTo>
                    <a:cubicBezTo>
                      <a:pt x="722" y="213"/>
                      <a:pt x="728" y="212"/>
                      <a:pt x="732" y="211"/>
                    </a:cubicBezTo>
                    <a:cubicBezTo>
                      <a:pt x="735" y="212"/>
                      <a:pt x="730" y="214"/>
                      <a:pt x="729" y="215"/>
                    </a:cubicBezTo>
                    <a:cubicBezTo>
                      <a:pt x="717" y="217"/>
                      <a:pt x="717" y="217"/>
                      <a:pt x="703" y="221"/>
                    </a:cubicBezTo>
                    <a:cubicBezTo>
                      <a:pt x="709" y="218"/>
                      <a:pt x="706" y="219"/>
                      <a:pt x="702" y="219"/>
                    </a:cubicBezTo>
                    <a:cubicBezTo>
                      <a:pt x="713" y="215"/>
                      <a:pt x="716" y="215"/>
                      <a:pt x="722" y="215"/>
                    </a:cubicBezTo>
                    <a:close/>
                    <a:moveTo>
                      <a:pt x="1582" y="888"/>
                    </a:moveTo>
                    <a:cubicBezTo>
                      <a:pt x="1582" y="894"/>
                      <a:pt x="1581" y="894"/>
                      <a:pt x="1581" y="904"/>
                    </a:cubicBezTo>
                    <a:cubicBezTo>
                      <a:pt x="1581" y="901"/>
                      <a:pt x="1580" y="901"/>
                      <a:pt x="1579" y="902"/>
                    </a:cubicBezTo>
                    <a:cubicBezTo>
                      <a:pt x="1579" y="898"/>
                      <a:pt x="1578" y="883"/>
                      <a:pt x="1578" y="893"/>
                    </a:cubicBezTo>
                    <a:cubicBezTo>
                      <a:pt x="1578" y="892"/>
                      <a:pt x="1578" y="885"/>
                      <a:pt x="1577" y="881"/>
                    </a:cubicBezTo>
                    <a:cubicBezTo>
                      <a:pt x="1579" y="879"/>
                      <a:pt x="1580" y="884"/>
                      <a:pt x="1582" y="888"/>
                    </a:cubicBezTo>
                    <a:close/>
                    <a:moveTo>
                      <a:pt x="502" y="305"/>
                    </a:moveTo>
                    <a:cubicBezTo>
                      <a:pt x="508" y="301"/>
                      <a:pt x="513" y="298"/>
                      <a:pt x="513" y="300"/>
                    </a:cubicBezTo>
                    <a:cubicBezTo>
                      <a:pt x="507" y="303"/>
                      <a:pt x="509" y="303"/>
                      <a:pt x="502" y="307"/>
                    </a:cubicBezTo>
                    <a:cubicBezTo>
                      <a:pt x="500" y="307"/>
                      <a:pt x="502" y="306"/>
                      <a:pt x="502" y="305"/>
                    </a:cubicBezTo>
                    <a:close/>
                    <a:moveTo>
                      <a:pt x="610" y="251"/>
                    </a:moveTo>
                    <a:cubicBezTo>
                      <a:pt x="605" y="254"/>
                      <a:pt x="598" y="257"/>
                      <a:pt x="591" y="260"/>
                    </a:cubicBezTo>
                    <a:cubicBezTo>
                      <a:pt x="584" y="263"/>
                      <a:pt x="576" y="266"/>
                      <a:pt x="572" y="269"/>
                    </a:cubicBezTo>
                    <a:cubicBezTo>
                      <a:pt x="572" y="267"/>
                      <a:pt x="579" y="263"/>
                      <a:pt x="587" y="259"/>
                    </a:cubicBezTo>
                    <a:cubicBezTo>
                      <a:pt x="595" y="256"/>
                      <a:pt x="605" y="253"/>
                      <a:pt x="610" y="251"/>
                    </a:cubicBezTo>
                    <a:close/>
                    <a:moveTo>
                      <a:pt x="625" y="243"/>
                    </a:moveTo>
                    <a:cubicBezTo>
                      <a:pt x="628" y="243"/>
                      <a:pt x="631" y="241"/>
                      <a:pt x="636" y="240"/>
                    </a:cubicBezTo>
                    <a:cubicBezTo>
                      <a:pt x="637" y="241"/>
                      <a:pt x="629" y="244"/>
                      <a:pt x="619" y="248"/>
                    </a:cubicBezTo>
                    <a:cubicBezTo>
                      <a:pt x="617" y="247"/>
                      <a:pt x="626" y="244"/>
                      <a:pt x="625" y="243"/>
                    </a:cubicBezTo>
                    <a:close/>
                    <a:moveTo>
                      <a:pt x="419" y="368"/>
                    </a:moveTo>
                    <a:cubicBezTo>
                      <a:pt x="427" y="361"/>
                      <a:pt x="428" y="360"/>
                      <a:pt x="439" y="352"/>
                    </a:cubicBezTo>
                    <a:cubicBezTo>
                      <a:pt x="439" y="352"/>
                      <a:pt x="434" y="357"/>
                      <a:pt x="429" y="361"/>
                    </a:cubicBezTo>
                    <a:cubicBezTo>
                      <a:pt x="424" y="365"/>
                      <a:pt x="419" y="369"/>
                      <a:pt x="419" y="368"/>
                    </a:cubicBezTo>
                    <a:close/>
                    <a:moveTo>
                      <a:pt x="471" y="328"/>
                    </a:moveTo>
                    <a:cubicBezTo>
                      <a:pt x="471" y="325"/>
                      <a:pt x="487" y="316"/>
                      <a:pt x="496" y="310"/>
                    </a:cubicBezTo>
                    <a:cubicBezTo>
                      <a:pt x="491" y="314"/>
                      <a:pt x="488" y="316"/>
                      <a:pt x="485" y="319"/>
                    </a:cubicBezTo>
                    <a:cubicBezTo>
                      <a:pt x="481" y="321"/>
                      <a:pt x="477" y="324"/>
                      <a:pt x="471" y="328"/>
                    </a:cubicBezTo>
                    <a:close/>
                    <a:moveTo>
                      <a:pt x="563" y="275"/>
                    </a:moveTo>
                    <a:cubicBezTo>
                      <a:pt x="566" y="273"/>
                      <a:pt x="575" y="268"/>
                      <a:pt x="584" y="264"/>
                    </a:cubicBezTo>
                    <a:cubicBezTo>
                      <a:pt x="593" y="260"/>
                      <a:pt x="601" y="257"/>
                      <a:pt x="602" y="258"/>
                    </a:cubicBezTo>
                    <a:cubicBezTo>
                      <a:pt x="588" y="264"/>
                      <a:pt x="580" y="267"/>
                      <a:pt x="563" y="275"/>
                    </a:cubicBezTo>
                    <a:close/>
                    <a:moveTo>
                      <a:pt x="666" y="233"/>
                    </a:moveTo>
                    <a:cubicBezTo>
                      <a:pt x="677" y="229"/>
                      <a:pt x="685" y="227"/>
                      <a:pt x="686" y="229"/>
                    </a:cubicBezTo>
                    <a:cubicBezTo>
                      <a:pt x="679" y="232"/>
                      <a:pt x="666" y="235"/>
                      <a:pt x="666" y="233"/>
                    </a:cubicBezTo>
                    <a:close/>
                    <a:moveTo>
                      <a:pt x="525" y="301"/>
                    </a:moveTo>
                    <a:cubicBezTo>
                      <a:pt x="520" y="304"/>
                      <a:pt x="516" y="307"/>
                      <a:pt x="511" y="310"/>
                    </a:cubicBezTo>
                    <a:cubicBezTo>
                      <a:pt x="516" y="306"/>
                      <a:pt x="518" y="304"/>
                      <a:pt x="509" y="309"/>
                    </a:cubicBezTo>
                    <a:cubicBezTo>
                      <a:pt x="511" y="306"/>
                      <a:pt x="518" y="302"/>
                      <a:pt x="523" y="300"/>
                    </a:cubicBezTo>
                    <a:cubicBezTo>
                      <a:pt x="528" y="298"/>
                      <a:pt x="530" y="297"/>
                      <a:pt x="525" y="301"/>
                    </a:cubicBezTo>
                    <a:close/>
                    <a:moveTo>
                      <a:pt x="432" y="365"/>
                    </a:moveTo>
                    <a:cubicBezTo>
                      <a:pt x="435" y="362"/>
                      <a:pt x="437" y="362"/>
                      <a:pt x="441" y="358"/>
                    </a:cubicBezTo>
                    <a:cubicBezTo>
                      <a:pt x="443" y="361"/>
                      <a:pt x="426" y="373"/>
                      <a:pt x="413" y="385"/>
                    </a:cubicBezTo>
                    <a:cubicBezTo>
                      <a:pt x="411" y="384"/>
                      <a:pt x="416" y="380"/>
                      <a:pt x="421" y="375"/>
                    </a:cubicBezTo>
                    <a:cubicBezTo>
                      <a:pt x="426" y="371"/>
                      <a:pt x="432" y="366"/>
                      <a:pt x="432" y="365"/>
                    </a:cubicBezTo>
                    <a:close/>
                    <a:moveTo>
                      <a:pt x="538" y="292"/>
                    </a:moveTo>
                    <a:cubicBezTo>
                      <a:pt x="547" y="287"/>
                      <a:pt x="549" y="287"/>
                      <a:pt x="556" y="283"/>
                    </a:cubicBezTo>
                    <a:cubicBezTo>
                      <a:pt x="555" y="286"/>
                      <a:pt x="549" y="288"/>
                      <a:pt x="540" y="293"/>
                    </a:cubicBezTo>
                    <a:lnTo>
                      <a:pt x="538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6742">
                <a:extLst>
                  <a:ext uri="{FF2B5EF4-FFF2-40B4-BE49-F238E27FC236}">
                    <a16:creationId xmlns="" xmlns:a16="http://schemas.microsoft.com/office/drawing/2014/main" id="{BA8B9918-A7F0-4400-8DAF-7C24C0705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2020"/>
                <a:ext cx="4" cy="16"/>
              </a:xfrm>
              <a:custGeom>
                <a:avLst/>
                <a:gdLst>
                  <a:gd name="T0" fmla="*/ 6 w 7"/>
                  <a:gd name="T1" fmla="*/ 19 h 28"/>
                  <a:gd name="T2" fmla="*/ 2 w 7"/>
                  <a:gd name="T3" fmla="*/ 9 h 28"/>
                  <a:gd name="T4" fmla="*/ 4 w 7"/>
                  <a:gd name="T5" fmla="*/ 24 h 28"/>
                  <a:gd name="T6" fmla="*/ 0 w 7"/>
                  <a:gd name="T7" fmla="*/ 4 h 28"/>
                  <a:gd name="T8" fmla="*/ 4 w 7"/>
                  <a:gd name="T9" fmla="*/ 4 h 28"/>
                  <a:gd name="T10" fmla="*/ 6 w 7"/>
                  <a:gd name="T11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8">
                    <a:moveTo>
                      <a:pt x="6" y="19"/>
                    </a:moveTo>
                    <a:cubicBezTo>
                      <a:pt x="2" y="0"/>
                      <a:pt x="5" y="19"/>
                      <a:pt x="2" y="9"/>
                    </a:cubicBezTo>
                    <a:cubicBezTo>
                      <a:pt x="1" y="9"/>
                      <a:pt x="7" y="28"/>
                      <a:pt x="4" y="24"/>
                    </a:cubicBezTo>
                    <a:cubicBezTo>
                      <a:pt x="3" y="16"/>
                      <a:pt x="2" y="15"/>
                      <a:pt x="0" y="4"/>
                    </a:cubicBezTo>
                    <a:cubicBezTo>
                      <a:pt x="4" y="12"/>
                      <a:pt x="1" y="0"/>
                      <a:pt x="4" y="4"/>
                    </a:cubicBezTo>
                    <a:cubicBezTo>
                      <a:pt x="5" y="10"/>
                      <a:pt x="7" y="19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6743">
                <a:extLst>
                  <a:ext uri="{FF2B5EF4-FFF2-40B4-BE49-F238E27FC236}">
                    <a16:creationId xmlns="" xmlns:a16="http://schemas.microsoft.com/office/drawing/2014/main" id="{28C73A92-5246-46F3-A62B-D518466F2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1915"/>
                <a:ext cx="31" cy="71"/>
              </a:xfrm>
              <a:custGeom>
                <a:avLst/>
                <a:gdLst>
                  <a:gd name="T0" fmla="*/ 47 w 55"/>
                  <a:gd name="T1" fmla="*/ 102 h 125"/>
                  <a:gd name="T2" fmla="*/ 55 w 55"/>
                  <a:gd name="T3" fmla="*/ 125 h 125"/>
                  <a:gd name="T4" fmla="*/ 48 w 55"/>
                  <a:gd name="T5" fmla="*/ 108 h 125"/>
                  <a:gd name="T6" fmla="*/ 41 w 55"/>
                  <a:gd name="T7" fmla="*/ 96 h 125"/>
                  <a:gd name="T8" fmla="*/ 14 w 55"/>
                  <a:gd name="T9" fmla="*/ 27 h 125"/>
                  <a:gd name="T10" fmla="*/ 10 w 55"/>
                  <a:gd name="T11" fmla="*/ 22 h 125"/>
                  <a:gd name="T12" fmla="*/ 4 w 55"/>
                  <a:gd name="T13" fmla="*/ 10 h 125"/>
                  <a:gd name="T14" fmla="*/ 6 w 55"/>
                  <a:gd name="T15" fmla="*/ 7 h 125"/>
                  <a:gd name="T16" fmla="*/ 20 w 55"/>
                  <a:gd name="T17" fmla="*/ 36 h 125"/>
                  <a:gd name="T18" fmla="*/ 31 w 55"/>
                  <a:gd name="T19" fmla="*/ 64 h 125"/>
                  <a:gd name="T20" fmla="*/ 30 w 55"/>
                  <a:gd name="T21" fmla="*/ 66 h 125"/>
                  <a:gd name="T22" fmla="*/ 40 w 55"/>
                  <a:gd name="T23" fmla="*/ 92 h 125"/>
                  <a:gd name="T24" fmla="*/ 38 w 55"/>
                  <a:gd name="T25" fmla="*/ 80 h 125"/>
                  <a:gd name="T26" fmla="*/ 43 w 55"/>
                  <a:gd name="T27" fmla="*/ 90 h 125"/>
                  <a:gd name="T28" fmla="*/ 47 w 55"/>
                  <a:gd name="T29" fmla="*/ 10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125">
                    <a:moveTo>
                      <a:pt x="47" y="102"/>
                    </a:moveTo>
                    <a:cubicBezTo>
                      <a:pt x="47" y="107"/>
                      <a:pt x="50" y="106"/>
                      <a:pt x="55" y="125"/>
                    </a:cubicBezTo>
                    <a:cubicBezTo>
                      <a:pt x="53" y="122"/>
                      <a:pt x="50" y="115"/>
                      <a:pt x="48" y="108"/>
                    </a:cubicBezTo>
                    <a:cubicBezTo>
                      <a:pt x="45" y="101"/>
                      <a:pt x="42" y="95"/>
                      <a:pt x="41" y="96"/>
                    </a:cubicBezTo>
                    <a:cubicBezTo>
                      <a:pt x="32" y="71"/>
                      <a:pt x="22" y="46"/>
                      <a:pt x="14" y="27"/>
                    </a:cubicBezTo>
                    <a:cubicBezTo>
                      <a:pt x="13" y="24"/>
                      <a:pt x="7" y="14"/>
                      <a:pt x="10" y="22"/>
                    </a:cubicBezTo>
                    <a:cubicBezTo>
                      <a:pt x="10" y="26"/>
                      <a:pt x="4" y="7"/>
                      <a:pt x="4" y="10"/>
                    </a:cubicBezTo>
                    <a:cubicBezTo>
                      <a:pt x="0" y="0"/>
                      <a:pt x="7" y="13"/>
                      <a:pt x="6" y="7"/>
                    </a:cubicBezTo>
                    <a:cubicBezTo>
                      <a:pt x="12" y="20"/>
                      <a:pt x="16" y="29"/>
                      <a:pt x="20" y="36"/>
                    </a:cubicBezTo>
                    <a:cubicBezTo>
                      <a:pt x="23" y="44"/>
                      <a:pt x="27" y="52"/>
                      <a:pt x="31" y="64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78"/>
                      <a:pt x="36" y="82"/>
                      <a:pt x="40" y="92"/>
                    </a:cubicBezTo>
                    <a:cubicBezTo>
                      <a:pt x="39" y="86"/>
                      <a:pt x="40" y="85"/>
                      <a:pt x="38" y="80"/>
                    </a:cubicBezTo>
                    <a:cubicBezTo>
                      <a:pt x="39" y="79"/>
                      <a:pt x="41" y="85"/>
                      <a:pt x="43" y="90"/>
                    </a:cubicBezTo>
                    <a:cubicBezTo>
                      <a:pt x="44" y="96"/>
                      <a:pt x="46" y="102"/>
                      <a:pt x="47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744">
                <a:extLst>
                  <a:ext uri="{FF2B5EF4-FFF2-40B4-BE49-F238E27FC236}">
                    <a16:creationId xmlns="" xmlns:a16="http://schemas.microsoft.com/office/drawing/2014/main" id="{59E1EC4F-A387-4C44-967E-E32BC3B8E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0" y="1938"/>
                <a:ext cx="8" cy="17"/>
              </a:xfrm>
              <a:custGeom>
                <a:avLst/>
                <a:gdLst>
                  <a:gd name="T0" fmla="*/ 10 w 14"/>
                  <a:gd name="T1" fmla="*/ 20 h 30"/>
                  <a:gd name="T2" fmla="*/ 5 w 14"/>
                  <a:gd name="T3" fmla="*/ 6 h 30"/>
                  <a:gd name="T4" fmla="*/ 8 w 14"/>
                  <a:gd name="T5" fmla="*/ 12 h 30"/>
                  <a:gd name="T6" fmla="*/ 12 w 14"/>
                  <a:gd name="T7" fmla="*/ 21 h 30"/>
                  <a:gd name="T8" fmla="*/ 13 w 14"/>
                  <a:gd name="T9" fmla="*/ 30 h 30"/>
                  <a:gd name="T10" fmla="*/ 9 w 14"/>
                  <a:gd name="T11" fmla="*/ 25 h 30"/>
                  <a:gd name="T12" fmla="*/ 3 w 14"/>
                  <a:gd name="T13" fmla="*/ 8 h 30"/>
                  <a:gd name="T14" fmla="*/ 10 w 14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0">
                    <a:moveTo>
                      <a:pt x="10" y="20"/>
                    </a:moveTo>
                    <a:cubicBezTo>
                      <a:pt x="10" y="18"/>
                      <a:pt x="7" y="11"/>
                      <a:pt x="5" y="6"/>
                    </a:cubicBezTo>
                    <a:cubicBezTo>
                      <a:pt x="5" y="3"/>
                      <a:pt x="7" y="7"/>
                      <a:pt x="8" y="12"/>
                    </a:cubicBezTo>
                    <a:cubicBezTo>
                      <a:pt x="10" y="16"/>
                      <a:pt x="12" y="21"/>
                      <a:pt x="12" y="21"/>
                    </a:cubicBezTo>
                    <a:cubicBezTo>
                      <a:pt x="14" y="27"/>
                      <a:pt x="13" y="28"/>
                      <a:pt x="13" y="30"/>
                    </a:cubicBezTo>
                    <a:cubicBezTo>
                      <a:pt x="8" y="15"/>
                      <a:pt x="7" y="16"/>
                      <a:pt x="9" y="25"/>
                    </a:cubicBezTo>
                    <a:cubicBezTo>
                      <a:pt x="5" y="20"/>
                      <a:pt x="6" y="9"/>
                      <a:pt x="3" y="8"/>
                    </a:cubicBezTo>
                    <a:cubicBezTo>
                      <a:pt x="0" y="0"/>
                      <a:pt x="7" y="14"/>
                      <a:pt x="1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6745">
                <a:extLst>
                  <a:ext uri="{FF2B5EF4-FFF2-40B4-BE49-F238E27FC236}">
                    <a16:creationId xmlns="" xmlns:a16="http://schemas.microsoft.com/office/drawing/2014/main" id="{A44F4826-0CF7-4C37-A3D9-68CC4B1AD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1" y="2055"/>
                <a:ext cx="3" cy="22"/>
              </a:xfrm>
              <a:custGeom>
                <a:avLst/>
                <a:gdLst>
                  <a:gd name="T0" fmla="*/ 0 w 5"/>
                  <a:gd name="T1" fmla="*/ 0 h 39"/>
                  <a:gd name="T2" fmla="*/ 5 w 5"/>
                  <a:gd name="T3" fmla="*/ 39 h 39"/>
                  <a:gd name="T4" fmla="*/ 0 w 5"/>
                  <a:gd name="T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9">
                    <a:moveTo>
                      <a:pt x="0" y="0"/>
                    </a:moveTo>
                    <a:cubicBezTo>
                      <a:pt x="1" y="6"/>
                      <a:pt x="4" y="22"/>
                      <a:pt x="5" y="39"/>
                    </a:cubicBezTo>
                    <a:cubicBezTo>
                      <a:pt x="3" y="31"/>
                      <a:pt x="1" y="1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6746">
                <a:extLst>
                  <a:ext uri="{FF2B5EF4-FFF2-40B4-BE49-F238E27FC236}">
                    <a16:creationId xmlns="" xmlns:a16="http://schemas.microsoft.com/office/drawing/2014/main" id="{80FEDB0E-053B-4E3D-8395-F0B759139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1598"/>
                <a:ext cx="43" cy="4"/>
              </a:xfrm>
              <a:custGeom>
                <a:avLst/>
                <a:gdLst>
                  <a:gd name="T0" fmla="*/ 76 w 76"/>
                  <a:gd name="T1" fmla="*/ 6 h 7"/>
                  <a:gd name="T2" fmla="*/ 48 w 76"/>
                  <a:gd name="T3" fmla="*/ 6 h 7"/>
                  <a:gd name="T4" fmla="*/ 26 w 76"/>
                  <a:gd name="T5" fmla="*/ 6 h 7"/>
                  <a:gd name="T6" fmla="*/ 20 w 76"/>
                  <a:gd name="T7" fmla="*/ 4 h 7"/>
                  <a:gd name="T8" fmla="*/ 4 w 76"/>
                  <a:gd name="T9" fmla="*/ 2 h 7"/>
                  <a:gd name="T10" fmla="*/ 27 w 76"/>
                  <a:gd name="T11" fmla="*/ 3 h 7"/>
                  <a:gd name="T12" fmla="*/ 37 w 76"/>
                  <a:gd name="T13" fmla="*/ 1 h 7"/>
                  <a:gd name="T14" fmla="*/ 53 w 76"/>
                  <a:gd name="T15" fmla="*/ 3 h 7"/>
                  <a:gd name="T16" fmla="*/ 46 w 76"/>
                  <a:gd name="T17" fmla="*/ 4 h 7"/>
                  <a:gd name="T18" fmla="*/ 76 w 76"/>
                  <a:gd name="T1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">
                    <a:moveTo>
                      <a:pt x="76" y="6"/>
                    </a:moveTo>
                    <a:cubicBezTo>
                      <a:pt x="69" y="7"/>
                      <a:pt x="59" y="6"/>
                      <a:pt x="48" y="6"/>
                    </a:cubicBezTo>
                    <a:cubicBezTo>
                      <a:pt x="38" y="5"/>
                      <a:pt x="29" y="5"/>
                      <a:pt x="26" y="6"/>
                    </a:cubicBezTo>
                    <a:cubicBezTo>
                      <a:pt x="28" y="5"/>
                      <a:pt x="0" y="4"/>
                      <a:pt x="20" y="4"/>
                    </a:cubicBezTo>
                    <a:cubicBezTo>
                      <a:pt x="21" y="2"/>
                      <a:pt x="0" y="3"/>
                      <a:pt x="4" y="2"/>
                    </a:cubicBezTo>
                    <a:cubicBezTo>
                      <a:pt x="13" y="3"/>
                      <a:pt x="15" y="2"/>
                      <a:pt x="27" y="3"/>
                    </a:cubicBezTo>
                    <a:cubicBezTo>
                      <a:pt x="14" y="0"/>
                      <a:pt x="38" y="3"/>
                      <a:pt x="37" y="1"/>
                    </a:cubicBezTo>
                    <a:cubicBezTo>
                      <a:pt x="44" y="1"/>
                      <a:pt x="38" y="3"/>
                      <a:pt x="53" y="3"/>
                    </a:cubicBezTo>
                    <a:cubicBezTo>
                      <a:pt x="52" y="4"/>
                      <a:pt x="46" y="4"/>
                      <a:pt x="46" y="4"/>
                    </a:cubicBezTo>
                    <a:cubicBezTo>
                      <a:pt x="54" y="6"/>
                      <a:pt x="59" y="4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6747">
                <a:extLst>
                  <a:ext uri="{FF2B5EF4-FFF2-40B4-BE49-F238E27FC236}">
                    <a16:creationId xmlns="" xmlns:a16="http://schemas.microsoft.com/office/drawing/2014/main" id="{9ED05FC7-D22A-4128-BC0C-95C08910B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2" y="2520"/>
                <a:ext cx="9" cy="9"/>
              </a:xfrm>
              <a:custGeom>
                <a:avLst/>
                <a:gdLst>
                  <a:gd name="T0" fmla="*/ 14 w 16"/>
                  <a:gd name="T1" fmla="*/ 4 h 16"/>
                  <a:gd name="T2" fmla="*/ 11 w 16"/>
                  <a:gd name="T3" fmla="*/ 7 h 16"/>
                  <a:gd name="T4" fmla="*/ 6 w 16"/>
                  <a:gd name="T5" fmla="*/ 12 h 16"/>
                  <a:gd name="T6" fmla="*/ 0 w 16"/>
                  <a:gd name="T7" fmla="*/ 15 h 16"/>
                  <a:gd name="T8" fmla="*/ 6 w 16"/>
                  <a:gd name="T9" fmla="*/ 9 h 16"/>
                  <a:gd name="T10" fmla="*/ 14 w 16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6">
                    <a:moveTo>
                      <a:pt x="14" y="4"/>
                    </a:moveTo>
                    <a:cubicBezTo>
                      <a:pt x="14" y="5"/>
                      <a:pt x="11" y="7"/>
                      <a:pt x="11" y="7"/>
                    </a:cubicBezTo>
                    <a:cubicBezTo>
                      <a:pt x="5" y="11"/>
                      <a:pt x="5" y="12"/>
                      <a:pt x="6" y="12"/>
                    </a:cubicBezTo>
                    <a:cubicBezTo>
                      <a:pt x="2" y="16"/>
                      <a:pt x="2" y="14"/>
                      <a:pt x="0" y="15"/>
                    </a:cubicBezTo>
                    <a:cubicBezTo>
                      <a:pt x="4" y="11"/>
                      <a:pt x="6" y="10"/>
                      <a:pt x="6" y="9"/>
                    </a:cubicBezTo>
                    <a:cubicBezTo>
                      <a:pt x="16" y="0"/>
                      <a:pt x="7" y="10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6748">
                <a:extLst>
                  <a:ext uri="{FF2B5EF4-FFF2-40B4-BE49-F238E27FC236}">
                    <a16:creationId xmlns="" xmlns:a16="http://schemas.microsoft.com/office/drawing/2014/main" id="{53B8EF2E-4059-4834-AE76-D26A4689F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1756"/>
                <a:ext cx="16" cy="20"/>
              </a:xfrm>
              <a:custGeom>
                <a:avLst/>
                <a:gdLst>
                  <a:gd name="T0" fmla="*/ 17 w 28"/>
                  <a:gd name="T1" fmla="*/ 22 h 36"/>
                  <a:gd name="T2" fmla="*/ 2 w 28"/>
                  <a:gd name="T3" fmla="*/ 5 h 36"/>
                  <a:gd name="T4" fmla="*/ 23 w 28"/>
                  <a:gd name="T5" fmla="*/ 25 h 36"/>
                  <a:gd name="T6" fmla="*/ 28 w 28"/>
                  <a:gd name="T7" fmla="*/ 33 h 36"/>
                  <a:gd name="T8" fmla="*/ 17 w 28"/>
                  <a:gd name="T9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6">
                    <a:moveTo>
                      <a:pt x="17" y="22"/>
                    </a:moveTo>
                    <a:cubicBezTo>
                      <a:pt x="12" y="13"/>
                      <a:pt x="12" y="16"/>
                      <a:pt x="2" y="5"/>
                    </a:cubicBezTo>
                    <a:cubicBezTo>
                      <a:pt x="0" y="0"/>
                      <a:pt x="15" y="16"/>
                      <a:pt x="23" y="25"/>
                    </a:cubicBezTo>
                    <a:cubicBezTo>
                      <a:pt x="24" y="27"/>
                      <a:pt x="27" y="31"/>
                      <a:pt x="28" y="33"/>
                    </a:cubicBezTo>
                    <a:cubicBezTo>
                      <a:pt x="28" y="36"/>
                      <a:pt x="18" y="18"/>
                      <a:pt x="1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6749">
                <a:extLst>
                  <a:ext uri="{FF2B5EF4-FFF2-40B4-BE49-F238E27FC236}">
                    <a16:creationId xmlns="" xmlns:a16="http://schemas.microsoft.com/office/drawing/2014/main" id="{46600208-A2F1-4B0B-B705-033B7287F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034"/>
                <a:ext cx="6" cy="60"/>
              </a:xfrm>
              <a:custGeom>
                <a:avLst/>
                <a:gdLst>
                  <a:gd name="T0" fmla="*/ 7 w 11"/>
                  <a:gd name="T1" fmla="*/ 27 h 105"/>
                  <a:gd name="T2" fmla="*/ 10 w 11"/>
                  <a:gd name="T3" fmla="*/ 50 h 105"/>
                  <a:gd name="T4" fmla="*/ 5 w 11"/>
                  <a:gd name="T5" fmla="*/ 54 h 105"/>
                  <a:gd name="T6" fmla="*/ 8 w 11"/>
                  <a:gd name="T7" fmla="*/ 86 h 105"/>
                  <a:gd name="T8" fmla="*/ 9 w 11"/>
                  <a:gd name="T9" fmla="*/ 93 h 105"/>
                  <a:gd name="T10" fmla="*/ 9 w 11"/>
                  <a:gd name="T11" fmla="*/ 76 h 105"/>
                  <a:gd name="T12" fmla="*/ 11 w 11"/>
                  <a:gd name="T13" fmla="*/ 99 h 105"/>
                  <a:gd name="T14" fmla="*/ 9 w 11"/>
                  <a:gd name="T15" fmla="*/ 105 h 105"/>
                  <a:gd name="T16" fmla="*/ 5 w 11"/>
                  <a:gd name="T17" fmla="*/ 68 h 105"/>
                  <a:gd name="T18" fmla="*/ 0 w 11"/>
                  <a:gd name="T19" fmla="*/ 33 h 105"/>
                  <a:gd name="T20" fmla="*/ 3 w 11"/>
                  <a:gd name="T21" fmla="*/ 35 h 105"/>
                  <a:gd name="T22" fmla="*/ 0 w 11"/>
                  <a:gd name="T23" fmla="*/ 6 h 105"/>
                  <a:gd name="T24" fmla="*/ 2 w 11"/>
                  <a:gd name="T25" fmla="*/ 15 h 105"/>
                  <a:gd name="T26" fmla="*/ 7 w 11"/>
                  <a:gd name="T27" fmla="*/ 2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05">
                    <a:moveTo>
                      <a:pt x="7" y="27"/>
                    </a:moveTo>
                    <a:cubicBezTo>
                      <a:pt x="8" y="34"/>
                      <a:pt x="9" y="42"/>
                      <a:pt x="10" y="50"/>
                    </a:cubicBezTo>
                    <a:cubicBezTo>
                      <a:pt x="6" y="42"/>
                      <a:pt x="8" y="61"/>
                      <a:pt x="5" y="54"/>
                    </a:cubicBezTo>
                    <a:cubicBezTo>
                      <a:pt x="5" y="67"/>
                      <a:pt x="7" y="69"/>
                      <a:pt x="8" y="86"/>
                    </a:cubicBezTo>
                    <a:cubicBezTo>
                      <a:pt x="8" y="90"/>
                      <a:pt x="9" y="87"/>
                      <a:pt x="9" y="93"/>
                    </a:cubicBezTo>
                    <a:cubicBezTo>
                      <a:pt x="10" y="88"/>
                      <a:pt x="7" y="76"/>
                      <a:pt x="9" y="76"/>
                    </a:cubicBezTo>
                    <a:cubicBezTo>
                      <a:pt x="10" y="90"/>
                      <a:pt x="11" y="88"/>
                      <a:pt x="11" y="99"/>
                    </a:cubicBezTo>
                    <a:cubicBezTo>
                      <a:pt x="10" y="100"/>
                      <a:pt x="8" y="85"/>
                      <a:pt x="9" y="105"/>
                    </a:cubicBezTo>
                    <a:cubicBezTo>
                      <a:pt x="8" y="97"/>
                      <a:pt x="7" y="82"/>
                      <a:pt x="5" y="68"/>
                    </a:cubicBezTo>
                    <a:cubicBezTo>
                      <a:pt x="4" y="54"/>
                      <a:pt x="2" y="41"/>
                      <a:pt x="0" y="33"/>
                    </a:cubicBezTo>
                    <a:cubicBezTo>
                      <a:pt x="2" y="42"/>
                      <a:pt x="2" y="27"/>
                      <a:pt x="3" y="35"/>
                    </a:cubicBezTo>
                    <a:cubicBezTo>
                      <a:pt x="3" y="24"/>
                      <a:pt x="2" y="19"/>
                      <a:pt x="0" y="6"/>
                    </a:cubicBezTo>
                    <a:cubicBezTo>
                      <a:pt x="0" y="0"/>
                      <a:pt x="1" y="7"/>
                      <a:pt x="2" y="15"/>
                    </a:cubicBezTo>
                    <a:cubicBezTo>
                      <a:pt x="4" y="22"/>
                      <a:pt x="6" y="30"/>
                      <a:pt x="7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6750">
                <a:extLst>
                  <a:ext uri="{FF2B5EF4-FFF2-40B4-BE49-F238E27FC236}">
                    <a16:creationId xmlns="" xmlns:a16="http://schemas.microsoft.com/office/drawing/2014/main" id="{9002D0C9-3F9C-45D1-953B-9F257C905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" y="1950"/>
                <a:ext cx="8" cy="18"/>
              </a:xfrm>
              <a:custGeom>
                <a:avLst/>
                <a:gdLst>
                  <a:gd name="T0" fmla="*/ 7 w 14"/>
                  <a:gd name="T1" fmla="*/ 12 h 32"/>
                  <a:gd name="T2" fmla="*/ 12 w 14"/>
                  <a:gd name="T3" fmla="*/ 31 h 32"/>
                  <a:gd name="T4" fmla="*/ 0 w 14"/>
                  <a:gd name="T5" fmla="*/ 0 h 32"/>
                  <a:gd name="T6" fmla="*/ 6 w 14"/>
                  <a:gd name="T7" fmla="*/ 15 h 32"/>
                  <a:gd name="T8" fmla="*/ 11 w 14"/>
                  <a:gd name="T9" fmla="*/ 28 h 32"/>
                  <a:gd name="T10" fmla="*/ 7 w 14"/>
                  <a:gd name="T11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2">
                    <a:moveTo>
                      <a:pt x="7" y="12"/>
                    </a:moveTo>
                    <a:cubicBezTo>
                      <a:pt x="8" y="13"/>
                      <a:pt x="14" y="32"/>
                      <a:pt x="12" y="31"/>
                    </a:cubicBezTo>
                    <a:cubicBezTo>
                      <a:pt x="10" y="29"/>
                      <a:pt x="5" y="17"/>
                      <a:pt x="0" y="0"/>
                    </a:cubicBezTo>
                    <a:cubicBezTo>
                      <a:pt x="2" y="3"/>
                      <a:pt x="4" y="9"/>
                      <a:pt x="6" y="15"/>
                    </a:cubicBezTo>
                    <a:cubicBezTo>
                      <a:pt x="8" y="22"/>
                      <a:pt x="10" y="27"/>
                      <a:pt x="11" y="28"/>
                    </a:cubicBezTo>
                    <a:cubicBezTo>
                      <a:pt x="10" y="21"/>
                      <a:pt x="10" y="25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6751">
                <a:extLst>
                  <a:ext uri="{FF2B5EF4-FFF2-40B4-BE49-F238E27FC236}">
                    <a16:creationId xmlns="" xmlns:a16="http://schemas.microsoft.com/office/drawing/2014/main" id="{0ACD5F57-D353-4992-96E6-B3013E92B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5" y="1599"/>
                <a:ext cx="32" cy="2"/>
              </a:xfrm>
              <a:custGeom>
                <a:avLst/>
                <a:gdLst>
                  <a:gd name="T0" fmla="*/ 0 w 57"/>
                  <a:gd name="T1" fmla="*/ 2 h 3"/>
                  <a:gd name="T2" fmla="*/ 48 w 57"/>
                  <a:gd name="T3" fmla="*/ 0 h 3"/>
                  <a:gd name="T4" fmla="*/ 57 w 57"/>
                  <a:gd name="T5" fmla="*/ 3 h 3"/>
                  <a:gd name="T6" fmla="*/ 35 w 57"/>
                  <a:gd name="T7" fmla="*/ 2 h 3"/>
                  <a:gd name="T8" fmla="*/ 0 w 57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">
                    <a:moveTo>
                      <a:pt x="0" y="2"/>
                    </a:moveTo>
                    <a:cubicBezTo>
                      <a:pt x="11" y="2"/>
                      <a:pt x="33" y="1"/>
                      <a:pt x="48" y="0"/>
                    </a:cubicBezTo>
                    <a:cubicBezTo>
                      <a:pt x="50" y="1"/>
                      <a:pt x="57" y="2"/>
                      <a:pt x="57" y="3"/>
                    </a:cubicBezTo>
                    <a:cubicBezTo>
                      <a:pt x="55" y="2"/>
                      <a:pt x="46" y="2"/>
                      <a:pt x="35" y="2"/>
                    </a:cubicBezTo>
                    <a:cubicBezTo>
                      <a:pt x="24" y="2"/>
                      <a:pt x="1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6752">
                <a:extLst>
                  <a:ext uri="{FF2B5EF4-FFF2-40B4-BE49-F238E27FC236}">
                    <a16:creationId xmlns="" xmlns:a16="http://schemas.microsoft.com/office/drawing/2014/main" id="{46348448-7492-461F-B88F-385C33B055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9" y="1616"/>
                <a:ext cx="208" cy="104"/>
              </a:xfrm>
              <a:custGeom>
                <a:avLst/>
                <a:gdLst>
                  <a:gd name="T0" fmla="*/ 204 w 367"/>
                  <a:gd name="T1" fmla="*/ 63 h 182"/>
                  <a:gd name="T2" fmla="*/ 203 w 367"/>
                  <a:gd name="T3" fmla="*/ 60 h 182"/>
                  <a:gd name="T4" fmla="*/ 158 w 367"/>
                  <a:gd name="T5" fmla="*/ 40 h 182"/>
                  <a:gd name="T6" fmla="*/ 117 w 367"/>
                  <a:gd name="T7" fmla="*/ 29 h 182"/>
                  <a:gd name="T8" fmla="*/ 38 w 367"/>
                  <a:gd name="T9" fmla="*/ 5 h 182"/>
                  <a:gd name="T10" fmla="*/ 4 w 367"/>
                  <a:gd name="T11" fmla="*/ 2 h 182"/>
                  <a:gd name="T12" fmla="*/ 45 w 367"/>
                  <a:gd name="T13" fmla="*/ 16 h 182"/>
                  <a:gd name="T14" fmla="*/ 65 w 367"/>
                  <a:gd name="T15" fmla="*/ 28 h 182"/>
                  <a:gd name="T16" fmla="*/ 121 w 367"/>
                  <a:gd name="T17" fmla="*/ 43 h 182"/>
                  <a:gd name="T18" fmla="*/ 117 w 367"/>
                  <a:gd name="T19" fmla="*/ 48 h 182"/>
                  <a:gd name="T20" fmla="*/ 79 w 367"/>
                  <a:gd name="T21" fmla="*/ 41 h 182"/>
                  <a:gd name="T22" fmla="*/ 160 w 367"/>
                  <a:gd name="T23" fmla="*/ 65 h 182"/>
                  <a:gd name="T24" fmla="*/ 182 w 367"/>
                  <a:gd name="T25" fmla="*/ 73 h 182"/>
                  <a:gd name="T26" fmla="*/ 185 w 367"/>
                  <a:gd name="T27" fmla="*/ 82 h 182"/>
                  <a:gd name="T28" fmla="*/ 234 w 367"/>
                  <a:gd name="T29" fmla="*/ 104 h 182"/>
                  <a:gd name="T30" fmla="*/ 230 w 367"/>
                  <a:gd name="T31" fmla="*/ 101 h 182"/>
                  <a:gd name="T32" fmla="*/ 266 w 367"/>
                  <a:gd name="T33" fmla="*/ 120 h 182"/>
                  <a:gd name="T34" fmla="*/ 240 w 367"/>
                  <a:gd name="T35" fmla="*/ 107 h 182"/>
                  <a:gd name="T36" fmla="*/ 285 w 367"/>
                  <a:gd name="T37" fmla="*/ 138 h 182"/>
                  <a:gd name="T38" fmla="*/ 285 w 367"/>
                  <a:gd name="T39" fmla="*/ 134 h 182"/>
                  <a:gd name="T40" fmla="*/ 300 w 367"/>
                  <a:gd name="T41" fmla="*/ 143 h 182"/>
                  <a:gd name="T42" fmla="*/ 307 w 367"/>
                  <a:gd name="T43" fmla="*/ 147 h 182"/>
                  <a:gd name="T44" fmla="*/ 288 w 367"/>
                  <a:gd name="T45" fmla="*/ 129 h 182"/>
                  <a:gd name="T46" fmla="*/ 367 w 367"/>
                  <a:gd name="T47" fmla="*/ 182 h 182"/>
                  <a:gd name="T48" fmla="*/ 319 w 367"/>
                  <a:gd name="T49" fmla="*/ 147 h 182"/>
                  <a:gd name="T50" fmla="*/ 331 w 367"/>
                  <a:gd name="T51" fmla="*/ 148 h 182"/>
                  <a:gd name="T52" fmla="*/ 353 w 367"/>
                  <a:gd name="T53" fmla="*/ 158 h 182"/>
                  <a:gd name="T54" fmla="*/ 322 w 367"/>
                  <a:gd name="T55" fmla="*/ 135 h 182"/>
                  <a:gd name="T56" fmla="*/ 313 w 367"/>
                  <a:gd name="T57" fmla="*/ 125 h 182"/>
                  <a:gd name="T58" fmla="*/ 254 w 367"/>
                  <a:gd name="T59" fmla="*/ 90 h 182"/>
                  <a:gd name="T60" fmla="*/ 198 w 367"/>
                  <a:gd name="T61" fmla="*/ 68 h 182"/>
                  <a:gd name="T62" fmla="*/ 238 w 367"/>
                  <a:gd name="T63" fmla="*/ 85 h 182"/>
                  <a:gd name="T64" fmla="*/ 212 w 367"/>
                  <a:gd name="T65" fmla="*/ 73 h 182"/>
                  <a:gd name="T66" fmla="*/ 319 w 367"/>
                  <a:gd name="T67" fmla="*/ 132 h 182"/>
                  <a:gd name="T68" fmla="*/ 322 w 367"/>
                  <a:gd name="T69" fmla="*/ 136 h 182"/>
                  <a:gd name="T70" fmla="*/ 97 w 367"/>
                  <a:gd name="T71" fmla="*/ 27 h 182"/>
                  <a:gd name="T72" fmla="*/ 137 w 367"/>
                  <a:gd name="T73" fmla="*/ 44 h 182"/>
                  <a:gd name="T74" fmla="*/ 97 w 367"/>
                  <a:gd name="T75" fmla="*/ 27 h 182"/>
                  <a:gd name="T76" fmla="*/ 316 w 367"/>
                  <a:gd name="T77" fmla="*/ 142 h 182"/>
                  <a:gd name="T78" fmla="*/ 272 w 367"/>
                  <a:gd name="T79" fmla="*/ 117 h 182"/>
                  <a:gd name="T80" fmla="*/ 232 w 367"/>
                  <a:gd name="T81" fmla="*/ 89 h 182"/>
                  <a:gd name="T82" fmla="*/ 313 w 367"/>
                  <a:gd name="T83" fmla="*/ 135 h 182"/>
                  <a:gd name="T84" fmla="*/ 168 w 367"/>
                  <a:gd name="T85" fmla="*/ 58 h 182"/>
                  <a:gd name="T86" fmla="*/ 143 w 367"/>
                  <a:gd name="T87" fmla="*/ 45 h 182"/>
                  <a:gd name="T88" fmla="*/ 149 w 367"/>
                  <a:gd name="T89" fmla="*/ 55 h 182"/>
                  <a:gd name="T90" fmla="*/ 285 w 367"/>
                  <a:gd name="T91" fmla="*/ 130 h 182"/>
                  <a:gd name="T92" fmla="*/ 272 w 367"/>
                  <a:gd name="T93" fmla="*/ 120 h 182"/>
                  <a:gd name="T94" fmla="*/ 233 w 367"/>
                  <a:gd name="T95" fmla="*/ 9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7" h="182">
                    <a:moveTo>
                      <a:pt x="191" y="61"/>
                    </a:moveTo>
                    <a:cubicBezTo>
                      <a:pt x="201" y="65"/>
                      <a:pt x="209" y="67"/>
                      <a:pt x="217" y="70"/>
                    </a:cubicBezTo>
                    <a:cubicBezTo>
                      <a:pt x="212" y="67"/>
                      <a:pt x="207" y="65"/>
                      <a:pt x="204" y="63"/>
                    </a:cubicBezTo>
                    <a:cubicBezTo>
                      <a:pt x="199" y="61"/>
                      <a:pt x="204" y="65"/>
                      <a:pt x="197" y="62"/>
                    </a:cubicBezTo>
                    <a:cubicBezTo>
                      <a:pt x="190" y="58"/>
                      <a:pt x="181" y="53"/>
                      <a:pt x="176" y="50"/>
                    </a:cubicBezTo>
                    <a:cubicBezTo>
                      <a:pt x="188" y="55"/>
                      <a:pt x="202" y="62"/>
                      <a:pt x="203" y="60"/>
                    </a:cubicBezTo>
                    <a:cubicBezTo>
                      <a:pt x="189" y="53"/>
                      <a:pt x="193" y="57"/>
                      <a:pt x="183" y="52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70" y="43"/>
                      <a:pt x="169" y="45"/>
                      <a:pt x="158" y="40"/>
                    </a:cubicBezTo>
                    <a:cubicBezTo>
                      <a:pt x="158" y="40"/>
                      <a:pt x="160" y="42"/>
                      <a:pt x="155" y="41"/>
                    </a:cubicBezTo>
                    <a:cubicBezTo>
                      <a:pt x="140" y="34"/>
                      <a:pt x="126" y="29"/>
                      <a:pt x="110" y="25"/>
                    </a:cubicBezTo>
                    <a:cubicBezTo>
                      <a:pt x="116" y="27"/>
                      <a:pt x="118" y="28"/>
                      <a:pt x="117" y="29"/>
                    </a:cubicBezTo>
                    <a:cubicBezTo>
                      <a:pt x="106" y="25"/>
                      <a:pt x="99" y="23"/>
                      <a:pt x="92" y="21"/>
                    </a:cubicBezTo>
                    <a:cubicBezTo>
                      <a:pt x="85" y="19"/>
                      <a:pt x="78" y="17"/>
                      <a:pt x="68" y="14"/>
                    </a:cubicBezTo>
                    <a:cubicBezTo>
                      <a:pt x="63" y="11"/>
                      <a:pt x="52" y="9"/>
                      <a:pt x="38" y="5"/>
                    </a:cubicBezTo>
                    <a:cubicBezTo>
                      <a:pt x="33" y="4"/>
                      <a:pt x="26" y="3"/>
                      <a:pt x="19" y="2"/>
                    </a:cubicBezTo>
                    <a:cubicBezTo>
                      <a:pt x="11" y="1"/>
                      <a:pt x="4" y="0"/>
                      <a:pt x="0" y="0"/>
                    </a:cubicBezTo>
                    <a:cubicBezTo>
                      <a:pt x="2" y="0"/>
                      <a:pt x="4" y="1"/>
                      <a:pt x="4" y="2"/>
                    </a:cubicBezTo>
                    <a:cubicBezTo>
                      <a:pt x="15" y="4"/>
                      <a:pt x="22" y="6"/>
                      <a:pt x="28" y="7"/>
                    </a:cubicBezTo>
                    <a:cubicBezTo>
                      <a:pt x="33" y="9"/>
                      <a:pt x="38" y="10"/>
                      <a:pt x="44" y="13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61" y="20"/>
                      <a:pt x="64" y="23"/>
                      <a:pt x="67" y="24"/>
                    </a:cubicBezTo>
                    <a:cubicBezTo>
                      <a:pt x="69" y="26"/>
                      <a:pt x="72" y="28"/>
                      <a:pt x="86" y="32"/>
                    </a:cubicBezTo>
                    <a:cubicBezTo>
                      <a:pt x="84" y="33"/>
                      <a:pt x="66" y="27"/>
                      <a:pt x="65" y="28"/>
                    </a:cubicBezTo>
                    <a:cubicBezTo>
                      <a:pt x="84" y="36"/>
                      <a:pt x="98" y="39"/>
                      <a:pt x="115" y="45"/>
                    </a:cubicBezTo>
                    <a:cubicBezTo>
                      <a:pt x="111" y="43"/>
                      <a:pt x="103" y="40"/>
                      <a:pt x="100" y="38"/>
                    </a:cubicBezTo>
                    <a:cubicBezTo>
                      <a:pt x="113" y="42"/>
                      <a:pt x="108" y="39"/>
                      <a:pt x="121" y="43"/>
                    </a:cubicBezTo>
                    <a:cubicBezTo>
                      <a:pt x="123" y="45"/>
                      <a:pt x="137" y="50"/>
                      <a:pt x="138" y="51"/>
                    </a:cubicBezTo>
                    <a:cubicBezTo>
                      <a:pt x="133" y="51"/>
                      <a:pt x="130" y="50"/>
                      <a:pt x="142" y="55"/>
                    </a:cubicBezTo>
                    <a:cubicBezTo>
                      <a:pt x="137" y="54"/>
                      <a:pt x="125" y="50"/>
                      <a:pt x="117" y="48"/>
                    </a:cubicBezTo>
                    <a:cubicBezTo>
                      <a:pt x="110" y="46"/>
                      <a:pt x="107" y="45"/>
                      <a:pt x="119" y="51"/>
                    </a:cubicBezTo>
                    <a:cubicBezTo>
                      <a:pt x="116" y="50"/>
                      <a:pt x="108" y="48"/>
                      <a:pt x="100" y="46"/>
                    </a:cubicBezTo>
                    <a:cubicBezTo>
                      <a:pt x="93" y="44"/>
                      <a:pt x="84" y="42"/>
                      <a:pt x="79" y="41"/>
                    </a:cubicBezTo>
                    <a:cubicBezTo>
                      <a:pt x="100" y="50"/>
                      <a:pt x="121" y="53"/>
                      <a:pt x="141" y="61"/>
                    </a:cubicBezTo>
                    <a:cubicBezTo>
                      <a:pt x="130" y="59"/>
                      <a:pt x="138" y="65"/>
                      <a:pt x="152" y="72"/>
                    </a:cubicBezTo>
                    <a:cubicBezTo>
                      <a:pt x="148" y="68"/>
                      <a:pt x="148" y="63"/>
                      <a:pt x="160" y="65"/>
                    </a:cubicBezTo>
                    <a:cubicBezTo>
                      <a:pt x="155" y="63"/>
                      <a:pt x="150" y="60"/>
                      <a:pt x="146" y="58"/>
                    </a:cubicBezTo>
                    <a:cubicBezTo>
                      <a:pt x="151" y="58"/>
                      <a:pt x="158" y="61"/>
                      <a:pt x="170" y="66"/>
                    </a:cubicBezTo>
                    <a:cubicBezTo>
                      <a:pt x="176" y="70"/>
                      <a:pt x="179" y="71"/>
                      <a:pt x="182" y="73"/>
                    </a:cubicBezTo>
                    <a:cubicBezTo>
                      <a:pt x="186" y="75"/>
                      <a:pt x="189" y="76"/>
                      <a:pt x="197" y="81"/>
                    </a:cubicBezTo>
                    <a:cubicBezTo>
                      <a:pt x="183" y="74"/>
                      <a:pt x="188" y="79"/>
                      <a:pt x="197" y="84"/>
                    </a:cubicBezTo>
                    <a:cubicBezTo>
                      <a:pt x="184" y="79"/>
                      <a:pt x="193" y="84"/>
                      <a:pt x="185" y="82"/>
                    </a:cubicBezTo>
                    <a:cubicBezTo>
                      <a:pt x="191" y="85"/>
                      <a:pt x="206" y="92"/>
                      <a:pt x="215" y="97"/>
                    </a:cubicBezTo>
                    <a:cubicBezTo>
                      <a:pt x="225" y="102"/>
                      <a:pt x="230" y="104"/>
                      <a:pt x="218" y="97"/>
                    </a:cubicBezTo>
                    <a:cubicBezTo>
                      <a:pt x="220" y="97"/>
                      <a:pt x="237" y="108"/>
                      <a:pt x="234" y="104"/>
                    </a:cubicBezTo>
                    <a:cubicBezTo>
                      <a:pt x="222" y="97"/>
                      <a:pt x="220" y="97"/>
                      <a:pt x="208" y="91"/>
                    </a:cubicBezTo>
                    <a:cubicBezTo>
                      <a:pt x="205" y="87"/>
                      <a:pt x="214" y="92"/>
                      <a:pt x="217" y="92"/>
                    </a:cubicBezTo>
                    <a:cubicBezTo>
                      <a:pt x="227" y="97"/>
                      <a:pt x="219" y="95"/>
                      <a:pt x="230" y="101"/>
                    </a:cubicBezTo>
                    <a:cubicBezTo>
                      <a:pt x="242" y="107"/>
                      <a:pt x="223" y="95"/>
                      <a:pt x="234" y="101"/>
                    </a:cubicBezTo>
                    <a:cubicBezTo>
                      <a:pt x="244" y="106"/>
                      <a:pt x="244" y="107"/>
                      <a:pt x="247" y="110"/>
                    </a:cubicBezTo>
                    <a:cubicBezTo>
                      <a:pt x="252" y="113"/>
                      <a:pt x="266" y="121"/>
                      <a:pt x="266" y="120"/>
                    </a:cubicBezTo>
                    <a:cubicBezTo>
                      <a:pt x="261" y="117"/>
                      <a:pt x="254" y="114"/>
                      <a:pt x="253" y="112"/>
                    </a:cubicBezTo>
                    <a:cubicBezTo>
                      <a:pt x="264" y="118"/>
                      <a:pt x="270" y="122"/>
                      <a:pt x="272" y="125"/>
                    </a:cubicBezTo>
                    <a:cubicBezTo>
                      <a:pt x="262" y="119"/>
                      <a:pt x="251" y="113"/>
                      <a:pt x="240" y="107"/>
                    </a:cubicBezTo>
                    <a:cubicBezTo>
                      <a:pt x="238" y="109"/>
                      <a:pt x="247" y="115"/>
                      <a:pt x="247" y="117"/>
                    </a:cubicBezTo>
                    <a:cubicBezTo>
                      <a:pt x="259" y="123"/>
                      <a:pt x="268" y="127"/>
                      <a:pt x="273" y="133"/>
                    </a:cubicBezTo>
                    <a:cubicBezTo>
                      <a:pt x="272" y="131"/>
                      <a:pt x="286" y="140"/>
                      <a:pt x="285" y="138"/>
                    </a:cubicBezTo>
                    <a:cubicBezTo>
                      <a:pt x="274" y="129"/>
                      <a:pt x="261" y="124"/>
                      <a:pt x="257" y="119"/>
                    </a:cubicBezTo>
                    <a:cubicBezTo>
                      <a:pt x="264" y="123"/>
                      <a:pt x="269" y="127"/>
                      <a:pt x="272" y="129"/>
                    </a:cubicBezTo>
                    <a:cubicBezTo>
                      <a:pt x="267" y="123"/>
                      <a:pt x="281" y="133"/>
                      <a:pt x="285" y="134"/>
                    </a:cubicBezTo>
                    <a:cubicBezTo>
                      <a:pt x="274" y="126"/>
                      <a:pt x="286" y="132"/>
                      <a:pt x="272" y="124"/>
                    </a:cubicBezTo>
                    <a:cubicBezTo>
                      <a:pt x="275" y="125"/>
                      <a:pt x="276" y="125"/>
                      <a:pt x="279" y="127"/>
                    </a:cubicBezTo>
                    <a:cubicBezTo>
                      <a:pt x="284" y="133"/>
                      <a:pt x="291" y="136"/>
                      <a:pt x="300" y="143"/>
                    </a:cubicBezTo>
                    <a:cubicBezTo>
                      <a:pt x="304" y="147"/>
                      <a:pt x="287" y="138"/>
                      <a:pt x="297" y="146"/>
                    </a:cubicBezTo>
                    <a:cubicBezTo>
                      <a:pt x="298" y="144"/>
                      <a:pt x="313" y="154"/>
                      <a:pt x="316" y="154"/>
                    </a:cubicBezTo>
                    <a:cubicBezTo>
                      <a:pt x="316" y="152"/>
                      <a:pt x="306" y="148"/>
                      <a:pt x="307" y="147"/>
                    </a:cubicBezTo>
                    <a:cubicBezTo>
                      <a:pt x="305" y="145"/>
                      <a:pt x="311" y="148"/>
                      <a:pt x="317" y="152"/>
                    </a:cubicBezTo>
                    <a:cubicBezTo>
                      <a:pt x="322" y="156"/>
                      <a:pt x="328" y="160"/>
                      <a:pt x="328" y="158"/>
                    </a:cubicBezTo>
                    <a:cubicBezTo>
                      <a:pt x="315" y="147"/>
                      <a:pt x="296" y="138"/>
                      <a:pt x="288" y="129"/>
                    </a:cubicBezTo>
                    <a:cubicBezTo>
                      <a:pt x="301" y="138"/>
                      <a:pt x="298" y="134"/>
                      <a:pt x="307" y="140"/>
                    </a:cubicBezTo>
                    <a:cubicBezTo>
                      <a:pt x="314" y="145"/>
                      <a:pt x="326" y="154"/>
                      <a:pt x="338" y="163"/>
                    </a:cubicBezTo>
                    <a:cubicBezTo>
                      <a:pt x="350" y="172"/>
                      <a:pt x="361" y="180"/>
                      <a:pt x="367" y="182"/>
                    </a:cubicBezTo>
                    <a:cubicBezTo>
                      <a:pt x="356" y="174"/>
                      <a:pt x="354" y="171"/>
                      <a:pt x="353" y="167"/>
                    </a:cubicBezTo>
                    <a:cubicBezTo>
                      <a:pt x="347" y="163"/>
                      <a:pt x="344" y="163"/>
                      <a:pt x="339" y="161"/>
                    </a:cubicBezTo>
                    <a:cubicBezTo>
                      <a:pt x="335" y="159"/>
                      <a:pt x="330" y="156"/>
                      <a:pt x="319" y="147"/>
                    </a:cubicBezTo>
                    <a:cubicBezTo>
                      <a:pt x="328" y="153"/>
                      <a:pt x="341" y="159"/>
                      <a:pt x="331" y="152"/>
                    </a:cubicBezTo>
                    <a:cubicBezTo>
                      <a:pt x="343" y="161"/>
                      <a:pt x="345" y="160"/>
                      <a:pt x="347" y="160"/>
                    </a:cubicBezTo>
                    <a:cubicBezTo>
                      <a:pt x="342" y="155"/>
                      <a:pt x="334" y="152"/>
                      <a:pt x="331" y="148"/>
                    </a:cubicBezTo>
                    <a:cubicBezTo>
                      <a:pt x="345" y="157"/>
                      <a:pt x="335" y="148"/>
                      <a:pt x="350" y="159"/>
                    </a:cubicBezTo>
                    <a:cubicBezTo>
                      <a:pt x="344" y="154"/>
                      <a:pt x="344" y="153"/>
                      <a:pt x="341" y="150"/>
                    </a:cubicBezTo>
                    <a:cubicBezTo>
                      <a:pt x="344" y="151"/>
                      <a:pt x="353" y="161"/>
                      <a:pt x="353" y="158"/>
                    </a:cubicBezTo>
                    <a:cubicBezTo>
                      <a:pt x="344" y="151"/>
                      <a:pt x="345" y="153"/>
                      <a:pt x="338" y="147"/>
                    </a:cubicBezTo>
                    <a:cubicBezTo>
                      <a:pt x="338" y="146"/>
                      <a:pt x="342" y="149"/>
                      <a:pt x="341" y="147"/>
                    </a:cubicBezTo>
                    <a:cubicBezTo>
                      <a:pt x="335" y="143"/>
                      <a:pt x="328" y="141"/>
                      <a:pt x="322" y="135"/>
                    </a:cubicBezTo>
                    <a:cubicBezTo>
                      <a:pt x="330" y="139"/>
                      <a:pt x="333" y="140"/>
                      <a:pt x="341" y="145"/>
                    </a:cubicBezTo>
                    <a:cubicBezTo>
                      <a:pt x="329" y="136"/>
                      <a:pt x="327" y="132"/>
                      <a:pt x="313" y="123"/>
                    </a:cubicBezTo>
                    <a:cubicBezTo>
                      <a:pt x="311" y="123"/>
                      <a:pt x="317" y="127"/>
                      <a:pt x="313" y="125"/>
                    </a:cubicBezTo>
                    <a:cubicBezTo>
                      <a:pt x="302" y="117"/>
                      <a:pt x="283" y="104"/>
                      <a:pt x="271" y="98"/>
                    </a:cubicBezTo>
                    <a:cubicBezTo>
                      <a:pt x="277" y="102"/>
                      <a:pt x="284" y="106"/>
                      <a:pt x="287" y="109"/>
                    </a:cubicBezTo>
                    <a:cubicBezTo>
                      <a:pt x="273" y="100"/>
                      <a:pt x="265" y="98"/>
                      <a:pt x="254" y="90"/>
                    </a:cubicBezTo>
                    <a:cubicBezTo>
                      <a:pt x="255" y="91"/>
                      <a:pt x="243" y="84"/>
                      <a:pt x="238" y="81"/>
                    </a:cubicBezTo>
                    <a:cubicBezTo>
                      <a:pt x="238" y="83"/>
                      <a:pt x="230" y="81"/>
                      <a:pt x="222" y="77"/>
                    </a:cubicBezTo>
                    <a:cubicBezTo>
                      <a:pt x="213" y="73"/>
                      <a:pt x="204" y="69"/>
                      <a:pt x="198" y="68"/>
                    </a:cubicBezTo>
                    <a:cubicBezTo>
                      <a:pt x="193" y="65"/>
                      <a:pt x="182" y="60"/>
                      <a:pt x="184" y="59"/>
                    </a:cubicBezTo>
                    <a:cubicBezTo>
                      <a:pt x="194" y="63"/>
                      <a:pt x="196" y="65"/>
                      <a:pt x="191" y="61"/>
                    </a:cubicBezTo>
                    <a:close/>
                    <a:moveTo>
                      <a:pt x="238" y="85"/>
                    </a:moveTo>
                    <a:cubicBezTo>
                      <a:pt x="242" y="88"/>
                      <a:pt x="244" y="90"/>
                      <a:pt x="255" y="96"/>
                    </a:cubicBezTo>
                    <a:cubicBezTo>
                      <a:pt x="243" y="92"/>
                      <a:pt x="231" y="83"/>
                      <a:pt x="215" y="76"/>
                    </a:cubicBezTo>
                    <a:cubicBezTo>
                      <a:pt x="216" y="76"/>
                      <a:pt x="214" y="75"/>
                      <a:pt x="212" y="73"/>
                    </a:cubicBezTo>
                    <a:cubicBezTo>
                      <a:pt x="220" y="76"/>
                      <a:pt x="232" y="84"/>
                      <a:pt x="238" y="85"/>
                    </a:cubicBezTo>
                    <a:close/>
                    <a:moveTo>
                      <a:pt x="313" y="125"/>
                    </a:moveTo>
                    <a:cubicBezTo>
                      <a:pt x="322" y="131"/>
                      <a:pt x="318" y="130"/>
                      <a:pt x="319" y="132"/>
                    </a:cubicBezTo>
                    <a:cubicBezTo>
                      <a:pt x="310" y="125"/>
                      <a:pt x="310" y="125"/>
                      <a:pt x="310" y="125"/>
                    </a:cubicBezTo>
                    <a:cubicBezTo>
                      <a:pt x="308" y="123"/>
                      <a:pt x="312" y="125"/>
                      <a:pt x="313" y="125"/>
                    </a:cubicBezTo>
                    <a:close/>
                    <a:moveTo>
                      <a:pt x="322" y="136"/>
                    </a:moveTo>
                    <a:cubicBezTo>
                      <a:pt x="330" y="142"/>
                      <a:pt x="338" y="147"/>
                      <a:pt x="338" y="149"/>
                    </a:cubicBezTo>
                    <a:cubicBezTo>
                      <a:pt x="330" y="143"/>
                      <a:pt x="322" y="138"/>
                      <a:pt x="322" y="136"/>
                    </a:cubicBezTo>
                    <a:close/>
                    <a:moveTo>
                      <a:pt x="97" y="27"/>
                    </a:moveTo>
                    <a:cubicBezTo>
                      <a:pt x="111" y="31"/>
                      <a:pt x="118" y="35"/>
                      <a:pt x="129" y="39"/>
                    </a:cubicBezTo>
                    <a:cubicBezTo>
                      <a:pt x="131" y="41"/>
                      <a:pt x="129" y="41"/>
                      <a:pt x="123" y="39"/>
                    </a:cubicBezTo>
                    <a:cubicBezTo>
                      <a:pt x="121" y="38"/>
                      <a:pt x="139" y="46"/>
                      <a:pt x="137" y="44"/>
                    </a:cubicBezTo>
                    <a:cubicBezTo>
                      <a:pt x="143" y="48"/>
                      <a:pt x="133" y="45"/>
                      <a:pt x="122" y="40"/>
                    </a:cubicBezTo>
                    <a:cubicBezTo>
                      <a:pt x="110" y="36"/>
                      <a:pt x="96" y="30"/>
                      <a:pt x="94" y="28"/>
                    </a:cubicBezTo>
                    <a:cubicBezTo>
                      <a:pt x="93" y="26"/>
                      <a:pt x="101" y="29"/>
                      <a:pt x="97" y="27"/>
                    </a:cubicBezTo>
                    <a:close/>
                    <a:moveTo>
                      <a:pt x="316" y="135"/>
                    </a:moveTo>
                    <a:cubicBezTo>
                      <a:pt x="323" y="139"/>
                      <a:pt x="324" y="141"/>
                      <a:pt x="328" y="144"/>
                    </a:cubicBezTo>
                    <a:cubicBezTo>
                      <a:pt x="328" y="146"/>
                      <a:pt x="315" y="140"/>
                      <a:pt x="316" y="142"/>
                    </a:cubicBezTo>
                    <a:cubicBezTo>
                      <a:pt x="311" y="140"/>
                      <a:pt x="303" y="135"/>
                      <a:pt x="296" y="131"/>
                    </a:cubicBezTo>
                    <a:cubicBezTo>
                      <a:pt x="289" y="127"/>
                      <a:pt x="283" y="123"/>
                      <a:pt x="278" y="121"/>
                    </a:cubicBezTo>
                    <a:cubicBezTo>
                      <a:pt x="278" y="120"/>
                      <a:pt x="274" y="118"/>
                      <a:pt x="272" y="117"/>
                    </a:cubicBezTo>
                    <a:cubicBezTo>
                      <a:pt x="269" y="113"/>
                      <a:pt x="277" y="117"/>
                      <a:pt x="272" y="113"/>
                    </a:cubicBezTo>
                    <a:cubicBezTo>
                      <a:pt x="259" y="106"/>
                      <a:pt x="244" y="97"/>
                      <a:pt x="229" y="90"/>
                    </a:cubicBezTo>
                    <a:cubicBezTo>
                      <a:pt x="234" y="91"/>
                      <a:pt x="236" y="93"/>
                      <a:pt x="232" y="89"/>
                    </a:cubicBezTo>
                    <a:cubicBezTo>
                      <a:pt x="243" y="94"/>
                      <a:pt x="255" y="100"/>
                      <a:pt x="262" y="103"/>
                    </a:cubicBezTo>
                    <a:cubicBezTo>
                      <a:pt x="268" y="108"/>
                      <a:pt x="279" y="114"/>
                      <a:pt x="289" y="119"/>
                    </a:cubicBezTo>
                    <a:cubicBezTo>
                      <a:pt x="300" y="125"/>
                      <a:pt x="309" y="131"/>
                      <a:pt x="313" y="135"/>
                    </a:cubicBezTo>
                    <a:cubicBezTo>
                      <a:pt x="317" y="138"/>
                      <a:pt x="315" y="135"/>
                      <a:pt x="316" y="135"/>
                    </a:cubicBezTo>
                    <a:close/>
                    <a:moveTo>
                      <a:pt x="143" y="45"/>
                    </a:moveTo>
                    <a:cubicBezTo>
                      <a:pt x="151" y="49"/>
                      <a:pt x="164" y="54"/>
                      <a:pt x="168" y="58"/>
                    </a:cubicBezTo>
                    <a:cubicBezTo>
                      <a:pt x="163" y="56"/>
                      <a:pt x="152" y="53"/>
                      <a:pt x="165" y="59"/>
                    </a:cubicBezTo>
                    <a:cubicBezTo>
                      <a:pt x="152" y="54"/>
                      <a:pt x="150" y="52"/>
                      <a:pt x="149" y="51"/>
                    </a:cubicBezTo>
                    <a:cubicBezTo>
                      <a:pt x="148" y="49"/>
                      <a:pt x="149" y="48"/>
                      <a:pt x="143" y="45"/>
                    </a:cubicBezTo>
                    <a:close/>
                    <a:moveTo>
                      <a:pt x="189" y="72"/>
                    </a:moveTo>
                    <a:cubicBezTo>
                      <a:pt x="186" y="71"/>
                      <a:pt x="177" y="67"/>
                      <a:pt x="168" y="64"/>
                    </a:cubicBezTo>
                    <a:cubicBezTo>
                      <a:pt x="160" y="60"/>
                      <a:pt x="151" y="57"/>
                      <a:pt x="149" y="55"/>
                    </a:cubicBezTo>
                    <a:cubicBezTo>
                      <a:pt x="164" y="60"/>
                      <a:pt x="177" y="66"/>
                      <a:pt x="189" y="72"/>
                    </a:cubicBezTo>
                    <a:close/>
                    <a:moveTo>
                      <a:pt x="275" y="120"/>
                    </a:moveTo>
                    <a:cubicBezTo>
                      <a:pt x="285" y="126"/>
                      <a:pt x="280" y="126"/>
                      <a:pt x="285" y="130"/>
                    </a:cubicBezTo>
                    <a:cubicBezTo>
                      <a:pt x="281" y="128"/>
                      <a:pt x="276" y="125"/>
                      <a:pt x="272" y="122"/>
                    </a:cubicBezTo>
                    <a:cubicBezTo>
                      <a:pt x="276" y="123"/>
                      <a:pt x="262" y="115"/>
                      <a:pt x="266" y="115"/>
                    </a:cubicBezTo>
                    <a:cubicBezTo>
                      <a:pt x="268" y="117"/>
                      <a:pt x="269" y="118"/>
                      <a:pt x="272" y="120"/>
                    </a:cubicBezTo>
                    <a:cubicBezTo>
                      <a:pt x="271" y="118"/>
                      <a:pt x="275" y="120"/>
                      <a:pt x="275" y="120"/>
                    </a:cubicBezTo>
                    <a:close/>
                    <a:moveTo>
                      <a:pt x="207" y="83"/>
                    </a:moveTo>
                    <a:cubicBezTo>
                      <a:pt x="215" y="88"/>
                      <a:pt x="218" y="89"/>
                      <a:pt x="233" y="97"/>
                    </a:cubicBezTo>
                    <a:cubicBezTo>
                      <a:pt x="230" y="98"/>
                      <a:pt x="215" y="89"/>
                      <a:pt x="200" y="82"/>
                    </a:cubicBezTo>
                    <a:cubicBezTo>
                      <a:pt x="202" y="82"/>
                      <a:pt x="205" y="83"/>
                      <a:pt x="207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6753">
                <a:extLst>
                  <a:ext uri="{FF2B5EF4-FFF2-40B4-BE49-F238E27FC236}">
                    <a16:creationId xmlns="" xmlns:a16="http://schemas.microsoft.com/office/drawing/2014/main" id="{7B0323C8-904E-4E99-A550-53B333441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2112"/>
                <a:ext cx="3" cy="26"/>
              </a:xfrm>
              <a:custGeom>
                <a:avLst/>
                <a:gdLst>
                  <a:gd name="T0" fmla="*/ 2 w 4"/>
                  <a:gd name="T1" fmla="*/ 0 h 47"/>
                  <a:gd name="T2" fmla="*/ 2 w 4"/>
                  <a:gd name="T3" fmla="*/ 8 h 47"/>
                  <a:gd name="T4" fmla="*/ 4 w 4"/>
                  <a:gd name="T5" fmla="*/ 11 h 47"/>
                  <a:gd name="T6" fmla="*/ 3 w 4"/>
                  <a:gd name="T7" fmla="*/ 47 h 47"/>
                  <a:gd name="T8" fmla="*/ 2 w 4"/>
                  <a:gd name="T9" fmla="*/ 39 h 47"/>
                  <a:gd name="T10" fmla="*/ 0 w 4"/>
                  <a:gd name="T11" fmla="*/ 33 h 47"/>
                  <a:gd name="T12" fmla="*/ 3 w 4"/>
                  <a:gd name="T13" fmla="*/ 27 h 47"/>
                  <a:gd name="T14" fmla="*/ 1 w 4"/>
                  <a:gd name="T15" fmla="*/ 20 h 47"/>
                  <a:gd name="T16" fmla="*/ 2 w 4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7">
                    <a:moveTo>
                      <a:pt x="2" y="0"/>
                    </a:moveTo>
                    <a:cubicBezTo>
                      <a:pt x="3" y="6"/>
                      <a:pt x="2" y="7"/>
                      <a:pt x="2" y="8"/>
                    </a:cubicBezTo>
                    <a:cubicBezTo>
                      <a:pt x="2" y="13"/>
                      <a:pt x="3" y="11"/>
                      <a:pt x="4" y="11"/>
                    </a:cubicBezTo>
                    <a:cubicBezTo>
                      <a:pt x="3" y="26"/>
                      <a:pt x="4" y="29"/>
                      <a:pt x="3" y="47"/>
                    </a:cubicBezTo>
                    <a:cubicBezTo>
                      <a:pt x="2" y="47"/>
                      <a:pt x="3" y="42"/>
                      <a:pt x="2" y="39"/>
                    </a:cubicBezTo>
                    <a:cubicBezTo>
                      <a:pt x="2" y="31"/>
                      <a:pt x="0" y="39"/>
                      <a:pt x="0" y="33"/>
                    </a:cubicBezTo>
                    <a:cubicBezTo>
                      <a:pt x="1" y="20"/>
                      <a:pt x="1" y="27"/>
                      <a:pt x="3" y="27"/>
                    </a:cubicBezTo>
                    <a:cubicBezTo>
                      <a:pt x="3" y="19"/>
                      <a:pt x="2" y="20"/>
                      <a:pt x="1" y="20"/>
                    </a:cubicBezTo>
                    <a:cubicBezTo>
                      <a:pt x="1" y="1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6754">
                <a:extLst>
                  <a:ext uri="{FF2B5EF4-FFF2-40B4-BE49-F238E27FC236}">
                    <a16:creationId xmlns="" xmlns:a16="http://schemas.microsoft.com/office/drawing/2014/main" id="{152F53C5-D1E9-4C4B-A465-E6B68CEC4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577"/>
                <a:ext cx="31" cy="18"/>
              </a:xfrm>
              <a:custGeom>
                <a:avLst/>
                <a:gdLst>
                  <a:gd name="T0" fmla="*/ 0 w 54"/>
                  <a:gd name="T1" fmla="*/ 32 h 32"/>
                  <a:gd name="T2" fmla="*/ 48 w 54"/>
                  <a:gd name="T3" fmla="*/ 3 h 32"/>
                  <a:gd name="T4" fmla="*/ 29 w 54"/>
                  <a:gd name="T5" fmla="*/ 16 h 32"/>
                  <a:gd name="T6" fmla="*/ 0 w 54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2">
                    <a:moveTo>
                      <a:pt x="0" y="32"/>
                    </a:moveTo>
                    <a:cubicBezTo>
                      <a:pt x="16" y="23"/>
                      <a:pt x="31" y="15"/>
                      <a:pt x="48" y="3"/>
                    </a:cubicBezTo>
                    <a:cubicBezTo>
                      <a:pt x="54" y="0"/>
                      <a:pt x="43" y="8"/>
                      <a:pt x="29" y="16"/>
                    </a:cubicBezTo>
                    <a:cubicBezTo>
                      <a:pt x="16" y="24"/>
                      <a:pt x="1" y="32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755">
                <a:extLst>
                  <a:ext uri="{FF2B5EF4-FFF2-40B4-BE49-F238E27FC236}">
                    <a16:creationId xmlns="" xmlns:a16="http://schemas.microsoft.com/office/drawing/2014/main" id="{59E19D14-AA79-4E84-BD76-483BCE4C0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" y="2531"/>
                <a:ext cx="8" cy="7"/>
              </a:xfrm>
              <a:custGeom>
                <a:avLst/>
                <a:gdLst>
                  <a:gd name="T0" fmla="*/ 7 w 15"/>
                  <a:gd name="T1" fmla="*/ 10 h 13"/>
                  <a:gd name="T2" fmla="*/ 9 w 15"/>
                  <a:gd name="T3" fmla="*/ 4 h 13"/>
                  <a:gd name="T4" fmla="*/ 7 w 15"/>
                  <a:gd name="T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3">
                    <a:moveTo>
                      <a:pt x="7" y="10"/>
                    </a:moveTo>
                    <a:cubicBezTo>
                      <a:pt x="0" y="13"/>
                      <a:pt x="12" y="4"/>
                      <a:pt x="9" y="4"/>
                    </a:cubicBezTo>
                    <a:cubicBezTo>
                      <a:pt x="14" y="0"/>
                      <a:pt x="15" y="3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6756">
                <a:extLst>
                  <a:ext uri="{FF2B5EF4-FFF2-40B4-BE49-F238E27FC236}">
                    <a16:creationId xmlns="" xmlns:a16="http://schemas.microsoft.com/office/drawing/2014/main" id="{D225CC78-F1D0-42D3-9DA3-F0516EDA60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90" y="1709"/>
                <a:ext cx="75" cy="67"/>
              </a:xfrm>
              <a:custGeom>
                <a:avLst/>
                <a:gdLst>
                  <a:gd name="T0" fmla="*/ 104 w 132"/>
                  <a:gd name="T1" fmla="*/ 67 h 118"/>
                  <a:gd name="T2" fmla="*/ 87 w 132"/>
                  <a:gd name="T3" fmla="*/ 48 h 118"/>
                  <a:gd name="T4" fmla="*/ 65 w 132"/>
                  <a:gd name="T5" fmla="*/ 28 h 118"/>
                  <a:gd name="T6" fmla="*/ 79 w 132"/>
                  <a:gd name="T7" fmla="*/ 43 h 118"/>
                  <a:gd name="T8" fmla="*/ 62 w 132"/>
                  <a:gd name="T9" fmla="*/ 28 h 118"/>
                  <a:gd name="T10" fmla="*/ 59 w 132"/>
                  <a:gd name="T11" fmla="*/ 28 h 118"/>
                  <a:gd name="T12" fmla="*/ 73 w 132"/>
                  <a:gd name="T13" fmla="*/ 45 h 118"/>
                  <a:gd name="T14" fmla="*/ 62 w 132"/>
                  <a:gd name="T15" fmla="*/ 39 h 118"/>
                  <a:gd name="T16" fmla="*/ 55 w 132"/>
                  <a:gd name="T17" fmla="*/ 36 h 118"/>
                  <a:gd name="T18" fmla="*/ 60 w 132"/>
                  <a:gd name="T19" fmla="*/ 43 h 118"/>
                  <a:gd name="T20" fmla="*/ 71 w 132"/>
                  <a:gd name="T21" fmla="*/ 54 h 118"/>
                  <a:gd name="T22" fmla="*/ 74 w 132"/>
                  <a:gd name="T23" fmla="*/ 60 h 118"/>
                  <a:gd name="T24" fmla="*/ 61 w 132"/>
                  <a:gd name="T25" fmla="*/ 49 h 118"/>
                  <a:gd name="T26" fmla="*/ 51 w 132"/>
                  <a:gd name="T27" fmla="*/ 42 h 118"/>
                  <a:gd name="T28" fmla="*/ 54 w 132"/>
                  <a:gd name="T29" fmla="*/ 42 h 118"/>
                  <a:gd name="T30" fmla="*/ 35 w 132"/>
                  <a:gd name="T31" fmla="*/ 27 h 118"/>
                  <a:gd name="T32" fmla="*/ 19 w 132"/>
                  <a:gd name="T33" fmla="*/ 15 h 118"/>
                  <a:gd name="T34" fmla="*/ 7 w 132"/>
                  <a:gd name="T35" fmla="*/ 4 h 118"/>
                  <a:gd name="T36" fmla="*/ 5 w 132"/>
                  <a:gd name="T37" fmla="*/ 8 h 118"/>
                  <a:gd name="T38" fmla="*/ 16 w 132"/>
                  <a:gd name="T39" fmla="*/ 21 h 118"/>
                  <a:gd name="T40" fmla="*/ 30 w 132"/>
                  <a:gd name="T41" fmla="*/ 31 h 118"/>
                  <a:gd name="T42" fmla="*/ 25 w 132"/>
                  <a:gd name="T43" fmla="*/ 22 h 118"/>
                  <a:gd name="T44" fmla="*/ 37 w 132"/>
                  <a:gd name="T45" fmla="*/ 30 h 118"/>
                  <a:gd name="T46" fmla="*/ 68 w 132"/>
                  <a:gd name="T47" fmla="*/ 56 h 118"/>
                  <a:gd name="T48" fmla="*/ 84 w 132"/>
                  <a:gd name="T49" fmla="*/ 72 h 118"/>
                  <a:gd name="T50" fmla="*/ 84 w 132"/>
                  <a:gd name="T51" fmla="*/ 74 h 118"/>
                  <a:gd name="T52" fmla="*/ 90 w 132"/>
                  <a:gd name="T53" fmla="*/ 78 h 118"/>
                  <a:gd name="T54" fmla="*/ 92 w 132"/>
                  <a:gd name="T55" fmla="*/ 83 h 118"/>
                  <a:gd name="T56" fmla="*/ 106 w 132"/>
                  <a:gd name="T57" fmla="*/ 97 h 118"/>
                  <a:gd name="T58" fmla="*/ 113 w 132"/>
                  <a:gd name="T59" fmla="*/ 102 h 118"/>
                  <a:gd name="T60" fmla="*/ 92 w 132"/>
                  <a:gd name="T61" fmla="*/ 80 h 118"/>
                  <a:gd name="T62" fmla="*/ 132 w 132"/>
                  <a:gd name="T63" fmla="*/ 118 h 118"/>
                  <a:gd name="T64" fmla="*/ 82 w 132"/>
                  <a:gd name="T65" fmla="*/ 68 h 118"/>
                  <a:gd name="T66" fmla="*/ 80 w 132"/>
                  <a:gd name="T67" fmla="*/ 61 h 118"/>
                  <a:gd name="T68" fmla="*/ 88 w 132"/>
                  <a:gd name="T69" fmla="*/ 69 h 118"/>
                  <a:gd name="T70" fmla="*/ 85 w 132"/>
                  <a:gd name="T71" fmla="*/ 69 h 118"/>
                  <a:gd name="T72" fmla="*/ 104 w 132"/>
                  <a:gd name="T73" fmla="*/ 85 h 118"/>
                  <a:gd name="T74" fmla="*/ 120 w 132"/>
                  <a:gd name="T75" fmla="*/ 100 h 118"/>
                  <a:gd name="T76" fmla="*/ 121 w 132"/>
                  <a:gd name="T77" fmla="*/ 98 h 118"/>
                  <a:gd name="T78" fmla="*/ 100 w 132"/>
                  <a:gd name="T79" fmla="*/ 75 h 118"/>
                  <a:gd name="T80" fmla="*/ 104 w 132"/>
                  <a:gd name="T81" fmla="*/ 81 h 118"/>
                  <a:gd name="T82" fmla="*/ 110 w 132"/>
                  <a:gd name="T83" fmla="*/ 88 h 118"/>
                  <a:gd name="T84" fmla="*/ 89 w 132"/>
                  <a:gd name="T85" fmla="*/ 64 h 118"/>
                  <a:gd name="T86" fmla="*/ 100 w 132"/>
                  <a:gd name="T87" fmla="*/ 73 h 118"/>
                  <a:gd name="T88" fmla="*/ 86 w 132"/>
                  <a:gd name="T89" fmla="*/ 62 h 118"/>
                  <a:gd name="T90" fmla="*/ 72 w 132"/>
                  <a:gd name="T91" fmla="*/ 49 h 118"/>
                  <a:gd name="T92" fmla="*/ 90 w 132"/>
                  <a:gd name="T93" fmla="*/ 59 h 118"/>
                  <a:gd name="T94" fmla="*/ 76 w 132"/>
                  <a:gd name="T95" fmla="*/ 47 h 118"/>
                  <a:gd name="T96" fmla="*/ 84 w 132"/>
                  <a:gd name="T97" fmla="*/ 52 h 118"/>
                  <a:gd name="T98" fmla="*/ 73 w 132"/>
                  <a:gd name="T99" fmla="*/ 42 h 118"/>
                  <a:gd name="T100" fmla="*/ 89 w 132"/>
                  <a:gd name="T101" fmla="*/ 55 h 118"/>
                  <a:gd name="T102" fmla="*/ 104 w 132"/>
                  <a:gd name="T103" fmla="*/ 68 h 118"/>
                  <a:gd name="T104" fmla="*/ 90 w 132"/>
                  <a:gd name="T105" fmla="*/ 55 h 118"/>
                  <a:gd name="T106" fmla="*/ 104 w 132"/>
                  <a:gd name="T107" fmla="*/ 67 h 118"/>
                  <a:gd name="T108" fmla="*/ 77 w 132"/>
                  <a:gd name="T109" fmla="*/ 56 h 118"/>
                  <a:gd name="T110" fmla="*/ 88 w 132"/>
                  <a:gd name="T111" fmla="*/ 68 h 118"/>
                  <a:gd name="T112" fmla="*/ 77 w 132"/>
                  <a:gd name="T113" fmla="*/ 5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2" h="118">
                    <a:moveTo>
                      <a:pt x="104" y="67"/>
                    </a:moveTo>
                    <a:cubicBezTo>
                      <a:pt x="102" y="63"/>
                      <a:pt x="95" y="55"/>
                      <a:pt x="87" y="48"/>
                    </a:cubicBezTo>
                    <a:cubicBezTo>
                      <a:pt x="78" y="40"/>
                      <a:pt x="69" y="33"/>
                      <a:pt x="65" y="28"/>
                    </a:cubicBezTo>
                    <a:cubicBezTo>
                      <a:pt x="65" y="31"/>
                      <a:pt x="77" y="39"/>
                      <a:pt x="79" y="43"/>
                    </a:cubicBezTo>
                    <a:cubicBezTo>
                      <a:pt x="76" y="42"/>
                      <a:pt x="71" y="36"/>
                      <a:pt x="62" y="28"/>
                    </a:cubicBezTo>
                    <a:cubicBezTo>
                      <a:pt x="62" y="29"/>
                      <a:pt x="61" y="30"/>
                      <a:pt x="59" y="28"/>
                    </a:cubicBezTo>
                    <a:cubicBezTo>
                      <a:pt x="69" y="37"/>
                      <a:pt x="67" y="39"/>
                      <a:pt x="73" y="45"/>
                    </a:cubicBezTo>
                    <a:cubicBezTo>
                      <a:pt x="64" y="38"/>
                      <a:pt x="63" y="39"/>
                      <a:pt x="62" y="39"/>
                    </a:cubicBezTo>
                    <a:cubicBezTo>
                      <a:pt x="62" y="40"/>
                      <a:pt x="62" y="41"/>
                      <a:pt x="55" y="36"/>
                    </a:cubicBezTo>
                    <a:cubicBezTo>
                      <a:pt x="70" y="48"/>
                      <a:pt x="59" y="42"/>
                      <a:pt x="60" y="43"/>
                    </a:cubicBezTo>
                    <a:cubicBezTo>
                      <a:pt x="62" y="45"/>
                      <a:pt x="67" y="50"/>
                      <a:pt x="71" y="54"/>
                    </a:cubicBezTo>
                    <a:cubicBezTo>
                      <a:pt x="75" y="58"/>
                      <a:pt x="77" y="61"/>
                      <a:pt x="74" y="60"/>
                    </a:cubicBezTo>
                    <a:cubicBezTo>
                      <a:pt x="65" y="52"/>
                      <a:pt x="63" y="50"/>
                      <a:pt x="61" y="49"/>
                    </a:cubicBezTo>
                    <a:cubicBezTo>
                      <a:pt x="59" y="48"/>
                      <a:pt x="58" y="48"/>
                      <a:pt x="51" y="42"/>
                    </a:cubicBezTo>
                    <a:cubicBezTo>
                      <a:pt x="50" y="41"/>
                      <a:pt x="54" y="44"/>
                      <a:pt x="54" y="42"/>
                    </a:cubicBezTo>
                    <a:cubicBezTo>
                      <a:pt x="45" y="35"/>
                      <a:pt x="40" y="30"/>
                      <a:pt x="35" y="27"/>
                    </a:cubicBezTo>
                    <a:cubicBezTo>
                      <a:pt x="30" y="23"/>
                      <a:pt x="26" y="20"/>
                      <a:pt x="19" y="15"/>
                    </a:cubicBezTo>
                    <a:cubicBezTo>
                      <a:pt x="16" y="12"/>
                      <a:pt x="13" y="9"/>
                      <a:pt x="7" y="4"/>
                    </a:cubicBezTo>
                    <a:cubicBezTo>
                      <a:pt x="0" y="0"/>
                      <a:pt x="2" y="3"/>
                      <a:pt x="5" y="8"/>
                    </a:cubicBezTo>
                    <a:cubicBezTo>
                      <a:pt x="9" y="12"/>
                      <a:pt x="14" y="18"/>
                      <a:pt x="16" y="21"/>
                    </a:cubicBezTo>
                    <a:cubicBezTo>
                      <a:pt x="16" y="20"/>
                      <a:pt x="23" y="25"/>
                      <a:pt x="30" y="31"/>
                    </a:cubicBezTo>
                    <a:cubicBezTo>
                      <a:pt x="29" y="27"/>
                      <a:pt x="32" y="28"/>
                      <a:pt x="25" y="22"/>
                    </a:cubicBezTo>
                    <a:cubicBezTo>
                      <a:pt x="31" y="26"/>
                      <a:pt x="29" y="23"/>
                      <a:pt x="37" y="30"/>
                    </a:cubicBezTo>
                    <a:cubicBezTo>
                      <a:pt x="48" y="40"/>
                      <a:pt x="60" y="51"/>
                      <a:pt x="68" y="56"/>
                    </a:cubicBezTo>
                    <a:cubicBezTo>
                      <a:pt x="72" y="62"/>
                      <a:pt x="75" y="63"/>
                      <a:pt x="84" y="72"/>
                    </a:cubicBezTo>
                    <a:cubicBezTo>
                      <a:pt x="81" y="70"/>
                      <a:pt x="74" y="65"/>
                      <a:pt x="84" y="74"/>
                    </a:cubicBezTo>
                    <a:cubicBezTo>
                      <a:pt x="84" y="74"/>
                      <a:pt x="84" y="72"/>
                      <a:pt x="90" y="78"/>
                    </a:cubicBezTo>
                    <a:cubicBezTo>
                      <a:pt x="89" y="79"/>
                      <a:pt x="100" y="89"/>
                      <a:pt x="92" y="83"/>
                    </a:cubicBezTo>
                    <a:cubicBezTo>
                      <a:pt x="96" y="87"/>
                      <a:pt x="102" y="93"/>
                      <a:pt x="106" y="97"/>
                    </a:cubicBezTo>
                    <a:cubicBezTo>
                      <a:pt x="110" y="102"/>
                      <a:pt x="114" y="105"/>
                      <a:pt x="113" y="102"/>
                    </a:cubicBezTo>
                    <a:cubicBezTo>
                      <a:pt x="105" y="95"/>
                      <a:pt x="98" y="88"/>
                      <a:pt x="92" y="80"/>
                    </a:cubicBezTo>
                    <a:cubicBezTo>
                      <a:pt x="108" y="95"/>
                      <a:pt x="119" y="108"/>
                      <a:pt x="132" y="118"/>
                    </a:cubicBezTo>
                    <a:cubicBezTo>
                      <a:pt x="120" y="105"/>
                      <a:pt x="103" y="87"/>
                      <a:pt x="82" y="68"/>
                    </a:cubicBezTo>
                    <a:cubicBezTo>
                      <a:pt x="74" y="60"/>
                      <a:pt x="80" y="62"/>
                      <a:pt x="80" y="61"/>
                    </a:cubicBezTo>
                    <a:cubicBezTo>
                      <a:pt x="83" y="64"/>
                      <a:pt x="88" y="68"/>
                      <a:pt x="88" y="69"/>
                    </a:cubicBezTo>
                    <a:cubicBezTo>
                      <a:pt x="88" y="70"/>
                      <a:pt x="87" y="70"/>
                      <a:pt x="85" y="69"/>
                    </a:cubicBezTo>
                    <a:cubicBezTo>
                      <a:pt x="95" y="77"/>
                      <a:pt x="100" y="81"/>
                      <a:pt x="104" y="85"/>
                    </a:cubicBezTo>
                    <a:cubicBezTo>
                      <a:pt x="109" y="88"/>
                      <a:pt x="113" y="91"/>
                      <a:pt x="120" y="100"/>
                    </a:cubicBezTo>
                    <a:cubicBezTo>
                      <a:pt x="116" y="95"/>
                      <a:pt x="121" y="99"/>
                      <a:pt x="121" y="98"/>
                    </a:cubicBezTo>
                    <a:cubicBezTo>
                      <a:pt x="115" y="91"/>
                      <a:pt x="110" y="85"/>
                      <a:pt x="100" y="75"/>
                    </a:cubicBezTo>
                    <a:cubicBezTo>
                      <a:pt x="97" y="74"/>
                      <a:pt x="100" y="77"/>
                      <a:pt x="104" y="81"/>
                    </a:cubicBezTo>
                    <a:cubicBezTo>
                      <a:pt x="107" y="84"/>
                      <a:pt x="111" y="87"/>
                      <a:pt x="110" y="88"/>
                    </a:cubicBezTo>
                    <a:cubicBezTo>
                      <a:pt x="99" y="79"/>
                      <a:pt x="94" y="70"/>
                      <a:pt x="89" y="64"/>
                    </a:cubicBezTo>
                    <a:cubicBezTo>
                      <a:pt x="91" y="65"/>
                      <a:pt x="102" y="77"/>
                      <a:pt x="100" y="73"/>
                    </a:cubicBezTo>
                    <a:cubicBezTo>
                      <a:pt x="93" y="66"/>
                      <a:pt x="90" y="64"/>
                      <a:pt x="86" y="62"/>
                    </a:cubicBezTo>
                    <a:cubicBezTo>
                      <a:pt x="83" y="59"/>
                      <a:pt x="79" y="57"/>
                      <a:pt x="72" y="49"/>
                    </a:cubicBezTo>
                    <a:cubicBezTo>
                      <a:pt x="81" y="56"/>
                      <a:pt x="89" y="62"/>
                      <a:pt x="90" y="59"/>
                    </a:cubicBezTo>
                    <a:cubicBezTo>
                      <a:pt x="85" y="54"/>
                      <a:pt x="78" y="50"/>
                      <a:pt x="76" y="47"/>
                    </a:cubicBezTo>
                    <a:cubicBezTo>
                      <a:pt x="75" y="44"/>
                      <a:pt x="88" y="58"/>
                      <a:pt x="84" y="52"/>
                    </a:cubicBezTo>
                    <a:cubicBezTo>
                      <a:pt x="80" y="48"/>
                      <a:pt x="74" y="43"/>
                      <a:pt x="73" y="42"/>
                    </a:cubicBezTo>
                    <a:cubicBezTo>
                      <a:pt x="75" y="42"/>
                      <a:pt x="82" y="49"/>
                      <a:pt x="89" y="55"/>
                    </a:cubicBezTo>
                    <a:cubicBezTo>
                      <a:pt x="95" y="61"/>
                      <a:pt x="102" y="68"/>
                      <a:pt x="104" y="68"/>
                    </a:cubicBezTo>
                    <a:cubicBezTo>
                      <a:pt x="100" y="64"/>
                      <a:pt x="90" y="55"/>
                      <a:pt x="90" y="55"/>
                    </a:cubicBezTo>
                    <a:cubicBezTo>
                      <a:pt x="93" y="56"/>
                      <a:pt x="97" y="60"/>
                      <a:pt x="104" y="67"/>
                    </a:cubicBezTo>
                    <a:close/>
                    <a:moveTo>
                      <a:pt x="77" y="56"/>
                    </a:moveTo>
                    <a:cubicBezTo>
                      <a:pt x="85" y="62"/>
                      <a:pt x="91" y="69"/>
                      <a:pt x="88" y="68"/>
                    </a:cubicBezTo>
                    <a:cubicBezTo>
                      <a:pt x="81" y="61"/>
                      <a:pt x="76" y="57"/>
                      <a:pt x="77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6757">
                <a:extLst>
                  <a:ext uri="{FF2B5EF4-FFF2-40B4-BE49-F238E27FC236}">
                    <a16:creationId xmlns="" xmlns:a16="http://schemas.microsoft.com/office/drawing/2014/main" id="{E15FF881-D483-4A86-8581-D3104D59AD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15" y="1606"/>
                <a:ext cx="116" cy="24"/>
              </a:xfrm>
              <a:custGeom>
                <a:avLst/>
                <a:gdLst>
                  <a:gd name="T0" fmla="*/ 170 w 205"/>
                  <a:gd name="T1" fmla="*/ 26 h 42"/>
                  <a:gd name="T2" fmla="*/ 150 w 205"/>
                  <a:gd name="T3" fmla="*/ 20 h 42"/>
                  <a:gd name="T4" fmla="*/ 126 w 205"/>
                  <a:gd name="T5" fmla="*/ 16 h 42"/>
                  <a:gd name="T6" fmla="*/ 131 w 205"/>
                  <a:gd name="T7" fmla="*/ 19 h 42"/>
                  <a:gd name="T8" fmla="*/ 105 w 205"/>
                  <a:gd name="T9" fmla="*/ 16 h 42"/>
                  <a:gd name="T10" fmla="*/ 83 w 205"/>
                  <a:gd name="T11" fmla="*/ 12 h 42"/>
                  <a:gd name="T12" fmla="*/ 93 w 205"/>
                  <a:gd name="T13" fmla="*/ 12 h 42"/>
                  <a:gd name="T14" fmla="*/ 105 w 205"/>
                  <a:gd name="T15" fmla="*/ 15 h 42"/>
                  <a:gd name="T16" fmla="*/ 103 w 205"/>
                  <a:gd name="T17" fmla="*/ 11 h 42"/>
                  <a:gd name="T18" fmla="*/ 81 w 205"/>
                  <a:gd name="T19" fmla="*/ 7 h 42"/>
                  <a:gd name="T20" fmla="*/ 102 w 205"/>
                  <a:gd name="T21" fmla="*/ 9 h 42"/>
                  <a:gd name="T22" fmla="*/ 117 w 205"/>
                  <a:gd name="T23" fmla="*/ 13 h 42"/>
                  <a:gd name="T24" fmla="*/ 117 w 205"/>
                  <a:gd name="T25" fmla="*/ 12 h 42"/>
                  <a:gd name="T26" fmla="*/ 124 w 205"/>
                  <a:gd name="T27" fmla="*/ 13 h 42"/>
                  <a:gd name="T28" fmla="*/ 127 w 205"/>
                  <a:gd name="T29" fmla="*/ 11 h 42"/>
                  <a:gd name="T30" fmla="*/ 87 w 205"/>
                  <a:gd name="T31" fmla="*/ 5 h 42"/>
                  <a:gd name="T32" fmla="*/ 86 w 205"/>
                  <a:gd name="T33" fmla="*/ 4 h 42"/>
                  <a:gd name="T34" fmla="*/ 65 w 205"/>
                  <a:gd name="T35" fmla="*/ 2 h 42"/>
                  <a:gd name="T36" fmla="*/ 46 w 205"/>
                  <a:gd name="T37" fmla="*/ 0 h 42"/>
                  <a:gd name="T38" fmla="*/ 58 w 205"/>
                  <a:gd name="T39" fmla="*/ 3 h 42"/>
                  <a:gd name="T40" fmla="*/ 44 w 205"/>
                  <a:gd name="T41" fmla="*/ 3 h 42"/>
                  <a:gd name="T42" fmla="*/ 58 w 205"/>
                  <a:gd name="T43" fmla="*/ 7 h 42"/>
                  <a:gd name="T44" fmla="*/ 62 w 205"/>
                  <a:gd name="T45" fmla="*/ 12 h 42"/>
                  <a:gd name="T46" fmla="*/ 53 w 205"/>
                  <a:gd name="T47" fmla="*/ 13 h 42"/>
                  <a:gd name="T48" fmla="*/ 18 w 205"/>
                  <a:gd name="T49" fmla="*/ 10 h 42"/>
                  <a:gd name="T50" fmla="*/ 6 w 205"/>
                  <a:gd name="T51" fmla="*/ 11 h 42"/>
                  <a:gd name="T52" fmla="*/ 29 w 205"/>
                  <a:gd name="T53" fmla="*/ 15 h 42"/>
                  <a:gd name="T54" fmla="*/ 20 w 205"/>
                  <a:gd name="T55" fmla="*/ 12 h 42"/>
                  <a:gd name="T56" fmla="*/ 51 w 205"/>
                  <a:gd name="T57" fmla="*/ 13 h 42"/>
                  <a:gd name="T58" fmla="*/ 82 w 205"/>
                  <a:gd name="T59" fmla="*/ 17 h 42"/>
                  <a:gd name="T60" fmla="*/ 50 w 205"/>
                  <a:gd name="T61" fmla="*/ 16 h 42"/>
                  <a:gd name="T62" fmla="*/ 72 w 205"/>
                  <a:gd name="T63" fmla="*/ 19 h 42"/>
                  <a:gd name="T64" fmla="*/ 91 w 205"/>
                  <a:gd name="T65" fmla="*/ 21 h 42"/>
                  <a:gd name="T66" fmla="*/ 86 w 205"/>
                  <a:gd name="T67" fmla="*/ 19 h 42"/>
                  <a:gd name="T68" fmla="*/ 93 w 205"/>
                  <a:gd name="T69" fmla="*/ 21 h 42"/>
                  <a:gd name="T70" fmla="*/ 105 w 205"/>
                  <a:gd name="T71" fmla="*/ 23 h 42"/>
                  <a:gd name="T72" fmla="*/ 100 w 205"/>
                  <a:gd name="T73" fmla="*/ 20 h 42"/>
                  <a:gd name="T74" fmla="*/ 89 w 205"/>
                  <a:gd name="T75" fmla="*/ 18 h 42"/>
                  <a:gd name="T76" fmla="*/ 115 w 205"/>
                  <a:gd name="T77" fmla="*/ 23 h 42"/>
                  <a:gd name="T78" fmla="*/ 118 w 205"/>
                  <a:gd name="T79" fmla="*/ 22 h 42"/>
                  <a:gd name="T80" fmla="*/ 144 w 205"/>
                  <a:gd name="T81" fmla="*/ 27 h 42"/>
                  <a:gd name="T82" fmla="*/ 143 w 205"/>
                  <a:gd name="T83" fmla="*/ 26 h 42"/>
                  <a:gd name="T84" fmla="*/ 155 w 205"/>
                  <a:gd name="T85" fmla="*/ 30 h 42"/>
                  <a:gd name="T86" fmla="*/ 130 w 205"/>
                  <a:gd name="T87" fmla="*/ 25 h 42"/>
                  <a:gd name="T88" fmla="*/ 123 w 205"/>
                  <a:gd name="T89" fmla="*/ 26 h 42"/>
                  <a:gd name="T90" fmla="*/ 167 w 205"/>
                  <a:gd name="T91" fmla="*/ 36 h 42"/>
                  <a:gd name="T92" fmla="*/ 162 w 205"/>
                  <a:gd name="T93" fmla="*/ 31 h 42"/>
                  <a:gd name="T94" fmla="*/ 185 w 205"/>
                  <a:gd name="T95" fmla="*/ 37 h 42"/>
                  <a:gd name="T96" fmla="*/ 205 w 205"/>
                  <a:gd name="T97" fmla="*/ 42 h 42"/>
                  <a:gd name="T98" fmla="*/ 190 w 205"/>
                  <a:gd name="T99" fmla="*/ 36 h 42"/>
                  <a:gd name="T100" fmla="*/ 186 w 205"/>
                  <a:gd name="T101" fmla="*/ 34 h 42"/>
                  <a:gd name="T102" fmla="*/ 168 w 205"/>
                  <a:gd name="T103" fmla="*/ 31 h 42"/>
                  <a:gd name="T104" fmla="*/ 149 w 205"/>
                  <a:gd name="T105" fmla="*/ 24 h 42"/>
                  <a:gd name="T106" fmla="*/ 156 w 205"/>
                  <a:gd name="T107" fmla="*/ 24 h 42"/>
                  <a:gd name="T108" fmla="*/ 170 w 205"/>
                  <a:gd name="T109" fmla="*/ 26 h 42"/>
                  <a:gd name="T110" fmla="*/ 88 w 205"/>
                  <a:gd name="T111" fmla="*/ 14 h 42"/>
                  <a:gd name="T112" fmla="*/ 113 w 205"/>
                  <a:gd name="T113" fmla="*/ 18 h 42"/>
                  <a:gd name="T114" fmla="*/ 110 w 205"/>
                  <a:gd name="T115" fmla="*/ 20 h 42"/>
                  <a:gd name="T116" fmla="*/ 88 w 205"/>
                  <a:gd name="T117" fmla="*/ 1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5" h="42">
                    <a:moveTo>
                      <a:pt x="170" y="26"/>
                    </a:moveTo>
                    <a:cubicBezTo>
                      <a:pt x="166" y="25"/>
                      <a:pt x="159" y="22"/>
                      <a:pt x="150" y="20"/>
                    </a:cubicBezTo>
                    <a:cubicBezTo>
                      <a:pt x="142" y="18"/>
                      <a:pt x="132" y="16"/>
                      <a:pt x="126" y="16"/>
                    </a:cubicBezTo>
                    <a:cubicBezTo>
                      <a:pt x="133" y="18"/>
                      <a:pt x="123" y="17"/>
                      <a:pt x="131" y="19"/>
                    </a:cubicBezTo>
                    <a:cubicBezTo>
                      <a:pt x="124" y="19"/>
                      <a:pt x="114" y="17"/>
                      <a:pt x="105" y="16"/>
                    </a:cubicBezTo>
                    <a:cubicBezTo>
                      <a:pt x="95" y="14"/>
                      <a:pt x="86" y="13"/>
                      <a:pt x="83" y="12"/>
                    </a:cubicBezTo>
                    <a:cubicBezTo>
                      <a:pt x="90" y="13"/>
                      <a:pt x="85" y="10"/>
                      <a:pt x="93" y="12"/>
                    </a:cubicBezTo>
                    <a:cubicBezTo>
                      <a:pt x="96" y="13"/>
                      <a:pt x="100" y="14"/>
                      <a:pt x="105" y="15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97" y="9"/>
                      <a:pt x="87" y="9"/>
                      <a:pt x="81" y="7"/>
                    </a:cubicBezTo>
                    <a:cubicBezTo>
                      <a:pt x="83" y="6"/>
                      <a:pt x="89" y="6"/>
                      <a:pt x="102" y="9"/>
                    </a:cubicBezTo>
                    <a:cubicBezTo>
                      <a:pt x="93" y="9"/>
                      <a:pt x="111" y="13"/>
                      <a:pt x="117" y="13"/>
                    </a:cubicBezTo>
                    <a:cubicBezTo>
                      <a:pt x="115" y="12"/>
                      <a:pt x="113" y="12"/>
                      <a:pt x="117" y="12"/>
                    </a:cubicBezTo>
                    <a:cubicBezTo>
                      <a:pt x="123" y="13"/>
                      <a:pt x="130" y="15"/>
                      <a:pt x="124" y="13"/>
                    </a:cubicBezTo>
                    <a:cubicBezTo>
                      <a:pt x="104" y="7"/>
                      <a:pt x="119" y="12"/>
                      <a:pt x="127" y="11"/>
                    </a:cubicBezTo>
                    <a:cubicBezTo>
                      <a:pt x="112" y="9"/>
                      <a:pt x="97" y="6"/>
                      <a:pt x="87" y="5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73" y="2"/>
                      <a:pt x="69" y="2"/>
                      <a:pt x="65" y="2"/>
                    </a:cubicBezTo>
                    <a:cubicBezTo>
                      <a:pt x="61" y="2"/>
                      <a:pt x="57" y="2"/>
                      <a:pt x="46" y="0"/>
                    </a:cubicBezTo>
                    <a:cubicBezTo>
                      <a:pt x="41" y="1"/>
                      <a:pt x="59" y="2"/>
                      <a:pt x="58" y="3"/>
                    </a:cubicBezTo>
                    <a:cubicBezTo>
                      <a:pt x="48" y="2"/>
                      <a:pt x="47" y="2"/>
                      <a:pt x="44" y="3"/>
                    </a:cubicBezTo>
                    <a:cubicBezTo>
                      <a:pt x="57" y="4"/>
                      <a:pt x="58" y="6"/>
                      <a:pt x="58" y="7"/>
                    </a:cubicBezTo>
                    <a:cubicBezTo>
                      <a:pt x="58" y="9"/>
                      <a:pt x="57" y="10"/>
                      <a:pt x="62" y="12"/>
                    </a:cubicBezTo>
                    <a:cubicBezTo>
                      <a:pt x="59" y="12"/>
                      <a:pt x="57" y="13"/>
                      <a:pt x="53" y="13"/>
                    </a:cubicBezTo>
                    <a:cubicBezTo>
                      <a:pt x="44" y="12"/>
                      <a:pt x="30" y="11"/>
                      <a:pt x="18" y="10"/>
                    </a:cubicBezTo>
                    <a:cubicBezTo>
                      <a:pt x="7" y="10"/>
                      <a:pt x="0" y="10"/>
                      <a:pt x="6" y="11"/>
                    </a:cubicBezTo>
                    <a:cubicBezTo>
                      <a:pt x="18" y="10"/>
                      <a:pt x="16" y="14"/>
                      <a:pt x="29" y="15"/>
                    </a:cubicBezTo>
                    <a:cubicBezTo>
                      <a:pt x="33" y="13"/>
                      <a:pt x="19" y="13"/>
                      <a:pt x="20" y="12"/>
                    </a:cubicBezTo>
                    <a:cubicBezTo>
                      <a:pt x="27" y="11"/>
                      <a:pt x="39" y="12"/>
                      <a:pt x="51" y="13"/>
                    </a:cubicBezTo>
                    <a:cubicBezTo>
                      <a:pt x="63" y="15"/>
                      <a:pt x="75" y="16"/>
                      <a:pt x="82" y="17"/>
                    </a:cubicBezTo>
                    <a:cubicBezTo>
                      <a:pt x="71" y="17"/>
                      <a:pt x="51" y="13"/>
                      <a:pt x="50" y="16"/>
                    </a:cubicBezTo>
                    <a:cubicBezTo>
                      <a:pt x="56" y="16"/>
                      <a:pt x="64" y="17"/>
                      <a:pt x="72" y="19"/>
                    </a:cubicBezTo>
                    <a:cubicBezTo>
                      <a:pt x="79" y="20"/>
                      <a:pt x="86" y="21"/>
                      <a:pt x="91" y="21"/>
                    </a:cubicBezTo>
                    <a:cubicBezTo>
                      <a:pt x="87" y="20"/>
                      <a:pt x="81" y="18"/>
                      <a:pt x="86" y="19"/>
                    </a:cubicBezTo>
                    <a:cubicBezTo>
                      <a:pt x="93" y="20"/>
                      <a:pt x="93" y="20"/>
                      <a:pt x="93" y="21"/>
                    </a:cubicBezTo>
                    <a:cubicBezTo>
                      <a:pt x="94" y="21"/>
                      <a:pt x="95" y="22"/>
                      <a:pt x="105" y="23"/>
                    </a:cubicBezTo>
                    <a:cubicBezTo>
                      <a:pt x="103" y="22"/>
                      <a:pt x="108" y="21"/>
                      <a:pt x="100" y="20"/>
                    </a:cubicBezTo>
                    <a:cubicBezTo>
                      <a:pt x="101" y="20"/>
                      <a:pt x="90" y="19"/>
                      <a:pt x="89" y="18"/>
                    </a:cubicBezTo>
                    <a:cubicBezTo>
                      <a:pt x="97" y="18"/>
                      <a:pt x="108" y="21"/>
                      <a:pt x="115" y="23"/>
                    </a:cubicBezTo>
                    <a:cubicBezTo>
                      <a:pt x="115" y="22"/>
                      <a:pt x="114" y="21"/>
                      <a:pt x="118" y="22"/>
                    </a:cubicBezTo>
                    <a:cubicBezTo>
                      <a:pt x="124" y="23"/>
                      <a:pt x="138" y="27"/>
                      <a:pt x="144" y="27"/>
                    </a:cubicBezTo>
                    <a:cubicBezTo>
                      <a:pt x="142" y="27"/>
                      <a:pt x="139" y="26"/>
                      <a:pt x="143" y="26"/>
                    </a:cubicBezTo>
                    <a:cubicBezTo>
                      <a:pt x="148" y="28"/>
                      <a:pt x="152" y="29"/>
                      <a:pt x="155" y="30"/>
                    </a:cubicBezTo>
                    <a:cubicBezTo>
                      <a:pt x="151" y="30"/>
                      <a:pt x="137" y="28"/>
                      <a:pt x="130" y="25"/>
                    </a:cubicBezTo>
                    <a:cubicBezTo>
                      <a:pt x="135" y="28"/>
                      <a:pt x="118" y="23"/>
                      <a:pt x="123" y="26"/>
                    </a:cubicBezTo>
                    <a:cubicBezTo>
                      <a:pt x="137" y="27"/>
                      <a:pt x="152" y="32"/>
                      <a:pt x="167" y="36"/>
                    </a:cubicBezTo>
                    <a:cubicBezTo>
                      <a:pt x="166" y="34"/>
                      <a:pt x="167" y="33"/>
                      <a:pt x="162" y="31"/>
                    </a:cubicBezTo>
                    <a:cubicBezTo>
                      <a:pt x="174" y="33"/>
                      <a:pt x="180" y="35"/>
                      <a:pt x="185" y="37"/>
                    </a:cubicBezTo>
                    <a:cubicBezTo>
                      <a:pt x="191" y="38"/>
                      <a:pt x="196" y="40"/>
                      <a:pt x="205" y="42"/>
                    </a:cubicBezTo>
                    <a:cubicBezTo>
                      <a:pt x="203" y="40"/>
                      <a:pt x="196" y="38"/>
                      <a:pt x="190" y="36"/>
                    </a:cubicBezTo>
                    <a:cubicBezTo>
                      <a:pt x="184" y="35"/>
                      <a:pt x="180" y="34"/>
                      <a:pt x="186" y="34"/>
                    </a:cubicBezTo>
                    <a:cubicBezTo>
                      <a:pt x="175" y="31"/>
                      <a:pt x="174" y="32"/>
                      <a:pt x="168" y="31"/>
                    </a:cubicBezTo>
                    <a:cubicBezTo>
                      <a:pt x="160" y="28"/>
                      <a:pt x="154" y="26"/>
                      <a:pt x="149" y="24"/>
                    </a:cubicBezTo>
                    <a:cubicBezTo>
                      <a:pt x="162" y="27"/>
                      <a:pt x="161" y="26"/>
                      <a:pt x="156" y="24"/>
                    </a:cubicBezTo>
                    <a:cubicBezTo>
                      <a:pt x="164" y="25"/>
                      <a:pt x="167" y="27"/>
                      <a:pt x="170" y="26"/>
                    </a:cubicBezTo>
                    <a:close/>
                    <a:moveTo>
                      <a:pt x="88" y="14"/>
                    </a:moveTo>
                    <a:cubicBezTo>
                      <a:pt x="89" y="13"/>
                      <a:pt x="106" y="17"/>
                      <a:pt x="113" y="18"/>
                    </a:cubicBezTo>
                    <a:cubicBezTo>
                      <a:pt x="115" y="19"/>
                      <a:pt x="113" y="20"/>
                      <a:pt x="110" y="20"/>
                    </a:cubicBezTo>
                    <a:cubicBezTo>
                      <a:pt x="99" y="18"/>
                      <a:pt x="99" y="16"/>
                      <a:pt x="8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6758">
                <a:extLst>
                  <a:ext uri="{FF2B5EF4-FFF2-40B4-BE49-F238E27FC236}">
                    <a16:creationId xmlns="" xmlns:a16="http://schemas.microsoft.com/office/drawing/2014/main" id="{37844A7F-1A27-4F8D-9D9D-AB938C7AB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8" y="2104"/>
                <a:ext cx="2" cy="15"/>
              </a:xfrm>
              <a:custGeom>
                <a:avLst/>
                <a:gdLst>
                  <a:gd name="T0" fmla="*/ 3 w 3"/>
                  <a:gd name="T1" fmla="*/ 23 h 26"/>
                  <a:gd name="T2" fmla="*/ 1 w 3"/>
                  <a:gd name="T3" fmla="*/ 16 h 26"/>
                  <a:gd name="T4" fmla="*/ 0 w 3"/>
                  <a:gd name="T5" fmla="*/ 9 h 26"/>
                  <a:gd name="T6" fmla="*/ 2 w 3"/>
                  <a:gd name="T7" fmla="*/ 0 h 26"/>
                  <a:gd name="T8" fmla="*/ 3 w 3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6">
                    <a:moveTo>
                      <a:pt x="3" y="23"/>
                    </a:moveTo>
                    <a:cubicBezTo>
                      <a:pt x="2" y="26"/>
                      <a:pt x="2" y="20"/>
                      <a:pt x="1" y="16"/>
                    </a:cubicBezTo>
                    <a:cubicBezTo>
                      <a:pt x="1" y="11"/>
                      <a:pt x="1" y="6"/>
                      <a:pt x="0" y="9"/>
                    </a:cubicBezTo>
                    <a:cubicBezTo>
                      <a:pt x="0" y="4"/>
                      <a:pt x="1" y="1"/>
                      <a:pt x="2" y="0"/>
                    </a:cubicBezTo>
                    <a:cubicBezTo>
                      <a:pt x="1" y="15"/>
                      <a:pt x="2" y="10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6759">
                <a:extLst>
                  <a:ext uri="{FF2B5EF4-FFF2-40B4-BE49-F238E27FC236}">
                    <a16:creationId xmlns="" xmlns:a16="http://schemas.microsoft.com/office/drawing/2014/main" id="{7539F3DD-123F-43BC-A4FD-54DC659A3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7" y="1765"/>
                <a:ext cx="27" cy="33"/>
              </a:xfrm>
              <a:custGeom>
                <a:avLst/>
                <a:gdLst>
                  <a:gd name="T0" fmla="*/ 0 w 48"/>
                  <a:gd name="T1" fmla="*/ 2 h 57"/>
                  <a:gd name="T2" fmla="*/ 1 w 48"/>
                  <a:gd name="T3" fmla="*/ 0 h 57"/>
                  <a:gd name="T4" fmla="*/ 16 w 48"/>
                  <a:gd name="T5" fmla="*/ 16 h 57"/>
                  <a:gd name="T6" fmla="*/ 6 w 48"/>
                  <a:gd name="T7" fmla="*/ 7 h 57"/>
                  <a:gd name="T8" fmla="*/ 27 w 48"/>
                  <a:gd name="T9" fmla="*/ 32 h 57"/>
                  <a:gd name="T10" fmla="*/ 48 w 48"/>
                  <a:gd name="T11" fmla="*/ 57 h 57"/>
                  <a:gd name="T12" fmla="*/ 25 w 48"/>
                  <a:gd name="T13" fmla="*/ 31 h 57"/>
                  <a:gd name="T14" fmla="*/ 0 w 48"/>
                  <a:gd name="T15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57">
                    <a:moveTo>
                      <a:pt x="0" y="2"/>
                    </a:moveTo>
                    <a:cubicBezTo>
                      <a:pt x="5" y="6"/>
                      <a:pt x="0" y="1"/>
                      <a:pt x="1" y="0"/>
                    </a:cubicBezTo>
                    <a:cubicBezTo>
                      <a:pt x="8" y="9"/>
                      <a:pt x="8" y="7"/>
                      <a:pt x="16" y="16"/>
                    </a:cubicBezTo>
                    <a:cubicBezTo>
                      <a:pt x="15" y="17"/>
                      <a:pt x="6" y="6"/>
                      <a:pt x="6" y="7"/>
                    </a:cubicBezTo>
                    <a:cubicBezTo>
                      <a:pt x="15" y="17"/>
                      <a:pt x="21" y="25"/>
                      <a:pt x="27" y="32"/>
                    </a:cubicBezTo>
                    <a:cubicBezTo>
                      <a:pt x="34" y="39"/>
                      <a:pt x="40" y="46"/>
                      <a:pt x="48" y="57"/>
                    </a:cubicBezTo>
                    <a:cubicBezTo>
                      <a:pt x="39" y="47"/>
                      <a:pt x="32" y="39"/>
                      <a:pt x="25" y="3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6760">
                <a:extLst>
                  <a:ext uri="{FF2B5EF4-FFF2-40B4-BE49-F238E27FC236}">
                    <a16:creationId xmlns="" xmlns:a16="http://schemas.microsoft.com/office/drawing/2014/main" id="{857B2DB9-3514-4A8F-B705-1F17453E2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1961"/>
                <a:ext cx="9" cy="34"/>
              </a:xfrm>
              <a:custGeom>
                <a:avLst/>
                <a:gdLst>
                  <a:gd name="T0" fmla="*/ 0 w 17"/>
                  <a:gd name="T1" fmla="*/ 0 h 59"/>
                  <a:gd name="T2" fmla="*/ 5 w 17"/>
                  <a:gd name="T3" fmla="*/ 5 h 59"/>
                  <a:gd name="T4" fmla="*/ 12 w 17"/>
                  <a:gd name="T5" fmla="*/ 21 h 59"/>
                  <a:gd name="T6" fmla="*/ 7 w 17"/>
                  <a:gd name="T7" fmla="*/ 17 h 59"/>
                  <a:gd name="T8" fmla="*/ 10 w 17"/>
                  <a:gd name="T9" fmla="*/ 29 h 59"/>
                  <a:gd name="T10" fmla="*/ 14 w 17"/>
                  <a:gd name="T11" fmla="*/ 38 h 59"/>
                  <a:gd name="T12" fmla="*/ 17 w 17"/>
                  <a:gd name="T13" fmla="*/ 59 h 59"/>
                  <a:gd name="T14" fmla="*/ 12 w 17"/>
                  <a:gd name="T15" fmla="*/ 41 h 59"/>
                  <a:gd name="T16" fmla="*/ 7 w 17"/>
                  <a:gd name="T17" fmla="*/ 21 h 59"/>
                  <a:gd name="T18" fmla="*/ 0 w 17"/>
                  <a:gd name="T1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59">
                    <a:moveTo>
                      <a:pt x="0" y="0"/>
                    </a:moveTo>
                    <a:cubicBezTo>
                      <a:pt x="3" y="5"/>
                      <a:pt x="4" y="4"/>
                      <a:pt x="5" y="5"/>
                    </a:cubicBezTo>
                    <a:cubicBezTo>
                      <a:pt x="6" y="6"/>
                      <a:pt x="7" y="9"/>
                      <a:pt x="12" y="21"/>
                    </a:cubicBezTo>
                    <a:cubicBezTo>
                      <a:pt x="10" y="19"/>
                      <a:pt x="7" y="12"/>
                      <a:pt x="7" y="17"/>
                    </a:cubicBezTo>
                    <a:cubicBezTo>
                      <a:pt x="8" y="20"/>
                      <a:pt x="9" y="24"/>
                      <a:pt x="10" y="29"/>
                    </a:cubicBezTo>
                    <a:cubicBezTo>
                      <a:pt x="12" y="39"/>
                      <a:pt x="12" y="31"/>
                      <a:pt x="14" y="38"/>
                    </a:cubicBezTo>
                    <a:cubicBezTo>
                      <a:pt x="16" y="48"/>
                      <a:pt x="17" y="55"/>
                      <a:pt x="17" y="59"/>
                    </a:cubicBezTo>
                    <a:cubicBezTo>
                      <a:pt x="16" y="49"/>
                      <a:pt x="15" y="53"/>
                      <a:pt x="12" y="41"/>
                    </a:cubicBezTo>
                    <a:cubicBezTo>
                      <a:pt x="12" y="37"/>
                      <a:pt x="10" y="29"/>
                      <a:pt x="7" y="21"/>
                    </a:cubicBezTo>
                    <a:cubicBezTo>
                      <a:pt x="4" y="13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6761">
                <a:extLst>
                  <a:ext uri="{FF2B5EF4-FFF2-40B4-BE49-F238E27FC236}">
                    <a16:creationId xmlns="" xmlns:a16="http://schemas.microsoft.com/office/drawing/2014/main" id="{C9A4E21E-0083-4C9D-B3A8-DC70B2A77D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2" y="2019"/>
                <a:ext cx="15" cy="71"/>
              </a:xfrm>
              <a:custGeom>
                <a:avLst/>
                <a:gdLst>
                  <a:gd name="T0" fmla="*/ 8 w 26"/>
                  <a:gd name="T1" fmla="*/ 68 h 124"/>
                  <a:gd name="T2" fmla="*/ 10 w 26"/>
                  <a:gd name="T3" fmla="*/ 79 h 124"/>
                  <a:gd name="T4" fmla="*/ 10 w 26"/>
                  <a:gd name="T5" fmla="*/ 62 h 124"/>
                  <a:gd name="T6" fmla="*/ 15 w 26"/>
                  <a:gd name="T7" fmla="*/ 83 h 124"/>
                  <a:gd name="T8" fmla="*/ 18 w 26"/>
                  <a:gd name="T9" fmla="*/ 106 h 124"/>
                  <a:gd name="T10" fmla="*/ 21 w 26"/>
                  <a:gd name="T11" fmla="*/ 124 h 124"/>
                  <a:gd name="T12" fmla="*/ 19 w 26"/>
                  <a:gd name="T13" fmla="*/ 108 h 124"/>
                  <a:gd name="T14" fmla="*/ 21 w 26"/>
                  <a:gd name="T15" fmla="*/ 99 h 124"/>
                  <a:gd name="T16" fmla="*/ 25 w 26"/>
                  <a:gd name="T17" fmla="*/ 116 h 124"/>
                  <a:gd name="T18" fmla="*/ 24 w 26"/>
                  <a:gd name="T19" fmla="*/ 96 h 124"/>
                  <a:gd name="T20" fmla="*/ 22 w 26"/>
                  <a:gd name="T21" fmla="*/ 94 h 124"/>
                  <a:gd name="T22" fmla="*/ 24 w 26"/>
                  <a:gd name="T23" fmla="*/ 84 h 124"/>
                  <a:gd name="T24" fmla="*/ 17 w 26"/>
                  <a:gd name="T25" fmla="*/ 42 h 124"/>
                  <a:gd name="T26" fmla="*/ 15 w 26"/>
                  <a:gd name="T27" fmla="*/ 22 h 124"/>
                  <a:gd name="T28" fmla="*/ 13 w 26"/>
                  <a:gd name="T29" fmla="*/ 24 h 124"/>
                  <a:gd name="T30" fmla="*/ 11 w 26"/>
                  <a:gd name="T31" fmla="*/ 8 h 124"/>
                  <a:gd name="T32" fmla="*/ 8 w 26"/>
                  <a:gd name="T33" fmla="*/ 16 h 124"/>
                  <a:gd name="T34" fmla="*/ 6 w 26"/>
                  <a:gd name="T35" fmla="*/ 4 h 124"/>
                  <a:gd name="T36" fmla="*/ 0 w 26"/>
                  <a:gd name="T37" fmla="*/ 10 h 124"/>
                  <a:gd name="T38" fmla="*/ 6 w 26"/>
                  <a:gd name="T39" fmla="*/ 45 h 124"/>
                  <a:gd name="T40" fmla="*/ 2 w 26"/>
                  <a:gd name="T41" fmla="*/ 26 h 124"/>
                  <a:gd name="T42" fmla="*/ 0 w 26"/>
                  <a:gd name="T43" fmla="*/ 32 h 124"/>
                  <a:gd name="T44" fmla="*/ 6 w 26"/>
                  <a:gd name="T45" fmla="*/ 66 h 124"/>
                  <a:gd name="T46" fmla="*/ 2 w 26"/>
                  <a:gd name="T47" fmla="*/ 52 h 124"/>
                  <a:gd name="T48" fmla="*/ 2 w 26"/>
                  <a:gd name="T49" fmla="*/ 65 h 124"/>
                  <a:gd name="T50" fmla="*/ 7 w 26"/>
                  <a:gd name="T51" fmla="*/ 90 h 124"/>
                  <a:gd name="T52" fmla="*/ 4 w 26"/>
                  <a:gd name="T53" fmla="*/ 80 h 124"/>
                  <a:gd name="T54" fmla="*/ 3 w 26"/>
                  <a:gd name="T55" fmla="*/ 97 h 124"/>
                  <a:gd name="T56" fmla="*/ 5 w 26"/>
                  <a:gd name="T57" fmla="*/ 112 h 124"/>
                  <a:gd name="T58" fmla="*/ 7 w 26"/>
                  <a:gd name="T59" fmla="*/ 102 h 124"/>
                  <a:gd name="T60" fmla="*/ 9 w 26"/>
                  <a:gd name="T61" fmla="*/ 117 h 124"/>
                  <a:gd name="T62" fmla="*/ 13 w 26"/>
                  <a:gd name="T63" fmla="*/ 118 h 124"/>
                  <a:gd name="T64" fmla="*/ 6 w 26"/>
                  <a:gd name="T65" fmla="*/ 53 h 124"/>
                  <a:gd name="T66" fmla="*/ 3 w 26"/>
                  <a:gd name="T67" fmla="*/ 38 h 124"/>
                  <a:gd name="T68" fmla="*/ 9 w 26"/>
                  <a:gd name="T69" fmla="*/ 67 h 124"/>
                  <a:gd name="T70" fmla="*/ 8 w 26"/>
                  <a:gd name="T71" fmla="*/ 68 h 124"/>
                  <a:gd name="T72" fmla="*/ 3 w 26"/>
                  <a:gd name="T73" fmla="*/ 12 h 124"/>
                  <a:gd name="T74" fmla="*/ 5 w 26"/>
                  <a:gd name="T75" fmla="*/ 19 h 124"/>
                  <a:gd name="T76" fmla="*/ 8 w 26"/>
                  <a:gd name="T77" fmla="*/ 29 h 124"/>
                  <a:gd name="T78" fmla="*/ 7 w 26"/>
                  <a:gd name="T79" fmla="*/ 26 h 124"/>
                  <a:gd name="T80" fmla="*/ 7 w 26"/>
                  <a:gd name="T81" fmla="*/ 35 h 124"/>
                  <a:gd name="T82" fmla="*/ 3 w 26"/>
                  <a:gd name="T83" fmla="*/ 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" h="124">
                    <a:moveTo>
                      <a:pt x="8" y="68"/>
                    </a:moveTo>
                    <a:cubicBezTo>
                      <a:pt x="9" y="68"/>
                      <a:pt x="10" y="73"/>
                      <a:pt x="10" y="79"/>
                    </a:cubicBezTo>
                    <a:cubicBezTo>
                      <a:pt x="13" y="82"/>
                      <a:pt x="10" y="67"/>
                      <a:pt x="10" y="62"/>
                    </a:cubicBezTo>
                    <a:cubicBezTo>
                      <a:pt x="12" y="71"/>
                      <a:pt x="14" y="74"/>
                      <a:pt x="15" y="83"/>
                    </a:cubicBezTo>
                    <a:cubicBezTo>
                      <a:pt x="16" y="89"/>
                      <a:pt x="17" y="98"/>
                      <a:pt x="18" y="106"/>
                    </a:cubicBezTo>
                    <a:cubicBezTo>
                      <a:pt x="19" y="114"/>
                      <a:pt x="20" y="121"/>
                      <a:pt x="21" y="124"/>
                    </a:cubicBezTo>
                    <a:cubicBezTo>
                      <a:pt x="22" y="122"/>
                      <a:pt x="20" y="118"/>
                      <a:pt x="19" y="108"/>
                    </a:cubicBezTo>
                    <a:cubicBezTo>
                      <a:pt x="22" y="120"/>
                      <a:pt x="20" y="97"/>
                      <a:pt x="21" y="99"/>
                    </a:cubicBezTo>
                    <a:cubicBezTo>
                      <a:pt x="22" y="111"/>
                      <a:pt x="24" y="117"/>
                      <a:pt x="25" y="116"/>
                    </a:cubicBezTo>
                    <a:cubicBezTo>
                      <a:pt x="24" y="105"/>
                      <a:pt x="26" y="108"/>
                      <a:pt x="24" y="96"/>
                    </a:cubicBezTo>
                    <a:cubicBezTo>
                      <a:pt x="23" y="96"/>
                      <a:pt x="23" y="99"/>
                      <a:pt x="22" y="94"/>
                    </a:cubicBezTo>
                    <a:cubicBezTo>
                      <a:pt x="22" y="87"/>
                      <a:pt x="22" y="84"/>
                      <a:pt x="24" y="84"/>
                    </a:cubicBezTo>
                    <a:cubicBezTo>
                      <a:pt x="22" y="65"/>
                      <a:pt x="20" y="51"/>
                      <a:pt x="17" y="42"/>
                    </a:cubicBezTo>
                    <a:cubicBezTo>
                      <a:pt x="19" y="36"/>
                      <a:pt x="14" y="28"/>
                      <a:pt x="15" y="22"/>
                    </a:cubicBezTo>
                    <a:cubicBezTo>
                      <a:pt x="14" y="18"/>
                      <a:pt x="13" y="19"/>
                      <a:pt x="13" y="24"/>
                    </a:cubicBezTo>
                    <a:cubicBezTo>
                      <a:pt x="11" y="12"/>
                      <a:pt x="12" y="16"/>
                      <a:pt x="11" y="8"/>
                    </a:cubicBezTo>
                    <a:cubicBezTo>
                      <a:pt x="9" y="7"/>
                      <a:pt x="9" y="14"/>
                      <a:pt x="8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" y="0"/>
                      <a:pt x="4" y="20"/>
                      <a:pt x="0" y="10"/>
                    </a:cubicBezTo>
                    <a:cubicBezTo>
                      <a:pt x="2" y="21"/>
                      <a:pt x="6" y="40"/>
                      <a:pt x="6" y="45"/>
                    </a:cubicBezTo>
                    <a:cubicBezTo>
                      <a:pt x="4" y="38"/>
                      <a:pt x="4" y="35"/>
                      <a:pt x="2" y="26"/>
                    </a:cubicBezTo>
                    <a:cubicBezTo>
                      <a:pt x="2" y="37"/>
                      <a:pt x="0" y="25"/>
                      <a:pt x="0" y="32"/>
                    </a:cubicBezTo>
                    <a:cubicBezTo>
                      <a:pt x="2" y="45"/>
                      <a:pt x="5" y="57"/>
                      <a:pt x="6" y="66"/>
                    </a:cubicBezTo>
                    <a:cubicBezTo>
                      <a:pt x="4" y="65"/>
                      <a:pt x="3" y="50"/>
                      <a:pt x="2" y="52"/>
                    </a:cubicBezTo>
                    <a:cubicBezTo>
                      <a:pt x="1" y="55"/>
                      <a:pt x="4" y="70"/>
                      <a:pt x="2" y="65"/>
                    </a:cubicBezTo>
                    <a:cubicBezTo>
                      <a:pt x="4" y="79"/>
                      <a:pt x="5" y="74"/>
                      <a:pt x="7" y="90"/>
                    </a:cubicBezTo>
                    <a:cubicBezTo>
                      <a:pt x="6" y="95"/>
                      <a:pt x="5" y="81"/>
                      <a:pt x="4" y="80"/>
                    </a:cubicBezTo>
                    <a:cubicBezTo>
                      <a:pt x="6" y="94"/>
                      <a:pt x="3" y="88"/>
                      <a:pt x="3" y="97"/>
                    </a:cubicBezTo>
                    <a:cubicBezTo>
                      <a:pt x="5" y="99"/>
                      <a:pt x="4" y="106"/>
                      <a:pt x="5" y="112"/>
                    </a:cubicBezTo>
                    <a:cubicBezTo>
                      <a:pt x="6" y="109"/>
                      <a:pt x="7" y="107"/>
                      <a:pt x="7" y="102"/>
                    </a:cubicBezTo>
                    <a:cubicBezTo>
                      <a:pt x="9" y="109"/>
                      <a:pt x="8" y="110"/>
                      <a:pt x="9" y="117"/>
                    </a:cubicBezTo>
                    <a:cubicBezTo>
                      <a:pt x="12" y="118"/>
                      <a:pt x="10" y="113"/>
                      <a:pt x="13" y="118"/>
                    </a:cubicBezTo>
                    <a:cubicBezTo>
                      <a:pt x="12" y="91"/>
                      <a:pt x="5" y="65"/>
                      <a:pt x="6" y="53"/>
                    </a:cubicBezTo>
                    <a:cubicBezTo>
                      <a:pt x="6" y="58"/>
                      <a:pt x="2" y="42"/>
                      <a:pt x="3" y="38"/>
                    </a:cubicBezTo>
                    <a:cubicBezTo>
                      <a:pt x="5" y="47"/>
                      <a:pt x="9" y="55"/>
                      <a:pt x="9" y="67"/>
                    </a:cubicBezTo>
                    <a:cubicBezTo>
                      <a:pt x="8" y="65"/>
                      <a:pt x="8" y="63"/>
                      <a:pt x="8" y="68"/>
                    </a:cubicBezTo>
                    <a:close/>
                    <a:moveTo>
                      <a:pt x="3" y="12"/>
                    </a:moveTo>
                    <a:cubicBezTo>
                      <a:pt x="4" y="12"/>
                      <a:pt x="5" y="17"/>
                      <a:pt x="5" y="19"/>
                    </a:cubicBezTo>
                    <a:cubicBezTo>
                      <a:pt x="6" y="22"/>
                      <a:pt x="7" y="22"/>
                      <a:pt x="8" y="29"/>
                    </a:cubicBezTo>
                    <a:cubicBezTo>
                      <a:pt x="8" y="30"/>
                      <a:pt x="7" y="28"/>
                      <a:pt x="7" y="26"/>
                    </a:cubicBezTo>
                    <a:cubicBezTo>
                      <a:pt x="7" y="29"/>
                      <a:pt x="8" y="35"/>
                      <a:pt x="7" y="35"/>
                    </a:cubicBezTo>
                    <a:cubicBezTo>
                      <a:pt x="5" y="26"/>
                      <a:pt x="6" y="23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6762">
                <a:extLst>
                  <a:ext uri="{FF2B5EF4-FFF2-40B4-BE49-F238E27FC236}">
                    <a16:creationId xmlns="" xmlns:a16="http://schemas.microsoft.com/office/drawing/2014/main" id="{7F3B9A0D-459C-4DBE-9114-8CC48A170C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66" y="1778"/>
                <a:ext cx="58" cy="71"/>
              </a:xfrm>
              <a:custGeom>
                <a:avLst/>
                <a:gdLst>
                  <a:gd name="T0" fmla="*/ 68 w 101"/>
                  <a:gd name="T1" fmla="*/ 77 h 126"/>
                  <a:gd name="T2" fmla="*/ 47 w 101"/>
                  <a:gd name="T3" fmla="*/ 50 h 126"/>
                  <a:gd name="T4" fmla="*/ 54 w 101"/>
                  <a:gd name="T5" fmla="*/ 62 h 126"/>
                  <a:gd name="T6" fmla="*/ 59 w 101"/>
                  <a:gd name="T7" fmla="*/ 72 h 126"/>
                  <a:gd name="T8" fmla="*/ 25 w 101"/>
                  <a:gd name="T9" fmla="*/ 27 h 126"/>
                  <a:gd name="T10" fmla="*/ 15 w 101"/>
                  <a:gd name="T11" fmla="*/ 18 h 126"/>
                  <a:gd name="T12" fmla="*/ 0 w 101"/>
                  <a:gd name="T13" fmla="*/ 0 h 126"/>
                  <a:gd name="T14" fmla="*/ 24 w 101"/>
                  <a:gd name="T15" fmla="*/ 30 h 126"/>
                  <a:gd name="T16" fmla="*/ 56 w 101"/>
                  <a:gd name="T17" fmla="*/ 71 h 126"/>
                  <a:gd name="T18" fmla="*/ 76 w 101"/>
                  <a:gd name="T19" fmla="*/ 98 h 126"/>
                  <a:gd name="T20" fmla="*/ 95 w 101"/>
                  <a:gd name="T21" fmla="*/ 126 h 126"/>
                  <a:gd name="T22" fmla="*/ 82 w 101"/>
                  <a:gd name="T23" fmla="*/ 105 h 126"/>
                  <a:gd name="T24" fmla="*/ 64 w 101"/>
                  <a:gd name="T25" fmla="*/ 79 h 126"/>
                  <a:gd name="T26" fmla="*/ 60 w 101"/>
                  <a:gd name="T27" fmla="*/ 70 h 126"/>
                  <a:gd name="T28" fmla="*/ 68 w 101"/>
                  <a:gd name="T29" fmla="*/ 76 h 126"/>
                  <a:gd name="T30" fmla="*/ 81 w 101"/>
                  <a:gd name="T31" fmla="*/ 94 h 126"/>
                  <a:gd name="T32" fmla="*/ 78 w 101"/>
                  <a:gd name="T33" fmla="*/ 88 h 126"/>
                  <a:gd name="T34" fmla="*/ 73 w 101"/>
                  <a:gd name="T35" fmla="*/ 80 h 126"/>
                  <a:gd name="T36" fmla="*/ 85 w 101"/>
                  <a:gd name="T37" fmla="*/ 93 h 126"/>
                  <a:gd name="T38" fmla="*/ 70 w 101"/>
                  <a:gd name="T39" fmla="*/ 70 h 126"/>
                  <a:gd name="T40" fmla="*/ 77 w 101"/>
                  <a:gd name="T41" fmla="*/ 77 h 126"/>
                  <a:gd name="T42" fmla="*/ 84 w 101"/>
                  <a:gd name="T43" fmla="*/ 86 h 126"/>
                  <a:gd name="T44" fmla="*/ 78 w 101"/>
                  <a:gd name="T45" fmla="*/ 76 h 126"/>
                  <a:gd name="T46" fmla="*/ 79 w 101"/>
                  <a:gd name="T47" fmla="*/ 74 h 126"/>
                  <a:gd name="T48" fmla="*/ 89 w 101"/>
                  <a:gd name="T49" fmla="*/ 89 h 126"/>
                  <a:gd name="T50" fmla="*/ 95 w 101"/>
                  <a:gd name="T51" fmla="*/ 101 h 126"/>
                  <a:gd name="T52" fmla="*/ 101 w 101"/>
                  <a:gd name="T53" fmla="*/ 105 h 126"/>
                  <a:gd name="T54" fmla="*/ 79 w 101"/>
                  <a:gd name="T55" fmla="*/ 73 h 126"/>
                  <a:gd name="T56" fmla="*/ 80 w 101"/>
                  <a:gd name="T57" fmla="*/ 70 h 126"/>
                  <a:gd name="T58" fmla="*/ 68 w 101"/>
                  <a:gd name="T59" fmla="*/ 57 h 126"/>
                  <a:gd name="T60" fmla="*/ 74 w 101"/>
                  <a:gd name="T61" fmla="*/ 58 h 126"/>
                  <a:gd name="T62" fmla="*/ 63 w 101"/>
                  <a:gd name="T63" fmla="*/ 52 h 126"/>
                  <a:gd name="T64" fmla="*/ 51 w 101"/>
                  <a:gd name="T65" fmla="*/ 39 h 126"/>
                  <a:gd name="T66" fmla="*/ 64 w 101"/>
                  <a:gd name="T67" fmla="*/ 58 h 126"/>
                  <a:gd name="T68" fmla="*/ 68 w 101"/>
                  <a:gd name="T69" fmla="*/ 68 h 126"/>
                  <a:gd name="T70" fmla="*/ 61 w 101"/>
                  <a:gd name="T71" fmla="*/ 59 h 126"/>
                  <a:gd name="T72" fmla="*/ 59 w 101"/>
                  <a:gd name="T73" fmla="*/ 55 h 126"/>
                  <a:gd name="T74" fmla="*/ 53 w 101"/>
                  <a:gd name="T75" fmla="*/ 51 h 126"/>
                  <a:gd name="T76" fmla="*/ 59 w 101"/>
                  <a:gd name="T77" fmla="*/ 63 h 126"/>
                  <a:gd name="T78" fmla="*/ 57 w 101"/>
                  <a:gd name="T79" fmla="*/ 61 h 126"/>
                  <a:gd name="T80" fmla="*/ 45 w 101"/>
                  <a:gd name="T81" fmla="*/ 46 h 126"/>
                  <a:gd name="T82" fmla="*/ 46 w 101"/>
                  <a:gd name="T83" fmla="*/ 43 h 126"/>
                  <a:gd name="T84" fmla="*/ 28 w 101"/>
                  <a:gd name="T85" fmla="*/ 26 h 126"/>
                  <a:gd name="T86" fmla="*/ 25 w 101"/>
                  <a:gd name="T87" fmla="*/ 26 h 126"/>
                  <a:gd name="T88" fmla="*/ 35 w 101"/>
                  <a:gd name="T89" fmla="*/ 37 h 126"/>
                  <a:gd name="T90" fmla="*/ 36 w 101"/>
                  <a:gd name="T91" fmla="*/ 34 h 126"/>
                  <a:gd name="T92" fmla="*/ 68 w 101"/>
                  <a:gd name="T93" fmla="*/ 77 h 126"/>
                  <a:gd name="T94" fmla="*/ 60 w 101"/>
                  <a:gd name="T95" fmla="*/ 60 h 126"/>
                  <a:gd name="T96" fmla="*/ 72 w 101"/>
                  <a:gd name="T97" fmla="*/ 75 h 126"/>
                  <a:gd name="T98" fmla="*/ 69 w 101"/>
                  <a:gd name="T99" fmla="*/ 74 h 126"/>
                  <a:gd name="T100" fmla="*/ 60 w 101"/>
                  <a:gd name="T101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" h="126">
                    <a:moveTo>
                      <a:pt x="68" y="77"/>
                    </a:moveTo>
                    <a:cubicBezTo>
                      <a:pt x="60" y="67"/>
                      <a:pt x="58" y="64"/>
                      <a:pt x="47" y="50"/>
                    </a:cubicBezTo>
                    <a:cubicBezTo>
                      <a:pt x="46" y="51"/>
                      <a:pt x="50" y="57"/>
                      <a:pt x="54" y="62"/>
                    </a:cubicBezTo>
                    <a:cubicBezTo>
                      <a:pt x="58" y="67"/>
                      <a:pt x="61" y="73"/>
                      <a:pt x="59" y="72"/>
                    </a:cubicBezTo>
                    <a:cubicBezTo>
                      <a:pt x="50" y="60"/>
                      <a:pt x="35" y="42"/>
                      <a:pt x="25" y="27"/>
                    </a:cubicBezTo>
                    <a:cubicBezTo>
                      <a:pt x="24" y="29"/>
                      <a:pt x="20" y="24"/>
                      <a:pt x="15" y="18"/>
                    </a:cubicBezTo>
                    <a:cubicBezTo>
                      <a:pt x="10" y="11"/>
                      <a:pt x="4" y="4"/>
                      <a:pt x="0" y="0"/>
                    </a:cubicBezTo>
                    <a:cubicBezTo>
                      <a:pt x="3" y="6"/>
                      <a:pt x="13" y="17"/>
                      <a:pt x="24" y="30"/>
                    </a:cubicBezTo>
                    <a:cubicBezTo>
                      <a:pt x="35" y="43"/>
                      <a:pt x="48" y="58"/>
                      <a:pt x="56" y="71"/>
                    </a:cubicBezTo>
                    <a:cubicBezTo>
                      <a:pt x="59" y="73"/>
                      <a:pt x="68" y="85"/>
                      <a:pt x="76" y="98"/>
                    </a:cubicBezTo>
                    <a:cubicBezTo>
                      <a:pt x="84" y="110"/>
                      <a:pt x="92" y="123"/>
                      <a:pt x="95" y="126"/>
                    </a:cubicBezTo>
                    <a:cubicBezTo>
                      <a:pt x="93" y="122"/>
                      <a:pt x="88" y="114"/>
                      <a:pt x="82" y="105"/>
                    </a:cubicBezTo>
                    <a:cubicBezTo>
                      <a:pt x="76" y="97"/>
                      <a:pt x="69" y="87"/>
                      <a:pt x="64" y="79"/>
                    </a:cubicBezTo>
                    <a:cubicBezTo>
                      <a:pt x="62" y="75"/>
                      <a:pt x="61" y="72"/>
                      <a:pt x="60" y="70"/>
                    </a:cubicBezTo>
                    <a:cubicBezTo>
                      <a:pt x="66" y="77"/>
                      <a:pt x="74" y="86"/>
                      <a:pt x="68" y="76"/>
                    </a:cubicBezTo>
                    <a:cubicBezTo>
                      <a:pt x="76" y="87"/>
                      <a:pt x="74" y="82"/>
                      <a:pt x="81" y="94"/>
                    </a:cubicBezTo>
                    <a:cubicBezTo>
                      <a:pt x="83" y="96"/>
                      <a:pt x="81" y="92"/>
                      <a:pt x="78" y="88"/>
                    </a:cubicBezTo>
                    <a:cubicBezTo>
                      <a:pt x="76" y="84"/>
                      <a:pt x="73" y="80"/>
                      <a:pt x="73" y="80"/>
                    </a:cubicBezTo>
                    <a:cubicBezTo>
                      <a:pt x="71" y="72"/>
                      <a:pt x="81" y="88"/>
                      <a:pt x="85" y="93"/>
                    </a:cubicBezTo>
                    <a:cubicBezTo>
                      <a:pt x="81" y="84"/>
                      <a:pt x="70" y="73"/>
                      <a:pt x="70" y="70"/>
                    </a:cubicBezTo>
                    <a:cubicBezTo>
                      <a:pt x="70" y="68"/>
                      <a:pt x="73" y="72"/>
                      <a:pt x="77" y="77"/>
                    </a:cubicBezTo>
                    <a:cubicBezTo>
                      <a:pt x="80" y="81"/>
                      <a:pt x="83" y="87"/>
                      <a:pt x="84" y="86"/>
                    </a:cubicBezTo>
                    <a:cubicBezTo>
                      <a:pt x="80" y="81"/>
                      <a:pt x="79" y="78"/>
                      <a:pt x="78" y="76"/>
                    </a:cubicBezTo>
                    <a:cubicBezTo>
                      <a:pt x="89" y="91"/>
                      <a:pt x="83" y="80"/>
                      <a:pt x="79" y="74"/>
                    </a:cubicBezTo>
                    <a:cubicBezTo>
                      <a:pt x="85" y="82"/>
                      <a:pt x="87" y="86"/>
                      <a:pt x="89" y="89"/>
                    </a:cubicBezTo>
                    <a:cubicBezTo>
                      <a:pt x="90" y="93"/>
                      <a:pt x="92" y="95"/>
                      <a:pt x="95" y="101"/>
                    </a:cubicBezTo>
                    <a:cubicBezTo>
                      <a:pt x="92" y="93"/>
                      <a:pt x="92" y="94"/>
                      <a:pt x="101" y="105"/>
                    </a:cubicBezTo>
                    <a:cubicBezTo>
                      <a:pt x="97" y="98"/>
                      <a:pt x="87" y="83"/>
                      <a:pt x="79" y="73"/>
                    </a:cubicBezTo>
                    <a:cubicBezTo>
                      <a:pt x="80" y="73"/>
                      <a:pt x="86" y="78"/>
                      <a:pt x="80" y="70"/>
                    </a:cubicBezTo>
                    <a:cubicBezTo>
                      <a:pt x="79" y="71"/>
                      <a:pt x="75" y="67"/>
                      <a:pt x="68" y="57"/>
                    </a:cubicBezTo>
                    <a:cubicBezTo>
                      <a:pt x="71" y="60"/>
                      <a:pt x="78" y="64"/>
                      <a:pt x="74" y="58"/>
                    </a:cubicBezTo>
                    <a:cubicBezTo>
                      <a:pt x="67" y="50"/>
                      <a:pt x="60" y="45"/>
                      <a:pt x="63" y="52"/>
                    </a:cubicBezTo>
                    <a:cubicBezTo>
                      <a:pt x="61" y="50"/>
                      <a:pt x="51" y="36"/>
                      <a:pt x="51" y="39"/>
                    </a:cubicBezTo>
                    <a:cubicBezTo>
                      <a:pt x="58" y="48"/>
                      <a:pt x="62" y="54"/>
                      <a:pt x="64" y="58"/>
                    </a:cubicBezTo>
                    <a:cubicBezTo>
                      <a:pt x="66" y="62"/>
                      <a:pt x="66" y="65"/>
                      <a:pt x="68" y="68"/>
                    </a:cubicBezTo>
                    <a:cubicBezTo>
                      <a:pt x="64" y="64"/>
                      <a:pt x="63" y="62"/>
                      <a:pt x="61" y="59"/>
                    </a:cubicBezTo>
                    <a:cubicBezTo>
                      <a:pt x="62" y="61"/>
                      <a:pt x="67" y="64"/>
                      <a:pt x="59" y="55"/>
                    </a:cubicBezTo>
                    <a:cubicBezTo>
                      <a:pt x="55" y="51"/>
                      <a:pt x="55" y="52"/>
                      <a:pt x="53" y="51"/>
                    </a:cubicBezTo>
                    <a:cubicBezTo>
                      <a:pt x="62" y="62"/>
                      <a:pt x="51" y="51"/>
                      <a:pt x="59" y="63"/>
                    </a:cubicBezTo>
                    <a:cubicBezTo>
                      <a:pt x="58" y="60"/>
                      <a:pt x="57" y="60"/>
                      <a:pt x="57" y="61"/>
                    </a:cubicBezTo>
                    <a:cubicBezTo>
                      <a:pt x="53" y="56"/>
                      <a:pt x="49" y="51"/>
                      <a:pt x="45" y="46"/>
                    </a:cubicBezTo>
                    <a:cubicBezTo>
                      <a:pt x="47" y="47"/>
                      <a:pt x="52" y="50"/>
                      <a:pt x="46" y="43"/>
                    </a:cubicBezTo>
                    <a:cubicBezTo>
                      <a:pt x="40" y="37"/>
                      <a:pt x="36" y="34"/>
                      <a:pt x="28" y="26"/>
                    </a:cubicBezTo>
                    <a:cubicBezTo>
                      <a:pt x="37" y="37"/>
                      <a:pt x="24" y="22"/>
                      <a:pt x="25" y="26"/>
                    </a:cubicBezTo>
                    <a:cubicBezTo>
                      <a:pt x="28" y="29"/>
                      <a:pt x="32" y="33"/>
                      <a:pt x="35" y="37"/>
                    </a:cubicBezTo>
                    <a:cubicBezTo>
                      <a:pt x="42" y="45"/>
                      <a:pt x="29" y="27"/>
                      <a:pt x="36" y="34"/>
                    </a:cubicBezTo>
                    <a:cubicBezTo>
                      <a:pt x="49" y="52"/>
                      <a:pt x="64" y="69"/>
                      <a:pt x="68" y="77"/>
                    </a:cubicBezTo>
                    <a:close/>
                    <a:moveTo>
                      <a:pt x="60" y="60"/>
                    </a:moveTo>
                    <a:cubicBezTo>
                      <a:pt x="64" y="65"/>
                      <a:pt x="68" y="70"/>
                      <a:pt x="72" y="75"/>
                    </a:cubicBezTo>
                    <a:cubicBezTo>
                      <a:pt x="75" y="82"/>
                      <a:pt x="61" y="63"/>
                      <a:pt x="69" y="74"/>
                    </a:cubicBezTo>
                    <a:cubicBezTo>
                      <a:pt x="65" y="71"/>
                      <a:pt x="59" y="60"/>
                      <a:pt x="60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6763">
                <a:extLst>
                  <a:ext uri="{FF2B5EF4-FFF2-40B4-BE49-F238E27FC236}">
                    <a16:creationId xmlns="" xmlns:a16="http://schemas.microsoft.com/office/drawing/2014/main" id="{4750C56E-6D63-486A-BE7D-420A60E66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2123"/>
                <a:ext cx="1" cy="17"/>
              </a:xfrm>
              <a:custGeom>
                <a:avLst/>
                <a:gdLst>
                  <a:gd name="T0" fmla="*/ 3 w 3"/>
                  <a:gd name="T1" fmla="*/ 17 h 30"/>
                  <a:gd name="T2" fmla="*/ 2 w 3"/>
                  <a:gd name="T3" fmla="*/ 17 h 30"/>
                  <a:gd name="T4" fmla="*/ 1 w 3"/>
                  <a:gd name="T5" fmla="*/ 30 h 30"/>
                  <a:gd name="T6" fmla="*/ 1 w 3"/>
                  <a:gd name="T7" fmla="*/ 3 h 30"/>
                  <a:gd name="T8" fmla="*/ 3 w 3"/>
                  <a:gd name="T9" fmla="*/ 5 h 30"/>
                  <a:gd name="T10" fmla="*/ 3 w 3"/>
                  <a:gd name="T11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0">
                    <a:moveTo>
                      <a:pt x="3" y="17"/>
                    </a:moveTo>
                    <a:cubicBezTo>
                      <a:pt x="3" y="21"/>
                      <a:pt x="2" y="19"/>
                      <a:pt x="2" y="17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4"/>
                      <a:pt x="0" y="7"/>
                      <a:pt x="1" y="3"/>
                    </a:cubicBezTo>
                    <a:cubicBezTo>
                      <a:pt x="2" y="0"/>
                      <a:pt x="2" y="9"/>
                      <a:pt x="3" y="5"/>
                    </a:cubicBezTo>
                    <a:cubicBezTo>
                      <a:pt x="3" y="11"/>
                      <a:pt x="2" y="15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6764">
                <a:extLst>
                  <a:ext uri="{FF2B5EF4-FFF2-40B4-BE49-F238E27FC236}">
                    <a16:creationId xmlns="" xmlns:a16="http://schemas.microsoft.com/office/drawing/2014/main" id="{292ABB59-5101-45BD-8568-A07D9AE375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3" y="2605"/>
                <a:ext cx="64" cy="20"/>
              </a:xfrm>
              <a:custGeom>
                <a:avLst/>
                <a:gdLst>
                  <a:gd name="T0" fmla="*/ 44 w 112"/>
                  <a:gd name="T1" fmla="*/ 36 h 36"/>
                  <a:gd name="T2" fmla="*/ 56 w 112"/>
                  <a:gd name="T3" fmla="*/ 32 h 36"/>
                  <a:gd name="T4" fmla="*/ 80 w 112"/>
                  <a:gd name="T5" fmla="*/ 21 h 36"/>
                  <a:gd name="T6" fmla="*/ 97 w 112"/>
                  <a:gd name="T7" fmla="*/ 11 h 36"/>
                  <a:gd name="T8" fmla="*/ 85 w 112"/>
                  <a:gd name="T9" fmla="*/ 16 h 36"/>
                  <a:gd name="T10" fmla="*/ 110 w 112"/>
                  <a:gd name="T11" fmla="*/ 4 h 36"/>
                  <a:gd name="T12" fmla="*/ 104 w 112"/>
                  <a:gd name="T13" fmla="*/ 4 h 36"/>
                  <a:gd name="T14" fmla="*/ 78 w 112"/>
                  <a:gd name="T15" fmla="*/ 12 h 36"/>
                  <a:gd name="T16" fmla="*/ 58 w 112"/>
                  <a:gd name="T17" fmla="*/ 18 h 36"/>
                  <a:gd name="T18" fmla="*/ 39 w 112"/>
                  <a:gd name="T19" fmla="*/ 25 h 36"/>
                  <a:gd name="T20" fmla="*/ 37 w 112"/>
                  <a:gd name="T21" fmla="*/ 24 h 36"/>
                  <a:gd name="T22" fmla="*/ 48 w 112"/>
                  <a:gd name="T23" fmla="*/ 19 h 36"/>
                  <a:gd name="T24" fmla="*/ 35 w 112"/>
                  <a:gd name="T25" fmla="*/ 19 h 36"/>
                  <a:gd name="T26" fmla="*/ 16 w 112"/>
                  <a:gd name="T27" fmla="*/ 25 h 36"/>
                  <a:gd name="T28" fmla="*/ 47 w 112"/>
                  <a:gd name="T29" fmla="*/ 11 h 36"/>
                  <a:gd name="T30" fmla="*/ 30 w 112"/>
                  <a:gd name="T31" fmla="*/ 15 h 36"/>
                  <a:gd name="T32" fmla="*/ 10 w 112"/>
                  <a:gd name="T33" fmla="*/ 24 h 36"/>
                  <a:gd name="T34" fmla="*/ 0 w 112"/>
                  <a:gd name="T35" fmla="*/ 29 h 36"/>
                  <a:gd name="T36" fmla="*/ 10 w 112"/>
                  <a:gd name="T37" fmla="*/ 28 h 36"/>
                  <a:gd name="T38" fmla="*/ 27 w 112"/>
                  <a:gd name="T39" fmla="*/ 25 h 36"/>
                  <a:gd name="T40" fmla="*/ 19 w 112"/>
                  <a:gd name="T41" fmla="*/ 31 h 36"/>
                  <a:gd name="T42" fmla="*/ 31 w 112"/>
                  <a:gd name="T43" fmla="*/ 27 h 36"/>
                  <a:gd name="T44" fmla="*/ 19 w 112"/>
                  <a:gd name="T45" fmla="*/ 34 h 36"/>
                  <a:gd name="T46" fmla="*/ 31 w 112"/>
                  <a:gd name="T47" fmla="*/ 31 h 36"/>
                  <a:gd name="T48" fmla="*/ 46 w 112"/>
                  <a:gd name="T49" fmla="*/ 26 h 36"/>
                  <a:gd name="T50" fmla="*/ 33 w 112"/>
                  <a:gd name="T51" fmla="*/ 33 h 36"/>
                  <a:gd name="T52" fmla="*/ 51 w 112"/>
                  <a:gd name="T53" fmla="*/ 28 h 36"/>
                  <a:gd name="T54" fmla="*/ 67 w 112"/>
                  <a:gd name="T55" fmla="*/ 24 h 36"/>
                  <a:gd name="T56" fmla="*/ 53 w 112"/>
                  <a:gd name="T57" fmla="*/ 30 h 36"/>
                  <a:gd name="T58" fmla="*/ 87 w 112"/>
                  <a:gd name="T59" fmla="*/ 17 h 36"/>
                  <a:gd name="T60" fmla="*/ 44 w 112"/>
                  <a:gd name="T61" fmla="*/ 36 h 36"/>
                  <a:gd name="T62" fmla="*/ 86 w 112"/>
                  <a:gd name="T63" fmla="*/ 12 h 36"/>
                  <a:gd name="T64" fmla="*/ 72 w 112"/>
                  <a:gd name="T65" fmla="*/ 19 h 36"/>
                  <a:gd name="T66" fmla="*/ 53 w 112"/>
                  <a:gd name="T67" fmla="*/ 27 h 36"/>
                  <a:gd name="T68" fmla="*/ 86 w 112"/>
                  <a:gd name="T69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2" h="36">
                    <a:moveTo>
                      <a:pt x="44" y="36"/>
                    </a:moveTo>
                    <a:cubicBezTo>
                      <a:pt x="51" y="33"/>
                      <a:pt x="52" y="33"/>
                      <a:pt x="56" y="32"/>
                    </a:cubicBezTo>
                    <a:cubicBezTo>
                      <a:pt x="60" y="30"/>
                      <a:pt x="71" y="25"/>
                      <a:pt x="80" y="21"/>
                    </a:cubicBezTo>
                    <a:cubicBezTo>
                      <a:pt x="89" y="17"/>
                      <a:pt x="97" y="13"/>
                      <a:pt x="97" y="11"/>
                    </a:cubicBezTo>
                    <a:cubicBezTo>
                      <a:pt x="91" y="14"/>
                      <a:pt x="87" y="15"/>
                      <a:pt x="85" y="16"/>
                    </a:cubicBezTo>
                    <a:cubicBezTo>
                      <a:pt x="93" y="12"/>
                      <a:pt x="102" y="6"/>
                      <a:pt x="110" y="4"/>
                    </a:cubicBezTo>
                    <a:cubicBezTo>
                      <a:pt x="107" y="4"/>
                      <a:pt x="112" y="0"/>
                      <a:pt x="104" y="4"/>
                    </a:cubicBezTo>
                    <a:cubicBezTo>
                      <a:pt x="94" y="10"/>
                      <a:pt x="75" y="16"/>
                      <a:pt x="78" y="12"/>
                    </a:cubicBezTo>
                    <a:cubicBezTo>
                      <a:pt x="69" y="16"/>
                      <a:pt x="63" y="17"/>
                      <a:pt x="58" y="18"/>
                    </a:cubicBezTo>
                    <a:cubicBezTo>
                      <a:pt x="53" y="19"/>
                      <a:pt x="48" y="21"/>
                      <a:pt x="39" y="25"/>
                    </a:cubicBezTo>
                    <a:cubicBezTo>
                      <a:pt x="45" y="22"/>
                      <a:pt x="36" y="25"/>
                      <a:pt x="37" y="24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37" y="21"/>
                      <a:pt x="43" y="18"/>
                      <a:pt x="35" y="19"/>
                    </a:cubicBezTo>
                    <a:cubicBezTo>
                      <a:pt x="23" y="23"/>
                      <a:pt x="21" y="25"/>
                      <a:pt x="16" y="25"/>
                    </a:cubicBezTo>
                    <a:cubicBezTo>
                      <a:pt x="19" y="22"/>
                      <a:pt x="27" y="18"/>
                      <a:pt x="47" y="11"/>
                    </a:cubicBezTo>
                    <a:cubicBezTo>
                      <a:pt x="45" y="10"/>
                      <a:pt x="37" y="13"/>
                      <a:pt x="30" y="15"/>
                    </a:cubicBezTo>
                    <a:cubicBezTo>
                      <a:pt x="28" y="17"/>
                      <a:pt x="16" y="21"/>
                      <a:pt x="10" y="24"/>
                    </a:cubicBezTo>
                    <a:cubicBezTo>
                      <a:pt x="10" y="24"/>
                      <a:pt x="15" y="25"/>
                      <a:pt x="0" y="29"/>
                    </a:cubicBezTo>
                    <a:cubicBezTo>
                      <a:pt x="9" y="27"/>
                      <a:pt x="9" y="28"/>
                      <a:pt x="10" y="28"/>
                    </a:cubicBezTo>
                    <a:cubicBezTo>
                      <a:pt x="12" y="29"/>
                      <a:pt x="14" y="29"/>
                      <a:pt x="27" y="25"/>
                    </a:cubicBezTo>
                    <a:cubicBezTo>
                      <a:pt x="19" y="28"/>
                      <a:pt x="23" y="28"/>
                      <a:pt x="19" y="31"/>
                    </a:cubicBezTo>
                    <a:cubicBezTo>
                      <a:pt x="23" y="29"/>
                      <a:pt x="29" y="27"/>
                      <a:pt x="31" y="27"/>
                    </a:cubicBezTo>
                    <a:cubicBezTo>
                      <a:pt x="27" y="29"/>
                      <a:pt x="22" y="32"/>
                      <a:pt x="19" y="34"/>
                    </a:cubicBezTo>
                    <a:cubicBezTo>
                      <a:pt x="30" y="30"/>
                      <a:pt x="37" y="28"/>
                      <a:pt x="31" y="31"/>
                    </a:cubicBezTo>
                    <a:cubicBezTo>
                      <a:pt x="39" y="29"/>
                      <a:pt x="42" y="26"/>
                      <a:pt x="46" y="26"/>
                    </a:cubicBezTo>
                    <a:cubicBezTo>
                      <a:pt x="52" y="25"/>
                      <a:pt x="35" y="31"/>
                      <a:pt x="33" y="33"/>
                    </a:cubicBezTo>
                    <a:cubicBezTo>
                      <a:pt x="43" y="29"/>
                      <a:pt x="47" y="28"/>
                      <a:pt x="51" y="28"/>
                    </a:cubicBezTo>
                    <a:cubicBezTo>
                      <a:pt x="54" y="28"/>
                      <a:pt x="58" y="27"/>
                      <a:pt x="67" y="24"/>
                    </a:cubicBezTo>
                    <a:cubicBezTo>
                      <a:pt x="63" y="26"/>
                      <a:pt x="53" y="29"/>
                      <a:pt x="53" y="30"/>
                    </a:cubicBezTo>
                    <a:cubicBezTo>
                      <a:pt x="66" y="26"/>
                      <a:pt x="78" y="20"/>
                      <a:pt x="87" y="17"/>
                    </a:cubicBezTo>
                    <a:cubicBezTo>
                      <a:pt x="71" y="25"/>
                      <a:pt x="52" y="31"/>
                      <a:pt x="44" y="36"/>
                    </a:cubicBezTo>
                    <a:close/>
                    <a:moveTo>
                      <a:pt x="86" y="12"/>
                    </a:moveTo>
                    <a:cubicBezTo>
                      <a:pt x="85" y="14"/>
                      <a:pt x="79" y="16"/>
                      <a:pt x="72" y="19"/>
                    </a:cubicBezTo>
                    <a:cubicBezTo>
                      <a:pt x="66" y="22"/>
                      <a:pt x="58" y="24"/>
                      <a:pt x="53" y="27"/>
                    </a:cubicBezTo>
                    <a:cubicBezTo>
                      <a:pt x="56" y="23"/>
                      <a:pt x="75" y="17"/>
                      <a:pt x="8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6765">
                <a:extLst>
                  <a:ext uri="{FF2B5EF4-FFF2-40B4-BE49-F238E27FC236}">
                    <a16:creationId xmlns="" xmlns:a16="http://schemas.microsoft.com/office/drawing/2014/main" id="{52287C97-E882-4403-8053-9DA29D6EC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5" y="2623"/>
                <a:ext cx="12" cy="5"/>
              </a:xfrm>
              <a:custGeom>
                <a:avLst/>
                <a:gdLst>
                  <a:gd name="T0" fmla="*/ 17 w 21"/>
                  <a:gd name="T1" fmla="*/ 8 h 8"/>
                  <a:gd name="T2" fmla="*/ 1 w 21"/>
                  <a:gd name="T3" fmla="*/ 0 h 8"/>
                  <a:gd name="T4" fmla="*/ 20 w 21"/>
                  <a:gd name="T5" fmla="*/ 8 h 8"/>
                  <a:gd name="T6" fmla="*/ 13 w 21"/>
                  <a:gd name="T7" fmla="*/ 6 h 8"/>
                  <a:gd name="T8" fmla="*/ 17 w 2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17" y="8"/>
                      <a:pt x="0" y="1"/>
                      <a:pt x="1" y="0"/>
                    </a:cubicBezTo>
                    <a:cubicBezTo>
                      <a:pt x="10" y="3"/>
                      <a:pt x="16" y="6"/>
                      <a:pt x="20" y="8"/>
                    </a:cubicBezTo>
                    <a:cubicBezTo>
                      <a:pt x="21" y="8"/>
                      <a:pt x="16" y="6"/>
                      <a:pt x="13" y="6"/>
                    </a:cubicBezTo>
                    <a:cubicBezTo>
                      <a:pt x="12" y="6"/>
                      <a:pt x="15" y="7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6766">
                <a:extLst>
                  <a:ext uri="{FF2B5EF4-FFF2-40B4-BE49-F238E27FC236}">
                    <a16:creationId xmlns="" xmlns:a16="http://schemas.microsoft.com/office/drawing/2014/main" id="{A75F7AF9-3CD0-45D7-B907-595B7BB90B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2" y="2408"/>
                <a:ext cx="19" cy="28"/>
              </a:xfrm>
              <a:custGeom>
                <a:avLst/>
                <a:gdLst>
                  <a:gd name="T0" fmla="*/ 4 w 33"/>
                  <a:gd name="T1" fmla="*/ 49 h 50"/>
                  <a:gd name="T2" fmla="*/ 5 w 33"/>
                  <a:gd name="T3" fmla="*/ 49 h 50"/>
                  <a:gd name="T4" fmla="*/ 21 w 33"/>
                  <a:gd name="T5" fmla="*/ 26 h 50"/>
                  <a:gd name="T6" fmla="*/ 28 w 33"/>
                  <a:gd name="T7" fmla="*/ 13 h 50"/>
                  <a:gd name="T8" fmla="*/ 33 w 33"/>
                  <a:gd name="T9" fmla="*/ 0 h 50"/>
                  <a:gd name="T10" fmla="*/ 23 w 33"/>
                  <a:gd name="T11" fmla="*/ 10 h 50"/>
                  <a:gd name="T12" fmla="*/ 12 w 33"/>
                  <a:gd name="T13" fmla="*/ 23 h 50"/>
                  <a:gd name="T14" fmla="*/ 10 w 33"/>
                  <a:gd name="T15" fmla="*/ 29 h 50"/>
                  <a:gd name="T16" fmla="*/ 19 w 33"/>
                  <a:gd name="T17" fmla="*/ 16 h 50"/>
                  <a:gd name="T18" fmla="*/ 6 w 33"/>
                  <a:gd name="T19" fmla="*/ 36 h 50"/>
                  <a:gd name="T20" fmla="*/ 18 w 33"/>
                  <a:gd name="T21" fmla="*/ 23 h 50"/>
                  <a:gd name="T22" fmla="*/ 9 w 33"/>
                  <a:gd name="T23" fmla="*/ 36 h 50"/>
                  <a:gd name="T24" fmla="*/ 0 w 33"/>
                  <a:gd name="T25" fmla="*/ 49 h 50"/>
                  <a:gd name="T26" fmla="*/ 13 w 33"/>
                  <a:gd name="T27" fmla="*/ 36 h 50"/>
                  <a:gd name="T28" fmla="*/ 4 w 33"/>
                  <a:gd name="T29" fmla="*/ 49 h 50"/>
                  <a:gd name="T30" fmla="*/ 27 w 33"/>
                  <a:gd name="T31" fmla="*/ 10 h 50"/>
                  <a:gd name="T32" fmla="*/ 20 w 33"/>
                  <a:gd name="T33" fmla="*/ 19 h 50"/>
                  <a:gd name="T34" fmla="*/ 20 w 33"/>
                  <a:gd name="T35" fmla="*/ 16 h 50"/>
                  <a:gd name="T36" fmla="*/ 27 w 33"/>
                  <a:gd name="T37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50">
                    <a:moveTo>
                      <a:pt x="4" y="49"/>
                    </a:moveTo>
                    <a:cubicBezTo>
                      <a:pt x="7" y="45"/>
                      <a:pt x="6" y="47"/>
                      <a:pt x="5" y="49"/>
                    </a:cubicBezTo>
                    <a:cubicBezTo>
                      <a:pt x="10" y="41"/>
                      <a:pt x="16" y="34"/>
                      <a:pt x="21" y="26"/>
                    </a:cubicBezTo>
                    <a:cubicBezTo>
                      <a:pt x="20" y="23"/>
                      <a:pt x="21" y="23"/>
                      <a:pt x="28" y="13"/>
                    </a:cubicBezTo>
                    <a:cubicBezTo>
                      <a:pt x="22" y="19"/>
                      <a:pt x="25" y="12"/>
                      <a:pt x="33" y="0"/>
                    </a:cubicBezTo>
                    <a:cubicBezTo>
                      <a:pt x="32" y="0"/>
                      <a:pt x="28" y="4"/>
                      <a:pt x="23" y="10"/>
                    </a:cubicBezTo>
                    <a:cubicBezTo>
                      <a:pt x="19" y="15"/>
                      <a:pt x="15" y="21"/>
                      <a:pt x="12" y="23"/>
                    </a:cubicBezTo>
                    <a:cubicBezTo>
                      <a:pt x="13" y="24"/>
                      <a:pt x="10" y="28"/>
                      <a:pt x="10" y="29"/>
                    </a:cubicBezTo>
                    <a:cubicBezTo>
                      <a:pt x="13" y="24"/>
                      <a:pt x="18" y="17"/>
                      <a:pt x="19" y="16"/>
                    </a:cubicBezTo>
                    <a:cubicBezTo>
                      <a:pt x="16" y="22"/>
                      <a:pt x="11" y="28"/>
                      <a:pt x="6" y="36"/>
                    </a:cubicBezTo>
                    <a:cubicBezTo>
                      <a:pt x="8" y="36"/>
                      <a:pt x="15" y="27"/>
                      <a:pt x="18" y="23"/>
                    </a:cubicBezTo>
                    <a:cubicBezTo>
                      <a:pt x="21" y="21"/>
                      <a:pt x="14" y="34"/>
                      <a:pt x="9" y="36"/>
                    </a:cubicBezTo>
                    <a:cubicBezTo>
                      <a:pt x="5" y="41"/>
                      <a:pt x="2" y="46"/>
                      <a:pt x="0" y="49"/>
                    </a:cubicBezTo>
                    <a:cubicBezTo>
                      <a:pt x="1" y="50"/>
                      <a:pt x="9" y="39"/>
                      <a:pt x="13" y="36"/>
                    </a:cubicBezTo>
                    <a:cubicBezTo>
                      <a:pt x="8" y="41"/>
                      <a:pt x="5" y="46"/>
                      <a:pt x="4" y="49"/>
                    </a:cubicBezTo>
                    <a:close/>
                    <a:moveTo>
                      <a:pt x="27" y="10"/>
                    </a:move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21"/>
                      <a:pt x="20" y="17"/>
                      <a:pt x="20" y="16"/>
                    </a:cubicBezTo>
                    <a:cubicBezTo>
                      <a:pt x="24" y="10"/>
                      <a:pt x="26" y="9"/>
                      <a:pt x="2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6767">
                <a:extLst>
                  <a:ext uri="{FF2B5EF4-FFF2-40B4-BE49-F238E27FC236}">
                    <a16:creationId xmlns="" xmlns:a16="http://schemas.microsoft.com/office/drawing/2014/main" id="{364EB0EE-E741-41F7-8C36-C6DA5DF62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2088"/>
                <a:ext cx="7" cy="57"/>
              </a:xfrm>
              <a:custGeom>
                <a:avLst/>
                <a:gdLst>
                  <a:gd name="T0" fmla="*/ 8 w 12"/>
                  <a:gd name="T1" fmla="*/ 56 h 100"/>
                  <a:gd name="T2" fmla="*/ 5 w 12"/>
                  <a:gd name="T3" fmla="*/ 66 h 100"/>
                  <a:gd name="T4" fmla="*/ 3 w 12"/>
                  <a:gd name="T5" fmla="*/ 28 h 100"/>
                  <a:gd name="T6" fmla="*/ 0 w 12"/>
                  <a:gd name="T7" fmla="*/ 27 h 100"/>
                  <a:gd name="T8" fmla="*/ 1 w 12"/>
                  <a:gd name="T9" fmla="*/ 10 h 100"/>
                  <a:gd name="T10" fmla="*/ 2 w 12"/>
                  <a:gd name="T11" fmla="*/ 5 h 100"/>
                  <a:gd name="T12" fmla="*/ 1 w 12"/>
                  <a:gd name="T13" fmla="*/ 22 h 100"/>
                  <a:gd name="T14" fmla="*/ 7 w 12"/>
                  <a:gd name="T15" fmla="*/ 45 h 100"/>
                  <a:gd name="T16" fmla="*/ 7 w 12"/>
                  <a:gd name="T17" fmla="*/ 25 h 100"/>
                  <a:gd name="T18" fmla="*/ 10 w 12"/>
                  <a:gd name="T19" fmla="*/ 23 h 100"/>
                  <a:gd name="T20" fmla="*/ 11 w 12"/>
                  <a:gd name="T21" fmla="*/ 55 h 100"/>
                  <a:gd name="T22" fmla="*/ 11 w 12"/>
                  <a:gd name="T23" fmla="*/ 89 h 100"/>
                  <a:gd name="T24" fmla="*/ 10 w 12"/>
                  <a:gd name="T25" fmla="*/ 74 h 100"/>
                  <a:gd name="T26" fmla="*/ 9 w 12"/>
                  <a:gd name="T27" fmla="*/ 98 h 100"/>
                  <a:gd name="T28" fmla="*/ 8 w 12"/>
                  <a:gd name="T29" fmla="*/ 87 h 100"/>
                  <a:gd name="T30" fmla="*/ 7 w 12"/>
                  <a:gd name="T31" fmla="*/ 87 h 100"/>
                  <a:gd name="T32" fmla="*/ 8 w 12"/>
                  <a:gd name="T33" fmla="*/ 60 h 100"/>
                  <a:gd name="T34" fmla="*/ 9 w 12"/>
                  <a:gd name="T35" fmla="*/ 71 h 100"/>
                  <a:gd name="T36" fmla="*/ 7 w 12"/>
                  <a:gd name="T37" fmla="*/ 37 h 100"/>
                  <a:gd name="T38" fmla="*/ 8 w 12"/>
                  <a:gd name="T3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0">
                    <a:moveTo>
                      <a:pt x="8" y="56"/>
                    </a:moveTo>
                    <a:cubicBezTo>
                      <a:pt x="7" y="47"/>
                      <a:pt x="5" y="53"/>
                      <a:pt x="5" y="66"/>
                    </a:cubicBezTo>
                    <a:cubicBezTo>
                      <a:pt x="3" y="54"/>
                      <a:pt x="4" y="41"/>
                      <a:pt x="3" y="28"/>
                    </a:cubicBezTo>
                    <a:cubicBezTo>
                      <a:pt x="2" y="37"/>
                      <a:pt x="1" y="29"/>
                      <a:pt x="0" y="27"/>
                    </a:cubicBezTo>
                    <a:cubicBezTo>
                      <a:pt x="1" y="25"/>
                      <a:pt x="1" y="17"/>
                      <a:pt x="1" y="10"/>
                    </a:cubicBezTo>
                    <a:cubicBezTo>
                      <a:pt x="1" y="4"/>
                      <a:pt x="1" y="0"/>
                      <a:pt x="2" y="5"/>
                    </a:cubicBezTo>
                    <a:cubicBezTo>
                      <a:pt x="2" y="11"/>
                      <a:pt x="1" y="14"/>
                      <a:pt x="1" y="22"/>
                    </a:cubicBezTo>
                    <a:cubicBezTo>
                      <a:pt x="3" y="21"/>
                      <a:pt x="5" y="33"/>
                      <a:pt x="7" y="45"/>
                    </a:cubicBezTo>
                    <a:cubicBezTo>
                      <a:pt x="6" y="39"/>
                      <a:pt x="7" y="28"/>
                      <a:pt x="7" y="25"/>
                    </a:cubicBezTo>
                    <a:cubicBezTo>
                      <a:pt x="7" y="14"/>
                      <a:pt x="9" y="29"/>
                      <a:pt x="10" y="23"/>
                    </a:cubicBezTo>
                    <a:cubicBezTo>
                      <a:pt x="11" y="37"/>
                      <a:pt x="11" y="46"/>
                      <a:pt x="11" y="55"/>
                    </a:cubicBezTo>
                    <a:cubicBezTo>
                      <a:pt x="11" y="64"/>
                      <a:pt x="11" y="74"/>
                      <a:pt x="11" y="89"/>
                    </a:cubicBezTo>
                    <a:cubicBezTo>
                      <a:pt x="9" y="91"/>
                      <a:pt x="11" y="77"/>
                      <a:pt x="10" y="74"/>
                    </a:cubicBezTo>
                    <a:cubicBezTo>
                      <a:pt x="9" y="76"/>
                      <a:pt x="9" y="91"/>
                      <a:pt x="9" y="98"/>
                    </a:cubicBezTo>
                    <a:cubicBezTo>
                      <a:pt x="7" y="100"/>
                      <a:pt x="8" y="93"/>
                      <a:pt x="8" y="87"/>
                    </a:cubicBezTo>
                    <a:cubicBezTo>
                      <a:pt x="8" y="83"/>
                      <a:pt x="7" y="85"/>
                      <a:pt x="7" y="87"/>
                    </a:cubicBezTo>
                    <a:cubicBezTo>
                      <a:pt x="6" y="81"/>
                      <a:pt x="9" y="75"/>
                      <a:pt x="8" y="60"/>
                    </a:cubicBezTo>
                    <a:cubicBezTo>
                      <a:pt x="9" y="62"/>
                      <a:pt x="9" y="66"/>
                      <a:pt x="9" y="71"/>
                    </a:cubicBezTo>
                    <a:cubicBezTo>
                      <a:pt x="12" y="60"/>
                      <a:pt x="8" y="45"/>
                      <a:pt x="7" y="37"/>
                    </a:cubicBezTo>
                    <a:cubicBezTo>
                      <a:pt x="8" y="44"/>
                      <a:pt x="7" y="44"/>
                      <a:pt x="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6768">
                <a:extLst>
                  <a:ext uri="{FF2B5EF4-FFF2-40B4-BE49-F238E27FC236}">
                    <a16:creationId xmlns="" xmlns:a16="http://schemas.microsoft.com/office/drawing/2014/main" id="{4C336DEC-FC9F-4F83-9772-64F74E9D34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5" y="2550"/>
                <a:ext cx="26" cy="18"/>
              </a:xfrm>
              <a:custGeom>
                <a:avLst/>
                <a:gdLst>
                  <a:gd name="T0" fmla="*/ 0 w 45"/>
                  <a:gd name="T1" fmla="*/ 32 h 32"/>
                  <a:gd name="T2" fmla="*/ 24 w 45"/>
                  <a:gd name="T3" fmla="*/ 15 h 32"/>
                  <a:gd name="T4" fmla="*/ 45 w 45"/>
                  <a:gd name="T5" fmla="*/ 0 h 32"/>
                  <a:gd name="T6" fmla="*/ 29 w 45"/>
                  <a:gd name="T7" fmla="*/ 15 h 32"/>
                  <a:gd name="T8" fmla="*/ 35 w 45"/>
                  <a:gd name="T9" fmla="*/ 10 h 32"/>
                  <a:gd name="T10" fmla="*/ 18 w 45"/>
                  <a:gd name="T11" fmla="*/ 20 h 32"/>
                  <a:gd name="T12" fmla="*/ 0 w 45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2">
                    <a:moveTo>
                      <a:pt x="0" y="32"/>
                    </a:moveTo>
                    <a:cubicBezTo>
                      <a:pt x="7" y="27"/>
                      <a:pt x="16" y="21"/>
                      <a:pt x="24" y="15"/>
                    </a:cubicBezTo>
                    <a:cubicBezTo>
                      <a:pt x="32" y="9"/>
                      <a:pt x="40" y="3"/>
                      <a:pt x="45" y="0"/>
                    </a:cubicBezTo>
                    <a:cubicBezTo>
                      <a:pt x="45" y="2"/>
                      <a:pt x="40" y="7"/>
                      <a:pt x="29" y="15"/>
                    </a:cubicBezTo>
                    <a:cubicBezTo>
                      <a:pt x="28" y="15"/>
                      <a:pt x="32" y="12"/>
                      <a:pt x="35" y="10"/>
                    </a:cubicBezTo>
                    <a:cubicBezTo>
                      <a:pt x="32" y="10"/>
                      <a:pt x="25" y="15"/>
                      <a:pt x="18" y="20"/>
                    </a:cubicBezTo>
                    <a:cubicBezTo>
                      <a:pt x="11" y="25"/>
                      <a:pt x="3" y="30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6769">
                <a:extLst>
                  <a:ext uri="{FF2B5EF4-FFF2-40B4-BE49-F238E27FC236}">
                    <a16:creationId xmlns="" xmlns:a16="http://schemas.microsoft.com/office/drawing/2014/main" id="{2CCCCD7B-68EC-48AF-9352-09D4BCA01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3" y="2593"/>
                <a:ext cx="18" cy="11"/>
              </a:xfrm>
              <a:custGeom>
                <a:avLst/>
                <a:gdLst>
                  <a:gd name="T0" fmla="*/ 31 w 32"/>
                  <a:gd name="T1" fmla="*/ 3 h 18"/>
                  <a:gd name="T2" fmla="*/ 11 w 32"/>
                  <a:gd name="T3" fmla="*/ 11 h 18"/>
                  <a:gd name="T4" fmla="*/ 10 w 32"/>
                  <a:gd name="T5" fmla="*/ 14 h 18"/>
                  <a:gd name="T6" fmla="*/ 0 w 32"/>
                  <a:gd name="T7" fmla="*/ 16 h 18"/>
                  <a:gd name="T8" fmla="*/ 13 w 32"/>
                  <a:gd name="T9" fmla="*/ 8 h 18"/>
                  <a:gd name="T10" fmla="*/ 21 w 32"/>
                  <a:gd name="T11" fmla="*/ 4 h 18"/>
                  <a:gd name="T12" fmla="*/ 32 w 32"/>
                  <a:gd name="T13" fmla="*/ 0 h 18"/>
                  <a:gd name="T14" fmla="*/ 31 w 32"/>
                  <a:gd name="T15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8">
                    <a:moveTo>
                      <a:pt x="31" y="3"/>
                    </a:moveTo>
                    <a:cubicBezTo>
                      <a:pt x="25" y="5"/>
                      <a:pt x="19" y="8"/>
                      <a:pt x="11" y="11"/>
                    </a:cubicBezTo>
                    <a:cubicBezTo>
                      <a:pt x="1" y="16"/>
                      <a:pt x="8" y="13"/>
                      <a:pt x="10" y="14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11" y="11"/>
                      <a:pt x="26" y="2"/>
                      <a:pt x="13" y="8"/>
                    </a:cubicBezTo>
                    <a:cubicBezTo>
                      <a:pt x="20" y="3"/>
                      <a:pt x="20" y="4"/>
                      <a:pt x="21" y="4"/>
                    </a:cubicBezTo>
                    <a:cubicBezTo>
                      <a:pt x="22" y="5"/>
                      <a:pt x="23" y="5"/>
                      <a:pt x="32" y="0"/>
                    </a:cubicBezTo>
                    <a:cubicBezTo>
                      <a:pt x="32" y="1"/>
                      <a:pt x="23" y="5"/>
                      <a:pt x="3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6770">
                <a:extLst>
                  <a:ext uri="{FF2B5EF4-FFF2-40B4-BE49-F238E27FC236}">
                    <a16:creationId xmlns="" xmlns:a16="http://schemas.microsoft.com/office/drawing/2014/main" id="{71C6E75E-7B3D-4E12-B157-02CF5EC8E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2298"/>
                <a:ext cx="7" cy="16"/>
              </a:xfrm>
              <a:custGeom>
                <a:avLst/>
                <a:gdLst>
                  <a:gd name="T0" fmla="*/ 13 w 13"/>
                  <a:gd name="T1" fmla="*/ 0 h 29"/>
                  <a:gd name="T2" fmla="*/ 12 w 13"/>
                  <a:gd name="T3" fmla="*/ 3 h 29"/>
                  <a:gd name="T4" fmla="*/ 3 w 13"/>
                  <a:gd name="T5" fmla="*/ 29 h 29"/>
                  <a:gd name="T6" fmla="*/ 0 w 13"/>
                  <a:gd name="T7" fmla="*/ 26 h 29"/>
                  <a:gd name="T8" fmla="*/ 13 w 1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0"/>
                    </a:moveTo>
                    <a:cubicBezTo>
                      <a:pt x="13" y="0"/>
                      <a:pt x="12" y="3"/>
                      <a:pt x="12" y="3"/>
                    </a:cubicBezTo>
                    <a:cubicBezTo>
                      <a:pt x="6" y="22"/>
                      <a:pt x="5" y="19"/>
                      <a:pt x="3" y="29"/>
                    </a:cubicBezTo>
                    <a:cubicBezTo>
                      <a:pt x="1" y="29"/>
                      <a:pt x="8" y="10"/>
                      <a:pt x="0" y="26"/>
                    </a:cubicBezTo>
                    <a:cubicBezTo>
                      <a:pt x="2" y="17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6771">
                <a:extLst>
                  <a:ext uri="{FF2B5EF4-FFF2-40B4-BE49-F238E27FC236}">
                    <a16:creationId xmlns="" xmlns:a16="http://schemas.microsoft.com/office/drawing/2014/main" id="{43DBCD1C-CC46-48AD-960F-DDB7A7D0D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1" y="2456"/>
                <a:ext cx="5" cy="8"/>
              </a:xfrm>
              <a:custGeom>
                <a:avLst/>
                <a:gdLst>
                  <a:gd name="T0" fmla="*/ 0 w 9"/>
                  <a:gd name="T1" fmla="*/ 14 h 14"/>
                  <a:gd name="T2" fmla="*/ 0 w 9"/>
                  <a:gd name="T3" fmla="*/ 8 h 14"/>
                  <a:gd name="T4" fmla="*/ 2 w 9"/>
                  <a:gd name="T5" fmla="*/ 5 h 14"/>
                  <a:gd name="T6" fmla="*/ 0 w 9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4">
                    <a:moveTo>
                      <a:pt x="0" y="14"/>
                    </a:moveTo>
                    <a:cubicBezTo>
                      <a:pt x="1" y="10"/>
                      <a:pt x="0" y="7"/>
                      <a:pt x="0" y="8"/>
                    </a:cubicBezTo>
                    <a:cubicBezTo>
                      <a:pt x="3" y="5"/>
                      <a:pt x="2" y="6"/>
                      <a:pt x="2" y="5"/>
                    </a:cubicBezTo>
                    <a:cubicBezTo>
                      <a:pt x="7" y="0"/>
                      <a:pt x="9" y="3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6772">
                <a:extLst>
                  <a:ext uri="{FF2B5EF4-FFF2-40B4-BE49-F238E27FC236}">
                    <a16:creationId xmlns="" xmlns:a16="http://schemas.microsoft.com/office/drawing/2014/main" id="{467F0DF4-8922-4622-B7E3-15CCFBA6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0" y="1916"/>
                <a:ext cx="5" cy="14"/>
              </a:xfrm>
              <a:custGeom>
                <a:avLst/>
                <a:gdLst>
                  <a:gd name="T0" fmla="*/ 0 w 10"/>
                  <a:gd name="T1" fmla="*/ 0 h 24"/>
                  <a:gd name="T2" fmla="*/ 10 w 10"/>
                  <a:gd name="T3" fmla="*/ 24 h 24"/>
                  <a:gd name="T4" fmla="*/ 8 w 10"/>
                  <a:gd name="T5" fmla="*/ 22 h 24"/>
                  <a:gd name="T6" fmla="*/ 0 w 10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4">
                    <a:moveTo>
                      <a:pt x="0" y="0"/>
                    </a:moveTo>
                    <a:cubicBezTo>
                      <a:pt x="1" y="3"/>
                      <a:pt x="6" y="14"/>
                      <a:pt x="10" y="24"/>
                    </a:cubicBezTo>
                    <a:cubicBezTo>
                      <a:pt x="9" y="23"/>
                      <a:pt x="8" y="21"/>
                      <a:pt x="8" y="22"/>
                    </a:cubicBezTo>
                    <a:cubicBezTo>
                      <a:pt x="6" y="17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6773">
                <a:extLst>
                  <a:ext uri="{FF2B5EF4-FFF2-40B4-BE49-F238E27FC236}">
                    <a16:creationId xmlns="" xmlns:a16="http://schemas.microsoft.com/office/drawing/2014/main" id="{96DB189B-C2D7-47EE-BF83-1F2BB1252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" y="1947"/>
                <a:ext cx="16" cy="62"/>
              </a:xfrm>
              <a:custGeom>
                <a:avLst/>
                <a:gdLst>
                  <a:gd name="T0" fmla="*/ 0 w 28"/>
                  <a:gd name="T1" fmla="*/ 0 h 110"/>
                  <a:gd name="T2" fmla="*/ 15 w 28"/>
                  <a:gd name="T3" fmla="*/ 48 h 110"/>
                  <a:gd name="T4" fmla="*/ 27 w 28"/>
                  <a:gd name="T5" fmla="*/ 93 h 110"/>
                  <a:gd name="T6" fmla="*/ 23 w 28"/>
                  <a:gd name="T7" fmla="*/ 78 h 110"/>
                  <a:gd name="T8" fmla="*/ 28 w 28"/>
                  <a:gd name="T9" fmla="*/ 110 h 110"/>
                  <a:gd name="T10" fmla="*/ 25 w 28"/>
                  <a:gd name="T11" fmla="*/ 104 h 110"/>
                  <a:gd name="T12" fmla="*/ 22 w 28"/>
                  <a:gd name="T13" fmla="*/ 84 h 110"/>
                  <a:gd name="T14" fmla="*/ 19 w 28"/>
                  <a:gd name="T15" fmla="*/ 77 h 110"/>
                  <a:gd name="T16" fmla="*/ 16 w 28"/>
                  <a:gd name="T17" fmla="*/ 57 h 110"/>
                  <a:gd name="T18" fmla="*/ 22 w 28"/>
                  <a:gd name="T19" fmla="*/ 79 h 110"/>
                  <a:gd name="T20" fmla="*/ 11 w 28"/>
                  <a:gd name="T21" fmla="*/ 37 h 110"/>
                  <a:gd name="T22" fmla="*/ 0 w 28"/>
                  <a:gd name="T2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10">
                    <a:moveTo>
                      <a:pt x="0" y="0"/>
                    </a:moveTo>
                    <a:cubicBezTo>
                      <a:pt x="5" y="15"/>
                      <a:pt x="10" y="31"/>
                      <a:pt x="15" y="48"/>
                    </a:cubicBezTo>
                    <a:cubicBezTo>
                      <a:pt x="20" y="64"/>
                      <a:pt x="24" y="80"/>
                      <a:pt x="27" y="93"/>
                    </a:cubicBezTo>
                    <a:cubicBezTo>
                      <a:pt x="26" y="92"/>
                      <a:pt x="24" y="84"/>
                      <a:pt x="23" y="78"/>
                    </a:cubicBezTo>
                    <a:cubicBezTo>
                      <a:pt x="25" y="89"/>
                      <a:pt x="23" y="92"/>
                      <a:pt x="28" y="110"/>
                    </a:cubicBezTo>
                    <a:cubicBezTo>
                      <a:pt x="27" y="108"/>
                      <a:pt x="25" y="102"/>
                      <a:pt x="25" y="104"/>
                    </a:cubicBezTo>
                    <a:cubicBezTo>
                      <a:pt x="25" y="101"/>
                      <a:pt x="20" y="83"/>
                      <a:pt x="22" y="84"/>
                    </a:cubicBezTo>
                    <a:cubicBezTo>
                      <a:pt x="21" y="77"/>
                      <a:pt x="20" y="77"/>
                      <a:pt x="19" y="77"/>
                    </a:cubicBezTo>
                    <a:cubicBezTo>
                      <a:pt x="17" y="66"/>
                      <a:pt x="16" y="59"/>
                      <a:pt x="16" y="57"/>
                    </a:cubicBezTo>
                    <a:cubicBezTo>
                      <a:pt x="17" y="61"/>
                      <a:pt x="19" y="70"/>
                      <a:pt x="22" y="79"/>
                    </a:cubicBezTo>
                    <a:cubicBezTo>
                      <a:pt x="21" y="70"/>
                      <a:pt x="16" y="53"/>
                      <a:pt x="11" y="37"/>
                    </a:cubicBezTo>
                    <a:cubicBezTo>
                      <a:pt x="6" y="21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6774">
                <a:extLst>
                  <a:ext uri="{FF2B5EF4-FFF2-40B4-BE49-F238E27FC236}">
                    <a16:creationId xmlns="" xmlns:a16="http://schemas.microsoft.com/office/drawing/2014/main" id="{5437699D-0461-4AB7-9500-7C4C51441B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1774"/>
                <a:ext cx="14" cy="16"/>
              </a:xfrm>
              <a:custGeom>
                <a:avLst/>
                <a:gdLst>
                  <a:gd name="T0" fmla="*/ 11 w 26"/>
                  <a:gd name="T1" fmla="*/ 9 h 27"/>
                  <a:gd name="T2" fmla="*/ 23 w 26"/>
                  <a:gd name="T3" fmla="*/ 26 h 27"/>
                  <a:gd name="T4" fmla="*/ 6 w 26"/>
                  <a:gd name="T5" fmla="*/ 7 h 27"/>
                  <a:gd name="T6" fmla="*/ 11 w 26"/>
                  <a:gd name="T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7">
                    <a:moveTo>
                      <a:pt x="11" y="9"/>
                    </a:moveTo>
                    <a:cubicBezTo>
                      <a:pt x="14" y="14"/>
                      <a:pt x="26" y="27"/>
                      <a:pt x="23" y="26"/>
                    </a:cubicBezTo>
                    <a:cubicBezTo>
                      <a:pt x="19" y="20"/>
                      <a:pt x="11" y="11"/>
                      <a:pt x="6" y="7"/>
                    </a:cubicBezTo>
                    <a:cubicBezTo>
                      <a:pt x="0" y="0"/>
                      <a:pt x="11" y="9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6775">
                <a:extLst>
                  <a:ext uri="{FF2B5EF4-FFF2-40B4-BE49-F238E27FC236}">
                    <a16:creationId xmlns="" xmlns:a16="http://schemas.microsoft.com/office/drawing/2014/main" id="{B9E3BB93-53B8-4353-ACBD-9B556B22D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5" y="2551"/>
                <a:ext cx="18" cy="10"/>
              </a:xfrm>
              <a:custGeom>
                <a:avLst/>
                <a:gdLst>
                  <a:gd name="T0" fmla="*/ 19 w 31"/>
                  <a:gd name="T1" fmla="*/ 9 h 18"/>
                  <a:gd name="T2" fmla="*/ 31 w 31"/>
                  <a:gd name="T3" fmla="*/ 3 h 18"/>
                  <a:gd name="T4" fmla="*/ 7 w 31"/>
                  <a:gd name="T5" fmla="*/ 15 h 18"/>
                  <a:gd name="T6" fmla="*/ 18 w 31"/>
                  <a:gd name="T7" fmla="*/ 6 h 18"/>
                  <a:gd name="T8" fmla="*/ 19 w 31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19" y="9"/>
                    </a:moveTo>
                    <a:cubicBezTo>
                      <a:pt x="28" y="0"/>
                      <a:pt x="18" y="12"/>
                      <a:pt x="31" y="3"/>
                    </a:cubicBezTo>
                    <a:cubicBezTo>
                      <a:pt x="23" y="11"/>
                      <a:pt x="7" y="18"/>
                      <a:pt x="7" y="15"/>
                    </a:cubicBezTo>
                    <a:cubicBezTo>
                      <a:pt x="20" y="6"/>
                      <a:pt x="0" y="18"/>
                      <a:pt x="18" y="6"/>
                    </a:cubicBezTo>
                    <a:cubicBezTo>
                      <a:pt x="14" y="10"/>
                      <a:pt x="13" y="12"/>
                      <a:pt x="1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6776">
                <a:extLst>
                  <a:ext uri="{FF2B5EF4-FFF2-40B4-BE49-F238E27FC236}">
                    <a16:creationId xmlns="" xmlns:a16="http://schemas.microsoft.com/office/drawing/2014/main" id="{D51187B5-E93D-40BB-B6DD-3228B75F0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2259"/>
                <a:ext cx="4" cy="15"/>
              </a:xfrm>
              <a:custGeom>
                <a:avLst/>
                <a:gdLst>
                  <a:gd name="T0" fmla="*/ 6 w 8"/>
                  <a:gd name="T1" fmla="*/ 0 h 26"/>
                  <a:gd name="T2" fmla="*/ 8 w 8"/>
                  <a:gd name="T3" fmla="*/ 0 h 26"/>
                  <a:gd name="T4" fmla="*/ 4 w 8"/>
                  <a:gd name="T5" fmla="*/ 25 h 26"/>
                  <a:gd name="T6" fmla="*/ 1 w 8"/>
                  <a:gd name="T7" fmla="*/ 26 h 26"/>
                  <a:gd name="T8" fmla="*/ 6 w 8"/>
                  <a:gd name="T9" fmla="*/ 7 h 26"/>
                  <a:gd name="T10" fmla="*/ 0 w 8"/>
                  <a:gd name="T11" fmla="*/ 19 h 26"/>
                  <a:gd name="T12" fmla="*/ 6 w 8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6">
                    <a:moveTo>
                      <a:pt x="6" y="0"/>
                    </a:moveTo>
                    <a:cubicBezTo>
                      <a:pt x="6" y="3"/>
                      <a:pt x="6" y="6"/>
                      <a:pt x="8" y="0"/>
                    </a:cubicBezTo>
                    <a:cubicBezTo>
                      <a:pt x="7" y="8"/>
                      <a:pt x="6" y="14"/>
                      <a:pt x="4" y="25"/>
                    </a:cubicBezTo>
                    <a:cubicBezTo>
                      <a:pt x="2" y="26"/>
                      <a:pt x="6" y="11"/>
                      <a:pt x="1" y="26"/>
                    </a:cubicBezTo>
                    <a:cubicBezTo>
                      <a:pt x="1" y="22"/>
                      <a:pt x="6" y="11"/>
                      <a:pt x="6" y="7"/>
                    </a:cubicBezTo>
                    <a:cubicBezTo>
                      <a:pt x="4" y="6"/>
                      <a:pt x="2" y="20"/>
                      <a:pt x="0" y="19"/>
                    </a:cubicBezTo>
                    <a:cubicBezTo>
                      <a:pt x="3" y="10"/>
                      <a:pt x="4" y="1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6777">
                <a:extLst>
                  <a:ext uri="{FF2B5EF4-FFF2-40B4-BE49-F238E27FC236}">
                    <a16:creationId xmlns="" xmlns:a16="http://schemas.microsoft.com/office/drawing/2014/main" id="{052B0036-3AF5-43A0-B7AD-B2E9317C0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1931"/>
                <a:ext cx="19" cy="51"/>
              </a:xfrm>
              <a:custGeom>
                <a:avLst/>
                <a:gdLst>
                  <a:gd name="T0" fmla="*/ 23 w 34"/>
                  <a:gd name="T1" fmla="*/ 55 h 91"/>
                  <a:gd name="T2" fmla="*/ 23 w 34"/>
                  <a:gd name="T3" fmla="*/ 60 h 91"/>
                  <a:gd name="T4" fmla="*/ 21 w 34"/>
                  <a:gd name="T5" fmla="*/ 52 h 91"/>
                  <a:gd name="T6" fmla="*/ 27 w 34"/>
                  <a:gd name="T7" fmla="*/ 75 h 91"/>
                  <a:gd name="T8" fmla="*/ 15 w 34"/>
                  <a:gd name="T9" fmla="*/ 50 h 91"/>
                  <a:gd name="T10" fmla="*/ 9 w 34"/>
                  <a:gd name="T11" fmla="*/ 46 h 91"/>
                  <a:gd name="T12" fmla="*/ 2 w 34"/>
                  <a:gd name="T13" fmla="*/ 25 h 91"/>
                  <a:gd name="T14" fmla="*/ 7 w 34"/>
                  <a:gd name="T15" fmla="*/ 36 h 91"/>
                  <a:gd name="T16" fmla="*/ 12 w 34"/>
                  <a:gd name="T17" fmla="*/ 49 h 91"/>
                  <a:gd name="T18" fmla="*/ 5 w 34"/>
                  <a:gd name="T19" fmla="*/ 26 h 91"/>
                  <a:gd name="T20" fmla="*/ 1 w 34"/>
                  <a:gd name="T21" fmla="*/ 10 h 91"/>
                  <a:gd name="T22" fmla="*/ 11 w 34"/>
                  <a:gd name="T23" fmla="*/ 36 h 91"/>
                  <a:gd name="T24" fmla="*/ 20 w 34"/>
                  <a:gd name="T25" fmla="*/ 58 h 91"/>
                  <a:gd name="T26" fmla="*/ 16 w 34"/>
                  <a:gd name="T27" fmla="*/ 45 h 91"/>
                  <a:gd name="T28" fmla="*/ 12 w 34"/>
                  <a:gd name="T29" fmla="*/ 32 h 91"/>
                  <a:gd name="T30" fmla="*/ 4 w 34"/>
                  <a:gd name="T31" fmla="*/ 16 h 91"/>
                  <a:gd name="T32" fmla="*/ 0 w 34"/>
                  <a:gd name="T33" fmla="*/ 0 h 91"/>
                  <a:gd name="T34" fmla="*/ 12 w 34"/>
                  <a:gd name="T35" fmla="*/ 28 h 91"/>
                  <a:gd name="T36" fmla="*/ 21 w 34"/>
                  <a:gd name="T37" fmla="*/ 51 h 91"/>
                  <a:gd name="T38" fmla="*/ 14 w 34"/>
                  <a:gd name="T39" fmla="*/ 25 h 91"/>
                  <a:gd name="T40" fmla="*/ 25 w 34"/>
                  <a:gd name="T41" fmla="*/ 52 h 91"/>
                  <a:gd name="T42" fmla="*/ 26 w 34"/>
                  <a:gd name="T43" fmla="*/ 61 h 91"/>
                  <a:gd name="T44" fmla="*/ 29 w 34"/>
                  <a:gd name="T45" fmla="*/ 67 h 91"/>
                  <a:gd name="T46" fmla="*/ 34 w 34"/>
                  <a:gd name="T47" fmla="*/ 86 h 91"/>
                  <a:gd name="T48" fmla="*/ 30 w 34"/>
                  <a:gd name="T49" fmla="*/ 78 h 91"/>
                  <a:gd name="T50" fmla="*/ 23 w 34"/>
                  <a:gd name="T51" fmla="*/ 5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91">
                    <a:moveTo>
                      <a:pt x="23" y="55"/>
                    </a:moveTo>
                    <a:cubicBezTo>
                      <a:pt x="23" y="57"/>
                      <a:pt x="23" y="59"/>
                      <a:pt x="23" y="60"/>
                    </a:cubicBezTo>
                    <a:cubicBezTo>
                      <a:pt x="22" y="57"/>
                      <a:pt x="22" y="56"/>
                      <a:pt x="21" y="52"/>
                    </a:cubicBezTo>
                    <a:cubicBezTo>
                      <a:pt x="18" y="50"/>
                      <a:pt x="25" y="67"/>
                      <a:pt x="27" y="75"/>
                    </a:cubicBezTo>
                    <a:cubicBezTo>
                      <a:pt x="23" y="62"/>
                      <a:pt x="21" y="66"/>
                      <a:pt x="15" y="50"/>
                    </a:cubicBezTo>
                    <a:cubicBezTo>
                      <a:pt x="17" y="62"/>
                      <a:pt x="11" y="47"/>
                      <a:pt x="9" y="46"/>
                    </a:cubicBezTo>
                    <a:cubicBezTo>
                      <a:pt x="6" y="35"/>
                      <a:pt x="5" y="35"/>
                      <a:pt x="2" y="25"/>
                    </a:cubicBezTo>
                    <a:cubicBezTo>
                      <a:pt x="3" y="25"/>
                      <a:pt x="5" y="31"/>
                      <a:pt x="7" y="36"/>
                    </a:cubicBezTo>
                    <a:cubicBezTo>
                      <a:pt x="9" y="42"/>
                      <a:pt x="11" y="48"/>
                      <a:pt x="12" y="49"/>
                    </a:cubicBezTo>
                    <a:cubicBezTo>
                      <a:pt x="11" y="42"/>
                      <a:pt x="10" y="39"/>
                      <a:pt x="5" y="26"/>
                    </a:cubicBezTo>
                    <a:cubicBezTo>
                      <a:pt x="6" y="26"/>
                      <a:pt x="0" y="11"/>
                      <a:pt x="1" y="10"/>
                    </a:cubicBezTo>
                    <a:cubicBezTo>
                      <a:pt x="4" y="17"/>
                      <a:pt x="7" y="27"/>
                      <a:pt x="11" y="36"/>
                    </a:cubicBezTo>
                    <a:cubicBezTo>
                      <a:pt x="14" y="45"/>
                      <a:pt x="18" y="53"/>
                      <a:pt x="20" y="58"/>
                    </a:cubicBezTo>
                    <a:cubicBezTo>
                      <a:pt x="21" y="57"/>
                      <a:pt x="19" y="51"/>
                      <a:pt x="16" y="45"/>
                    </a:cubicBezTo>
                    <a:cubicBezTo>
                      <a:pt x="14" y="39"/>
                      <a:pt x="12" y="33"/>
                      <a:pt x="12" y="32"/>
                    </a:cubicBezTo>
                    <a:cubicBezTo>
                      <a:pt x="9" y="22"/>
                      <a:pt x="9" y="30"/>
                      <a:pt x="4" y="16"/>
                    </a:cubicBezTo>
                    <a:cubicBezTo>
                      <a:pt x="7" y="19"/>
                      <a:pt x="2" y="5"/>
                      <a:pt x="0" y="0"/>
                    </a:cubicBezTo>
                    <a:cubicBezTo>
                      <a:pt x="4" y="6"/>
                      <a:pt x="8" y="17"/>
                      <a:pt x="12" y="28"/>
                    </a:cubicBezTo>
                    <a:cubicBezTo>
                      <a:pt x="15" y="38"/>
                      <a:pt x="18" y="47"/>
                      <a:pt x="21" y="51"/>
                    </a:cubicBezTo>
                    <a:cubicBezTo>
                      <a:pt x="19" y="43"/>
                      <a:pt x="13" y="30"/>
                      <a:pt x="14" y="25"/>
                    </a:cubicBezTo>
                    <a:cubicBezTo>
                      <a:pt x="16" y="28"/>
                      <a:pt x="22" y="46"/>
                      <a:pt x="25" y="52"/>
                    </a:cubicBezTo>
                    <a:cubicBezTo>
                      <a:pt x="25" y="56"/>
                      <a:pt x="24" y="56"/>
                      <a:pt x="26" y="61"/>
                    </a:cubicBezTo>
                    <a:cubicBezTo>
                      <a:pt x="28" y="69"/>
                      <a:pt x="29" y="67"/>
                      <a:pt x="29" y="67"/>
                    </a:cubicBezTo>
                    <a:cubicBezTo>
                      <a:pt x="34" y="79"/>
                      <a:pt x="31" y="81"/>
                      <a:pt x="34" y="86"/>
                    </a:cubicBezTo>
                    <a:cubicBezTo>
                      <a:pt x="34" y="91"/>
                      <a:pt x="33" y="85"/>
                      <a:pt x="30" y="78"/>
                    </a:cubicBezTo>
                    <a:cubicBezTo>
                      <a:pt x="28" y="70"/>
                      <a:pt x="25" y="60"/>
                      <a:pt x="2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6778">
                <a:extLst>
                  <a:ext uri="{FF2B5EF4-FFF2-40B4-BE49-F238E27FC236}">
                    <a16:creationId xmlns="" xmlns:a16="http://schemas.microsoft.com/office/drawing/2014/main" id="{58033EEA-B5AB-4FE6-A3BD-C49B75AD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2631"/>
                <a:ext cx="18" cy="5"/>
              </a:xfrm>
              <a:custGeom>
                <a:avLst/>
                <a:gdLst>
                  <a:gd name="T0" fmla="*/ 21 w 31"/>
                  <a:gd name="T1" fmla="*/ 4 h 9"/>
                  <a:gd name="T2" fmla="*/ 1 w 31"/>
                  <a:gd name="T3" fmla="*/ 9 h 9"/>
                  <a:gd name="T4" fmla="*/ 20 w 31"/>
                  <a:gd name="T5" fmla="*/ 4 h 9"/>
                  <a:gd name="T6" fmla="*/ 12 w 31"/>
                  <a:gd name="T7" fmla="*/ 5 h 9"/>
                  <a:gd name="T8" fmla="*/ 21 w 31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21" y="4"/>
                    </a:moveTo>
                    <a:cubicBezTo>
                      <a:pt x="8" y="8"/>
                      <a:pt x="1" y="9"/>
                      <a:pt x="1" y="9"/>
                    </a:cubicBezTo>
                    <a:cubicBezTo>
                      <a:pt x="0" y="9"/>
                      <a:pt x="7" y="7"/>
                      <a:pt x="20" y="4"/>
                    </a:cubicBezTo>
                    <a:cubicBezTo>
                      <a:pt x="20" y="3"/>
                      <a:pt x="15" y="5"/>
                      <a:pt x="12" y="5"/>
                    </a:cubicBezTo>
                    <a:cubicBezTo>
                      <a:pt x="14" y="3"/>
                      <a:pt x="31" y="0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6779">
                <a:extLst>
                  <a:ext uri="{FF2B5EF4-FFF2-40B4-BE49-F238E27FC236}">
                    <a16:creationId xmlns="" xmlns:a16="http://schemas.microsoft.com/office/drawing/2014/main" id="{2AD367AC-02C7-4675-B888-2F3485438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2117"/>
                <a:ext cx="2" cy="14"/>
              </a:xfrm>
              <a:custGeom>
                <a:avLst/>
                <a:gdLst>
                  <a:gd name="T0" fmla="*/ 3 w 4"/>
                  <a:gd name="T1" fmla="*/ 1 h 25"/>
                  <a:gd name="T2" fmla="*/ 3 w 4"/>
                  <a:gd name="T3" fmla="*/ 20 h 25"/>
                  <a:gd name="T4" fmla="*/ 1 w 4"/>
                  <a:gd name="T5" fmla="*/ 25 h 25"/>
                  <a:gd name="T6" fmla="*/ 3 w 4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5">
                    <a:moveTo>
                      <a:pt x="3" y="1"/>
                    </a:moveTo>
                    <a:cubicBezTo>
                      <a:pt x="4" y="0"/>
                      <a:pt x="3" y="15"/>
                      <a:pt x="3" y="20"/>
                    </a:cubicBezTo>
                    <a:cubicBezTo>
                      <a:pt x="3" y="21"/>
                      <a:pt x="1" y="19"/>
                      <a:pt x="1" y="25"/>
                    </a:cubicBezTo>
                    <a:cubicBezTo>
                      <a:pt x="0" y="20"/>
                      <a:pt x="3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6780">
                <a:extLst>
                  <a:ext uri="{FF2B5EF4-FFF2-40B4-BE49-F238E27FC236}">
                    <a16:creationId xmlns="" xmlns:a16="http://schemas.microsoft.com/office/drawing/2014/main" id="{D6C362AE-F7FF-48D1-8FDF-F6B26E3A4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0" y="2646"/>
                <a:ext cx="23" cy="4"/>
              </a:xfrm>
              <a:custGeom>
                <a:avLst/>
                <a:gdLst>
                  <a:gd name="T0" fmla="*/ 41 w 41"/>
                  <a:gd name="T1" fmla="*/ 8 h 8"/>
                  <a:gd name="T2" fmla="*/ 23 w 41"/>
                  <a:gd name="T3" fmla="*/ 6 h 8"/>
                  <a:gd name="T4" fmla="*/ 0 w 41"/>
                  <a:gd name="T5" fmla="*/ 0 h 8"/>
                  <a:gd name="T6" fmla="*/ 12 w 41"/>
                  <a:gd name="T7" fmla="*/ 2 h 8"/>
                  <a:gd name="T8" fmla="*/ 41 w 4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">
                    <a:moveTo>
                      <a:pt x="41" y="8"/>
                    </a:moveTo>
                    <a:cubicBezTo>
                      <a:pt x="40" y="8"/>
                      <a:pt x="32" y="7"/>
                      <a:pt x="23" y="6"/>
                    </a:cubicBezTo>
                    <a:cubicBezTo>
                      <a:pt x="14" y="4"/>
                      <a:pt x="4" y="2"/>
                      <a:pt x="0" y="0"/>
                    </a:cubicBezTo>
                    <a:cubicBezTo>
                      <a:pt x="3" y="1"/>
                      <a:pt x="11" y="3"/>
                      <a:pt x="12" y="2"/>
                    </a:cubicBezTo>
                    <a:cubicBezTo>
                      <a:pt x="17" y="4"/>
                      <a:pt x="30" y="6"/>
                      <a:pt x="4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6781">
                <a:extLst>
                  <a:ext uri="{FF2B5EF4-FFF2-40B4-BE49-F238E27FC236}">
                    <a16:creationId xmlns="" xmlns:a16="http://schemas.microsoft.com/office/drawing/2014/main" id="{A76289CF-0DE2-44C6-BDD5-F10A122B5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" y="2112"/>
                <a:ext cx="6" cy="20"/>
              </a:xfrm>
              <a:custGeom>
                <a:avLst/>
                <a:gdLst>
                  <a:gd name="T0" fmla="*/ 9 w 10"/>
                  <a:gd name="T1" fmla="*/ 10 h 35"/>
                  <a:gd name="T2" fmla="*/ 7 w 10"/>
                  <a:gd name="T3" fmla="*/ 35 h 35"/>
                  <a:gd name="T4" fmla="*/ 5 w 10"/>
                  <a:gd name="T5" fmla="*/ 21 h 35"/>
                  <a:gd name="T6" fmla="*/ 1 w 10"/>
                  <a:gd name="T7" fmla="*/ 28 h 35"/>
                  <a:gd name="T8" fmla="*/ 1 w 10"/>
                  <a:gd name="T9" fmla="*/ 8 h 35"/>
                  <a:gd name="T10" fmla="*/ 6 w 10"/>
                  <a:gd name="T11" fmla="*/ 20 h 35"/>
                  <a:gd name="T12" fmla="*/ 9 w 10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5">
                    <a:moveTo>
                      <a:pt x="9" y="10"/>
                    </a:moveTo>
                    <a:cubicBezTo>
                      <a:pt x="10" y="19"/>
                      <a:pt x="6" y="18"/>
                      <a:pt x="7" y="35"/>
                    </a:cubicBezTo>
                    <a:cubicBezTo>
                      <a:pt x="6" y="29"/>
                      <a:pt x="6" y="25"/>
                      <a:pt x="5" y="21"/>
                    </a:cubicBezTo>
                    <a:cubicBezTo>
                      <a:pt x="4" y="30"/>
                      <a:pt x="2" y="28"/>
                      <a:pt x="1" y="28"/>
                    </a:cubicBezTo>
                    <a:cubicBezTo>
                      <a:pt x="0" y="18"/>
                      <a:pt x="2" y="11"/>
                      <a:pt x="1" y="8"/>
                    </a:cubicBezTo>
                    <a:cubicBezTo>
                      <a:pt x="2" y="0"/>
                      <a:pt x="4" y="17"/>
                      <a:pt x="6" y="20"/>
                    </a:cubicBezTo>
                    <a:cubicBezTo>
                      <a:pt x="7" y="1"/>
                      <a:pt x="7" y="22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6782">
                <a:extLst>
                  <a:ext uri="{FF2B5EF4-FFF2-40B4-BE49-F238E27FC236}">
                    <a16:creationId xmlns="" xmlns:a16="http://schemas.microsoft.com/office/drawing/2014/main" id="{3B9F3B55-AC60-4011-8226-EBE9AF9434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1800"/>
                <a:ext cx="12" cy="15"/>
              </a:xfrm>
              <a:custGeom>
                <a:avLst/>
                <a:gdLst>
                  <a:gd name="T0" fmla="*/ 21 w 21"/>
                  <a:gd name="T1" fmla="*/ 26 h 26"/>
                  <a:gd name="T2" fmla="*/ 18 w 21"/>
                  <a:gd name="T3" fmla="*/ 25 h 26"/>
                  <a:gd name="T4" fmla="*/ 0 w 21"/>
                  <a:gd name="T5" fmla="*/ 0 h 26"/>
                  <a:gd name="T6" fmla="*/ 21 w 2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21" y="26"/>
                    </a:moveTo>
                    <a:cubicBezTo>
                      <a:pt x="20" y="25"/>
                      <a:pt x="18" y="24"/>
                      <a:pt x="18" y="25"/>
                    </a:cubicBezTo>
                    <a:cubicBezTo>
                      <a:pt x="11" y="14"/>
                      <a:pt x="8" y="12"/>
                      <a:pt x="0" y="0"/>
                    </a:cubicBezTo>
                    <a:cubicBezTo>
                      <a:pt x="6" y="7"/>
                      <a:pt x="10" y="13"/>
                      <a:pt x="2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6783">
                <a:extLst>
                  <a:ext uri="{FF2B5EF4-FFF2-40B4-BE49-F238E27FC236}">
                    <a16:creationId xmlns="" xmlns:a16="http://schemas.microsoft.com/office/drawing/2014/main" id="{7ADE5AFD-DE62-4409-851B-9D7313E62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2651"/>
                <a:ext cx="15" cy="1"/>
              </a:xfrm>
              <a:custGeom>
                <a:avLst/>
                <a:gdLst>
                  <a:gd name="T0" fmla="*/ 9 w 26"/>
                  <a:gd name="T1" fmla="*/ 2 h 2"/>
                  <a:gd name="T2" fmla="*/ 0 w 26"/>
                  <a:gd name="T3" fmla="*/ 0 h 2"/>
                  <a:gd name="T4" fmla="*/ 19 w 26"/>
                  <a:gd name="T5" fmla="*/ 0 h 2"/>
                  <a:gd name="T6" fmla="*/ 16 w 26"/>
                  <a:gd name="T7" fmla="*/ 1 h 2"/>
                  <a:gd name="T8" fmla="*/ 9 w 2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">
                    <a:moveTo>
                      <a:pt x="9" y="2"/>
                    </a:moveTo>
                    <a:cubicBezTo>
                      <a:pt x="3" y="2"/>
                      <a:pt x="7" y="1"/>
                      <a:pt x="0" y="0"/>
                    </a:cubicBezTo>
                    <a:cubicBezTo>
                      <a:pt x="3" y="0"/>
                      <a:pt x="13" y="0"/>
                      <a:pt x="19" y="0"/>
                    </a:cubicBezTo>
                    <a:cubicBezTo>
                      <a:pt x="26" y="1"/>
                      <a:pt x="20" y="1"/>
                      <a:pt x="16" y="1"/>
                    </a:cubicBezTo>
                    <a:cubicBezTo>
                      <a:pt x="8" y="1"/>
                      <a:pt x="14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6784">
                <a:extLst>
                  <a:ext uri="{FF2B5EF4-FFF2-40B4-BE49-F238E27FC236}">
                    <a16:creationId xmlns="" xmlns:a16="http://schemas.microsoft.com/office/drawing/2014/main" id="{601DCC5B-5918-4EB1-A114-8391CC0218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" y="1627"/>
                <a:ext cx="34" cy="10"/>
              </a:xfrm>
              <a:custGeom>
                <a:avLst/>
                <a:gdLst>
                  <a:gd name="T0" fmla="*/ 32 w 61"/>
                  <a:gd name="T1" fmla="*/ 9 h 16"/>
                  <a:gd name="T2" fmla="*/ 35 w 61"/>
                  <a:gd name="T3" fmla="*/ 9 h 16"/>
                  <a:gd name="T4" fmla="*/ 14 w 61"/>
                  <a:gd name="T5" fmla="*/ 5 h 16"/>
                  <a:gd name="T6" fmla="*/ 16 w 61"/>
                  <a:gd name="T7" fmla="*/ 1 h 16"/>
                  <a:gd name="T8" fmla="*/ 19 w 61"/>
                  <a:gd name="T9" fmla="*/ 2 h 16"/>
                  <a:gd name="T10" fmla="*/ 23 w 61"/>
                  <a:gd name="T11" fmla="*/ 4 h 16"/>
                  <a:gd name="T12" fmla="*/ 13 w 61"/>
                  <a:gd name="T13" fmla="*/ 2 h 16"/>
                  <a:gd name="T14" fmla="*/ 38 w 61"/>
                  <a:gd name="T15" fmla="*/ 9 h 16"/>
                  <a:gd name="T16" fmla="*/ 30 w 61"/>
                  <a:gd name="T17" fmla="*/ 5 h 16"/>
                  <a:gd name="T18" fmla="*/ 33 w 61"/>
                  <a:gd name="T19" fmla="*/ 5 h 16"/>
                  <a:gd name="T20" fmla="*/ 37 w 61"/>
                  <a:gd name="T21" fmla="*/ 6 h 16"/>
                  <a:gd name="T22" fmla="*/ 52 w 61"/>
                  <a:gd name="T23" fmla="*/ 12 h 16"/>
                  <a:gd name="T24" fmla="*/ 32 w 61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16">
                    <a:moveTo>
                      <a:pt x="32" y="9"/>
                    </a:moveTo>
                    <a:cubicBezTo>
                      <a:pt x="33" y="9"/>
                      <a:pt x="35" y="10"/>
                      <a:pt x="35" y="9"/>
                    </a:cubicBezTo>
                    <a:cubicBezTo>
                      <a:pt x="25" y="6"/>
                      <a:pt x="18" y="5"/>
                      <a:pt x="14" y="5"/>
                    </a:cubicBezTo>
                    <a:cubicBezTo>
                      <a:pt x="0" y="0"/>
                      <a:pt x="10" y="1"/>
                      <a:pt x="16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21" y="3"/>
                      <a:pt x="23" y="4"/>
                    </a:cubicBezTo>
                    <a:cubicBezTo>
                      <a:pt x="21" y="4"/>
                      <a:pt x="17" y="3"/>
                      <a:pt x="13" y="2"/>
                    </a:cubicBezTo>
                    <a:cubicBezTo>
                      <a:pt x="16" y="4"/>
                      <a:pt x="35" y="8"/>
                      <a:pt x="38" y="9"/>
                    </a:cubicBezTo>
                    <a:cubicBezTo>
                      <a:pt x="35" y="7"/>
                      <a:pt x="35" y="7"/>
                      <a:pt x="30" y="5"/>
                    </a:cubicBezTo>
                    <a:cubicBezTo>
                      <a:pt x="29" y="4"/>
                      <a:pt x="31" y="5"/>
                      <a:pt x="33" y="5"/>
                    </a:cubicBezTo>
                    <a:cubicBezTo>
                      <a:pt x="36" y="6"/>
                      <a:pt x="37" y="6"/>
                      <a:pt x="37" y="6"/>
                    </a:cubicBezTo>
                    <a:cubicBezTo>
                      <a:pt x="48" y="9"/>
                      <a:pt x="36" y="10"/>
                      <a:pt x="52" y="12"/>
                    </a:cubicBezTo>
                    <a:cubicBezTo>
                      <a:pt x="61" y="16"/>
                      <a:pt x="44" y="13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6785">
                <a:extLst>
                  <a:ext uri="{FF2B5EF4-FFF2-40B4-BE49-F238E27FC236}">
                    <a16:creationId xmlns="" xmlns:a16="http://schemas.microsoft.com/office/drawing/2014/main" id="{760B8A60-9CCB-44EB-8DBF-946D5E106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8" y="1620"/>
                <a:ext cx="25" cy="5"/>
              </a:xfrm>
              <a:custGeom>
                <a:avLst/>
                <a:gdLst>
                  <a:gd name="T0" fmla="*/ 1 w 44"/>
                  <a:gd name="T1" fmla="*/ 1 h 8"/>
                  <a:gd name="T2" fmla="*/ 19 w 44"/>
                  <a:gd name="T3" fmla="*/ 3 h 8"/>
                  <a:gd name="T4" fmla="*/ 1 w 44"/>
                  <a:gd name="T5" fmla="*/ 0 h 8"/>
                  <a:gd name="T6" fmla="*/ 16 w 44"/>
                  <a:gd name="T7" fmla="*/ 1 h 8"/>
                  <a:gd name="T8" fmla="*/ 36 w 44"/>
                  <a:gd name="T9" fmla="*/ 5 h 8"/>
                  <a:gd name="T10" fmla="*/ 44 w 44"/>
                  <a:gd name="T11" fmla="*/ 8 h 8"/>
                  <a:gd name="T12" fmla="*/ 34 w 44"/>
                  <a:gd name="T13" fmla="*/ 7 h 8"/>
                  <a:gd name="T14" fmla="*/ 24 w 44"/>
                  <a:gd name="T15" fmla="*/ 6 h 8"/>
                  <a:gd name="T16" fmla="*/ 1 w 44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8">
                    <a:moveTo>
                      <a:pt x="1" y="1"/>
                    </a:moveTo>
                    <a:cubicBezTo>
                      <a:pt x="0" y="0"/>
                      <a:pt x="14" y="3"/>
                      <a:pt x="19" y="3"/>
                    </a:cubicBezTo>
                    <a:cubicBezTo>
                      <a:pt x="16" y="2"/>
                      <a:pt x="10" y="1"/>
                      <a:pt x="1" y="0"/>
                    </a:cubicBezTo>
                    <a:cubicBezTo>
                      <a:pt x="3" y="0"/>
                      <a:pt x="9" y="0"/>
                      <a:pt x="16" y="1"/>
                    </a:cubicBezTo>
                    <a:cubicBezTo>
                      <a:pt x="23" y="3"/>
                      <a:pt x="31" y="4"/>
                      <a:pt x="36" y="5"/>
                    </a:cubicBezTo>
                    <a:cubicBezTo>
                      <a:pt x="36" y="6"/>
                      <a:pt x="38" y="7"/>
                      <a:pt x="44" y="8"/>
                    </a:cubicBezTo>
                    <a:cubicBezTo>
                      <a:pt x="44" y="8"/>
                      <a:pt x="39" y="8"/>
                      <a:pt x="34" y="7"/>
                    </a:cubicBezTo>
                    <a:cubicBezTo>
                      <a:pt x="29" y="6"/>
                      <a:pt x="24" y="5"/>
                      <a:pt x="24" y="6"/>
                    </a:cubicBezTo>
                    <a:cubicBezTo>
                      <a:pt x="24" y="7"/>
                      <a:pt x="20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6786">
                <a:extLst>
                  <a:ext uri="{FF2B5EF4-FFF2-40B4-BE49-F238E27FC236}">
                    <a16:creationId xmlns="" xmlns:a16="http://schemas.microsoft.com/office/drawing/2014/main" id="{DA38E6AA-E063-48B9-B00E-75C1C41939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2" y="2105"/>
                <a:ext cx="14" cy="58"/>
              </a:xfrm>
              <a:custGeom>
                <a:avLst/>
                <a:gdLst>
                  <a:gd name="T0" fmla="*/ 21 w 25"/>
                  <a:gd name="T1" fmla="*/ 44 h 102"/>
                  <a:gd name="T2" fmla="*/ 18 w 25"/>
                  <a:gd name="T3" fmla="*/ 58 h 102"/>
                  <a:gd name="T4" fmla="*/ 20 w 25"/>
                  <a:gd name="T5" fmla="*/ 60 h 102"/>
                  <a:gd name="T6" fmla="*/ 17 w 25"/>
                  <a:gd name="T7" fmla="*/ 70 h 102"/>
                  <a:gd name="T8" fmla="*/ 17 w 25"/>
                  <a:gd name="T9" fmla="*/ 39 h 102"/>
                  <a:gd name="T10" fmla="*/ 15 w 25"/>
                  <a:gd name="T11" fmla="*/ 23 h 102"/>
                  <a:gd name="T12" fmla="*/ 13 w 25"/>
                  <a:gd name="T13" fmla="*/ 0 h 102"/>
                  <a:gd name="T14" fmla="*/ 9 w 25"/>
                  <a:gd name="T15" fmla="*/ 15 h 102"/>
                  <a:gd name="T16" fmla="*/ 9 w 25"/>
                  <a:gd name="T17" fmla="*/ 41 h 102"/>
                  <a:gd name="T18" fmla="*/ 12 w 25"/>
                  <a:gd name="T19" fmla="*/ 24 h 102"/>
                  <a:gd name="T20" fmla="*/ 12 w 25"/>
                  <a:gd name="T21" fmla="*/ 39 h 102"/>
                  <a:gd name="T22" fmla="*/ 15 w 25"/>
                  <a:gd name="T23" fmla="*/ 26 h 102"/>
                  <a:gd name="T24" fmla="*/ 14 w 25"/>
                  <a:gd name="T25" fmla="*/ 57 h 102"/>
                  <a:gd name="T26" fmla="*/ 13 w 25"/>
                  <a:gd name="T27" fmla="*/ 42 h 102"/>
                  <a:gd name="T28" fmla="*/ 11 w 25"/>
                  <a:gd name="T29" fmla="*/ 73 h 102"/>
                  <a:gd name="T30" fmla="*/ 8 w 25"/>
                  <a:gd name="T31" fmla="*/ 56 h 102"/>
                  <a:gd name="T32" fmla="*/ 8 w 25"/>
                  <a:gd name="T33" fmla="*/ 27 h 102"/>
                  <a:gd name="T34" fmla="*/ 7 w 25"/>
                  <a:gd name="T35" fmla="*/ 39 h 102"/>
                  <a:gd name="T36" fmla="*/ 7 w 25"/>
                  <a:gd name="T37" fmla="*/ 24 h 102"/>
                  <a:gd name="T38" fmla="*/ 9 w 25"/>
                  <a:gd name="T39" fmla="*/ 19 h 102"/>
                  <a:gd name="T40" fmla="*/ 4 w 25"/>
                  <a:gd name="T41" fmla="*/ 11 h 102"/>
                  <a:gd name="T42" fmla="*/ 4 w 25"/>
                  <a:gd name="T43" fmla="*/ 29 h 102"/>
                  <a:gd name="T44" fmla="*/ 2 w 25"/>
                  <a:gd name="T45" fmla="*/ 42 h 102"/>
                  <a:gd name="T46" fmla="*/ 1 w 25"/>
                  <a:gd name="T47" fmla="*/ 16 h 102"/>
                  <a:gd name="T48" fmla="*/ 1 w 25"/>
                  <a:gd name="T49" fmla="*/ 44 h 102"/>
                  <a:gd name="T50" fmla="*/ 0 w 25"/>
                  <a:gd name="T51" fmla="*/ 69 h 102"/>
                  <a:gd name="T52" fmla="*/ 6 w 25"/>
                  <a:gd name="T53" fmla="*/ 69 h 102"/>
                  <a:gd name="T54" fmla="*/ 4 w 25"/>
                  <a:gd name="T55" fmla="*/ 78 h 102"/>
                  <a:gd name="T56" fmla="*/ 3 w 25"/>
                  <a:gd name="T57" fmla="*/ 92 h 102"/>
                  <a:gd name="T58" fmla="*/ 6 w 25"/>
                  <a:gd name="T59" fmla="*/ 80 h 102"/>
                  <a:gd name="T60" fmla="*/ 5 w 25"/>
                  <a:gd name="T61" fmla="*/ 102 h 102"/>
                  <a:gd name="T62" fmla="*/ 7 w 25"/>
                  <a:gd name="T63" fmla="*/ 72 h 102"/>
                  <a:gd name="T64" fmla="*/ 6 w 25"/>
                  <a:gd name="T65" fmla="*/ 72 h 102"/>
                  <a:gd name="T66" fmla="*/ 9 w 25"/>
                  <a:gd name="T67" fmla="*/ 63 h 102"/>
                  <a:gd name="T68" fmla="*/ 7 w 25"/>
                  <a:gd name="T69" fmla="*/ 97 h 102"/>
                  <a:gd name="T70" fmla="*/ 9 w 25"/>
                  <a:gd name="T71" fmla="*/ 82 h 102"/>
                  <a:gd name="T72" fmla="*/ 13 w 25"/>
                  <a:gd name="T73" fmla="*/ 76 h 102"/>
                  <a:gd name="T74" fmla="*/ 12 w 25"/>
                  <a:gd name="T75" fmla="*/ 91 h 102"/>
                  <a:gd name="T76" fmla="*/ 15 w 25"/>
                  <a:gd name="T77" fmla="*/ 82 h 102"/>
                  <a:gd name="T78" fmla="*/ 13 w 25"/>
                  <a:gd name="T79" fmla="*/ 83 h 102"/>
                  <a:gd name="T80" fmla="*/ 14 w 25"/>
                  <a:gd name="T81" fmla="*/ 64 h 102"/>
                  <a:gd name="T82" fmla="*/ 16 w 25"/>
                  <a:gd name="T83" fmla="*/ 51 h 102"/>
                  <a:gd name="T84" fmla="*/ 15 w 25"/>
                  <a:gd name="T85" fmla="*/ 89 h 102"/>
                  <a:gd name="T86" fmla="*/ 19 w 25"/>
                  <a:gd name="T87" fmla="*/ 65 h 102"/>
                  <a:gd name="T88" fmla="*/ 19 w 25"/>
                  <a:gd name="T89" fmla="*/ 94 h 102"/>
                  <a:gd name="T90" fmla="*/ 20 w 25"/>
                  <a:gd name="T91" fmla="*/ 88 h 102"/>
                  <a:gd name="T92" fmla="*/ 21 w 25"/>
                  <a:gd name="T93" fmla="*/ 78 h 102"/>
                  <a:gd name="T94" fmla="*/ 22 w 25"/>
                  <a:gd name="T95" fmla="*/ 92 h 102"/>
                  <a:gd name="T96" fmla="*/ 24 w 25"/>
                  <a:gd name="T97" fmla="*/ 83 h 102"/>
                  <a:gd name="T98" fmla="*/ 23 w 25"/>
                  <a:gd name="T99" fmla="*/ 69 h 102"/>
                  <a:gd name="T100" fmla="*/ 22 w 25"/>
                  <a:gd name="T101" fmla="*/ 81 h 102"/>
                  <a:gd name="T102" fmla="*/ 21 w 25"/>
                  <a:gd name="T103" fmla="*/ 44 h 102"/>
                  <a:gd name="T104" fmla="*/ 6 w 25"/>
                  <a:gd name="T105" fmla="*/ 43 h 102"/>
                  <a:gd name="T106" fmla="*/ 5 w 25"/>
                  <a:gd name="T107" fmla="*/ 55 h 102"/>
                  <a:gd name="T108" fmla="*/ 4 w 25"/>
                  <a:gd name="T109" fmla="*/ 41 h 102"/>
                  <a:gd name="T110" fmla="*/ 6 w 25"/>
                  <a:gd name="T111" fmla="*/ 25 h 102"/>
                  <a:gd name="T112" fmla="*/ 6 w 25"/>
                  <a:gd name="T113" fmla="*/ 4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" h="102">
                    <a:moveTo>
                      <a:pt x="21" y="44"/>
                    </a:moveTo>
                    <a:cubicBezTo>
                      <a:pt x="20" y="48"/>
                      <a:pt x="17" y="55"/>
                      <a:pt x="18" y="58"/>
                    </a:cubicBezTo>
                    <a:cubicBezTo>
                      <a:pt x="19" y="58"/>
                      <a:pt x="20" y="55"/>
                      <a:pt x="20" y="60"/>
                    </a:cubicBezTo>
                    <a:cubicBezTo>
                      <a:pt x="18" y="59"/>
                      <a:pt x="18" y="67"/>
                      <a:pt x="17" y="70"/>
                    </a:cubicBezTo>
                    <a:cubicBezTo>
                      <a:pt x="18" y="51"/>
                      <a:pt x="15" y="49"/>
                      <a:pt x="17" y="39"/>
                    </a:cubicBezTo>
                    <a:cubicBezTo>
                      <a:pt x="16" y="38"/>
                      <a:pt x="16" y="31"/>
                      <a:pt x="15" y="23"/>
                    </a:cubicBezTo>
                    <a:cubicBezTo>
                      <a:pt x="15" y="14"/>
                      <a:pt x="14" y="5"/>
                      <a:pt x="13" y="0"/>
                    </a:cubicBezTo>
                    <a:cubicBezTo>
                      <a:pt x="12" y="10"/>
                      <a:pt x="11" y="23"/>
                      <a:pt x="9" y="15"/>
                    </a:cubicBezTo>
                    <a:cubicBezTo>
                      <a:pt x="10" y="26"/>
                      <a:pt x="9" y="26"/>
                      <a:pt x="9" y="41"/>
                    </a:cubicBezTo>
                    <a:cubicBezTo>
                      <a:pt x="11" y="43"/>
                      <a:pt x="10" y="22"/>
                      <a:pt x="12" y="24"/>
                    </a:cubicBezTo>
                    <a:cubicBezTo>
                      <a:pt x="12" y="25"/>
                      <a:pt x="12" y="33"/>
                      <a:pt x="12" y="39"/>
                    </a:cubicBezTo>
                    <a:cubicBezTo>
                      <a:pt x="14" y="41"/>
                      <a:pt x="13" y="23"/>
                      <a:pt x="15" y="26"/>
                    </a:cubicBezTo>
                    <a:cubicBezTo>
                      <a:pt x="15" y="35"/>
                      <a:pt x="15" y="47"/>
                      <a:pt x="14" y="57"/>
                    </a:cubicBezTo>
                    <a:cubicBezTo>
                      <a:pt x="13" y="54"/>
                      <a:pt x="14" y="38"/>
                      <a:pt x="13" y="42"/>
                    </a:cubicBezTo>
                    <a:cubicBezTo>
                      <a:pt x="11" y="51"/>
                      <a:pt x="13" y="63"/>
                      <a:pt x="11" y="73"/>
                    </a:cubicBezTo>
                    <a:cubicBezTo>
                      <a:pt x="11" y="57"/>
                      <a:pt x="10" y="44"/>
                      <a:pt x="8" y="56"/>
                    </a:cubicBezTo>
                    <a:cubicBezTo>
                      <a:pt x="8" y="44"/>
                      <a:pt x="9" y="36"/>
                      <a:pt x="8" y="27"/>
                    </a:cubicBezTo>
                    <a:cubicBezTo>
                      <a:pt x="8" y="30"/>
                      <a:pt x="8" y="41"/>
                      <a:pt x="7" y="39"/>
                    </a:cubicBezTo>
                    <a:cubicBezTo>
                      <a:pt x="7" y="34"/>
                      <a:pt x="7" y="29"/>
                      <a:pt x="7" y="24"/>
                    </a:cubicBezTo>
                    <a:cubicBezTo>
                      <a:pt x="8" y="24"/>
                      <a:pt x="8" y="30"/>
                      <a:pt x="9" y="19"/>
                    </a:cubicBezTo>
                    <a:cubicBezTo>
                      <a:pt x="8" y="11"/>
                      <a:pt x="6" y="14"/>
                      <a:pt x="4" y="11"/>
                    </a:cubicBezTo>
                    <a:cubicBezTo>
                      <a:pt x="3" y="15"/>
                      <a:pt x="4" y="22"/>
                      <a:pt x="4" y="29"/>
                    </a:cubicBezTo>
                    <a:cubicBezTo>
                      <a:pt x="4" y="35"/>
                      <a:pt x="3" y="41"/>
                      <a:pt x="2" y="42"/>
                    </a:cubicBezTo>
                    <a:cubicBezTo>
                      <a:pt x="2" y="34"/>
                      <a:pt x="2" y="17"/>
                      <a:pt x="1" y="16"/>
                    </a:cubicBezTo>
                    <a:cubicBezTo>
                      <a:pt x="1" y="25"/>
                      <a:pt x="1" y="35"/>
                      <a:pt x="1" y="44"/>
                    </a:cubicBezTo>
                    <a:cubicBezTo>
                      <a:pt x="1" y="54"/>
                      <a:pt x="1" y="63"/>
                      <a:pt x="0" y="69"/>
                    </a:cubicBezTo>
                    <a:cubicBezTo>
                      <a:pt x="2" y="78"/>
                      <a:pt x="5" y="68"/>
                      <a:pt x="6" y="69"/>
                    </a:cubicBezTo>
                    <a:cubicBezTo>
                      <a:pt x="5" y="67"/>
                      <a:pt x="4" y="72"/>
                      <a:pt x="4" y="78"/>
                    </a:cubicBezTo>
                    <a:cubicBezTo>
                      <a:pt x="3" y="84"/>
                      <a:pt x="3" y="91"/>
                      <a:pt x="3" y="92"/>
                    </a:cubicBezTo>
                    <a:cubicBezTo>
                      <a:pt x="4" y="82"/>
                      <a:pt x="5" y="84"/>
                      <a:pt x="6" y="80"/>
                    </a:cubicBezTo>
                    <a:cubicBezTo>
                      <a:pt x="5" y="90"/>
                      <a:pt x="4" y="102"/>
                      <a:pt x="5" y="102"/>
                    </a:cubicBezTo>
                    <a:cubicBezTo>
                      <a:pt x="6" y="93"/>
                      <a:pt x="9" y="79"/>
                      <a:pt x="7" y="72"/>
                    </a:cubicBezTo>
                    <a:cubicBezTo>
                      <a:pt x="7" y="75"/>
                      <a:pt x="6" y="77"/>
                      <a:pt x="6" y="72"/>
                    </a:cubicBezTo>
                    <a:cubicBezTo>
                      <a:pt x="7" y="65"/>
                      <a:pt x="8" y="69"/>
                      <a:pt x="9" y="63"/>
                    </a:cubicBezTo>
                    <a:cubicBezTo>
                      <a:pt x="9" y="76"/>
                      <a:pt x="9" y="80"/>
                      <a:pt x="7" y="97"/>
                    </a:cubicBezTo>
                    <a:cubicBezTo>
                      <a:pt x="9" y="97"/>
                      <a:pt x="8" y="89"/>
                      <a:pt x="9" y="82"/>
                    </a:cubicBezTo>
                    <a:cubicBezTo>
                      <a:pt x="10" y="84"/>
                      <a:pt x="11" y="75"/>
                      <a:pt x="13" y="76"/>
                    </a:cubicBezTo>
                    <a:cubicBezTo>
                      <a:pt x="12" y="81"/>
                      <a:pt x="12" y="86"/>
                      <a:pt x="12" y="91"/>
                    </a:cubicBezTo>
                    <a:cubicBezTo>
                      <a:pt x="13" y="89"/>
                      <a:pt x="14" y="94"/>
                      <a:pt x="15" y="82"/>
                    </a:cubicBezTo>
                    <a:cubicBezTo>
                      <a:pt x="14" y="77"/>
                      <a:pt x="12" y="93"/>
                      <a:pt x="13" y="83"/>
                    </a:cubicBezTo>
                    <a:cubicBezTo>
                      <a:pt x="13" y="77"/>
                      <a:pt x="13" y="64"/>
                      <a:pt x="14" y="64"/>
                    </a:cubicBezTo>
                    <a:cubicBezTo>
                      <a:pt x="14" y="83"/>
                      <a:pt x="16" y="56"/>
                      <a:pt x="16" y="51"/>
                    </a:cubicBezTo>
                    <a:cubicBezTo>
                      <a:pt x="17" y="62"/>
                      <a:pt x="16" y="71"/>
                      <a:pt x="15" y="89"/>
                    </a:cubicBezTo>
                    <a:cubicBezTo>
                      <a:pt x="17" y="81"/>
                      <a:pt x="18" y="79"/>
                      <a:pt x="19" y="65"/>
                    </a:cubicBezTo>
                    <a:cubicBezTo>
                      <a:pt x="20" y="75"/>
                      <a:pt x="20" y="82"/>
                      <a:pt x="19" y="94"/>
                    </a:cubicBezTo>
                    <a:cubicBezTo>
                      <a:pt x="20" y="96"/>
                      <a:pt x="20" y="92"/>
                      <a:pt x="20" y="88"/>
                    </a:cubicBezTo>
                    <a:cubicBezTo>
                      <a:pt x="20" y="83"/>
                      <a:pt x="21" y="78"/>
                      <a:pt x="21" y="78"/>
                    </a:cubicBezTo>
                    <a:cubicBezTo>
                      <a:pt x="21" y="83"/>
                      <a:pt x="21" y="92"/>
                      <a:pt x="22" y="92"/>
                    </a:cubicBezTo>
                    <a:cubicBezTo>
                      <a:pt x="23" y="75"/>
                      <a:pt x="23" y="93"/>
                      <a:pt x="24" y="83"/>
                    </a:cubicBezTo>
                    <a:cubicBezTo>
                      <a:pt x="24" y="76"/>
                      <a:pt x="25" y="67"/>
                      <a:pt x="23" y="69"/>
                    </a:cubicBezTo>
                    <a:cubicBezTo>
                      <a:pt x="23" y="74"/>
                      <a:pt x="23" y="80"/>
                      <a:pt x="22" y="81"/>
                    </a:cubicBezTo>
                    <a:cubicBezTo>
                      <a:pt x="21" y="77"/>
                      <a:pt x="20" y="59"/>
                      <a:pt x="21" y="44"/>
                    </a:cubicBezTo>
                    <a:close/>
                    <a:moveTo>
                      <a:pt x="6" y="43"/>
                    </a:moveTo>
                    <a:cubicBezTo>
                      <a:pt x="6" y="48"/>
                      <a:pt x="5" y="49"/>
                      <a:pt x="5" y="55"/>
                    </a:cubicBezTo>
                    <a:cubicBezTo>
                      <a:pt x="5" y="51"/>
                      <a:pt x="4" y="45"/>
                      <a:pt x="4" y="41"/>
                    </a:cubicBezTo>
                    <a:cubicBezTo>
                      <a:pt x="4" y="31"/>
                      <a:pt x="5" y="26"/>
                      <a:pt x="6" y="25"/>
                    </a:cubicBezTo>
                    <a:cubicBezTo>
                      <a:pt x="7" y="29"/>
                      <a:pt x="4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787">
                <a:extLst>
                  <a:ext uri="{FF2B5EF4-FFF2-40B4-BE49-F238E27FC236}">
                    <a16:creationId xmlns="" xmlns:a16="http://schemas.microsoft.com/office/drawing/2014/main" id="{D82776E3-398B-4B08-B3FD-32930F60A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8" y="2308"/>
                <a:ext cx="13" cy="21"/>
              </a:xfrm>
              <a:custGeom>
                <a:avLst/>
                <a:gdLst>
                  <a:gd name="T0" fmla="*/ 11 w 22"/>
                  <a:gd name="T1" fmla="*/ 16 h 36"/>
                  <a:gd name="T2" fmla="*/ 3 w 22"/>
                  <a:gd name="T3" fmla="*/ 34 h 36"/>
                  <a:gd name="T4" fmla="*/ 8 w 22"/>
                  <a:gd name="T5" fmla="*/ 17 h 36"/>
                  <a:gd name="T6" fmla="*/ 0 w 22"/>
                  <a:gd name="T7" fmla="*/ 34 h 36"/>
                  <a:gd name="T8" fmla="*/ 9 w 22"/>
                  <a:gd name="T9" fmla="*/ 13 h 36"/>
                  <a:gd name="T10" fmla="*/ 17 w 22"/>
                  <a:gd name="T11" fmla="*/ 5 h 36"/>
                  <a:gd name="T12" fmla="*/ 13 w 22"/>
                  <a:gd name="T13" fmla="*/ 15 h 36"/>
                  <a:gd name="T14" fmla="*/ 22 w 22"/>
                  <a:gd name="T15" fmla="*/ 0 h 36"/>
                  <a:gd name="T16" fmla="*/ 22 w 22"/>
                  <a:gd name="T17" fmla="*/ 4 h 36"/>
                  <a:gd name="T18" fmla="*/ 14 w 22"/>
                  <a:gd name="T19" fmla="*/ 25 h 36"/>
                  <a:gd name="T20" fmla="*/ 20 w 22"/>
                  <a:gd name="T21" fmla="*/ 7 h 36"/>
                  <a:gd name="T22" fmla="*/ 10 w 22"/>
                  <a:gd name="T23" fmla="*/ 32 h 36"/>
                  <a:gd name="T24" fmla="*/ 16 w 22"/>
                  <a:gd name="T25" fmla="*/ 15 h 36"/>
                  <a:gd name="T26" fmla="*/ 11 w 22"/>
                  <a:gd name="T27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36">
                    <a:moveTo>
                      <a:pt x="11" y="16"/>
                    </a:moveTo>
                    <a:cubicBezTo>
                      <a:pt x="8" y="19"/>
                      <a:pt x="8" y="25"/>
                      <a:pt x="3" y="34"/>
                    </a:cubicBezTo>
                    <a:cubicBezTo>
                      <a:pt x="2" y="33"/>
                      <a:pt x="6" y="24"/>
                      <a:pt x="8" y="17"/>
                    </a:cubicBezTo>
                    <a:cubicBezTo>
                      <a:pt x="5" y="20"/>
                      <a:pt x="4" y="29"/>
                      <a:pt x="0" y="34"/>
                    </a:cubicBezTo>
                    <a:cubicBezTo>
                      <a:pt x="1" y="30"/>
                      <a:pt x="5" y="22"/>
                      <a:pt x="9" y="13"/>
                    </a:cubicBezTo>
                    <a:cubicBezTo>
                      <a:pt x="9" y="16"/>
                      <a:pt x="13" y="8"/>
                      <a:pt x="17" y="5"/>
                    </a:cubicBezTo>
                    <a:cubicBezTo>
                      <a:pt x="17" y="6"/>
                      <a:pt x="16" y="9"/>
                      <a:pt x="13" y="15"/>
                    </a:cubicBezTo>
                    <a:cubicBezTo>
                      <a:pt x="16" y="13"/>
                      <a:pt x="18" y="10"/>
                      <a:pt x="22" y="0"/>
                    </a:cubicBezTo>
                    <a:cubicBezTo>
                      <a:pt x="22" y="2"/>
                      <a:pt x="21" y="4"/>
                      <a:pt x="22" y="4"/>
                    </a:cubicBezTo>
                    <a:cubicBezTo>
                      <a:pt x="19" y="12"/>
                      <a:pt x="19" y="11"/>
                      <a:pt x="14" y="25"/>
                    </a:cubicBezTo>
                    <a:cubicBezTo>
                      <a:pt x="13" y="25"/>
                      <a:pt x="17" y="16"/>
                      <a:pt x="20" y="7"/>
                    </a:cubicBezTo>
                    <a:cubicBezTo>
                      <a:pt x="18" y="9"/>
                      <a:pt x="13" y="25"/>
                      <a:pt x="10" y="32"/>
                    </a:cubicBezTo>
                    <a:cubicBezTo>
                      <a:pt x="6" y="36"/>
                      <a:pt x="15" y="17"/>
                      <a:pt x="16" y="15"/>
                    </a:cubicBezTo>
                    <a:cubicBezTo>
                      <a:pt x="13" y="17"/>
                      <a:pt x="4" y="35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6788">
                <a:extLst>
                  <a:ext uri="{FF2B5EF4-FFF2-40B4-BE49-F238E27FC236}">
                    <a16:creationId xmlns="" xmlns:a16="http://schemas.microsoft.com/office/drawing/2014/main" id="{53D8F68E-F03F-4E14-AA51-817866A02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" y="1668"/>
                <a:ext cx="20" cy="11"/>
              </a:xfrm>
              <a:custGeom>
                <a:avLst/>
                <a:gdLst>
                  <a:gd name="T0" fmla="*/ 23 w 36"/>
                  <a:gd name="T1" fmla="*/ 12 h 20"/>
                  <a:gd name="T2" fmla="*/ 14 w 36"/>
                  <a:gd name="T3" fmla="*/ 7 h 20"/>
                  <a:gd name="T4" fmla="*/ 36 w 36"/>
                  <a:gd name="T5" fmla="*/ 20 h 20"/>
                  <a:gd name="T6" fmla="*/ 20 w 36"/>
                  <a:gd name="T7" fmla="*/ 12 h 20"/>
                  <a:gd name="T8" fmla="*/ 1 w 36"/>
                  <a:gd name="T9" fmla="*/ 3 h 20"/>
                  <a:gd name="T10" fmla="*/ 23 w 36"/>
                  <a:gd name="T11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0">
                    <a:moveTo>
                      <a:pt x="23" y="12"/>
                    </a:moveTo>
                    <a:cubicBezTo>
                      <a:pt x="23" y="12"/>
                      <a:pt x="18" y="9"/>
                      <a:pt x="14" y="7"/>
                    </a:cubicBezTo>
                    <a:cubicBezTo>
                      <a:pt x="15" y="9"/>
                      <a:pt x="30" y="16"/>
                      <a:pt x="36" y="20"/>
                    </a:cubicBezTo>
                    <a:cubicBezTo>
                      <a:pt x="34" y="19"/>
                      <a:pt x="28" y="16"/>
                      <a:pt x="20" y="12"/>
                    </a:cubicBezTo>
                    <a:cubicBezTo>
                      <a:pt x="13" y="9"/>
                      <a:pt x="6" y="5"/>
                      <a:pt x="1" y="3"/>
                    </a:cubicBezTo>
                    <a:cubicBezTo>
                      <a:pt x="0" y="0"/>
                      <a:pt x="12" y="6"/>
                      <a:pt x="2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6789">
                <a:extLst>
                  <a:ext uri="{FF2B5EF4-FFF2-40B4-BE49-F238E27FC236}">
                    <a16:creationId xmlns="" xmlns:a16="http://schemas.microsoft.com/office/drawing/2014/main" id="{6DDD4070-3966-4BA7-9FFE-205DC7B40C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2" y="1626"/>
                <a:ext cx="295" cy="161"/>
              </a:xfrm>
              <a:custGeom>
                <a:avLst/>
                <a:gdLst>
                  <a:gd name="T0" fmla="*/ 404 w 519"/>
                  <a:gd name="T1" fmla="*/ 162 h 283"/>
                  <a:gd name="T2" fmla="*/ 373 w 519"/>
                  <a:gd name="T3" fmla="*/ 144 h 283"/>
                  <a:gd name="T4" fmla="*/ 368 w 519"/>
                  <a:gd name="T5" fmla="*/ 136 h 283"/>
                  <a:gd name="T6" fmla="*/ 349 w 519"/>
                  <a:gd name="T7" fmla="*/ 127 h 283"/>
                  <a:gd name="T8" fmla="*/ 289 w 519"/>
                  <a:gd name="T9" fmla="*/ 89 h 283"/>
                  <a:gd name="T10" fmla="*/ 312 w 519"/>
                  <a:gd name="T11" fmla="*/ 105 h 283"/>
                  <a:gd name="T12" fmla="*/ 306 w 519"/>
                  <a:gd name="T13" fmla="*/ 109 h 283"/>
                  <a:gd name="T14" fmla="*/ 275 w 519"/>
                  <a:gd name="T15" fmla="*/ 97 h 283"/>
                  <a:gd name="T16" fmla="*/ 182 w 519"/>
                  <a:gd name="T17" fmla="*/ 55 h 283"/>
                  <a:gd name="T18" fmla="*/ 136 w 519"/>
                  <a:gd name="T19" fmla="*/ 38 h 283"/>
                  <a:gd name="T20" fmla="*/ 79 w 519"/>
                  <a:gd name="T21" fmla="*/ 21 h 283"/>
                  <a:gd name="T22" fmla="*/ 69 w 519"/>
                  <a:gd name="T23" fmla="*/ 12 h 283"/>
                  <a:gd name="T24" fmla="*/ 26 w 519"/>
                  <a:gd name="T25" fmla="*/ 3 h 283"/>
                  <a:gd name="T26" fmla="*/ 31 w 519"/>
                  <a:gd name="T27" fmla="*/ 8 h 283"/>
                  <a:gd name="T28" fmla="*/ 44 w 519"/>
                  <a:gd name="T29" fmla="*/ 16 h 283"/>
                  <a:gd name="T30" fmla="*/ 49 w 519"/>
                  <a:gd name="T31" fmla="*/ 20 h 283"/>
                  <a:gd name="T32" fmla="*/ 139 w 519"/>
                  <a:gd name="T33" fmla="*/ 44 h 283"/>
                  <a:gd name="T34" fmla="*/ 179 w 519"/>
                  <a:gd name="T35" fmla="*/ 57 h 283"/>
                  <a:gd name="T36" fmla="*/ 182 w 519"/>
                  <a:gd name="T37" fmla="*/ 57 h 283"/>
                  <a:gd name="T38" fmla="*/ 239 w 519"/>
                  <a:gd name="T39" fmla="*/ 82 h 283"/>
                  <a:gd name="T40" fmla="*/ 294 w 519"/>
                  <a:gd name="T41" fmla="*/ 110 h 283"/>
                  <a:gd name="T42" fmla="*/ 327 w 519"/>
                  <a:gd name="T43" fmla="*/ 118 h 283"/>
                  <a:gd name="T44" fmla="*/ 352 w 519"/>
                  <a:gd name="T45" fmla="*/ 137 h 283"/>
                  <a:gd name="T46" fmla="*/ 349 w 519"/>
                  <a:gd name="T47" fmla="*/ 138 h 283"/>
                  <a:gd name="T48" fmla="*/ 388 w 519"/>
                  <a:gd name="T49" fmla="*/ 167 h 283"/>
                  <a:gd name="T50" fmla="*/ 411 w 519"/>
                  <a:gd name="T51" fmla="*/ 185 h 283"/>
                  <a:gd name="T52" fmla="*/ 495 w 519"/>
                  <a:gd name="T53" fmla="*/ 259 h 283"/>
                  <a:gd name="T54" fmla="*/ 510 w 519"/>
                  <a:gd name="T55" fmla="*/ 275 h 283"/>
                  <a:gd name="T56" fmla="*/ 497 w 519"/>
                  <a:gd name="T57" fmla="*/ 252 h 283"/>
                  <a:gd name="T58" fmla="*/ 477 w 519"/>
                  <a:gd name="T59" fmla="*/ 223 h 283"/>
                  <a:gd name="T60" fmla="*/ 424 w 519"/>
                  <a:gd name="T61" fmla="*/ 177 h 283"/>
                  <a:gd name="T62" fmla="*/ 418 w 519"/>
                  <a:gd name="T63" fmla="*/ 179 h 283"/>
                  <a:gd name="T64" fmla="*/ 462 w 519"/>
                  <a:gd name="T65" fmla="*/ 221 h 283"/>
                  <a:gd name="T66" fmla="*/ 459 w 519"/>
                  <a:gd name="T67" fmla="*/ 217 h 283"/>
                  <a:gd name="T68" fmla="*/ 473 w 519"/>
                  <a:gd name="T69" fmla="*/ 227 h 283"/>
                  <a:gd name="T70" fmla="*/ 476 w 519"/>
                  <a:gd name="T71" fmla="*/ 232 h 283"/>
                  <a:gd name="T72" fmla="*/ 242 w 519"/>
                  <a:gd name="T73" fmla="*/ 80 h 283"/>
                  <a:gd name="T74" fmla="*/ 444 w 519"/>
                  <a:gd name="T75" fmla="*/ 196 h 283"/>
                  <a:gd name="T76" fmla="*/ 54 w 519"/>
                  <a:gd name="T77" fmla="*/ 8 h 283"/>
                  <a:gd name="T78" fmla="*/ 321 w 519"/>
                  <a:gd name="T79" fmla="*/ 112 h 283"/>
                  <a:gd name="T80" fmla="*/ 406 w 519"/>
                  <a:gd name="T81" fmla="*/ 172 h 283"/>
                  <a:gd name="T82" fmla="*/ 425 w 519"/>
                  <a:gd name="T83" fmla="*/ 194 h 283"/>
                  <a:gd name="T84" fmla="*/ 370 w 519"/>
                  <a:gd name="T85" fmla="*/ 149 h 283"/>
                  <a:gd name="T86" fmla="*/ 57 w 519"/>
                  <a:gd name="T87" fmla="*/ 15 h 283"/>
                  <a:gd name="T88" fmla="*/ 93 w 519"/>
                  <a:gd name="T89" fmla="*/ 27 h 283"/>
                  <a:gd name="T90" fmla="*/ 47 w 519"/>
                  <a:gd name="T91" fmla="*/ 14 h 283"/>
                  <a:gd name="T92" fmla="*/ 355 w 519"/>
                  <a:gd name="T93" fmla="*/ 146 h 283"/>
                  <a:gd name="T94" fmla="*/ 457 w 519"/>
                  <a:gd name="T95" fmla="*/ 223 h 283"/>
                  <a:gd name="T96" fmla="*/ 83 w 519"/>
                  <a:gd name="T97" fmla="*/ 25 h 283"/>
                  <a:gd name="T98" fmla="*/ 74 w 519"/>
                  <a:gd name="T99" fmla="*/ 24 h 283"/>
                  <a:gd name="T100" fmla="*/ 111 w 519"/>
                  <a:gd name="T101" fmla="*/ 3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19" h="283">
                    <a:moveTo>
                      <a:pt x="403" y="168"/>
                    </a:moveTo>
                    <a:cubicBezTo>
                      <a:pt x="405" y="166"/>
                      <a:pt x="417" y="173"/>
                      <a:pt x="410" y="164"/>
                    </a:cubicBezTo>
                    <a:cubicBezTo>
                      <a:pt x="415" y="168"/>
                      <a:pt x="424" y="176"/>
                      <a:pt x="421" y="172"/>
                    </a:cubicBezTo>
                    <a:cubicBezTo>
                      <a:pt x="411" y="163"/>
                      <a:pt x="406" y="161"/>
                      <a:pt x="404" y="162"/>
                    </a:cubicBezTo>
                    <a:cubicBezTo>
                      <a:pt x="401" y="162"/>
                      <a:pt x="401" y="164"/>
                      <a:pt x="397" y="163"/>
                    </a:cubicBezTo>
                    <a:cubicBezTo>
                      <a:pt x="382" y="153"/>
                      <a:pt x="382" y="153"/>
                      <a:pt x="382" y="153"/>
                    </a:cubicBezTo>
                    <a:cubicBezTo>
                      <a:pt x="376" y="149"/>
                      <a:pt x="370" y="145"/>
                      <a:pt x="367" y="142"/>
                    </a:cubicBezTo>
                    <a:cubicBezTo>
                      <a:pt x="379" y="150"/>
                      <a:pt x="375" y="147"/>
                      <a:pt x="373" y="144"/>
                    </a:cubicBezTo>
                    <a:cubicBezTo>
                      <a:pt x="379" y="148"/>
                      <a:pt x="386" y="153"/>
                      <a:pt x="386" y="151"/>
                    </a:cubicBezTo>
                    <a:cubicBezTo>
                      <a:pt x="381" y="147"/>
                      <a:pt x="370" y="140"/>
                      <a:pt x="371" y="140"/>
                    </a:cubicBezTo>
                    <a:cubicBezTo>
                      <a:pt x="373" y="140"/>
                      <a:pt x="385" y="150"/>
                      <a:pt x="383" y="146"/>
                    </a:cubicBezTo>
                    <a:cubicBezTo>
                      <a:pt x="375" y="140"/>
                      <a:pt x="373" y="139"/>
                      <a:pt x="368" y="136"/>
                    </a:cubicBezTo>
                    <a:cubicBezTo>
                      <a:pt x="364" y="133"/>
                      <a:pt x="357" y="129"/>
                      <a:pt x="343" y="119"/>
                    </a:cubicBezTo>
                    <a:cubicBezTo>
                      <a:pt x="347" y="123"/>
                      <a:pt x="333" y="113"/>
                      <a:pt x="337" y="118"/>
                    </a:cubicBezTo>
                    <a:cubicBezTo>
                      <a:pt x="336" y="118"/>
                      <a:pt x="341" y="121"/>
                      <a:pt x="344" y="123"/>
                    </a:cubicBezTo>
                    <a:cubicBezTo>
                      <a:pt x="348" y="125"/>
                      <a:pt x="352" y="128"/>
                      <a:pt x="349" y="127"/>
                    </a:cubicBezTo>
                    <a:cubicBezTo>
                      <a:pt x="339" y="120"/>
                      <a:pt x="330" y="117"/>
                      <a:pt x="324" y="112"/>
                    </a:cubicBezTo>
                    <a:cubicBezTo>
                      <a:pt x="328" y="113"/>
                      <a:pt x="332" y="114"/>
                      <a:pt x="337" y="116"/>
                    </a:cubicBezTo>
                    <a:cubicBezTo>
                      <a:pt x="326" y="110"/>
                      <a:pt x="319" y="106"/>
                      <a:pt x="311" y="100"/>
                    </a:cubicBezTo>
                    <a:cubicBezTo>
                      <a:pt x="311" y="101"/>
                      <a:pt x="301" y="95"/>
                      <a:pt x="289" y="89"/>
                    </a:cubicBezTo>
                    <a:cubicBezTo>
                      <a:pt x="278" y="83"/>
                      <a:pt x="265" y="77"/>
                      <a:pt x="263" y="77"/>
                    </a:cubicBezTo>
                    <a:cubicBezTo>
                      <a:pt x="282" y="86"/>
                      <a:pt x="286" y="90"/>
                      <a:pt x="292" y="94"/>
                    </a:cubicBezTo>
                    <a:cubicBezTo>
                      <a:pt x="297" y="96"/>
                      <a:pt x="294" y="92"/>
                      <a:pt x="302" y="97"/>
                    </a:cubicBezTo>
                    <a:cubicBezTo>
                      <a:pt x="305" y="99"/>
                      <a:pt x="310" y="103"/>
                      <a:pt x="312" y="105"/>
                    </a:cubicBezTo>
                    <a:cubicBezTo>
                      <a:pt x="298" y="98"/>
                      <a:pt x="283" y="91"/>
                      <a:pt x="277" y="90"/>
                    </a:cubicBezTo>
                    <a:cubicBezTo>
                      <a:pt x="262" y="82"/>
                      <a:pt x="252" y="77"/>
                      <a:pt x="237" y="71"/>
                    </a:cubicBezTo>
                    <a:cubicBezTo>
                      <a:pt x="253" y="80"/>
                      <a:pt x="275" y="87"/>
                      <a:pt x="299" y="102"/>
                    </a:cubicBezTo>
                    <a:cubicBezTo>
                      <a:pt x="304" y="107"/>
                      <a:pt x="297" y="103"/>
                      <a:pt x="306" y="109"/>
                    </a:cubicBezTo>
                    <a:cubicBezTo>
                      <a:pt x="299" y="108"/>
                      <a:pt x="283" y="97"/>
                      <a:pt x="286" y="97"/>
                    </a:cubicBezTo>
                    <a:cubicBezTo>
                      <a:pt x="279" y="93"/>
                      <a:pt x="273" y="91"/>
                      <a:pt x="271" y="91"/>
                    </a:cubicBezTo>
                    <a:cubicBezTo>
                      <a:pt x="283" y="97"/>
                      <a:pt x="289" y="101"/>
                      <a:pt x="290" y="104"/>
                    </a:cubicBezTo>
                    <a:cubicBezTo>
                      <a:pt x="284" y="100"/>
                      <a:pt x="280" y="98"/>
                      <a:pt x="275" y="97"/>
                    </a:cubicBezTo>
                    <a:cubicBezTo>
                      <a:pt x="271" y="95"/>
                      <a:pt x="266" y="93"/>
                      <a:pt x="258" y="88"/>
                    </a:cubicBezTo>
                    <a:cubicBezTo>
                      <a:pt x="262" y="90"/>
                      <a:pt x="267" y="93"/>
                      <a:pt x="268" y="92"/>
                    </a:cubicBezTo>
                    <a:cubicBezTo>
                      <a:pt x="254" y="84"/>
                      <a:pt x="240" y="78"/>
                      <a:pt x="227" y="72"/>
                    </a:cubicBezTo>
                    <a:cubicBezTo>
                      <a:pt x="213" y="66"/>
                      <a:pt x="198" y="61"/>
                      <a:pt x="182" y="55"/>
                    </a:cubicBezTo>
                    <a:cubicBezTo>
                      <a:pt x="182" y="55"/>
                      <a:pt x="188" y="57"/>
                      <a:pt x="189" y="57"/>
                    </a:cubicBezTo>
                    <a:cubicBezTo>
                      <a:pt x="185" y="55"/>
                      <a:pt x="175" y="50"/>
                      <a:pt x="172" y="50"/>
                    </a:cubicBezTo>
                    <a:cubicBezTo>
                      <a:pt x="174" y="51"/>
                      <a:pt x="178" y="52"/>
                      <a:pt x="179" y="53"/>
                    </a:cubicBezTo>
                    <a:cubicBezTo>
                      <a:pt x="162" y="47"/>
                      <a:pt x="148" y="42"/>
                      <a:pt x="136" y="38"/>
                    </a:cubicBezTo>
                    <a:cubicBezTo>
                      <a:pt x="123" y="34"/>
                      <a:pt x="111" y="31"/>
                      <a:pt x="96" y="26"/>
                    </a:cubicBezTo>
                    <a:cubicBezTo>
                      <a:pt x="98" y="25"/>
                      <a:pt x="105" y="28"/>
                      <a:pt x="113" y="30"/>
                    </a:cubicBezTo>
                    <a:cubicBezTo>
                      <a:pt x="111" y="28"/>
                      <a:pt x="102" y="26"/>
                      <a:pt x="95" y="23"/>
                    </a:cubicBezTo>
                    <a:cubicBezTo>
                      <a:pt x="94" y="24"/>
                      <a:pt x="87" y="22"/>
                      <a:pt x="79" y="21"/>
                    </a:cubicBezTo>
                    <a:cubicBezTo>
                      <a:pt x="71" y="19"/>
                      <a:pt x="62" y="17"/>
                      <a:pt x="60" y="16"/>
                    </a:cubicBezTo>
                    <a:cubicBezTo>
                      <a:pt x="71" y="19"/>
                      <a:pt x="73" y="18"/>
                      <a:pt x="74" y="18"/>
                    </a:cubicBezTo>
                    <a:cubicBezTo>
                      <a:pt x="75" y="17"/>
                      <a:pt x="76" y="16"/>
                      <a:pt x="83" y="17"/>
                    </a:cubicBezTo>
                    <a:cubicBezTo>
                      <a:pt x="80" y="15"/>
                      <a:pt x="66" y="13"/>
                      <a:pt x="69" y="12"/>
                    </a:cubicBezTo>
                    <a:cubicBezTo>
                      <a:pt x="77" y="14"/>
                      <a:pt x="86" y="16"/>
                      <a:pt x="86" y="15"/>
                    </a:cubicBezTo>
                    <a:cubicBezTo>
                      <a:pt x="73" y="12"/>
                      <a:pt x="70" y="11"/>
                      <a:pt x="71" y="9"/>
                    </a:cubicBezTo>
                    <a:cubicBezTo>
                      <a:pt x="54" y="5"/>
                      <a:pt x="50" y="5"/>
                      <a:pt x="39" y="2"/>
                    </a:cubicBezTo>
                    <a:cubicBezTo>
                      <a:pt x="39" y="4"/>
                      <a:pt x="38" y="5"/>
                      <a:pt x="26" y="3"/>
                    </a:cubicBezTo>
                    <a:cubicBezTo>
                      <a:pt x="23" y="2"/>
                      <a:pt x="35" y="3"/>
                      <a:pt x="22" y="1"/>
                    </a:cubicBezTo>
                    <a:cubicBezTo>
                      <a:pt x="12" y="0"/>
                      <a:pt x="22" y="3"/>
                      <a:pt x="13" y="3"/>
                    </a:cubicBezTo>
                    <a:cubicBezTo>
                      <a:pt x="18" y="4"/>
                      <a:pt x="20" y="4"/>
                      <a:pt x="23" y="5"/>
                    </a:cubicBezTo>
                    <a:cubicBezTo>
                      <a:pt x="20" y="6"/>
                      <a:pt x="29" y="7"/>
                      <a:pt x="31" y="8"/>
                    </a:cubicBezTo>
                    <a:cubicBezTo>
                      <a:pt x="28" y="9"/>
                      <a:pt x="9" y="6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8" y="8"/>
                      <a:pt x="17" y="9"/>
                      <a:pt x="26" y="10"/>
                    </a:cubicBezTo>
                    <a:cubicBezTo>
                      <a:pt x="34" y="12"/>
                      <a:pt x="41" y="13"/>
                      <a:pt x="44" y="16"/>
                    </a:cubicBezTo>
                    <a:cubicBezTo>
                      <a:pt x="29" y="13"/>
                      <a:pt x="39" y="16"/>
                      <a:pt x="31" y="16"/>
                    </a:cubicBezTo>
                    <a:cubicBezTo>
                      <a:pt x="44" y="19"/>
                      <a:pt x="39" y="16"/>
                      <a:pt x="52" y="19"/>
                    </a:cubicBezTo>
                    <a:cubicBezTo>
                      <a:pt x="57" y="20"/>
                      <a:pt x="61" y="21"/>
                      <a:pt x="63" y="23"/>
                    </a:cubicBezTo>
                    <a:cubicBezTo>
                      <a:pt x="61" y="23"/>
                      <a:pt x="55" y="21"/>
                      <a:pt x="49" y="20"/>
                    </a:cubicBezTo>
                    <a:cubicBezTo>
                      <a:pt x="44" y="19"/>
                      <a:pt x="39" y="18"/>
                      <a:pt x="39" y="19"/>
                    </a:cubicBezTo>
                    <a:cubicBezTo>
                      <a:pt x="49" y="21"/>
                      <a:pt x="64" y="24"/>
                      <a:pt x="78" y="27"/>
                    </a:cubicBezTo>
                    <a:cubicBezTo>
                      <a:pt x="91" y="31"/>
                      <a:pt x="104" y="34"/>
                      <a:pt x="111" y="35"/>
                    </a:cubicBezTo>
                    <a:cubicBezTo>
                      <a:pt x="111" y="36"/>
                      <a:pt x="128" y="40"/>
                      <a:pt x="139" y="44"/>
                    </a:cubicBezTo>
                    <a:cubicBezTo>
                      <a:pt x="139" y="43"/>
                      <a:pt x="138" y="42"/>
                      <a:pt x="142" y="43"/>
                    </a:cubicBezTo>
                    <a:cubicBezTo>
                      <a:pt x="149" y="46"/>
                      <a:pt x="164" y="50"/>
                      <a:pt x="166" y="52"/>
                    </a:cubicBezTo>
                    <a:cubicBezTo>
                      <a:pt x="158" y="49"/>
                      <a:pt x="153" y="48"/>
                      <a:pt x="153" y="48"/>
                    </a:cubicBezTo>
                    <a:cubicBezTo>
                      <a:pt x="164" y="52"/>
                      <a:pt x="176" y="57"/>
                      <a:pt x="179" y="57"/>
                    </a:cubicBezTo>
                    <a:cubicBezTo>
                      <a:pt x="169" y="53"/>
                      <a:pt x="174" y="53"/>
                      <a:pt x="169" y="51"/>
                    </a:cubicBezTo>
                    <a:cubicBezTo>
                      <a:pt x="162" y="48"/>
                      <a:pt x="145" y="44"/>
                      <a:pt x="148" y="43"/>
                    </a:cubicBezTo>
                    <a:cubicBezTo>
                      <a:pt x="159" y="46"/>
                      <a:pt x="163" y="49"/>
                      <a:pt x="175" y="53"/>
                    </a:cubicBezTo>
                    <a:cubicBezTo>
                      <a:pt x="170" y="52"/>
                      <a:pt x="176" y="54"/>
                      <a:pt x="182" y="57"/>
                    </a:cubicBezTo>
                    <a:cubicBezTo>
                      <a:pt x="187" y="59"/>
                      <a:pt x="192" y="61"/>
                      <a:pt x="186" y="60"/>
                    </a:cubicBezTo>
                    <a:cubicBezTo>
                      <a:pt x="194" y="63"/>
                      <a:pt x="202" y="66"/>
                      <a:pt x="209" y="69"/>
                    </a:cubicBezTo>
                    <a:cubicBezTo>
                      <a:pt x="215" y="70"/>
                      <a:pt x="205" y="66"/>
                      <a:pt x="212" y="68"/>
                    </a:cubicBezTo>
                    <a:cubicBezTo>
                      <a:pt x="220" y="72"/>
                      <a:pt x="238" y="79"/>
                      <a:pt x="239" y="82"/>
                    </a:cubicBezTo>
                    <a:cubicBezTo>
                      <a:pt x="242" y="83"/>
                      <a:pt x="252" y="86"/>
                      <a:pt x="261" y="91"/>
                    </a:cubicBezTo>
                    <a:cubicBezTo>
                      <a:pt x="271" y="95"/>
                      <a:pt x="281" y="101"/>
                      <a:pt x="287" y="105"/>
                    </a:cubicBezTo>
                    <a:cubicBezTo>
                      <a:pt x="285" y="105"/>
                      <a:pt x="268" y="94"/>
                      <a:pt x="271" y="98"/>
                    </a:cubicBezTo>
                    <a:cubicBezTo>
                      <a:pt x="284" y="104"/>
                      <a:pt x="281" y="103"/>
                      <a:pt x="294" y="110"/>
                    </a:cubicBezTo>
                    <a:cubicBezTo>
                      <a:pt x="298" y="112"/>
                      <a:pt x="294" y="107"/>
                      <a:pt x="306" y="115"/>
                    </a:cubicBezTo>
                    <a:cubicBezTo>
                      <a:pt x="306" y="116"/>
                      <a:pt x="305" y="116"/>
                      <a:pt x="303" y="115"/>
                    </a:cubicBezTo>
                    <a:cubicBezTo>
                      <a:pt x="310" y="119"/>
                      <a:pt x="317" y="124"/>
                      <a:pt x="325" y="128"/>
                    </a:cubicBezTo>
                    <a:cubicBezTo>
                      <a:pt x="315" y="119"/>
                      <a:pt x="318" y="116"/>
                      <a:pt x="327" y="118"/>
                    </a:cubicBezTo>
                    <a:cubicBezTo>
                      <a:pt x="340" y="124"/>
                      <a:pt x="329" y="121"/>
                      <a:pt x="337" y="126"/>
                    </a:cubicBezTo>
                    <a:cubicBezTo>
                      <a:pt x="338" y="125"/>
                      <a:pt x="345" y="130"/>
                      <a:pt x="352" y="134"/>
                    </a:cubicBezTo>
                    <a:cubicBezTo>
                      <a:pt x="359" y="139"/>
                      <a:pt x="366" y="145"/>
                      <a:pt x="367" y="146"/>
                    </a:cubicBezTo>
                    <a:cubicBezTo>
                      <a:pt x="360" y="142"/>
                      <a:pt x="354" y="137"/>
                      <a:pt x="352" y="137"/>
                    </a:cubicBezTo>
                    <a:cubicBezTo>
                      <a:pt x="356" y="139"/>
                      <a:pt x="355" y="140"/>
                      <a:pt x="355" y="140"/>
                    </a:cubicBezTo>
                    <a:cubicBezTo>
                      <a:pt x="373" y="151"/>
                      <a:pt x="392" y="165"/>
                      <a:pt x="406" y="176"/>
                    </a:cubicBezTo>
                    <a:cubicBezTo>
                      <a:pt x="398" y="171"/>
                      <a:pt x="385" y="161"/>
                      <a:pt x="382" y="161"/>
                    </a:cubicBezTo>
                    <a:cubicBezTo>
                      <a:pt x="376" y="154"/>
                      <a:pt x="365" y="149"/>
                      <a:pt x="349" y="138"/>
                    </a:cubicBezTo>
                    <a:cubicBezTo>
                      <a:pt x="356" y="144"/>
                      <a:pt x="343" y="136"/>
                      <a:pt x="349" y="143"/>
                    </a:cubicBezTo>
                    <a:cubicBezTo>
                      <a:pt x="362" y="151"/>
                      <a:pt x="370" y="157"/>
                      <a:pt x="382" y="165"/>
                    </a:cubicBezTo>
                    <a:cubicBezTo>
                      <a:pt x="386" y="167"/>
                      <a:pt x="370" y="155"/>
                      <a:pt x="379" y="161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70"/>
                      <a:pt x="388" y="170"/>
                      <a:pt x="388" y="170"/>
                    </a:cubicBezTo>
                    <a:cubicBezTo>
                      <a:pt x="394" y="175"/>
                      <a:pt x="403" y="180"/>
                      <a:pt x="408" y="185"/>
                    </a:cubicBezTo>
                    <a:cubicBezTo>
                      <a:pt x="404" y="180"/>
                      <a:pt x="418" y="193"/>
                      <a:pt x="417" y="190"/>
                    </a:cubicBezTo>
                    <a:cubicBezTo>
                      <a:pt x="413" y="188"/>
                      <a:pt x="412" y="186"/>
                      <a:pt x="411" y="185"/>
                    </a:cubicBezTo>
                    <a:cubicBezTo>
                      <a:pt x="422" y="193"/>
                      <a:pt x="434" y="202"/>
                      <a:pt x="442" y="211"/>
                    </a:cubicBezTo>
                    <a:cubicBezTo>
                      <a:pt x="441" y="211"/>
                      <a:pt x="435" y="205"/>
                      <a:pt x="436" y="208"/>
                    </a:cubicBezTo>
                    <a:cubicBezTo>
                      <a:pt x="445" y="214"/>
                      <a:pt x="457" y="226"/>
                      <a:pt x="469" y="236"/>
                    </a:cubicBezTo>
                    <a:cubicBezTo>
                      <a:pt x="480" y="247"/>
                      <a:pt x="490" y="257"/>
                      <a:pt x="495" y="259"/>
                    </a:cubicBezTo>
                    <a:cubicBezTo>
                      <a:pt x="506" y="271"/>
                      <a:pt x="493" y="260"/>
                      <a:pt x="499" y="268"/>
                    </a:cubicBezTo>
                    <a:cubicBezTo>
                      <a:pt x="500" y="267"/>
                      <a:pt x="506" y="272"/>
                      <a:pt x="510" y="276"/>
                    </a:cubicBezTo>
                    <a:cubicBezTo>
                      <a:pt x="515" y="280"/>
                      <a:pt x="519" y="283"/>
                      <a:pt x="516" y="278"/>
                    </a:cubicBezTo>
                    <a:cubicBezTo>
                      <a:pt x="504" y="265"/>
                      <a:pt x="519" y="283"/>
                      <a:pt x="510" y="275"/>
                    </a:cubicBezTo>
                    <a:cubicBezTo>
                      <a:pt x="503" y="265"/>
                      <a:pt x="500" y="264"/>
                      <a:pt x="496" y="256"/>
                    </a:cubicBezTo>
                    <a:cubicBezTo>
                      <a:pt x="505" y="265"/>
                      <a:pt x="515" y="277"/>
                      <a:pt x="518" y="280"/>
                    </a:cubicBezTo>
                    <a:cubicBezTo>
                      <a:pt x="514" y="275"/>
                      <a:pt x="519" y="280"/>
                      <a:pt x="519" y="278"/>
                    </a:cubicBezTo>
                    <a:cubicBezTo>
                      <a:pt x="510" y="267"/>
                      <a:pt x="505" y="262"/>
                      <a:pt x="497" y="252"/>
                    </a:cubicBezTo>
                    <a:cubicBezTo>
                      <a:pt x="501" y="256"/>
                      <a:pt x="505" y="261"/>
                      <a:pt x="509" y="265"/>
                    </a:cubicBezTo>
                    <a:cubicBezTo>
                      <a:pt x="507" y="260"/>
                      <a:pt x="493" y="246"/>
                      <a:pt x="495" y="244"/>
                    </a:cubicBezTo>
                    <a:cubicBezTo>
                      <a:pt x="485" y="234"/>
                      <a:pt x="482" y="233"/>
                      <a:pt x="474" y="224"/>
                    </a:cubicBezTo>
                    <a:cubicBezTo>
                      <a:pt x="472" y="221"/>
                      <a:pt x="470" y="218"/>
                      <a:pt x="477" y="223"/>
                    </a:cubicBezTo>
                    <a:cubicBezTo>
                      <a:pt x="466" y="213"/>
                      <a:pt x="460" y="206"/>
                      <a:pt x="447" y="195"/>
                    </a:cubicBezTo>
                    <a:cubicBezTo>
                      <a:pt x="439" y="189"/>
                      <a:pt x="443" y="195"/>
                      <a:pt x="430" y="183"/>
                    </a:cubicBezTo>
                    <a:cubicBezTo>
                      <a:pt x="429" y="181"/>
                      <a:pt x="438" y="190"/>
                      <a:pt x="438" y="189"/>
                    </a:cubicBezTo>
                    <a:cubicBezTo>
                      <a:pt x="430" y="183"/>
                      <a:pt x="431" y="182"/>
                      <a:pt x="424" y="177"/>
                    </a:cubicBezTo>
                    <a:cubicBezTo>
                      <a:pt x="418" y="174"/>
                      <a:pt x="425" y="180"/>
                      <a:pt x="432" y="187"/>
                    </a:cubicBezTo>
                    <a:cubicBezTo>
                      <a:pt x="427" y="183"/>
                      <a:pt x="420" y="178"/>
                      <a:pt x="418" y="177"/>
                    </a:cubicBezTo>
                    <a:cubicBezTo>
                      <a:pt x="420" y="178"/>
                      <a:pt x="424" y="181"/>
                      <a:pt x="424" y="182"/>
                    </a:cubicBezTo>
                    <a:cubicBezTo>
                      <a:pt x="415" y="175"/>
                      <a:pt x="424" y="184"/>
                      <a:pt x="418" y="179"/>
                    </a:cubicBezTo>
                    <a:cubicBezTo>
                      <a:pt x="407" y="167"/>
                      <a:pt x="418" y="179"/>
                      <a:pt x="403" y="168"/>
                    </a:cubicBezTo>
                    <a:close/>
                    <a:moveTo>
                      <a:pt x="496" y="253"/>
                    </a:moveTo>
                    <a:cubicBezTo>
                      <a:pt x="495" y="253"/>
                      <a:pt x="489" y="247"/>
                      <a:pt x="482" y="240"/>
                    </a:cubicBezTo>
                    <a:cubicBezTo>
                      <a:pt x="475" y="233"/>
                      <a:pt x="467" y="225"/>
                      <a:pt x="462" y="221"/>
                    </a:cubicBezTo>
                    <a:cubicBezTo>
                      <a:pt x="463" y="223"/>
                      <a:pt x="470" y="229"/>
                      <a:pt x="467" y="228"/>
                    </a:cubicBezTo>
                    <a:cubicBezTo>
                      <a:pt x="460" y="224"/>
                      <a:pt x="440" y="202"/>
                      <a:pt x="459" y="219"/>
                    </a:cubicBezTo>
                    <a:cubicBezTo>
                      <a:pt x="460" y="218"/>
                      <a:pt x="449" y="210"/>
                      <a:pt x="445" y="206"/>
                    </a:cubicBezTo>
                    <a:cubicBezTo>
                      <a:pt x="446" y="205"/>
                      <a:pt x="456" y="214"/>
                      <a:pt x="459" y="217"/>
                    </a:cubicBezTo>
                    <a:cubicBezTo>
                      <a:pt x="460" y="216"/>
                      <a:pt x="450" y="208"/>
                      <a:pt x="446" y="204"/>
                    </a:cubicBezTo>
                    <a:cubicBezTo>
                      <a:pt x="443" y="199"/>
                      <a:pt x="453" y="208"/>
                      <a:pt x="452" y="205"/>
                    </a:cubicBezTo>
                    <a:cubicBezTo>
                      <a:pt x="460" y="213"/>
                      <a:pt x="468" y="220"/>
                      <a:pt x="476" y="227"/>
                    </a:cubicBezTo>
                    <a:cubicBezTo>
                      <a:pt x="477" y="229"/>
                      <a:pt x="474" y="226"/>
                      <a:pt x="473" y="227"/>
                    </a:cubicBezTo>
                    <a:cubicBezTo>
                      <a:pt x="479" y="232"/>
                      <a:pt x="479" y="231"/>
                      <a:pt x="479" y="230"/>
                    </a:cubicBezTo>
                    <a:cubicBezTo>
                      <a:pt x="488" y="238"/>
                      <a:pt x="482" y="236"/>
                      <a:pt x="492" y="245"/>
                    </a:cubicBezTo>
                    <a:cubicBezTo>
                      <a:pt x="481" y="235"/>
                      <a:pt x="469" y="224"/>
                      <a:pt x="465" y="221"/>
                    </a:cubicBezTo>
                    <a:cubicBezTo>
                      <a:pt x="466" y="223"/>
                      <a:pt x="471" y="228"/>
                      <a:pt x="476" y="232"/>
                    </a:cubicBezTo>
                    <a:cubicBezTo>
                      <a:pt x="481" y="236"/>
                      <a:pt x="485" y="240"/>
                      <a:pt x="486" y="241"/>
                    </a:cubicBezTo>
                    <a:cubicBezTo>
                      <a:pt x="495" y="249"/>
                      <a:pt x="486" y="242"/>
                      <a:pt x="496" y="253"/>
                    </a:cubicBezTo>
                    <a:close/>
                    <a:moveTo>
                      <a:pt x="258" y="88"/>
                    </a:moveTo>
                    <a:cubicBezTo>
                      <a:pt x="257" y="88"/>
                      <a:pt x="241" y="82"/>
                      <a:pt x="242" y="80"/>
                    </a:cubicBezTo>
                    <a:cubicBezTo>
                      <a:pt x="247" y="82"/>
                      <a:pt x="253" y="85"/>
                      <a:pt x="258" y="88"/>
                    </a:cubicBezTo>
                    <a:close/>
                    <a:moveTo>
                      <a:pt x="469" y="217"/>
                    </a:moveTo>
                    <a:cubicBezTo>
                      <a:pt x="468" y="218"/>
                      <a:pt x="463" y="215"/>
                      <a:pt x="455" y="207"/>
                    </a:cubicBezTo>
                    <a:cubicBezTo>
                      <a:pt x="458" y="208"/>
                      <a:pt x="451" y="202"/>
                      <a:pt x="444" y="196"/>
                    </a:cubicBezTo>
                    <a:cubicBezTo>
                      <a:pt x="450" y="200"/>
                      <a:pt x="460" y="207"/>
                      <a:pt x="469" y="217"/>
                    </a:cubicBezTo>
                    <a:close/>
                    <a:moveTo>
                      <a:pt x="50" y="6"/>
                    </a:moveTo>
                    <a:cubicBezTo>
                      <a:pt x="49" y="5"/>
                      <a:pt x="63" y="8"/>
                      <a:pt x="68" y="9"/>
                    </a:cubicBezTo>
                    <a:cubicBezTo>
                      <a:pt x="71" y="12"/>
                      <a:pt x="62" y="10"/>
                      <a:pt x="54" y="8"/>
                    </a:cubicBezTo>
                    <a:cubicBezTo>
                      <a:pt x="58" y="8"/>
                      <a:pt x="58" y="8"/>
                      <a:pt x="50" y="6"/>
                    </a:cubicBezTo>
                    <a:close/>
                    <a:moveTo>
                      <a:pt x="337" y="121"/>
                    </a:moveTo>
                    <a:cubicBezTo>
                      <a:pt x="335" y="120"/>
                      <a:pt x="333" y="119"/>
                      <a:pt x="334" y="120"/>
                    </a:cubicBezTo>
                    <a:cubicBezTo>
                      <a:pt x="327" y="117"/>
                      <a:pt x="325" y="115"/>
                      <a:pt x="321" y="112"/>
                    </a:cubicBezTo>
                    <a:cubicBezTo>
                      <a:pt x="322" y="111"/>
                      <a:pt x="329" y="116"/>
                      <a:pt x="337" y="121"/>
                    </a:cubicBezTo>
                    <a:close/>
                    <a:moveTo>
                      <a:pt x="409" y="176"/>
                    </a:moveTo>
                    <a:cubicBezTo>
                      <a:pt x="423" y="186"/>
                      <a:pt x="423" y="186"/>
                      <a:pt x="423" y="186"/>
                    </a:cubicBezTo>
                    <a:cubicBezTo>
                      <a:pt x="421" y="182"/>
                      <a:pt x="414" y="179"/>
                      <a:pt x="406" y="172"/>
                    </a:cubicBezTo>
                    <a:cubicBezTo>
                      <a:pt x="405" y="170"/>
                      <a:pt x="409" y="173"/>
                      <a:pt x="414" y="177"/>
                    </a:cubicBezTo>
                    <a:cubicBezTo>
                      <a:pt x="419" y="181"/>
                      <a:pt x="425" y="187"/>
                      <a:pt x="429" y="189"/>
                    </a:cubicBezTo>
                    <a:cubicBezTo>
                      <a:pt x="433" y="198"/>
                      <a:pt x="430" y="194"/>
                      <a:pt x="420" y="190"/>
                    </a:cubicBezTo>
                    <a:cubicBezTo>
                      <a:pt x="425" y="194"/>
                      <a:pt x="425" y="194"/>
                      <a:pt x="425" y="194"/>
                    </a:cubicBezTo>
                    <a:cubicBezTo>
                      <a:pt x="413" y="186"/>
                      <a:pt x="412" y="180"/>
                      <a:pt x="409" y="176"/>
                    </a:cubicBezTo>
                    <a:close/>
                    <a:moveTo>
                      <a:pt x="403" y="172"/>
                    </a:moveTo>
                    <a:cubicBezTo>
                      <a:pt x="398" y="168"/>
                      <a:pt x="395" y="165"/>
                      <a:pt x="390" y="162"/>
                    </a:cubicBezTo>
                    <a:cubicBezTo>
                      <a:pt x="385" y="159"/>
                      <a:pt x="380" y="155"/>
                      <a:pt x="370" y="149"/>
                    </a:cubicBezTo>
                    <a:cubicBezTo>
                      <a:pt x="374" y="150"/>
                      <a:pt x="381" y="154"/>
                      <a:pt x="387" y="159"/>
                    </a:cubicBezTo>
                    <a:cubicBezTo>
                      <a:pt x="394" y="163"/>
                      <a:pt x="400" y="168"/>
                      <a:pt x="403" y="172"/>
                    </a:cubicBezTo>
                    <a:close/>
                    <a:moveTo>
                      <a:pt x="42" y="11"/>
                    </a:moveTo>
                    <a:cubicBezTo>
                      <a:pt x="51" y="13"/>
                      <a:pt x="57" y="14"/>
                      <a:pt x="57" y="15"/>
                    </a:cubicBezTo>
                    <a:cubicBezTo>
                      <a:pt x="48" y="14"/>
                      <a:pt x="39" y="12"/>
                      <a:pt x="42" y="11"/>
                    </a:cubicBezTo>
                    <a:close/>
                    <a:moveTo>
                      <a:pt x="47" y="14"/>
                    </a:moveTo>
                    <a:cubicBezTo>
                      <a:pt x="61" y="18"/>
                      <a:pt x="72" y="19"/>
                      <a:pt x="92" y="25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6" y="25"/>
                      <a:pt x="77" y="22"/>
                      <a:pt x="69" y="20"/>
                    </a:cubicBezTo>
                    <a:cubicBezTo>
                      <a:pt x="61" y="18"/>
                      <a:pt x="54" y="17"/>
                      <a:pt x="51" y="17"/>
                    </a:cubicBezTo>
                    <a:cubicBezTo>
                      <a:pt x="48" y="16"/>
                      <a:pt x="48" y="16"/>
                      <a:pt x="47" y="15"/>
                    </a:cubicBezTo>
                    <a:lnTo>
                      <a:pt x="47" y="14"/>
                    </a:lnTo>
                    <a:close/>
                    <a:moveTo>
                      <a:pt x="370" y="153"/>
                    </a:moveTo>
                    <a:cubicBezTo>
                      <a:pt x="370" y="154"/>
                      <a:pt x="368" y="153"/>
                      <a:pt x="364" y="150"/>
                    </a:cubicBezTo>
                    <a:cubicBezTo>
                      <a:pt x="366" y="152"/>
                      <a:pt x="371" y="156"/>
                      <a:pt x="370" y="156"/>
                    </a:cubicBezTo>
                    <a:cubicBezTo>
                      <a:pt x="365" y="153"/>
                      <a:pt x="360" y="149"/>
                      <a:pt x="355" y="146"/>
                    </a:cubicBezTo>
                    <a:cubicBezTo>
                      <a:pt x="355" y="143"/>
                      <a:pt x="355" y="143"/>
                      <a:pt x="355" y="143"/>
                    </a:cubicBezTo>
                    <a:cubicBezTo>
                      <a:pt x="359" y="145"/>
                      <a:pt x="363" y="148"/>
                      <a:pt x="370" y="153"/>
                    </a:cubicBezTo>
                    <a:close/>
                    <a:moveTo>
                      <a:pt x="453" y="218"/>
                    </a:moveTo>
                    <a:cubicBezTo>
                      <a:pt x="450" y="217"/>
                      <a:pt x="453" y="220"/>
                      <a:pt x="457" y="223"/>
                    </a:cubicBezTo>
                    <a:cubicBezTo>
                      <a:pt x="461" y="227"/>
                      <a:pt x="465" y="231"/>
                      <a:pt x="463" y="231"/>
                    </a:cubicBezTo>
                    <a:cubicBezTo>
                      <a:pt x="453" y="221"/>
                      <a:pt x="450" y="217"/>
                      <a:pt x="442" y="210"/>
                    </a:cubicBezTo>
                    <a:cubicBezTo>
                      <a:pt x="443" y="209"/>
                      <a:pt x="447" y="212"/>
                      <a:pt x="453" y="218"/>
                    </a:cubicBezTo>
                    <a:close/>
                    <a:moveTo>
                      <a:pt x="83" y="25"/>
                    </a:moveTo>
                    <a:cubicBezTo>
                      <a:pt x="91" y="27"/>
                      <a:pt x="99" y="29"/>
                      <a:pt x="107" y="31"/>
                    </a:cubicBezTo>
                    <a:cubicBezTo>
                      <a:pt x="104" y="31"/>
                      <a:pt x="102" y="32"/>
                      <a:pt x="87" y="28"/>
                    </a:cubicBezTo>
                    <a:cubicBezTo>
                      <a:pt x="97" y="28"/>
                      <a:pt x="76" y="24"/>
                      <a:pt x="73" y="24"/>
                    </a:cubicBezTo>
                    <a:cubicBezTo>
                      <a:pt x="65" y="22"/>
                      <a:pt x="69" y="23"/>
                      <a:pt x="74" y="24"/>
                    </a:cubicBezTo>
                    <a:cubicBezTo>
                      <a:pt x="80" y="25"/>
                      <a:pt x="86" y="26"/>
                      <a:pt x="83" y="25"/>
                    </a:cubicBezTo>
                    <a:close/>
                    <a:moveTo>
                      <a:pt x="145" y="42"/>
                    </a:moveTo>
                    <a:cubicBezTo>
                      <a:pt x="141" y="42"/>
                      <a:pt x="130" y="39"/>
                      <a:pt x="121" y="37"/>
                    </a:cubicBezTo>
                    <a:cubicBezTo>
                      <a:pt x="123" y="36"/>
                      <a:pt x="116" y="35"/>
                      <a:pt x="111" y="33"/>
                    </a:cubicBezTo>
                    <a:cubicBezTo>
                      <a:pt x="113" y="32"/>
                      <a:pt x="120" y="34"/>
                      <a:pt x="127" y="37"/>
                    </a:cubicBezTo>
                    <a:cubicBezTo>
                      <a:pt x="134" y="39"/>
                      <a:pt x="141" y="42"/>
                      <a:pt x="14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6790">
                <a:extLst>
                  <a:ext uri="{FF2B5EF4-FFF2-40B4-BE49-F238E27FC236}">
                    <a16:creationId xmlns="" xmlns:a16="http://schemas.microsoft.com/office/drawing/2014/main" id="{B06A9A7D-88E4-4090-ABBC-EF8030FFF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1631"/>
                <a:ext cx="15" cy="6"/>
              </a:xfrm>
              <a:custGeom>
                <a:avLst/>
                <a:gdLst>
                  <a:gd name="T0" fmla="*/ 1 w 26"/>
                  <a:gd name="T1" fmla="*/ 4 h 10"/>
                  <a:gd name="T2" fmla="*/ 0 w 26"/>
                  <a:gd name="T3" fmla="*/ 1 h 10"/>
                  <a:gd name="T4" fmla="*/ 17 w 26"/>
                  <a:gd name="T5" fmla="*/ 4 h 10"/>
                  <a:gd name="T6" fmla="*/ 11 w 26"/>
                  <a:gd name="T7" fmla="*/ 5 h 10"/>
                  <a:gd name="T8" fmla="*/ 22 w 26"/>
                  <a:gd name="T9" fmla="*/ 8 h 10"/>
                  <a:gd name="T10" fmla="*/ 1 w 26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0">
                    <a:moveTo>
                      <a:pt x="1" y="4"/>
                    </a:moveTo>
                    <a:cubicBezTo>
                      <a:pt x="3" y="3"/>
                      <a:pt x="3" y="3"/>
                      <a:pt x="0" y="1"/>
                    </a:cubicBezTo>
                    <a:cubicBezTo>
                      <a:pt x="14" y="5"/>
                      <a:pt x="5" y="0"/>
                      <a:pt x="17" y="4"/>
                    </a:cubicBezTo>
                    <a:cubicBezTo>
                      <a:pt x="18" y="5"/>
                      <a:pt x="16" y="5"/>
                      <a:pt x="11" y="5"/>
                    </a:cubicBezTo>
                    <a:cubicBezTo>
                      <a:pt x="14" y="6"/>
                      <a:pt x="17" y="7"/>
                      <a:pt x="22" y="8"/>
                    </a:cubicBezTo>
                    <a:cubicBezTo>
                      <a:pt x="26" y="10"/>
                      <a:pt x="13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6791">
                <a:extLst>
                  <a:ext uri="{FF2B5EF4-FFF2-40B4-BE49-F238E27FC236}">
                    <a16:creationId xmlns="" xmlns:a16="http://schemas.microsoft.com/office/drawing/2014/main" id="{87FBE669-9B85-466D-B12F-A71CAB490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1799"/>
                <a:ext cx="12" cy="14"/>
              </a:xfrm>
              <a:custGeom>
                <a:avLst/>
                <a:gdLst>
                  <a:gd name="T0" fmla="*/ 13 w 22"/>
                  <a:gd name="T1" fmla="*/ 13 h 25"/>
                  <a:gd name="T2" fmla="*/ 22 w 22"/>
                  <a:gd name="T3" fmla="*/ 25 h 25"/>
                  <a:gd name="T4" fmla="*/ 0 w 22"/>
                  <a:gd name="T5" fmla="*/ 1 h 25"/>
                  <a:gd name="T6" fmla="*/ 7 w 22"/>
                  <a:gd name="T7" fmla="*/ 8 h 25"/>
                  <a:gd name="T8" fmla="*/ 13 w 22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5">
                    <a:moveTo>
                      <a:pt x="13" y="13"/>
                    </a:moveTo>
                    <a:cubicBezTo>
                      <a:pt x="16" y="17"/>
                      <a:pt x="19" y="21"/>
                      <a:pt x="22" y="25"/>
                    </a:cubicBezTo>
                    <a:cubicBezTo>
                      <a:pt x="13" y="14"/>
                      <a:pt x="10" y="14"/>
                      <a:pt x="0" y="1"/>
                    </a:cubicBezTo>
                    <a:cubicBezTo>
                      <a:pt x="1" y="0"/>
                      <a:pt x="4" y="4"/>
                      <a:pt x="7" y="8"/>
                    </a:cubicBezTo>
                    <a:cubicBezTo>
                      <a:pt x="10" y="12"/>
                      <a:pt x="13" y="15"/>
                      <a:pt x="1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6792">
                <a:extLst>
                  <a:ext uri="{FF2B5EF4-FFF2-40B4-BE49-F238E27FC236}">
                    <a16:creationId xmlns="" xmlns:a16="http://schemas.microsoft.com/office/drawing/2014/main" id="{1197F7CE-4393-4BC1-81FB-D5EB39C991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" y="2207"/>
                <a:ext cx="4" cy="13"/>
              </a:xfrm>
              <a:custGeom>
                <a:avLst/>
                <a:gdLst>
                  <a:gd name="T0" fmla="*/ 2 w 6"/>
                  <a:gd name="T1" fmla="*/ 15 h 23"/>
                  <a:gd name="T2" fmla="*/ 4 w 6"/>
                  <a:gd name="T3" fmla="*/ 0 h 23"/>
                  <a:gd name="T4" fmla="*/ 6 w 6"/>
                  <a:gd name="T5" fmla="*/ 6 h 23"/>
                  <a:gd name="T6" fmla="*/ 2 w 6"/>
                  <a:gd name="T7" fmla="*/ 11 h 23"/>
                  <a:gd name="T8" fmla="*/ 2 w 6"/>
                  <a:gd name="T9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2" y="15"/>
                    </a:moveTo>
                    <a:cubicBezTo>
                      <a:pt x="2" y="23"/>
                      <a:pt x="0" y="15"/>
                      <a:pt x="4" y="0"/>
                    </a:cubicBezTo>
                    <a:cubicBezTo>
                      <a:pt x="3" y="6"/>
                      <a:pt x="6" y="0"/>
                      <a:pt x="6" y="6"/>
                    </a:cubicBezTo>
                    <a:cubicBezTo>
                      <a:pt x="3" y="16"/>
                      <a:pt x="5" y="3"/>
                      <a:pt x="2" y="11"/>
                    </a:cubicBezTo>
                    <a:cubicBezTo>
                      <a:pt x="2" y="14"/>
                      <a:pt x="2" y="14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6793">
                <a:extLst>
                  <a:ext uri="{FF2B5EF4-FFF2-40B4-BE49-F238E27FC236}">
                    <a16:creationId xmlns="" xmlns:a16="http://schemas.microsoft.com/office/drawing/2014/main" id="{713ACC7E-DFEB-429E-AA96-A479EB608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2424"/>
                <a:ext cx="10" cy="16"/>
              </a:xfrm>
              <a:custGeom>
                <a:avLst/>
                <a:gdLst>
                  <a:gd name="T0" fmla="*/ 4 w 17"/>
                  <a:gd name="T1" fmla="*/ 25 h 28"/>
                  <a:gd name="T2" fmla="*/ 12 w 17"/>
                  <a:gd name="T3" fmla="*/ 13 h 28"/>
                  <a:gd name="T4" fmla="*/ 2 w 17"/>
                  <a:gd name="T5" fmla="*/ 25 h 28"/>
                  <a:gd name="T6" fmla="*/ 7 w 17"/>
                  <a:gd name="T7" fmla="*/ 14 h 28"/>
                  <a:gd name="T8" fmla="*/ 16 w 17"/>
                  <a:gd name="T9" fmla="*/ 0 h 28"/>
                  <a:gd name="T10" fmla="*/ 4 w 17"/>
                  <a:gd name="T1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8">
                    <a:moveTo>
                      <a:pt x="4" y="25"/>
                    </a:moveTo>
                    <a:cubicBezTo>
                      <a:pt x="0" y="28"/>
                      <a:pt x="11" y="15"/>
                      <a:pt x="12" y="13"/>
                    </a:cubicBezTo>
                    <a:cubicBezTo>
                      <a:pt x="10" y="14"/>
                      <a:pt x="5" y="21"/>
                      <a:pt x="2" y="25"/>
                    </a:cubicBezTo>
                    <a:cubicBezTo>
                      <a:pt x="6" y="19"/>
                      <a:pt x="6" y="17"/>
                      <a:pt x="7" y="14"/>
                    </a:cubicBezTo>
                    <a:cubicBezTo>
                      <a:pt x="9" y="12"/>
                      <a:pt x="10" y="8"/>
                      <a:pt x="16" y="0"/>
                    </a:cubicBezTo>
                    <a:cubicBezTo>
                      <a:pt x="15" y="5"/>
                      <a:pt x="17" y="7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6794">
                <a:extLst>
                  <a:ext uri="{FF2B5EF4-FFF2-40B4-BE49-F238E27FC236}">
                    <a16:creationId xmlns="" xmlns:a16="http://schemas.microsoft.com/office/drawing/2014/main" id="{1BBB52D7-027F-4F1B-9CFF-CE35E01F81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3" y="2640"/>
                <a:ext cx="23" cy="6"/>
              </a:xfrm>
              <a:custGeom>
                <a:avLst/>
                <a:gdLst>
                  <a:gd name="T0" fmla="*/ 12 w 39"/>
                  <a:gd name="T1" fmla="*/ 10 h 11"/>
                  <a:gd name="T2" fmla="*/ 23 w 39"/>
                  <a:gd name="T3" fmla="*/ 7 h 11"/>
                  <a:gd name="T4" fmla="*/ 26 w 39"/>
                  <a:gd name="T5" fmla="*/ 1 h 11"/>
                  <a:gd name="T6" fmla="*/ 36 w 39"/>
                  <a:gd name="T7" fmla="*/ 2 h 11"/>
                  <a:gd name="T8" fmla="*/ 24 w 39"/>
                  <a:gd name="T9" fmla="*/ 4 h 11"/>
                  <a:gd name="T10" fmla="*/ 31 w 39"/>
                  <a:gd name="T11" fmla="*/ 6 h 11"/>
                  <a:gd name="T12" fmla="*/ 12 w 39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1">
                    <a:moveTo>
                      <a:pt x="12" y="10"/>
                    </a:moveTo>
                    <a:cubicBezTo>
                      <a:pt x="0" y="11"/>
                      <a:pt x="16" y="8"/>
                      <a:pt x="23" y="7"/>
                    </a:cubicBezTo>
                    <a:cubicBezTo>
                      <a:pt x="14" y="7"/>
                      <a:pt x="10" y="4"/>
                      <a:pt x="26" y="1"/>
                    </a:cubicBezTo>
                    <a:cubicBezTo>
                      <a:pt x="16" y="4"/>
                      <a:pt x="39" y="0"/>
                      <a:pt x="36" y="2"/>
                    </a:cubicBezTo>
                    <a:cubicBezTo>
                      <a:pt x="33" y="3"/>
                      <a:pt x="30" y="3"/>
                      <a:pt x="24" y="4"/>
                    </a:cubicBezTo>
                    <a:cubicBezTo>
                      <a:pt x="30" y="4"/>
                      <a:pt x="30" y="5"/>
                      <a:pt x="31" y="6"/>
                    </a:cubicBezTo>
                    <a:cubicBezTo>
                      <a:pt x="21" y="8"/>
                      <a:pt x="12" y="9"/>
                      <a:pt x="1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6795">
                <a:extLst>
                  <a:ext uri="{FF2B5EF4-FFF2-40B4-BE49-F238E27FC236}">
                    <a16:creationId xmlns="" xmlns:a16="http://schemas.microsoft.com/office/drawing/2014/main" id="{C3F9297C-FA1D-4A46-891E-59051D6B6B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7" y="1842"/>
                <a:ext cx="19" cy="28"/>
              </a:xfrm>
              <a:custGeom>
                <a:avLst/>
                <a:gdLst>
                  <a:gd name="T0" fmla="*/ 31 w 34"/>
                  <a:gd name="T1" fmla="*/ 42 h 50"/>
                  <a:gd name="T2" fmla="*/ 31 w 34"/>
                  <a:gd name="T3" fmla="*/ 50 h 50"/>
                  <a:gd name="T4" fmla="*/ 23 w 34"/>
                  <a:gd name="T5" fmla="*/ 39 h 50"/>
                  <a:gd name="T6" fmla="*/ 24 w 34"/>
                  <a:gd name="T7" fmla="*/ 35 h 50"/>
                  <a:gd name="T8" fmla="*/ 8 w 34"/>
                  <a:gd name="T9" fmla="*/ 11 h 50"/>
                  <a:gd name="T10" fmla="*/ 12 w 34"/>
                  <a:gd name="T11" fmla="*/ 19 h 50"/>
                  <a:gd name="T12" fmla="*/ 21 w 34"/>
                  <a:gd name="T13" fmla="*/ 34 h 50"/>
                  <a:gd name="T14" fmla="*/ 1 w 34"/>
                  <a:gd name="T15" fmla="*/ 4 h 50"/>
                  <a:gd name="T16" fmla="*/ 4 w 34"/>
                  <a:gd name="T17" fmla="*/ 4 h 50"/>
                  <a:gd name="T18" fmla="*/ 14 w 34"/>
                  <a:gd name="T19" fmla="*/ 18 h 50"/>
                  <a:gd name="T20" fmla="*/ 25 w 34"/>
                  <a:gd name="T21" fmla="*/ 35 h 50"/>
                  <a:gd name="T22" fmla="*/ 26 w 34"/>
                  <a:gd name="T23" fmla="*/ 38 h 50"/>
                  <a:gd name="T24" fmla="*/ 31 w 34"/>
                  <a:gd name="T2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50">
                    <a:moveTo>
                      <a:pt x="31" y="42"/>
                    </a:moveTo>
                    <a:cubicBezTo>
                      <a:pt x="32" y="48"/>
                      <a:pt x="19" y="29"/>
                      <a:pt x="31" y="50"/>
                    </a:cubicBezTo>
                    <a:cubicBezTo>
                      <a:pt x="29" y="48"/>
                      <a:pt x="28" y="49"/>
                      <a:pt x="23" y="39"/>
                    </a:cubicBezTo>
                    <a:cubicBezTo>
                      <a:pt x="29" y="46"/>
                      <a:pt x="22" y="37"/>
                      <a:pt x="24" y="35"/>
                    </a:cubicBezTo>
                    <a:cubicBezTo>
                      <a:pt x="18" y="25"/>
                      <a:pt x="16" y="24"/>
                      <a:pt x="8" y="11"/>
                    </a:cubicBezTo>
                    <a:cubicBezTo>
                      <a:pt x="7" y="11"/>
                      <a:pt x="9" y="14"/>
                      <a:pt x="12" y="19"/>
                    </a:cubicBezTo>
                    <a:cubicBezTo>
                      <a:pt x="15" y="24"/>
                      <a:pt x="19" y="30"/>
                      <a:pt x="21" y="34"/>
                    </a:cubicBezTo>
                    <a:cubicBezTo>
                      <a:pt x="15" y="28"/>
                      <a:pt x="11" y="19"/>
                      <a:pt x="1" y="4"/>
                    </a:cubicBezTo>
                    <a:cubicBezTo>
                      <a:pt x="0" y="0"/>
                      <a:pt x="5" y="7"/>
                      <a:pt x="4" y="4"/>
                    </a:cubicBezTo>
                    <a:cubicBezTo>
                      <a:pt x="11" y="15"/>
                      <a:pt x="12" y="17"/>
                      <a:pt x="14" y="18"/>
                    </a:cubicBezTo>
                    <a:cubicBezTo>
                      <a:pt x="16" y="20"/>
                      <a:pt x="17" y="22"/>
                      <a:pt x="25" y="35"/>
                    </a:cubicBezTo>
                    <a:cubicBezTo>
                      <a:pt x="20" y="25"/>
                      <a:pt x="29" y="38"/>
                      <a:pt x="26" y="38"/>
                    </a:cubicBezTo>
                    <a:cubicBezTo>
                      <a:pt x="34" y="49"/>
                      <a:pt x="23" y="26"/>
                      <a:pt x="3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6796">
                <a:extLst>
                  <a:ext uri="{FF2B5EF4-FFF2-40B4-BE49-F238E27FC236}">
                    <a16:creationId xmlns="" xmlns:a16="http://schemas.microsoft.com/office/drawing/2014/main" id="{64B4F212-3E4B-46E4-AF0F-3441E323F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2228"/>
                <a:ext cx="4" cy="17"/>
              </a:xfrm>
              <a:custGeom>
                <a:avLst/>
                <a:gdLst>
                  <a:gd name="T0" fmla="*/ 3 w 7"/>
                  <a:gd name="T1" fmla="*/ 25 h 31"/>
                  <a:gd name="T2" fmla="*/ 3 w 7"/>
                  <a:gd name="T3" fmla="*/ 19 h 31"/>
                  <a:gd name="T4" fmla="*/ 7 w 7"/>
                  <a:gd name="T5" fmla="*/ 3 h 31"/>
                  <a:gd name="T6" fmla="*/ 3 w 7"/>
                  <a:gd name="T7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1">
                    <a:moveTo>
                      <a:pt x="3" y="25"/>
                    </a:moveTo>
                    <a:cubicBezTo>
                      <a:pt x="0" y="31"/>
                      <a:pt x="6" y="13"/>
                      <a:pt x="3" y="19"/>
                    </a:cubicBezTo>
                    <a:cubicBezTo>
                      <a:pt x="4" y="12"/>
                      <a:pt x="6" y="0"/>
                      <a:pt x="7" y="3"/>
                    </a:cubicBezTo>
                    <a:cubicBezTo>
                      <a:pt x="4" y="14"/>
                      <a:pt x="6" y="14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6797">
                <a:extLst>
                  <a:ext uri="{FF2B5EF4-FFF2-40B4-BE49-F238E27FC236}">
                    <a16:creationId xmlns="" xmlns:a16="http://schemas.microsoft.com/office/drawing/2014/main" id="{33D7F74B-06C0-40BE-9C12-3DF736302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1" y="2574"/>
                <a:ext cx="11" cy="7"/>
              </a:xfrm>
              <a:custGeom>
                <a:avLst/>
                <a:gdLst>
                  <a:gd name="T0" fmla="*/ 10 w 18"/>
                  <a:gd name="T1" fmla="*/ 10 h 12"/>
                  <a:gd name="T2" fmla="*/ 0 w 18"/>
                  <a:gd name="T3" fmla="*/ 12 h 12"/>
                  <a:gd name="T4" fmla="*/ 12 w 18"/>
                  <a:gd name="T5" fmla="*/ 3 h 12"/>
                  <a:gd name="T6" fmla="*/ 11 w 18"/>
                  <a:gd name="T7" fmla="*/ 6 h 12"/>
                  <a:gd name="T8" fmla="*/ 10 w 18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10" y="10"/>
                    </a:moveTo>
                    <a:cubicBezTo>
                      <a:pt x="14" y="9"/>
                      <a:pt x="3" y="11"/>
                      <a:pt x="0" y="12"/>
                    </a:cubicBezTo>
                    <a:cubicBezTo>
                      <a:pt x="2" y="9"/>
                      <a:pt x="16" y="4"/>
                      <a:pt x="12" y="3"/>
                    </a:cubicBezTo>
                    <a:cubicBezTo>
                      <a:pt x="18" y="0"/>
                      <a:pt x="15" y="3"/>
                      <a:pt x="11" y="6"/>
                    </a:cubicBezTo>
                    <a:cubicBezTo>
                      <a:pt x="8" y="8"/>
                      <a:pt x="4" y="11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6798">
                <a:extLst>
                  <a:ext uri="{FF2B5EF4-FFF2-40B4-BE49-F238E27FC236}">
                    <a16:creationId xmlns="" xmlns:a16="http://schemas.microsoft.com/office/drawing/2014/main" id="{E0FA0CDB-DCAC-4E01-9CEC-95051F66A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3" y="1644"/>
                <a:ext cx="17" cy="7"/>
              </a:xfrm>
              <a:custGeom>
                <a:avLst/>
                <a:gdLst>
                  <a:gd name="T0" fmla="*/ 6 w 30"/>
                  <a:gd name="T1" fmla="*/ 2 h 11"/>
                  <a:gd name="T2" fmla="*/ 30 w 30"/>
                  <a:gd name="T3" fmla="*/ 10 h 11"/>
                  <a:gd name="T4" fmla="*/ 16 w 30"/>
                  <a:gd name="T5" fmla="*/ 7 h 11"/>
                  <a:gd name="T6" fmla="*/ 6 w 30"/>
                  <a:gd name="T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1">
                    <a:moveTo>
                      <a:pt x="6" y="2"/>
                    </a:moveTo>
                    <a:cubicBezTo>
                      <a:pt x="0" y="0"/>
                      <a:pt x="17" y="6"/>
                      <a:pt x="30" y="10"/>
                    </a:cubicBezTo>
                    <a:cubicBezTo>
                      <a:pt x="29" y="11"/>
                      <a:pt x="22" y="9"/>
                      <a:pt x="16" y="7"/>
                    </a:cubicBezTo>
                    <a:cubicBezTo>
                      <a:pt x="10" y="4"/>
                      <a:pt x="5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6799">
                <a:extLst>
                  <a:ext uri="{FF2B5EF4-FFF2-40B4-BE49-F238E27FC236}">
                    <a16:creationId xmlns="" xmlns:a16="http://schemas.microsoft.com/office/drawing/2014/main" id="{FE24AFB3-8253-42DB-BAE5-A0D41B446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399"/>
                <a:ext cx="6" cy="11"/>
              </a:xfrm>
              <a:custGeom>
                <a:avLst/>
                <a:gdLst>
                  <a:gd name="T0" fmla="*/ 0 w 11"/>
                  <a:gd name="T1" fmla="*/ 20 h 20"/>
                  <a:gd name="T2" fmla="*/ 0 w 11"/>
                  <a:gd name="T3" fmla="*/ 13 h 20"/>
                  <a:gd name="T4" fmla="*/ 11 w 11"/>
                  <a:gd name="T5" fmla="*/ 0 h 20"/>
                  <a:gd name="T6" fmla="*/ 0 w 11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0">
                    <a:moveTo>
                      <a:pt x="0" y="20"/>
                    </a:moveTo>
                    <a:cubicBezTo>
                      <a:pt x="2" y="14"/>
                      <a:pt x="9" y="3"/>
                      <a:pt x="0" y="13"/>
                    </a:cubicBezTo>
                    <a:cubicBezTo>
                      <a:pt x="5" y="5"/>
                      <a:pt x="8" y="2"/>
                      <a:pt x="11" y="0"/>
                    </a:cubicBezTo>
                    <a:cubicBezTo>
                      <a:pt x="1" y="15"/>
                      <a:pt x="7" y="9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6800">
                <a:extLst>
                  <a:ext uri="{FF2B5EF4-FFF2-40B4-BE49-F238E27FC236}">
                    <a16:creationId xmlns="" xmlns:a16="http://schemas.microsoft.com/office/drawing/2014/main" id="{3BF3B937-6727-4592-B63C-887A79B06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" y="2550"/>
                <a:ext cx="18" cy="12"/>
              </a:xfrm>
              <a:custGeom>
                <a:avLst/>
                <a:gdLst>
                  <a:gd name="T0" fmla="*/ 16 w 31"/>
                  <a:gd name="T1" fmla="*/ 10 h 20"/>
                  <a:gd name="T2" fmla="*/ 26 w 31"/>
                  <a:gd name="T3" fmla="*/ 3 h 20"/>
                  <a:gd name="T4" fmla="*/ 21 w 31"/>
                  <a:gd name="T5" fmla="*/ 7 h 20"/>
                  <a:gd name="T6" fmla="*/ 4 w 31"/>
                  <a:gd name="T7" fmla="*/ 19 h 20"/>
                  <a:gd name="T8" fmla="*/ 9 w 31"/>
                  <a:gd name="T9" fmla="*/ 14 h 20"/>
                  <a:gd name="T10" fmla="*/ 15 w 31"/>
                  <a:gd name="T11" fmla="*/ 9 h 20"/>
                  <a:gd name="T12" fmla="*/ 16 w 31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0">
                    <a:moveTo>
                      <a:pt x="16" y="10"/>
                    </a:moveTo>
                    <a:cubicBezTo>
                      <a:pt x="17" y="9"/>
                      <a:pt x="22" y="6"/>
                      <a:pt x="26" y="3"/>
                    </a:cubicBezTo>
                    <a:cubicBezTo>
                      <a:pt x="31" y="0"/>
                      <a:pt x="27" y="3"/>
                      <a:pt x="21" y="7"/>
                    </a:cubicBezTo>
                    <a:cubicBezTo>
                      <a:pt x="15" y="11"/>
                      <a:pt x="7" y="17"/>
                      <a:pt x="4" y="19"/>
                    </a:cubicBezTo>
                    <a:cubicBezTo>
                      <a:pt x="0" y="20"/>
                      <a:pt x="5" y="17"/>
                      <a:pt x="9" y="14"/>
                    </a:cubicBezTo>
                    <a:cubicBezTo>
                      <a:pt x="14" y="11"/>
                      <a:pt x="18" y="8"/>
                      <a:pt x="15" y="9"/>
                    </a:cubicBezTo>
                    <a:cubicBezTo>
                      <a:pt x="19" y="6"/>
                      <a:pt x="19" y="7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6801">
                <a:extLst>
                  <a:ext uri="{FF2B5EF4-FFF2-40B4-BE49-F238E27FC236}">
                    <a16:creationId xmlns="" xmlns:a16="http://schemas.microsoft.com/office/drawing/2014/main" id="{C3112B02-4D83-48FD-A3CC-0BD3A47285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1979"/>
                <a:ext cx="20" cy="86"/>
              </a:xfrm>
              <a:custGeom>
                <a:avLst/>
                <a:gdLst>
                  <a:gd name="T0" fmla="*/ 24 w 36"/>
                  <a:gd name="T1" fmla="*/ 104 h 152"/>
                  <a:gd name="T2" fmla="*/ 21 w 36"/>
                  <a:gd name="T3" fmla="*/ 103 h 152"/>
                  <a:gd name="T4" fmla="*/ 13 w 36"/>
                  <a:gd name="T5" fmla="*/ 68 h 152"/>
                  <a:gd name="T6" fmla="*/ 7 w 36"/>
                  <a:gd name="T7" fmla="*/ 37 h 152"/>
                  <a:gd name="T8" fmla="*/ 13 w 36"/>
                  <a:gd name="T9" fmla="*/ 49 h 152"/>
                  <a:gd name="T10" fmla="*/ 10 w 36"/>
                  <a:gd name="T11" fmla="*/ 48 h 152"/>
                  <a:gd name="T12" fmla="*/ 18 w 36"/>
                  <a:gd name="T13" fmla="*/ 89 h 152"/>
                  <a:gd name="T14" fmla="*/ 17 w 36"/>
                  <a:gd name="T15" fmla="*/ 77 h 152"/>
                  <a:gd name="T16" fmla="*/ 21 w 36"/>
                  <a:gd name="T17" fmla="*/ 94 h 152"/>
                  <a:gd name="T18" fmla="*/ 23 w 36"/>
                  <a:gd name="T19" fmla="*/ 93 h 152"/>
                  <a:gd name="T20" fmla="*/ 16 w 36"/>
                  <a:gd name="T21" fmla="*/ 59 h 152"/>
                  <a:gd name="T22" fmla="*/ 5 w 36"/>
                  <a:gd name="T23" fmla="*/ 20 h 152"/>
                  <a:gd name="T24" fmla="*/ 2 w 36"/>
                  <a:gd name="T25" fmla="*/ 0 h 152"/>
                  <a:gd name="T26" fmla="*/ 9 w 36"/>
                  <a:gd name="T27" fmla="*/ 21 h 152"/>
                  <a:gd name="T28" fmla="*/ 10 w 36"/>
                  <a:gd name="T29" fmla="*/ 15 h 152"/>
                  <a:gd name="T30" fmla="*/ 16 w 36"/>
                  <a:gd name="T31" fmla="*/ 32 h 152"/>
                  <a:gd name="T32" fmla="*/ 10 w 36"/>
                  <a:gd name="T33" fmla="*/ 24 h 152"/>
                  <a:gd name="T34" fmla="*/ 16 w 36"/>
                  <a:gd name="T35" fmla="*/ 46 h 152"/>
                  <a:gd name="T36" fmla="*/ 13 w 36"/>
                  <a:gd name="T37" fmla="*/ 36 h 152"/>
                  <a:gd name="T38" fmla="*/ 20 w 36"/>
                  <a:gd name="T39" fmla="*/ 71 h 152"/>
                  <a:gd name="T40" fmla="*/ 28 w 36"/>
                  <a:gd name="T41" fmla="*/ 105 h 152"/>
                  <a:gd name="T42" fmla="*/ 24 w 36"/>
                  <a:gd name="T43" fmla="*/ 96 h 152"/>
                  <a:gd name="T44" fmla="*/ 26 w 36"/>
                  <a:gd name="T45" fmla="*/ 103 h 152"/>
                  <a:gd name="T46" fmla="*/ 33 w 36"/>
                  <a:gd name="T47" fmla="*/ 104 h 152"/>
                  <a:gd name="T48" fmla="*/ 36 w 36"/>
                  <a:gd name="T49" fmla="*/ 123 h 152"/>
                  <a:gd name="T50" fmla="*/ 33 w 36"/>
                  <a:gd name="T51" fmla="*/ 122 h 152"/>
                  <a:gd name="T52" fmla="*/ 31 w 36"/>
                  <a:gd name="T53" fmla="*/ 111 h 152"/>
                  <a:gd name="T54" fmla="*/ 32 w 36"/>
                  <a:gd name="T55" fmla="*/ 127 h 152"/>
                  <a:gd name="T56" fmla="*/ 29 w 36"/>
                  <a:gd name="T57" fmla="*/ 112 h 152"/>
                  <a:gd name="T58" fmla="*/ 33 w 36"/>
                  <a:gd name="T59" fmla="*/ 146 h 152"/>
                  <a:gd name="T60" fmla="*/ 30 w 36"/>
                  <a:gd name="T61" fmla="*/ 149 h 152"/>
                  <a:gd name="T62" fmla="*/ 26 w 36"/>
                  <a:gd name="T63" fmla="*/ 123 h 152"/>
                  <a:gd name="T64" fmla="*/ 29 w 36"/>
                  <a:gd name="T65" fmla="*/ 126 h 152"/>
                  <a:gd name="T66" fmla="*/ 26 w 36"/>
                  <a:gd name="T67" fmla="*/ 111 h 152"/>
                  <a:gd name="T68" fmla="*/ 24 w 36"/>
                  <a:gd name="T69" fmla="*/ 109 h 152"/>
                  <a:gd name="T70" fmla="*/ 24 w 36"/>
                  <a:gd name="T71" fmla="*/ 10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6" h="152">
                    <a:moveTo>
                      <a:pt x="24" y="104"/>
                    </a:moveTo>
                    <a:cubicBezTo>
                      <a:pt x="23" y="94"/>
                      <a:pt x="18" y="89"/>
                      <a:pt x="21" y="103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1" y="56"/>
                      <a:pt x="8" y="45"/>
                      <a:pt x="7" y="37"/>
                    </a:cubicBezTo>
                    <a:cubicBezTo>
                      <a:pt x="9" y="42"/>
                      <a:pt x="11" y="43"/>
                      <a:pt x="13" y="49"/>
                    </a:cubicBezTo>
                    <a:cubicBezTo>
                      <a:pt x="14" y="56"/>
                      <a:pt x="11" y="48"/>
                      <a:pt x="10" y="48"/>
                    </a:cubicBezTo>
                    <a:cubicBezTo>
                      <a:pt x="11" y="57"/>
                      <a:pt x="16" y="77"/>
                      <a:pt x="18" y="89"/>
                    </a:cubicBezTo>
                    <a:cubicBezTo>
                      <a:pt x="19" y="89"/>
                      <a:pt x="18" y="83"/>
                      <a:pt x="17" y="77"/>
                    </a:cubicBezTo>
                    <a:cubicBezTo>
                      <a:pt x="18" y="79"/>
                      <a:pt x="19" y="85"/>
                      <a:pt x="21" y="94"/>
                    </a:cubicBezTo>
                    <a:cubicBezTo>
                      <a:pt x="21" y="90"/>
                      <a:pt x="21" y="89"/>
                      <a:pt x="23" y="93"/>
                    </a:cubicBezTo>
                    <a:cubicBezTo>
                      <a:pt x="21" y="81"/>
                      <a:pt x="19" y="70"/>
                      <a:pt x="16" y="59"/>
                    </a:cubicBezTo>
                    <a:cubicBezTo>
                      <a:pt x="14" y="48"/>
                      <a:pt x="11" y="36"/>
                      <a:pt x="5" y="20"/>
                    </a:cubicBezTo>
                    <a:cubicBezTo>
                      <a:pt x="6" y="17"/>
                      <a:pt x="0" y="0"/>
                      <a:pt x="2" y="0"/>
                    </a:cubicBezTo>
                    <a:cubicBezTo>
                      <a:pt x="4" y="11"/>
                      <a:pt x="7" y="13"/>
                      <a:pt x="9" y="21"/>
                    </a:cubicBezTo>
                    <a:cubicBezTo>
                      <a:pt x="9" y="18"/>
                      <a:pt x="12" y="23"/>
                      <a:pt x="10" y="15"/>
                    </a:cubicBezTo>
                    <a:cubicBezTo>
                      <a:pt x="11" y="12"/>
                      <a:pt x="15" y="31"/>
                      <a:pt x="16" y="32"/>
                    </a:cubicBezTo>
                    <a:cubicBezTo>
                      <a:pt x="18" y="43"/>
                      <a:pt x="11" y="20"/>
                      <a:pt x="10" y="24"/>
                    </a:cubicBezTo>
                    <a:cubicBezTo>
                      <a:pt x="11" y="30"/>
                      <a:pt x="14" y="36"/>
                      <a:pt x="16" y="46"/>
                    </a:cubicBezTo>
                    <a:cubicBezTo>
                      <a:pt x="16" y="49"/>
                      <a:pt x="14" y="42"/>
                      <a:pt x="13" y="36"/>
                    </a:cubicBezTo>
                    <a:cubicBezTo>
                      <a:pt x="16" y="52"/>
                      <a:pt x="18" y="62"/>
                      <a:pt x="20" y="71"/>
                    </a:cubicBezTo>
                    <a:cubicBezTo>
                      <a:pt x="23" y="81"/>
                      <a:pt x="25" y="90"/>
                      <a:pt x="28" y="105"/>
                    </a:cubicBezTo>
                    <a:cubicBezTo>
                      <a:pt x="27" y="102"/>
                      <a:pt x="25" y="90"/>
                      <a:pt x="24" y="96"/>
                    </a:cubicBezTo>
                    <a:cubicBezTo>
                      <a:pt x="25" y="99"/>
                      <a:pt x="25" y="99"/>
                      <a:pt x="26" y="103"/>
                    </a:cubicBezTo>
                    <a:cubicBezTo>
                      <a:pt x="28" y="106"/>
                      <a:pt x="31" y="110"/>
                      <a:pt x="33" y="104"/>
                    </a:cubicBezTo>
                    <a:cubicBezTo>
                      <a:pt x="35" y="113"/>
                      <a:pt x="35" y="119"/>
                      <a:pt x="36" y="123"/>
                    </a:cubicBezTo>
                    <a:cubicBezTo>
                      <a:pt x="35" y="124"/>
                      <a:pt x="30" y="103"/>
                      <a:pt x="33" y="122"/>
                    </a:cubicBezTo>
                    <a:cubicBezTo>
                      <a:pt x="32" y="122"/>
                      <a:pt x="31" y="115"/>
                      <a:pt x="31" y="111"/>
                    </a:cubicBezTo>
                    <a:cubicBezTo>
                      <a:pt x="30" y="113"/>
                      <a:pt x="31" y="118"/>
                      <a:pt x="32" y="127"/>
                    </a:cubicBezTo>
                    <a:cubicBezTo>
                      <a:pt x="31" y="126"/>
                      <a:pt x="30" y="118"/>
                      <a:pt x="29" y="112"/>
                    </a:cubicBezTo>
                    <a:cubicBezTo>
                      <a:pt x="30" y="121"/>
                      <a:pt x="32" y="134"/>
                      <a:pt x="33" y="146"/>
                    </a:cubicBezTo>
                    <a:cubicBezTo>
                      <a:pt x="31" y="132"/>
                      <a:pt x="33" y="152"/>
                      <a:pt x="30" y="149"/>
                    </a:cubicBezTo>
                    <a:cubicBezTo>
                      <a:pt x="31" y="136"/>
                      <a:pt x="29" y="134"/>
                      <a:pt x="26" y="123"/>
                    </a:cubicBezTo>
                    <a:cubicBezTo>
                      <a:pt x="27" y="126"/>
                      <a:pt x="28" y="127"/>
                      <a:pt x="29" y="126"/>
                    </a:cubicBezTo>
                    <a:cubicBezTo>
                      <a:pt x="27" y="112"/>
                      <a:pt x="24" y="114"/>
                      <a:pt x="26" y="111"/>
                    </a:cubicBezTo>
                    <a:cubicBezTo>
                      <a:pt x="24" y="100"/>
                      <a:pt x="25" y="107"/>
                      <a:pt x="24" y="109"/>
                    </a:cubicBezTo>
                    <a:cubicBezTo>
                      <a:pt x="23" y="107"/>
                      <a:pt x="24" y="104"/>
                      <a:pt x="24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6802">
                <a:extLst>
                  <a:ext uri="{FF2B5EF4-FFF2-40B4-BE49-F238E27FC236}">
                    <a16:creationId xmlns="" xmlns:a16="http://schemas.microsoft.com/office/drawing/2014/main" id="{21349B58-F1F0-43CC-B5B3-4E90BD7FA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7" y="2489"/>
                <a:ext cx="15" cy="13"/>
              </a:xfrm>
              <a:custGeom>
                <a:avLst/>
                <a:gdLst>
                  <a:gd name="T0" fmla="*/ 17 w 26"/>
                  <a:gd name="T1" fmla="*/ 11 h 24"/>
                  <a:gd name="T2" fmla="*/ 14 w 26"/>
                  <a:gd name="T3" fmla="*/ 10 h 24"/>
                  <a:gd name="T4" fmla="*/ 26 w 26"/>
                  <a:gd name="T5" fmla="*/ 0 h 24"/>
                  <a:gd name="T6" fmla="*/ 10 w 26"/>
                  <a:gd name="T7" fmla="*/ 19 h 24"/>
                  <a:gd name="T8" fmla="*/ 0 w 26"/>
                  <a:gd name="T9" fmla="*/ 24 h 24"/>
                  <a:gd name="T10" fmla="*/ 17 w 26"/>
                  <a:gd name="T11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17" y="11"/>
                    </a:moveTo>
                    <a:cubicBezTo>
                      <a:pt x="20" y="7"/>
                      <a:pt x="15" y="10"/>
                      <a:pt x="14" y="10"/>
                    </a:cubicBezTo>
                    <a:cubicBezTo>
                      <a:pt x="16" y="6"/>
                      <a:pt x="20" y="7"/>
                      <a:pt x="26" y="0"/>
                    </a:cubicBezTo>
                    <a:cubicBezTo>
                      <a:pt x="25" y="3"/>
                      <a:pt x="20" y="9"/>
                      <a:pt x="10" y="19"/>
                    </a:cubicBezTo>
                    <a:cubicBezTo>
                      <a:pt x="18" y="9"/>
                      <a:pt x="6" y="21"/>
                      <a:pt x="0" y="24"/>
                    </a:cubicBezTo>
                    <a:cubicBezTo>
                      <a:pt x="8" y="17"/>
                      <a:pt x="13" y="13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6803">
                <a:extLst>
                  <a:ext uri="{FF2B5EF4-FFF2-40B4-BE49-F238E27FC236}">
                    <a16:creationId xmlns="" xmlns:a16="http://schemas.microsoft.com/office/drawing/2014/main" id="{30946D5E-649D-4DA0-AC34-A593A69728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5" y="2237"/>
                <a:ext cx="5" cy="18"/>
              </a:xfrm>
              <a:custGeom>
                <a:avLst/>
                <a:gdLst>
                  <a:gd name="T0" fmla="*/ 6 w 8"/>
                  <a:gd name="T1" fmla="*/ 17 h 31"/>
                  <a:gd name="T2" fmla="*/ 0 w 8"/>
                  <a:gd name="T3" fmla="*/ 29 h 31"/>
                  <a:gd name="T4" fmla="*/ 1 w 8"/>
                  <a:gd name="T5" fmla="*/ 22 h 31"/>
                  <a:gd name="T6" fmla="*/ 5 w 8"/>
                  <a:gd name="T7" fmla="*/ 10 h 31"/>
                  <a:gd name="T8" fmla="*/ 6 w 8"/>
                  <a:gd name="T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1">
                    <a:moveTo>
                      <a:pt x="6" y="17"/>
                    </a:moveTo>
                    <a:cubicBezTo>
                      <a:pt x="4" y="22"/>
                      <a:pt x="2" y="31"/>
                      <a:pt x="0" y="29"/>
                    </a:cubicBezTo>
                    <a:cubicBezTo>
                      <a:pt x="2" y="23"/>
                      <a:pt x="2" y="22"/>
                      <a:pt x="1" y="22"/>
                    </a:cubicBezTo>
                    <a:cubicBezTo>
                      <a:pt x="3" y="13"/>
                      <a:pt x="4" y="21"/>
                      <a:pt x="5" y="10"/>
                    </a:cubicBezTo>
                    <a:cubicBezTo>
                      <a:pt x="8" y="0"/>
                      <a:pt x="2" y="2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6804">
                <a:extLst>
                  <a:ext uri="{FF2B5EF4-FFF2-40B4-BE49-F238E27FC236}">
                    <a16:creationId xmlns="" xmlns:a16="http://schemas.microsoft.com/office/drawing/2014/main" id="{866F69C0-5EB5-4B29-8142-785C77E22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" y="1637"/>
                <a:ext cx="86" cy="29"/>
              </a:xfrm>
              <a:custGeom>
                <a:avLst/>
                <a:gdLst>
                  <a:gd name="T0" fmla="*/ 86 w 152"/>
                  <a:gd name="T1" fmla="*/ 19 h 52"/>
                  <a:gd name="T2" fmla="*/ 138 w 152"/>
                  <a:gd name="T3" fmla="*/ 38 h 52"/>
                  <a:gd name="T4" fmla="*/ 128 w 152"/>
                  <a:gd name="T5" fmla="*/ 35 h 52"/>
                  <a:gd name="T6" fmla="*/ 151 w 152"/>
                  <a:gd name="T7" fmla="*/ 46 h 52"/>
                  <a:gd name="T8" fmla="*/ 121 w 152"/>
                  <a:gd name="T9" fmla="*/ 35 h 52"/>
                  <a:gd name="T10" fmla="*/ 124 w 152"/>
                  <a:gd name="T11" fmla="*/ 34 h 52"/>
                  <a:gd name="T12" fmla="*/ 113 w 152"/>
                  <a:gd name="T13" fmla="*/ 31 h 52"/>
                  <a:gd name="T14" fmla="*/ 104 w 152"/>
                  <a:gd name="T15" fmla="*/ 28 h 52"/>
                  <a:gd name="T16" fmla="*/ 102 w 152"/>
                  <a:gd name="T17" fmla="*/ 33 h 52"/>
                  <a:gd name="T18" fmla="*/ 122 w 152"/>
                  <a:gd name="T19" fmla="*/ 41 h 52"/>
                  <a:gd name="T20" fmla="*/ 115 w 152"/>
                  <a:gd name="T21" fmla="*/ 36 h 52"/>
                  <a:gd name="T22" fmla="*/ 132 w 152"/>
                  <a:gd name="T23" fmla="*/ 42 h 52"/>
                  <a:gd name="T24" fmla="*/ 121 w 152"/>
                  <a:gd name="T25" fmla="*/ 36 h 52"/>
                  <a:gd name="T26" fmla="*/ 126 w 152"/>
                  <a:gd name="T27" fmla="*/ 37 h 52"/>
                  <a:gd name="T28" fmla="*/ 142 w 152"/>
                  <a:gd name="T29" fmla="*/ 44 h 52"/>
                  <a:gd name="T30" fmla="*/ 152 w 152"/>
                  <a:gd name="T31" fmla="*/ 50 h 52"/>
                  <a:gd name="T32" fmla="*/ 149 w 152"/>
                  <a:gd name="T33" fmla="*/ 51 h 52"/>
                  <a:gd name="T34" fmla="*/ 122 w 152"/>
                  <a:gd name="T35" fmla="*/ 41 h 52"/>
                  <a:gd name="T36" fmla="*/ 93 w 152"/>
                  <a:gd name="T37" fmla="*/ 31 h 52"/>
                  <a:gd name="T38" fmla="*/ 82 w 152"/>
                  <a:gd name="T39" fmla="*/ 26 h 52"/>
                  <a:gd name="T40" fmla="*/ 85 w 152"/>
                  <a:gd name="T41" fmla="*/ 24 h 52"/>
                  <a:gd name="T42" fmla="*/ 67 w 152"/>
                  <a:gd name="T43" fmla="*/ 18 h 52"/>
                  <a:gd name="T44" fmla="*/ 62 w 152"/>
                  <a:gd name="T45" fmla="*/ 21 h 52"/>
                  <a:gd name="T46" fmla="*/ 34 w 152"/>
                  <a:gd name="T47" fmla="*/ 13 h 52"/>
                  <a:gd name="T48" fmla="*/ 37 w 152"/>
                  <a:gd name="T49" fmla="*/ 12 h 52"/>
                  <a:gd name="T50" fmla="*/ 65 w 152"/>
                  <a:gd name="T51" fmla="*/ 20 h 52"/>
                  <a:gd name="T52" fmla="*/ 33 w 152"/>
                  <a:gd name="T53" fmla="*/ 9 h 52"/>
                  <a:gd name="T54" fmla="*/ 2 w 152"/>
                  <a:gd name="T55" fmla="*/ 2 h 52"/>
                  <a:gd name="T56" fmla="*/ 10 w 152"/>
                  <a:gd name="T57" fmla="*/ 2 h 52"/>
                  <a:gd name="T58" fmla="*/ 19 w 152"/>
                  <a:gd name="T59" fmla="*/ 4 h 52"/>
                  <a:gd name="T60" fmla="*/ 40 w 152"/>
                  <a:gd name="T61" fmla="*/ 11 h 52"/>
                  <a:gd name="T62" fmla="*/ 35 w 152"/>
                  <a:gd name="T63" fmla="*/ 5 h 52"/>
                  <a:gd name="T64" fmla="*/ 52 w 152"/>
                  <a:gd name="T65" fmla="*/ 9 h 52"/>
                  <a:gd name="T66" fmla="*/ 86 w 152"/>
                  <a:gd name="T67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2" h="52">
                    <a:moveTo>
                      <a:pt x="86" y="19"/>
                    </a:moveTo>
                    <a:cubicBezTo>
                      <a:pt x="104" y="25"/>
                      <a:pt x="121" y="32"/>
                      <a:pt x="138" y="38"/>
                    </a:cubicBezTo>
                    <a:cubicBezTo>
                      <a:pt x="135" y="38"/>
                      <a:pt x="132" y="37"/>
                      <a:pt x="128" y="35"/>
                    </a:cubicBezTo>
                    <a:cubicBezTo>
                      <a:pt x="134" y="39"/>
                      <a:pt x="140" y="41"/>
                      <a:pt x="151" y="46"/>
                    </a:cubicBezTo>
                    <a:cubicBezTo>
                      <a:pt x="145" y="44"/>
                      <a:pt x="137" y="41"/>
                      <a:pt x="121" y="35"/>
                    </a:cubicBezTo>
                    <a:cubicBezTo>
                      <a:pt x="123" y="35"/>
                      <a:pt x="125" y="35"/>
                      <a:pt x="124" y="34"/>
                    </a:cubicBezTo>
                    <a:cubicBezTo>
                      <a:pt x="114" y="30"/>
                      <a:pt x="113" y="30"/>
                      <a:pt x="113" y="31"/>
                    </a:cubicBezTo>
                    <a:cubicBezTo>
                      <a:pt x="113" y="31"/>
                      <a:pt x="113" y="32"/>
                      <a:pt x="104" y="28"/>
                    </a:cubicBezTo>
                    <a:cubicBezTo>
                      <a:pt x="105" y="31"/>
                      <a:pt x="109" y="33"/>
                      <a:pt x="102" y="33"/>
                    </a:cubicBezTo>
                    <a:cubicBezTo>
                      <a:pt x="104" y="35"/>
                      <a:pt x="120" y="40"/>
                      <a:pt x="122" y="41"/>
                    </a:cubicBezTo>
                    <a:cubicBezTo>
                      <a:pt x="121" y="39"/>
                      <a:pt x="112" y="36"/>
                      <a:pt x="115" y="36"/>
                    </a:cubicBezTo>
                    <a:cubicBezTo>
                      <a:pt x="126" y="40"/>
                      <a:pt x="124" y="40"/>
                      <a:pt x="132" y="42"/>
                    </a:cubicBezTo>
                    <a:cubicBezTo>
                      <a:pt x="115" y="34"/>
                      <a:pt x="142" y="44"/>
                      <a:pt x="121" y="36"/>
                    </a:cubicBezTo>
                    <a:cubicBezTo>
                      <a:pt x="116" y="33"/>
                      <a:pt x="120" y="35"/>
                      <a:pt x="126" y="37"/>
                    </a:cubicBezTo>
                    <a:cubicBezTo>
                      <a:pt x="131" y="39"/>
                      <a:pt x="139" y="42"/>
                      <a:pt x="142" y="44"/>
                    </a:cubicBezTo>
                    <a:cubicBezTo>
                      <a:pt x="132" y="41"/>
                      <a:pt x="146" y="47"/>
                      <a:pt x="152" y="50"/>
                    </a:cubicBezTo>
                    <a:cubicBezTo>
                      <a:pt x="152" y="52"/>
                      <a:pt x="148" y="50"/>
                      <a:pt x="149" y="51"/>
                    </a:cubicBezTo>
                    <a:cubicBezTo>
                      <a:pt x="135" y="45"/>
                      <a:pt x="129" y="43"/>
                      <a:pt x="122" y="41"/>
                    </a:cubicBezTo>
                    <a:cubicBezTo>
                      <a:pt x="115" y="39"/>
                      <a:pt x="108" y="37"/>
                      <a:pt x="93" y="31"/>
                    </a:cubicBezTo>
                    <a:cubicBezTo>
                      <a:pt x="101" y="33"/>
                      <a:pt x="98" y="32"/>
                      <a:pt x="82" y="26"/>
                    </a:cubicBezTo>
                    <a:cubicBezTo>
                      <a:pt x="99" y="31"/>
                      <a:pt x="73" y="21"/>
                      <a:pt x="85" y="24"/>
                    </a:cubicBezTo>
                    <a:cubicBezTo>
                      <a:pt x="81" y="22"/>
                      <a:pt x="72" y="18"/>
                      <a:pt x="67" y="18"/>
                    </a:cubicBezTo>
                    <a:cubicBezTo>
                      <a:pt x="83" y="24"/>
                      <a:pt x="71" y="23"/>
                      <a:pt x="62" y="21"/>
                    </a:cubicBezTo>
                    <a:cubicBezTo>
                      <a:pt x="56" y="19"/>
                      <a:pt x="50" y="16"/>
                      <a:pt x="34" y="13"/>
                    </a:cubicBezTo>
                    <a:cubicBezTo>
                      <a:pt x="36" y="13"/>
                      <a:pt x="38" y="13"/>
                      <a:pt x="37" y="12"/>
                    </a:cubicBezTo>
                    <a:cubicBezTo>
                      <a:pt x="49" y="16"/>
                      <a:pt x="57" y="18"/>
                      <a:pt x="65" y="20"/>
                    </a:cubicBezTo>
                    <a:cubicBezTo>
                      <a:pt x="56" y="17"/>
                      <a:pt x="44" y="13"/>
                      <a:pt x="33" y="9"/>
                    </a:cubicBezTo>
                    <a:cubicBezTo>
                      <a:pt x="21" y="6"/>
                      <a:pt x="10" y="3"/>
                      <a:pt x="2" y="2"/>
                    </a:cubicBezTo>
                    <a:cubicBezTo>
                      <a:pt x="0" y="0"/>
                      <a:pt x="5" y="1"/>
                      <a:pt x="10" y="2"/>
                    </a:cubicBezTo>
                    <a:cubicBezTo>
                      <a:pt x="15" y="4"/>
                      <a:pt x="20" y="5"/>
                      <a:pt x="19" y="4"/>
                    </a:cubicBezTo>
                    <a:cubicBezTo>
                      <a:pt x="25" y="6"/>
                      <a:pt x="28" y="8"/>
                      <a:pt x="40" y="11"/>
                    </a:cubicBezTo>
                    <a:cubicBezTo>
                      <a:pt x="40" y="9"/>
                      <a:pt x="33" y="7"/>
                      <a:pt x="35" y="5"/>
                    </a:cubicBezTo>
                    <a:cubicBezTo>
                      <a:pt x="42" y="7"/>
                      <a:pt x="57" y="12"/>
                      <a:pt x="52" y="9"/>
                    </a:cubicBezTo>
                    <a:cubicBezTo>
                      <a:pt x="73" y="17"/>
                      <a:pt x="86" y="20"/>
                      <a:pt x="8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6805">
                <a:extLst>
                  <a:ext uri="{FF2B5EF4-FFF2-40B4-BE49-F238E27FC236}">
                    <a16:creationId xmlns="" xmlns:a16="http://schemas.microsoft.com/office/drawing/2014/main" id="{F41D7F24-FAD0-4DD3-89C7-E0DACDA35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8" y="1947"/>
                <a:ext cx="12" cy="29"/>
              </a:xfrm>
              <a:custGeom>
                <a:avLst/>
                <a:gdLst>
                  <a:gd name="T0" fmla="*/ 2 w 21"/>
                  <a:gd name="T1" fmla="*/ 3 h 50"/>
                  <a:gd name="T2" fmla="*/ 2 w 21"/>
                  <a:gd name="T3" fmla="*/ 8 h 50"/>
                  <a:gd name="T4" fmla="*/ 8 w 21"/>
                  <a:gd name="T5" fmla="*/ 20 h 50"/>
                  <a:gd name="T6" fmla="*/ 6 w 21"/>
                  <a:gd name="T7" fmla="*/ 18 h 50"/>
                  <a:gd name="T8" fmla="*/ 11 w 21"/>
                  <a:gd name="T9" fmla="*/ 32 h 50"/>
                  <a:gd name="T10" fmla="*/ 17 w 21"/>
                  <a:gd name="T11" fmla="*/ 34 h 50"/>
                  <a:gd name="T12" fmla="*/ 17 w 21"/>
                  <a:gd name="T13" fmla="*/ 39 h 50"/>
                  <a:gd name="T14" fmla="*/ 21 w 21"/>
                  <a:gd name="T15" fmla="*/ 50 h 50"/>
                  <a:gd name="T16" fmla="*/ 14 w 21"/>
                  <a:gd name="T17" fmla="*/ 38 h 50"/>
                  <a:gd name="T18" fmla="*/ 14 w 21"/>
                  <a:gd name="T19" fmla="*/ 47 h 50"/>
                  <a:gd name="T20" fmla="*/ 8 w 21"/>
                  <a:gd name="T21" fmla="*/ 27 h 50"/>
                  <a:gd name="T22" fmla="*/ 1 w 21"/>
                  <a:gd name="T23" fmla="*/ 5 h 50"/>
                  <a:gd name="T24" fmla="*/ 2 w 21"/>
                  <a:gd name="T25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50">
                    <a:moveTo>
                      <a:pt x="2" y="3"/>
                    </a:moveTo>
                    <a:cubicBezTo>
                      <a:pt x="5" y="7"/>
                      <a:pt x="5" y="14"/>
                      <a:pt x="2" y="8"/>
                    </a:cubicBezTo>
                    <a:cubicBezTo>
                      <a:pt x="6" y="22"/>
                      <a:pt x="4" y="6"/>
                      <a:pt x="8" y="20"/>
                    </a:cubicBezTo>
                    <a:cubicBezTo>
                      <a:pt x="8" y="20"/>
                      <a:pt x="7" y="17"/>
                      <a:pt x="6" y="18"/>
                    </a:cubicBezTo>
                    <a:cubicBezTo>
                      <a:pt x="6" y="19"/>
                      <a:pt x="9" y="27"/>
                      <a:pt x="11" y="32"/>
                    </a:cubicBezTo>
                    <a:cubicBezTo>
                      <a:pt x="10" y="24"/>
                      <a:pt x="15" y="36"/>
                      <a:pt x="17" y="34"/>
                    </a:cubicBezTo>
                    <a:cubicBezTo>
                      <a:pt x="19" y="38"/>
                      <a:pt x="18" y="38"/>
                      <a:pt x="17" y="39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17" y="39"/>
                      <a:pt x="15" y="37"/>
                      <a:pt x="14" y="38"/>
                    </a:cubicBezTo>
                    <a:cubicBezTo>
                      <a:pt x="14" y="39"/>
                      <a:pt x="14" y="44"/>
                      <a:pt x="14" y="47"/>
                    </a:cubicBezTo>
                    <a:cubicBezTo>
                      <a:pt x="12" y="38"/>
                      <a:pt x="10" y="33"/>
                      <a:pt x="8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0"/>
                      <a:pt x="6" y="1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6806">
                <a:extLst>
                  <a:ext uri="{FF2B5EF4-FFF2-40B4-BE49-F238E27FC236}">
                    <a16:creationId xmlns="" xmlns:a16="http://schemas.microsoft.com/office/drawing/2014/main" id="{AB5EBF21-0ECA-409B-8292-FFC2E4E02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1" y="2644"/>
                <a:ext cx="23" cy="3"/>
              </a:xfrm>
              <a:custGeom>
                <a:avLst/>
                <a:gdLst>
                  <a:gd name="T0" fmla="*/ 13 w 40"/>
                  <a:gd name="T1" fmla="*/ 4 h 6"/>
                  <a:gd name="T2" fmla="*/ 22 w 40"/>
                  <a:gd name="T3" fmla="*/ 0 h 6"/>
                  <a:gd name="T4" fmla="*/ 40 w 40"/>
                  <a:gd name="T5" fmla="*/ 4 h 6"/>
                  <a:gd name="T6" fmla="*/ 27 w 40"/>
                  <a:gd name="T7" fmla="*/ 2 h 6"/>
                  <a:gd name="T8" fmla="*/ 13 w 40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6">
                    <a:moveTo>
                      <a:pt x="13" y="4"/>
                    </a:moveTo>
                    <a:cubicBezTo>
                      <a:pt x="0" y="1"/>
                      <a:pt x="24" y="2"/>
                      <a:pt x="22" y="0"/>
                    </a:cubicBezTo>
                    <a:cubicBezTo>
                      <a:pt x="37" y="1"/>
                      <a:pt x="30" y="3"/>
                      <a:pt x="40" y="4"/>
                    </a:cubicBezTo>
                    <a:cubicBezTo>
                      <a:pt x="36" y="6"/>
                      <a:pt x="27" y="3"/>
                      <a:pt x="27" y="2"/>
                    </a:cubicBezTo>
                    <a:cubicBezTo>
                      <a:pt x="18" y="2"/>
                      <a:pt x="16" y="3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6807">
                <a:extLst>
                  <a:ext uri="{FF2B5EF4-FFF2-40B4-BE49-F238E27FC236}">
                    <a16:creationId xmlns="" xmlns:a16="http://schemas.microsoft.com/office/drawing/2014/main" id="{C9E1D31A-2747-4C4C-82F5-17FC9839D9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4" y="1779"/>
                <a:ext cx="38" cy="42"/>
              </a:xfrm>
              <a:custGeom>
                <a:avLst/>
                <a:gdLst>
                  <a:gd name="T0" fmla="*/ 51 w 66"/>
                  <a:gd name="T1" fmla="*/ 59 h 74"/>
                  <a:gd name="T2" fmla="*/ 40 w 66"/>
                  <a:gd name="T3" fmla="*/ 44 h 74"/>
                  <a:gd name="T4" fmla="*/ 60 w 66"/>
                  <a:gd name="T5" fmla="*/ 70 h 74"/>
                  <a:gd name="T6" fmla="*/ 66 w 66"/>
                  <a:gd name="T7" fmla="*/ 74 h 74"/>
                  <a:gd name="T8" fmla="*/ 28 w 66"/>
                  <a:gd name="T9" fmla="*/ 28 h 74"/>
                  <a:gd name="T10" fmla="*/ 20 w 66"/>
                  <a:gd name="T11" fmla="*/ 16 h 74"/>
                  <a:gd name="T12" fmla="*/ 9 w 66"/>
                  <a:gd name="T13" fmla="*/ 5 h 74"/>
                  <a:gd name="T14" fmla="*/ 9 w 66"/>
                  <a:gd name="T15" fmla="*/ 7 h 74"/>
                  <a:gd name="T16" fmla="*/ 5 w 66"/>
                  <a:gd name="T17" fmla="*/ 7 h 74"/>
                  <a:gd name="T18" fmla="*/ 17 w 66"/>
                  <a:gd name="T19" fmla="*/ 22 h 74"/>
                  <a:gd name="T20" fmla="*/ 12 w 66"/>
                  <a:gd name="T21" fmla="*/ 20 h 74"/>
                  <a:gd name="T22" fmla="*/ 40 w 66"/>
                  <a:gd name="T23" fmla="*/ 52 h 74"/>
                  <a:gd name="T24" fmla="*/ 34 w 66"/>
                  <a:gd name="T25" fmla="*/ 41 h 74"/>
                  <a:gd name="T26" fmla="*/ 51 w 66"/>
                  <a:gd name="T27" fmla="*/ 59 h 74"/>
                  <a:gd name="T28" fmla="*/ 33 w 66"/>
                  <a:gd name="T29" fmla="*/ 34 h 74"/>
                  <a:gd name="T30" fmla="*/ 37 w 66"/>
                  <a:gd name="T31" fmla="*/ 43 h 74"/>
                  <a:gd name="T32" fmla="*/ 22 w 66"/>
                  <a:gd name="T33" fmla="*/ 27 h 74"/>
                  <a:gd name="T34" fmla="*/ 33 w 66"/>
                  <a:gd name="T35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74">
                    <a:moveTo>
                      <a:pt x="51" y="59"/>
                    </a:moveTo>
                    <a:cubicBezTo>
                      <a:pt x="48" y="54"/>
                      <a:pt x="39" y="44"/>
                      <a:pt x="40" y="44"/>
                    </a:cubicBezTo>
                    <a:cubicBezTo>
                      <a:pt x="47" y="51"/>
                      <a:pt x="55" y="59"/>
                      <a:pt x="60" y="70"/>
                    </a:cubicBezTo>
                    <a:cubicBezTo>
                      <a:pt x="62" y="71"/>
                      <a:pt x="64" y="73"/>
                      <a:pt x="66" y="74"/>
                    </a:cubicBezTo>
                    <a:cubicBezTo>
                      <a:pt x="55" y="56"/>
                      <a:pt x="40" y="39"/>
                      <a:pt x="28" y="28"/>
                    </a:cubicBezTo>
                    <a:cubicBezTo>
                      <a:pt x="27" y="27"/>
                      <a:pt x="24" y="21"/>
                      <a:pt x="20" y="16"/>
                    </a:cubicBezTo>
                    <a:cubicBezTo>
                      <a:pt x="16" y="11"/>
                      <a:pt x="11" y="6"/>
                      <a:pt x="9" y="5"/>
                    </a:cubicBezTo>
                    <a:cubicBezTo>
                      <a:pt x="16" y="13"/>
                      <a:pt x="12" y="10"/>
                      <a:pt x="9" y="7"/>
                    </a:cubicBezTo>
                    <a:cubicBezTo>
                      <a:pt x="5" y="4"/>
                      <a:pt x="0" y="0"/>
                      <a:pt x="5" y="7"/>
                    </a:cubicBezTo>
                    <a:cubicBezTo>
                      <a:pt x="6" y="7"/>
                      <a:pt x="14" y="18"/>
                      <a:pt x="17" y="22"/>
                    </a:cubicBezTo>
                    <a:cubicBezTo>
                      <a:pt x="19" y="24"/>
                      <a:pt x="9" y="16"/>
                      <a:pt x="12" y="20"/>
                    </a:cubicBezTo>
                    <a:cubicBezTo>
                      <a:pt x="22" y="29"/>
                      <a:pt x="31" y="42"/>
                      <a:pt x="40" y="52"/>
                    </a:cubicBezTo>
                    <a:cubicBezTo>
                      <a:pt x="32" y="42"/>
                      <a:pt x="40" y="49"/>
                      <a:pt x="34" y="41"/>
                    </a:cubicBezTo>
                    <a:cubicBezTo>
                      <a:pt x="40" y="47"/>
                      <a:pt x="47" y="54"/>
                      <a:pt x="51" y="59"/>
                    </a:cubicBezTo>
                    <a:close/>
                    <a:moveTo>
                      <a:pt x="33" y="34"/>
                    </a:moveTo>
                    <a:cubicBezTo>
                      <a:pt x="39" y="41"/>
                      <a:pt x="37" y="42"/>
                      <a:pt x="37" y="43"/>
                    </a:cubicBezTo>
                    <a:cubicBezTo>
                      <a:pt x="34" y="40"/>
                      <a:pt x="28" y="34"/>
                      <a:pt x="22" y="27"/>
                    </a:cubicBezTo>
                    <a:cubicBezTo>
                      <a:pt x="25" y="27"/>
                      <a:pt x="24" y="25"/>
                      <a:pt x="3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6808">
                <a:extLst>
                  <a:ext uri="{FF2B5EF4-FFF2-40B4-BE49-F238E27FC236}">
                    <a16:creationId xmlns="" xmlns:a16="http://schemas.microsoft.com/office/drawing/2014/main" id="{A2E58302-B395-4B7D-A6B2-AAF61C294B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" y="2611"/>
                <a:ext cx="33" cy="11"/>
              </a:xfrm>
              <a:custGeom>
                <a:avLst/>
                <a:gdLst>
                  <a:gd name="T0" fmla="*/ 28 w 59"/>
                  <a:gd name="T1" fmla="*/ 17 h 20"/>
                  <a:gd name="T2" fmla="*/ 22 w 59"/>
                  <a:gd name="T3" fmla="*/ 17 h 20"/>
                  <a:gd name="T4" fmla="*/ 44 w 59"/>
                  <a:gd name="T5" fmla="*/ 9 h 20"/>
                  <a:gd name="T6" fmla="*/ 43 w 59"/>
                  <a:gd name="T7" fmla="*/ 8 h 20"/>
                  <a:gd name="T8" fmla="*/ 26 w 59"/>
                  <a:gd name="T9" fmla="*/ 13 h 20"/>
                  <a:gd name="T10" fmla="*/ 9 w 59"/>
                  <a:gd name="T11" fmla="*/ 19 h 20"/>
                  <a:gd name="T12" fmla="*/ 0 w 59"/>
                  <a:gd name="T13" fmla="*/ 20 h 20"/>
                  <a:gd name="T14" fmla="*/ 25 w 59"/>
                  <a:gd name="T15" fmla="*/ 11 h 20"/>
                  <a:gd name="T16" fmla="*/ 42 w 59"/>
                  <a:gd name="T17" fmla="*/ 7 h 20"/>
                  <a:gd name="T18" fmla="*/ 37 w 59"/>
                  <a:gd name="T19" fmla="*/ 8 h 20"/>
                  <a:gd name="T20" fmla="*/ 59 w 59"/>
                  <a:gd name="T21" fmla="*/ 0 h 20"/>
                  <a:gd name="T22" fmla="*/ 48 w 59"/>
                  <a:gd name="T23" fmla="*/ 6 h 20"/>
                  <a:gd name="T24" fmla="*/ 34 w 59"/>
                  <a:gd name="T25" fmla="*/ 14 h 20"/>
                  <a:gd name="T26" fmla="*/ 28 w 59"/>
                  <a:gd name="T2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0">
                    <a:moveTo>
                      <a:pt x="28" y="17"/>
                    </a:moveTo>
                    <a:cubicBezTo>
                      <a:pt x="21" y="19"/>
                      <a:pt x="30" y="14"/>
                      <a:pt x="22" y="17"/>
                    </a:cubicBezTo>
                    <a:cubicBezTo>
                      <a:pt x="23" y="14"/>
                      <a:pt x="31" y="14"/>
                      <a:pt x="44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39" y="9"/>
                      <a:pt x="33" y="11"/>
                      <a:pt x="26" y="13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20"/>
                      <a:pt x="6" y="19"/>
                      <a:pt x="0" y="20"/>
                    </a:cubicBezTo>
                    <a:cubicBezTo>
                      <a:pt x="10" y="17"/>
                      <a:pt x="16" y="15"/>
                      <a:pt x="25" y="11"/>
                    </a:cubicBezTo>
                    <a:cubicBezTo>
                      <a:pt x="25" y="13"/>
                      <a:pt x="36" y="9"/>
                      <a:pt x="42" y="7"/>
                    </a:cubicBezTo>
                    <a:cubicBezTo>
                      <a:pt x="49" y="5"/>
                      <a:pt x="45" y="4"/>
                      <a:pt x="37" y="8"/>
                    </a:cubicBezTo>
                    <a:cubicBezTo>
                      <a:pt x="39" y="5"/>
                      <a:pt x="52" y="2"/>
                      <a:pt x="59" y="0"/>
                    </a:cubicBezTo>
                    <a:cubicBezTo>
                      <a:pt x="51" y="3"/>
                      <a:pt x="50" y="5"/>
                      <a:pt x="48" y="6"/>
                    </a:cubicBezTo>
                    <a:cubicBezTo>
                      <a:pt x="47" y="8"/>
                      <a:pt x="44" y="10"/>
                      <a:pt x="34" y="14"/>
                    </a:cubicBezTo>
                    <a:cubicBezTo>
                      <a:pt x="57" y="7"/>
                      <a:pt x="31" y="15"/>
                      <a:pt x="2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6809">
                <a:extLst>
                  <a:ext uri="{FF2B5EF4-FFF2-40B4-BE49-F238E27FC236}">
                    <a16:creationId xmlns="" xmlns:a16="http://schemas.microsoft.com/office/drawing/2014/main" id="{26E4C69B-4CEE-4FF7-9ACB-2EF9BD31E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3" y="1936"/>
                <a:ext cx="6" cy="15"/>
              </a:xfrm>
              <a:custGeom>
                <a:avLst/>
                <a:gdLst>
                  <a:gd name="T0" fmla="*/ 10 w 10"/>
                  <a:gd name="T1" fmla="*/ 14 h 26"/>
                  <a:gd name="T2" fmla="*/ 5 w 10"/>
                  <a:gd name="T3" fmla="*/ 9 h 26"/>
                  <a:gd name="T4" fmla="*/ 7 w 10"/>
                  <a:gd name="T5" fmla="*/ 17 h 26"/>
                  <a:gd name="T6" fmla="*/ 0 w 10"/>
                  <a:gd name="T7" fmla="*/ 0 h 26"/>
                  <a:gd name="T8" fmla="*/ 10 w 10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6">
                    <a:moveTo>
                      <a:pt x="10" y="14"/>
                    </a:moveTo>
                    <a:cubicBezTo>
                      <a:pt x="8" y="8"/>
                      <a:pt x="10" y="26"/>
                      <a:pt x="5" y="9"/>
                    </a:cubicBezTo>
                    <a:cubicBezTo>
                      <a:pt x="6" y="11"/>
                      <a:pt x="6" y="13"/>
                      <a:pt x="7" y="17"/>
                    </a:cubicBezTo>
                    <a:cubicBezTo>
                      <a:pt x="5" y="13"/>
                      <a:pt x="4" y="9"/>
                      <a:pt x="0" y="0"/>
                    </a:cubicBezTo>
                    <a:cubicBezTo>
                      <a:pt x="3" y="3"/>
                      <a:pt x="5" y="1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6810">
                <a:extLst>
                  <a:ext uri="{FF2B5EF4-FFF2-40B4-BE49-F238E27FC236}">
                    <a16:creationId xmlns="" xmlns:a16="http://schemas.microsoft.com/office/drawing/2014/main" id="{24DC31B0-E7FA-4C64-8E2C-98627C4FC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2207"/>
                <a:ext cx="6" cy="27"/>
              </a:xfrm>
              <a:custGeom>
                <a:avLst/>
                <a:gdLst>
                  <a:gd name="T0" fmla="*/ 5 w 11"/>
                  <a:gd name="T1" fmla="*/ 39 h 48"/>
                  <a:gd name="T2" fmla="*/ 0 w 11"/>
                  <a:gd name="T3" fmla="*/ 34 h 48"/>
                  <a:gd name="T4" fmla="*/ 5 w 11"/>
                  <a:gd name="T5" fmla="*/ 8 h 48"/>
                  <a:gd name="T6" fmla="*/ 4 w 11"/>
                  <a:gd name="T7" fmla="*/ 22 h 48"/>
                  <a:gd name="T8" fmla="*/ 8 w 11"/>
                  <a:gd name="T9" fmla="*/ 3 h 48"/>
                  <a:gd name="T10" fmla="*/ 7 w 11"/>
                  <a:gd name="T11" fmla="*/ 31 h 48"/>
                  <a:gd name="T12" fmla="*/ 9 w 11"/>
                  <a:gd name="T13" fmla="*/ 10 h 48"/>
                  <a:gd name="T14" fmla="*/ 4 w 11"/>
                  <a:gd name="T15" fmla="*/ 32 h 48"/>
                  <a:gd name="T16" fmla="*/ 5 w 11"/>
                  <a:gd name="T17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8">
                    <a:moveTo>
                      <a:pt x="5" y="39"/>
                    </a:moveTo>
                    <a:cubicBezTo>
                      <a:pt x="2" y="48"/>
                      <a:pt x="3" y="33"/>
                      <a:pt x="0" y="34"/>
                    </a:cubicBezTo>
                    <a:cubicBezTo>
                      <a:pt x="2" y="25"/>
                      <a:pt x="3" y="20"/>
                      <a:pt x="5" y="8"/>
                    </a:cubicBezTo>
                    <a:cubicBezTo>
                      <a:pt x="8" y="4"/>
                      <a:pt x="2" y="22"/>
                      <a:pt x="4" y="22"/>
                    </a:cubicBezTo>
                    <a:cubicBezTo>
                      <a:pt x="6" y="19"/>
                      <a:pt x="6" y="12"/>
                      <a:pt x="8" y="3"/>
                    </a:cubicBezTo>
                    <a:cubicBezTo>
                      <a:pt x="11" y="0"/>
                      <a:pt x="10" y="17"/>
                      <a:pt x="7" y="31"/>
                    </a:cubicBezTo>
                    <a:cubicBezTo>
                      <a:pt x="7" y="24"/>
                      <a:pt x="10" y="12"/>
                      <a:pt x="9" y="10"/>
                    </a:cubicBezTo>
                    <a:cubicBezTo>
                      <a:pt x="6" y="14"/>
                      <a:pt x="7" y="19"/>
                      <a:pt x="4" y="32"/>
                    </a:cubicBezTo>
                    <a:cubicBezTo>
                      <a:pt x="4" y="36"/>
                      <a:pt x="6" y="30"/>
                      <a:pt x="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6811">
                <a:extLst>
                  <a:ext uri="{FF2B5EF4-FFF2-40B4-BE49-F238E27FC236}">
                    <a16:creationId xmlns="" xmlns:a16="http://schemas.microsoft.com/office/drawing/2014/main" id="{1D0FC853-EC03-4DC5-AE3A-0FC516F75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2624"/>
                <a:ext cx="36" cy="11"/>
              </a:xfrm>
              <a:custGeom>
                <a:avLst/>
                <a:gdLst>
                  <a:gd name="T0" fmla="*/ 45 w 63"/>
                  <a:gd name="T1" fmla="*/ 7 h 19"/>
                  <a:gd name="T2" fmla="*/ 13 w 63"/>
                  <a:gd name="T3" fmla="*/ 13 h 19"/>
                  <a:gd name="T4" fmla="*/ 28 w 63"/>
                  <a:gd name="T5" fmla="*/ 8 h 19"/>
                  <a:gd name="T6" fmla="*/ 42 w 63"/>
                  <a:gd name="T7" fmla="*/ 4 h 19"/>
                  <a:gd name="T8" fmla="*/ 63 w 63"/>
                  <a:gd name="T9" fmla="*/ 5 h 19"/>
                  <a:gd name="T10" fmla="*/ 29 w 63"/>
                  <a:gd name="T11" fmla="*/ 14 h 19"/>
                  <a:gd name="T12" fmla="*/ 1 w 63"/>
                  <a:gd name="T13" fmla="*/ 19 h 19"/>
                  <a:gd name="T14" fmla="*/ 14 w 63"/>
                  <a:gd name="T15" fmla="*/ 16 h 19"/>
                  <a:gd name="T16" fmla="*/ 15 w 63"/>
                  <a:gd name="T17" fmla="*/ 15 h 19"/>
                  <a:gd name="T18" fmla="*/ 45 w 63"/>
                  <a:gd name="T19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19">
                    <a:moveTo>
                      <a:pt x="45" y="7"/>
                    </a:moveTo>
                    <a:cubicBezTo>
                      <a:pt x="41" y="6"/>
                      <a:pt x="29" y="9"/>
                      <a:pt x="13" y="13"/>
                    </a:cubicBezTo>
                    <a:cubicBezTo>
                      <a:pt x="15" y="12"/>
                      <a:pt x="22" y="10"/>
                      <a:pt x="28" y="8"/>
                    </a:cubicBezTo>
                    <a:cubicBezTo>
                      <a:pt x="34" y="7"/>
                      <a:pt x="40" y="5"/>
                      <a:pt x="42" y="4"/>
                    </a:cubicBezTo>
                    <a:cubicBezTo>
                      <a:pt x="61" y="0"/>
                      <a:pt x="63" y="2"/>
                      <a:pt x="63" y="5"/>
                    </a:cubicBezTo>
                    <a:cubicBezTo>
                      <a:pt x="48" y="8"/>
                      <a:pt x="37" y="10"/>
                      <a:pt x="29" y="14"/>
                    </a:cubicBezTo>
                    <a:cubicBezTo>
                      <a:pt x="14" y="18"/>
                      <a:pt x="16" y="15"/>
                      <a:pt x="1" y="19"/>
                    </a:cubicBezTo>
                    <a:cubicBezTo>
                      <a:pt x="0" y="19"/>
                      <a:pt x="8" y="17"/>
                      <a:pt x="14" y="16"/>
                    </a:cubicBezTo>
                    <a:cubicBezTo>
                      <a:pt x="20" y="14"/>
                      <a:pt x="24" y="13"/>
                      <a:pt x="15" y="15"/>
                    </a:cubicBezTo>
                    <a:cubicBezTo>
                      <a:pt x="21" y="12"/>
                      <a:pt x="24" y="12"/>
                      <a:pt x="4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6812">
                <a:extLst>
                  <a:ext uri="{FF2B5EF4-FFF2-40B4-BE49-F238E27FC236}">
                    <a16:creationId xmlns="" xmlns:a16="http://schemas.microsoft.com/office/drawing/2014/main" id="{BF9395BC-710A-4E8E-8CB2-AD43ED9394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2615"/>
                <a:ext cx="15" cy="6"/>
              </a:xfrm>
              <a:custGeom>
                <a:avLst/>
                <a:gdLst>
                  <a:gd name="T0" fmla="*/ 20 w 27"/>
                  <a:gd name="T1" fmla="*/ 10 h 10"/>
                  <a:gd name="T2" fmla="*/ 13 w 27"/>
                  <a:gd name="T3" fmla="*/ 7 h 10"/>
                  <a:gd name="T4" fmla="*/ 8 w 27"/>
                  <a:gd name="T5" fmla="*/ 3 h 10"/>
                  <a:gd name="T6" fmla="*/ 19 w 27"/>
                  <a:gd name="T7" fmla="*/ 6 h 10"/>
                  <a:gd name="T8" fmla="*/ 14 w 27"/>
                  <a:gd name="T9" fmla="*/ 0 h 10"/>
                  <a:gd name="T10" fmla="*/ 20 w 27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0">
                    <a:moveTo>
                      <a:pt x="20" y="10"/>
                    </a:moveTo>
                    <a:cubicBezTo>
                      <a:pt x="17" y="8"/>
                      <a:pt x="13" y="7"/>
                      <a:pt x="13" y="7"/>
                    </a:cubicBezTo>
                    <a:cubicBezTo>
                      <a:pt x="0" y="3"/>
                      <a:pt x="22" y="8"/>
                      <a:pt x="8" y="3"/>
                    </a:cubicBezTo>
                    <a:cubicBezTo>
                      <a:pt x="9" y="3"/>
                      <a:pt x="12" y="4"/>
                      <a:pt x="19" y="6"/>
                    </a:cubicBezTo>
                    <a:cubicBezTo>
                      <a:pt x="12" y="2"/>
                      <a:pt x="12" y="2"/>
                      <a:pt x="14" y="0"/>
                    </a:cubicBezTo>
                    <a:cubicBezTo>
                      <a:pt x="27" y="7"/>
                      <a:pt x="17" y="5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6813">
                <a:extLst>
                  <a:ext uri="{FF2B5EF4-FFF2-40B4-BE49-F238E27FC236}">
                    <a16:creationId xmlns="" xmlns:a16="http://schemas.microsoft.com/office/drawing/2014/main" id="{B543907B-84AB-4EFC-A612-C0ADE13F9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267"/>
                <a:ext cx="5" cy="16"/>
              </a:xfrm>
              <a:custGeom>
                <a:avLst/>
                <a:gdLst>
                  <a:gd name="T0" fmla="*/ 1 w 9"/>
                  <a:gd name="T1" fmla="*/ 22 h 29"/>
                  <a:gd name="T2" fmla="*/ 6 w 9"/>
                  <a:gd name="T3" fmla="*/ 4 h 29"/>
                  <a:gd name="T4" fmla="*/ 7 w 9"/>
                  <a:gd name="T5" fmla="*/ 7 h 29"/>
                  <a:gd name="T6" fmla="*/ 2 w 9"/>
                  <a:gd name="T7" fmla="*/ 25 h 29"/>
                  <a:gd name="T8" fmla="*/ 1 w 9"/>
                  <a:gd name="T9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9">
                    <a:moveTo>
                      <a:pt x="1" y="22"/>
                    </a:moveTo>
                    <a:cubicBezTo>
                      <a:pt x="1" y="17"/>
                      <a:pt x="3" y="13"/>
                      <a:pt x="6" y="4"/>
                    </a:cubicBezTo>
                    <a:cubicBezTo>
                      <a:pt x="8" y="0"/>
                      <a:pt x="4" y="16"/>
                      <a:pt x="7" y="7"/>
                    </a:cubicBezTo>
                    <a:cubicBezTo>
                      <a:pt x="9" y="6"/>
                      <a:pt x="4" y="20"/>
                      <a:pt x="2" y="25"/>
                    </a:cubicBezTo>
                    <a:cubicBezTo>
                      <a:pt x="0" y="29"/>
                      <a:pt x="5" y="1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6814">
                <a:extLst>
                  <a:ext uri="{FF2B5EF4-FFF2-40B4-BE49-F238E27FC236}">
                    <a16:creationId xmlns="" xmlns:a16="http://schemas.microsoft.com/office/drawing/2014/main" id="{57E8EF8C-308B-40BB-A58D-E985CC0D3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" y="2234"/>
                <a:ext cx="11" cy="36"/>
              </a:xfrm>
              <a:custGeom>
                <a:avLst/>
                <a:gdLst>
                  <a:gd name="T0" fmla="*/ 16 w 19"/>
                  <a:gd name="T1" fmla="*/ 17 h 63"/>
                  <a:gd name="T2" fmla="*/ 15 w 19"/>
                  <a:gd name="T3" fmla="*/ 24 h 63"/>
                  <a:gd name="T4" fmla="*/ 7 w 19"/>
                  <a:gd name="T5" fmla="*/ 51 h 63"/>
                  <a:gd name="T6" fmla="*/ 0 w 19"/>
                  <a:gd name="T7" fmla="*/ 63 h 63"/>
                  <a:gd name="T8" fmla="*/ 7 w 19"/>
                  <a:gd name="T9" fmla="*/ 41 h 63"/>
                  <a:gd name="T10" fmla="*/ 7 w 19"/>
                  <a:gd name="T11" fmla="*/ 44 h 63"/>
                  <a:gd name="T12" fmla="*/ 13 w 19"/>
                  <a:gd name="T13" fmla="*/ 25 h 63"/>
                  <a:gd name="T14" fmla="*/ 17 w 19"/>
                  <a:gd name="T15" fmla="*/ 7 h 63"/>
                  <a:gd name="T16" fmla="*/ 16 w 19"/>
                  <a:gd name="T17" fmla="*/ 15 h 63"/>
                  <a:gd name="T18" fmla="*/ 16 w 19"/>
                  <a:gd name="T19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63">
                    <a:moveTo>
                      <a:pt x="16" y="17"/>
                    </a:moveTo>
                    <a:cubicBezTo>
                      <a:pt x="16" y="18"/>
                      <a:pt x="15" y="25"/>
                      <a:pt x="15" y="24"/>
                    </a:cubicBezTo>
                    <a:cubicBezTo>
                      <a:pt x="13" y="28"/>
                      <a:pt x="11" y="36"/>
                      <a:pt x="7" y="51"/>
                    </a:cubicBezTo>
                    <a:cubicBezTo>
                      <a:pt x="7" y="44"/>
                      <a:pt x="3" y="57"/>
                      <a:pt x="0" y="63"/>
                    </a:cubicBezTo>
                    <a:cubicBezTo>
                      <a:pt x="2" y="53"/>
                      <a:pt x="8" y="44"/>
                      <a:pt x="7" y="41"/>
                    </a:cubicBezTo>
                    <a:cubicBezTo>
                      <a:pt x="9" y="31"/>
                      <a:pt x="11" y="32"/>
                      <a:pt x="7" y="44"/>
                    </a:cubicBezTo>
                    <a:cubicBezTo>
                      <a:pt x="8" y="42"/>
                      <a:pt x="11" y="34"/>
                      <a:pt x="13" y="25"/>
                    </a:cubicBezTo>
                    <a:cubicBezTo>
                      <a:pt x="15" y="17"/>
                      <a:pt x="17" y="9"/>
                      <a:pt x="17" y="7"/>
                    </a:cubicBezTo>
                    <a:cubicBezTo>
                      <a:pt x="19" y="0"/>
                      <a:pt x="17" y="8"/>
                      <a:pt x="16" y="15"/>
                    </a:cubicBezTo>
                    <a:cubicBezTo>
                      <a:pt x="14" y="22"/>
                      <a:pt x="13" y="28"/>
                      <a:pt x="1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6815">
                <a:extLst>
                  <a:ext uri="{FF2B5EF4-FFF2-40B4-BE49-F238E27FC236}">
                    <a16:creationId xmlns="" xmlns:a16="http://schemas.microsoft.com/office/drawing/2014/main" id="{365D5ADA-87C7-4937-9492-55A3E4E76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182"/>
                <a:ext cx="7" cy="26"/>
              </a:xfrm>
              <a:custGeom>
                <a:avLst/>
                <a:gdLst>
                  <a:gd name="T0" fmla="*/ 10 w 12"/>
                  <a:gd name="T1" fmla="*/ 1 h 46"/>
                  <a:gd name="T2" fmla="*/ 11 w 12"/>
                  <a:gd name="T3" fmla="*/ 0 h 46"/>
                  <a:gd name="T4" fmla="*/ 8 w 12"/>
                  <a:gd name="T5" fmla="*/ 23 h 46"/>
                  <a:gd name="T6" fmla="*/ 6 w 12"/>
                  <a:gd name="T7" fmla="*/ 20 h 46"/>
                  <a:gd name="T8" fmla="*/ 2 w 12"/>
                  <a:gd name="T9" fmla="*/ 39 h 46"/>
                  <a:gd name="T10" fmla="*/ 2 w 12"/>
                  <a:gd name="T11" fmla="*/ 29 h 46"/>
                  <a:gd name="T12" fmla="*/ 3 w 12"/>
                  <a:gd name="T13" fmla="*/ 32 h 46"/>
                  <a:gd name="T14" fmla="*/ 3 w 12"/>
                  <a:gd name="T15" fmla="*/ 22 h 46"/>
                  <a:gd name="T16" fmla="*/ 7 w 12"/>
                  <a:gd name="T17" fmla="*/ 16 h 46"/>
                  <a:gd name="T18" fmla="*/ 10 w 12"/>
                  <a:gd name="T19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6">
                    <a:moveTo>
                      <a:pt x="10" y="1"/>
                    </a:moveTo>
                    <a:cubicBezTo>
                      <a:pt x="10" y="3"/>
                      <a:pt x="10" y="5"/>
                      <a:pt x="11" y="0"/>
                    </a:cubicBezTo>
                    <a:cubicBezTo>
                      <a:pt x="12" y="0"/>
                      <a:pt x="9" y="16"/>
                      <a:pt x="8" y="23"/>
                    </a:cubicBezTo>
                    <a:cubicBezTo>
                      <a:pt x="8" y="6"/>
                      <a:pt x="5" y="37"/>
                      <a:pt x="6" y="20"/>
                    </a:cubicBezTo>
                    <a:cubicBezTo>
                      <a:pt x="5" y="24"/>
                      <a:pt x="4" y="33"/>
                      <a:pt x="2" y="39"/>
                    </a:cubicBezTo>
                    <a:cubicBezTo>
                      <a:pt x="3" y="33"/>
                      <a:pt x="0" y="46"/>
                      <a:pt x="2" y="29"/>
                    </a:cubicBezTo>
                    <a:cubicBezTo>
                      <a:pt x="2" y="31"/>
                      <a:pt x="2" y="33"/>
                      <a:pt x="3" y="32"/>
                    </a:cubicBezTo>
                    <a:cubicBezTo>
                      <a:pt x="4" y="24"/>
                      <a:pt x="4" y="21"/>
                      <a:pt x="3" y="22"/>
                    </a:cubicBezTo>
                    <a:cubicBezTo>
                      <a:pt x="4" y="17"/>
                      <a:pt x="5" y="17"/>
                      <a:pt x="7" y="16"/>
                    </a:cubicBezTo>
                    <a:cubicBezTo>
                      <a:pt x="8" y="15"/>
                      <a:pt x="9" y="1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6816">
                <a:extLst>
                  <a:ext uri="{FF2B5EF4-FFF2-40B4-BE49-F238E27FC236}">
                    <a16:creationId xmlns="" xmlns:a16="http://schemas.microsoft.com/office/drawing/2014/main" id="{C2A9CF6A-65B9-441A-AFF4-CABD72885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8" y="2495"/>
                <a:ext cx="19" cy="23"/>
              </a:xfrm>
              <a:custGeom>
                <a:avLst/>
                <a:gdLst>
                  <a:gd name="T0" fmla="*/ 9 w 33"/>
                  <a:gd name="T1" fmla="*/ 33 h 41"/>
                  <a:gd name="T2" fmla="*/ 4 w 33"/>
                  <a:gd name="T3" fmla="*/ 35 h 41"/>
                  <a:gd name="T4" fmla="*/ 18 w 33"/>
                  <a:gd name="T5" fmla="*/ 22 h 41"/>
                  <a:gd name="T6" fmla="*/ 6 w 33"/>
                  <a:gd name="T7" fmla="*/ 29 h 41"/>
                  <a:gd name="T8" fmla="*/ 17 w 33"/>
                  <a:gd name="T9" fmla="*/ 19 h 41"/>
                  <a:gd name="T10" fmla="*/ 11 w 33"/>
                  <a:gd name="T11" fmla="*/ 14 h 41"/>
                  <a:gd name="T12" fmla="*/ 25 w 33"/>
                  <a:gd name="T13" fmla="*/ 1 h 41"/>
                  <a:gd name="T14" fmla="*/ 28 w 33"/>
                  <a:gd name="T15" fmla="*/ 2 h 41"/>
                  <a:gd name="T16" fmla="*/ 20 w 33"/>
                  <a:gd name="T17" fmla="*/ 13 h 41"/>
                  <a:gd name="T18" fmla="*/ 33 w 33"/>
                  <a:gd name="T19" fmla="*/ 3 h 41"/>
                  <a:gd name="T20" fmla="*/ 9 w 33"/>
                  <a:gd name="T21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41">
                    <a:moveTo>
                      <a:pt x="9" y="33"/>
                    </a:moveTo>
                    <a:cubicBezTo>
                      <a:pt x="0" y="41"/>
                      <a:pt x="15" y="26"/>
                      <a:pt x="4" y="35"/>
                    </a:cubicBezTo>
                    <a:cubicBezTo>
                      <a:pt x="6" y="33"/>
                      <a:pt x="10" y="29"/>
                      <a:pt x="18" y="22"/>
                    </a:cubicBezTo>
                    <a:cubicBezTo>
                      <a:pt x="13" y="26"/>
                      <a:pt x="11" y="26"/>
                      <a:pt x="6" y="29"/>
                    </a:cubicBezTo>
                    <a:cubicBezTo>
                      <a:pt x="6" y="28"/>
                      <a:pt x="13" y="23"/>
                      <a:pt x="17" y="19"/>
                    </a:cubicBezTo>
                    <a:cubicBezTo>
                      <a:pt x="10" y="21"/>
                      <a:pt x="25" y="5"/>
                      <a:pt x="11" y="14"/>
                    </a:cubicBezTo>
                    <a:cubicBezTo>
                      <a:pt x="17" y="8"/>
                      <a:pt x="18" y="9"/>
                      <a:pt x="25" y="1"/>
                    </a:cubicBezTo>
                    <a:cubicBezTo>
                      <a:pt x="28" y="0"/>
                      <a:pt x="20" y="9"/>
                      <a:pt x="28" y="2"/>
                    </a:cubicBezTo>
                    <a:cubicBezTo>
                      <a:pt x="27" y="4"/>
                      <a:pt x="19" y="12"/>
                      <a:pt x="20" y="13"/>
                    </a:cubicBezTo>
                    <a:cubicBezTo>
                      <a:pt x="31" y="4"/>
                      <a:pt x="24" y="10"/>
                      <a:pt x="33" y="3"/>
                    </a:cubicBezTo>
                    <a:cubicBezTo>
                      <a:pt x="29" y="10"/>
                      <a:pt x="17" y="24"/>
                      <a:pt x="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6817">
                <a:extLst>
                  <a:ext uri="{FF2B5EF4-FFF2-40B4-BE49-F238E27FC236}">
                    <a16:creationId xmlns="" xmlns:a16="http://schemas.microsoft.com/office/drawing/2014/main" id="{4BA19192-D9D7-4160-B828-064DBB9527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" y="1627"/>
                <a:ext cx="10" cy="2"/>
              </a:xfrm>
              <a:custGeom>
                <a:avLst/>
                <a:gdLst>
                  <a:gd name="T0" fmla="*/ 18 w 18"/>
                  <a:gd name="T1" fmla="*/ 3 h 4"/>
                  <a:gd name="T2" fmla="*/ 1 w 18"/>
                  <a:gd name="T3" fmla="*/ 1 h 4"/>
                  <a:gd name="T4" fmla="*/ 18 w 18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4">
                    <a:moveTo>
                      <a:pt x="18" y="3"/>
                    </a:moveTo>
                    <a:cubicBezTo>
                      <a:pt x="15" y="4"/>
                      <a:pt x="6" y="3"/>
                      <a:pt x="1" y="1"/>
                    </a:cubicBezTo>
                    <a:cubicBezTo>
                      <a:pt x="0" y="0"/>
                      <a:pt x="13" y="2"/>
                      <a:pt x="1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6818">
                <a:extLst>
                  <a:ext uri="{FF2B5EF4-FFF2-40B4-BE49-F238E27FC236}">
                    <a16:creationId xmlns="" xmlns:a16="http://schemas.microsoft.com/office/drawing/2014/main" id="{75F32445-44EC-46CE-B058-1810A43C1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1" y="2289"/>
                <a:ext cx="19" cy="49"/>
              </a:xfrm>
              <a:custGeom>
                <a:avLst/>
                <a:gdLst>
                  <a:gd name="T0" fmla="*/ 13 w 33"/>
                  <a:gd name="T1" fmla="*/ 52 h 86"/>
                  <a:gd name="T2" fmla="*/ 13 w 33"/>
                  <a:gd name="T3" fmla="*/ 49 h 86"/>
                  <a:gd name="T4" fmla="*/ 25 w 33"/>
                  <a:gd name="T5" fmla="*/ 14 h 86"/>
                  <a:gd name="T6" fmla="*/ 28 w 33"/>
                  <a:gd name="T7" fmla="*/ 10 h 86"/>
                  <a:gd name="T8" fmla="*/ 26 w 33"/>
                  <a:gd name="T9" fmla="*/ 24 h 86"/>
                  <a:gd name="T10" fmla="*/ 21 w 33"/>
                  <a:gd name="T11" fmla="*/ 31 h 86"/>
                  <a:gd name="T12" fmla="*/ 18 w 33"/>
                  <a:gd name="T13" fmla="*/ 42 h 86"/>
                  <a:gd name="T14" fmla="*/ 24 w 33"/>
                  <a:gd name="T15" fmla="*/ 31 h 86"/>
                  <a:gd name="T16" fmla="*/ 33 w 33"/>
                  <a:gd name="T17" fmla="*/ 6 h 86"/>
                  <a:gd name="T18" fmla="*/ 30 w 33"/>
                  <a:gd name="T19" fmla="*/ 16 h 86"/>
                  <a:gd name="T20" fmla="*/ 29 w 33"/>
                  <a:gd name="T21" fmla="*/ 23 h 86"/>
                  <a:gd name="T22" fmla="*/ 5 w 33"/>
                  <a:gd name="T23" fmla="*/ 83 h 86"/>
                  <a:gd name="T24" fmla="*/ 10 w 33"/>
                  <a:gd name="T25" fmla="*/ 67 h 86"/>
                  <a:gd name="T26" fmla="*/ 22 w 33"/>
                  <a:gd name="T27" fmla="*/ 37 h 86"/>
                  <a:gd name="T28" fmla="*/ 15 w 33"/>
                  <a:gd name="T29" fmla="*/ 49 h 86"/>
                  <a:gd name="T30" fmla="*/ 10 w 33"/>
                  <a:gd name="T31" fmla="*/ 66 h 86"/>
                  <a:gd name="T32" fmla="*/ 0 w 33"/>
                  <a:gd name="T33" fmla="*/ 84 h 86"/>
                  <a:gd name="T34" fmla="*/ 8 w 33"/>
                  <a:gd name="T35" fmla="*/ 63 h 86"/>
                  <a:gd name="T36" fmla="*/ 8 w 33"/>
                  <a:gd name="T37" fmla="*/ 66 h 86"/>
                  <a:gd name="T38" fmla="*/ 13 w 33"/>
                  <a:gd name="T39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86">
                    <a:moveTo>
                      <a:pt x="13" y="52"/>
                    </a:moveTo>
                    <a:cubicBezTo>
                      <a:pt x="16" y="44"/>
                      <a:pt x="11" y="57"/>
                      <a:pt x="13" y="49"/>
                    </a:cubicBezTo>
                    <a:cubicBezTo>
                      <a:pt x="19" y="34"/>
                      <a:pt x="22" y="23"/>
                      <a:pt x="25" y="14"/>
                    </a:cubicBezTo>
                    <a:cubicBezTo>
                      <a:pt x="27" y="8"/>
                      <a:pt x="29" y="17"/>
                      <a:pt x="28" y="10"/>
                    </a:cubicBezTo>
                    <a:cubicBezTo>
                      <a:pt x="33" y="0"/>
                      <a:pt x="28" y="16"/>
                      <a:pt x="26" y="24"/>
                    </a:cubicBezTo>
                    <a:cubicBezTo>
                      <a:pt x="24" y="27"/>
                      <a:pt x="23" y="26"/>
                      <a:pt x="21" y="31"/>
                    </a:cubicBezTo>
                    <a:cubicBezTo>
                      <a:pt x="19" y="37"/>
                      <a:pt x="18" y="40"/>
                      <a:pt x="18" y="42"/>
                    </a:cubicBezTo>
                    <a:cubicBezTo>
                      <a:pt x="20" y="40"/>
                      <a:pt x="22" y="29"/>
                      <a:pt x="24" y="31"/>
                    </a:cubicBezTo>
                    <a:cubicBezTo>
                      <a:pt x="28" y="19"/>
                      <a:pt x="28" y="18"/>
                      <a:pt x="33" y="6"/>
                    </a:cubicBezTo>
                    <a:cubicBezTo>
                      <a:pt x="33" y="6"/>
                      <a:pt x="32" y="11"/>
                      <a:pt x="30" y="16"/>
                    </a:cubicBezTo>
                    <a:cubicBezTo>
                      <a:pt x="28" y="21"/>
                      <a:pt x="27" y="25"/>
                      <a:pt x="29" y="23"/>
                    </a:cubicBezTo>
                    <a:cubicBezTo>
                      <a:pt x="19" y="51"/>
                      <a:pt x="10" y="70"/>
                      <a:pt x="5" y="83"/>
                    </a:cubicBezTo>
                    <a:cubicBezTo>
                      <a:pt x="2" y="86"/>
                      <a:pt x="6" y="78"/>
                      <a:pt x="10" y="67"/>
                    </a:cubicBezTo>
                    <a:cubicBezTo>
                      <a:pt x="15" y="57"/>
                      <a:pt x="20" y="43"/>
                      <a:pt x="22" y="37"/>
                    </a:cubicBezTo>
                    <a:cubicBezTo>
                      <a:pt x="20" y="41"/>
                      <a:pt x="17" y="46"/>
                      <a:pt x="15" y="49"/>
                    </a:cubicBezTo>
                    <a:cubicBezTo>
                      <a:pt x="13" y="56"/>
                      <a:pt x="7" y="69"/>
                      <a:pt x="10" y="66"/>
                    </a:cubicBezTo>
                    <a:cubicBezTo>
                      <a:pt x="6" y="73"/>
                      <a:pt x="3" y="79"/>
                      <a:pt x="0" y="84"/>
                    </a:cubicBezTo>
                    <a:cubicBezTo>
                      <a:pt x="5" y="73"/>
                      <a:pt x="5" y="71"/>
                      <a:pt x="8" y="63"/>
                    </a:cubicBezTo>
                    <a:cubicBezTo>
                      <a:pt x="9" y="63"/>
                      <a:pt x="7" y="66"/>
                      <a:pt x="8" y="66"/>
                    </a:cubicBezTo>
                    <a:cubicBezTo>
                      <a:pt x="14" y="55"/>
                      <a:pt x="10" y="56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819">
                <a:extLst>
                  <a:ext uri="{FF2B5EF4-FFF2-40B4-BE49-F238E27FC236}">
                    <a16:creationId xmlns="" xmlns:a16="http://schemas.microsoft.com/office/drawing/2014/main" id="{CA4FA7AF-4291-4D19-9CA5-EBB9CDBA9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7" y="2479"/>
                <a:ext cx="19" cy="19"/>
              </a:xfrm>
              <a:custGeom>
                <a:avLst/>
                <a:gdLst>
                  <a:gd name="T0" fmla="*/ 11 w 35"/>
                  <a:gd name="T1" fmla="*/ 28 h 35"/>
                  <a:gd name="T2" fmla="*/ 0 w 35"/>
                  <a:gd name="T3" fmla="*/ 35 h 35"/>
                  <a:gd name="T4" fmla="*/ 29 w 35"/>
                  <a:gd name="T5" fmla="*/ 5 h 35"/>
                  <a:gd name="T6" fmla="*/ 29 w 35"/>
                  <a:gd name="T7" fmla="*/ 8 h 35"/>
                  <a:gd name="T8" fmla="*/ 6 w 35"/>
                  <a:gd name="T9" fmla="*/ 30 h 35"/>
                  <a:gd name="T10" fmla="*/ 11 w 35"/>
                  <a:gd name="T11" fmla="*/ 2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5">
                    <a:moveTo>
                      <a:pt x="11" y="28"/>
                    </a:moveTo>
                    <a:cubicBezTo>
                      <a:pt x="5" y="33"/>
                      <a:pt x="8" y="28"/>
                      <a:pt x="0" y="35"/>
                    </a:cubicBezTo>
                    <a:cubicBezTo>
                      <a:pt x="6" y="27"/>
                      <a:pt x="18" y="17"/>
                      <a:pt x="29" y="5"/>
                    </a:cubicBezTo>
                    <a:cubicBezTo>
                      <a:pt x="35" y="0"/>
                      <a:pt x="29" y="7"/>
                      <a:pt x="29" y="8"/>
                    </a:cubicBezTo>
                    <a:cubicBezTo>
                      <a:pt x="21" y="14"/>
                      <a:pt x="16" y="19"/>
                      <a:pt x="6" y="30"/>
                    </a:cubicBezTo>
                    <a:cubicBezTo>
                      <a:pt x="9" y="28"/>
                      <a:pt x="10" y="27"/>
                      <a:pt x="11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6820">
                <a:extLst>
                  <a:ext uri="{FF2B5EF4-FFF2-40B4-BE49-F238E27FC236}">
                    <a16:creationId xmlns="" xmlns:a16="http://schemas.microsoft.com/office/drawing/2014/main" id="{8899EC83-20EA-4314-9CA1-28CC1257F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9" y="2575"/>
                <a:ext cx="34" cy="15"/>
              </a:xfrm>
              <a:custGeom>
                <a:avLst/>
                <a:gdLst>
                  <a:gd name="T0" fmla="*/ 59 w 59"/>
                  <a:gd name="T1" fmla="*/ 0 h 26"/>
                  <a:gd name="T2" fmla="*/ 33 w 59"/>
                  <a:gd name="T3" fmla="*/ 14 h 26"/>
                  <a:gd name="T4" fmla="*/ 11 w 59"/>
                  <a:gd name="T5" fmla="*/ 26 h 26"/>
                  <a:gd name="T6" fmla="*/ 18 w 59"/>
                  <a:gd name="T7" fmla="*/ 22 h 26"/>
                  <a:gd name="T8" fmla="*/ 1 w 59"/>
                  <a:gd name="T9" fmla="*/ 20 h 26"/>
                  <a:gd name="T10" fmla="*/ 20 w 59"/>
                  <a:gd name="T11" fmla="*/ 19 h 26"/>
                  <a:gd name="T12" fmla="*/ 41 w 59"/>
                  <a:gd name="T13" fmla="*/ 9 h 26"/>
                  <a:gd name="T14" fmla="*/ 59 w 59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26">
                    <a:moveTo>
                      <a:pt x="59" y="0"/>
                    </a:moveTo>
                    <a:cubicBezTo>
                      <a:pt x="51" y="4"/>
                      <a:pt x="42" y="9"/>
                      <a:pt x="33" y="14"/>
                    </a:cubicBezTo>
                    <a:cubicBezTo>
                      <a:pt x="25" y="18"/>
                      <a:pt x="17" y="23"/>
                      <a:pt x="11" y="26"/>
                    </a:cubicBezTo>
                    <a:cubicBezTo>
                      <a:pt x="11" y="25"/>
                      <a:pt x="15" y="23"/>
                      <a:pt x="18" y="22"/>
                    </a:cubicBezTo>
                    <a:cubicBezTo>
                      <a:pt x="6" y="23"/>
                      <a:pt x="0" y="24"/>
                      <a:pt x="1" y="20"/>
                    </a:cubicBezTo>
                    <a:cubicBezTo>
                      <a:pt x="12" y="16"/>
                      <a:pt x="20" y="18"/>
                      <a:pt x="20" y="19"/>
                    </a:cubicBezTo>
                    <a:cubicBezTo>
                      <a:pt x="24" y="18"/>
                      <a:pt x="32" y="14"/>
                      <a:pt x="41" y="9"/>
                    </a:cubicBezTo>
                    <a:cubicBezTo>
                      <a:pt x="49" y="5"/>
                      <a:pt x="57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6821">
                <a:extLst>
                  <a:ext uri="{FF2B5EF4-FFF2-40B4-BE49-F238E27FC236}">
                    <a16:creationId xmlns="" xmlns:a16="http://schemas.microsoft.com/office/drawing/2014/main" id="{2026746D-0BDC-42F3-83A8-F89B343933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1928"/>
                <a:ext cx="20" cy="59"/>
              </a:xfrm>
              <a:custGeom>
                <a:avLst/>
                <a:gdLst>
                  <a:gd name="T0" fmla="*/ 29 w 35"/>
                  <a:gd name="T1" fmla="*/ 70 h 104"/>
                  <a:gd name="T2" fmla="*/ 29 w 35"/>
                  <a:gd name="T3" fmla="*/ 75 h 104"/>
                  <a:gd name="T4" fmla="*/ 34 w 35"/>
                  <a:gd name="T5" fmla="*/ 93 h 104"/>
                  <a:gd name="T6" fmla="*/ 29 w 35"/>
                  <a:gd name="T7" fmla="*/ 80 h 104"/>
                  <a:gd name="T8" fmla="*/ 34 w 35"/>
                  <a:gd name="T9" fmla="*/ 102 h 104"/>
                  <a:gd name="T10" fmla="*/ 33 w 35"/>
                  <a:gd name="T11" fmla="*/ 104 h 104"/>
                  <a:gd name="T12" fmla="*/ 26 w 35"/>
                  <a:gd name="T13" fmla="*/ 83 h 104"/>
                  <a:gd name="T14" fmla="*/ 31 w 35"/>
                  <a:gd name="T15" fmla="*/ 96 h 104"/>
                  <a:gd name="T16" fmla="*/ 27 w 35"/>
                  <a:gd name="T17" fmla="*/ 77 h 104"/>
                  <a:gd name="T18" fmla="*/ 21 w 35"/>
                  <a:gd name="T19" fmla="*/ 65 h 104"/>
                  <a:gd name="T20" fmla="*/ 15 w 35"/>
                  <a:gd name="T21" fmla="*/ 48 h 104"/>
                  <a:gd name="T22" fmla="*/ 15 w 35"/>
                  <a:gd name="T23" fmla="*/ 43 h 104"/>
                  <a:gd name="T24" fmla="*/ 15 w 35"/>
                  <a:gd name="T25" fmla="*/ 37 h 104"/>
                  <a:gd name="T26" fmla="*/ 12 w 35"/>
                  <a:gd name="T27" fmla="*/ 26 h 104"/>
                  <a:gd name="T28" fmla="*/ 4 w 35"/>
                  <a:gd name="T29" fmla="*/ 10 h 104"/>
                  <a:gd name="T30" fmla="*/ 9 w 35"/>
                  <a:gd name="T31" fmla="*/ 24 h 104"/>
                  <a:gd name="T32" fmla="*/ 5 w 35"/>
                  <a:gd name="T33" fmla="*/ 16 h 104"/>
                  <a:gd name="T34" fmla="*/ 0 w 35"/>
                  <a:gd name="T35" fmla="*/ 0 h 104"/>
                  <a:gd name="T36" fmla="*/ 14 w 35"/>
                  <a:gd name="T37" fmla="*/ 29 h 104"/>
                  <a:gd name="T38" fmla="*/ 10 w 35"/>
                  <a:gd name="T39" fmla="*/ 13 h 104"/>
                  <a:gd name="T40" fmla="*/ 18 w 35"/>
                  <a:gd name="T41" fmla="*/ 33 h 104"/>
                  <a:gd name="T42" fmla="*/ 18 w 35"/>
                  <a:gd name="T43" fmla="*/ 38 h 104"/>
                  <a:gd name="T44" fmla="*/ 14 w 35"/>
                  <a:gd name="T45" fmla="*/ 33 h 104"/>
                  <a:gd name="T46" fmla="*/ 25 w 35"/>
                  <a:gd name="T47" fmla="*/ 60 h 104"/>
                  <a:gd name="T48" fmla="*/ 35 w 35"/>
                  <a:gd name="T49" fmla="*/ 82 h 104"/>
                  <a:gd name="T50" fmla="*/ 29 w 35"/>
                  <a:gd name="T51" fmla="*/ 7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104">
                    <a:moveTo>
                      <a:pt x="29" y="70"/>
                    </a:moveTo>
                    <a:cubicBezTo>
                      <a:pt x="28" y="69"/>
                      <a:pt x="30" y="77"/>
                      <a:pt x="29" y="75"/>
                    </a:cubicBezTo>
                    <a:cubicBezTo>
                      <a:pt x="30" y="81"/>
                      <a:pt x="32" y="87"/>
                      <a:pt x="34" y="93"/>
                    </a:cubicBezTo>
                    <a:cubicBezTo>
                      <a:pt x="33" y="93"/>
                      <a:pt x="30" y="80"/>
                      <a:pt x="29" y="80"/>
                    </a:cubicBezTo>
                    <a:cubicBezTo>
                      <a:pt x="28" y="83"/>
                      <a:pt x="34" y="99"/>
                      <a:pt x="34" y="102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30" y="95"/>
                      <a:pt x="30" y="93"/>
                      <a:pt x="26" y="83"/>
                    </a:cubicBezTo>
                    <a:cubicBezTo>
                      <a:pt x="28" y="82"/>
                      <a:pt x="29" y="87"/>
                      <a:pt x="31" y="96"/>
                    </a:cubicBezTo>
                    <a:cubicBezTo>
                      <a:pt x="31" y="94"/>
                      <a:pt x="29" y="85"/>
                      <a:pt x="27" y="77"/>
                    </a:cubicBezTo>
                    <a:cubicBezTo>
                      <a:pt x="24" y="69"/>
                      <a:pt x="21" y="63"/>
                      <a:pt x="21" y="65"/>
                    </a:cubicBezTo>
                    <a:cubicBezTo>
                      <a:pt x="19" y="59"/>
                      <a:pt x="17" y="53"/>
                      <a:pt x="15" y="48"/>
                    </a:cubicBezTo>
                    <a:cubicBezTo>
                      <a:pt x="18" y="53"/>
                      <a:pt x="17" y="48"/>
                      <a:pt x="15" y="43"/>
                    </a:cubicBezTo>
                    <a:cubicBezTo>
                      <a:pt x="14" y="38"/>
                      <a:pt x="12" y="33"/>
                      <a:pt x="15" y="37"/>
                    </a:cubicBezTo>
                    <a:cubicBezTo>
                      <a:pt x="16" y="38"/>
                      <a:pt x="9" y="22"/>
                      <a:pt x="12" y="26"/>
                    </a:cubicBezTo>
                    <a:cubicBezTo>
                      <a:pt x="10" y="22"/>
                      <a:pt x="7" y="21"/>
                      <a:pt x="4" y="10"/>
                    </a:cubicBezTo>
                    <a:cubicBezTo>
                      <a:pt x="2" y="8"/>
                      <a:pt x="7" y="18"/>
                      <a:pt x="9" y="24"/>
                    </a:cubicBezTo>
                    <a:cubicBezTo>
                      <a:pt x="10" y="28"/>
                      <a:pt x="8" y="23"/>
                      <a:pt x="5" y="16"/>
                    </a:cubicBezTo>
                    <a:cubicBezTo>
                      <a:pt x="3" y="10"/>
                      <a:pt x="0" y="2"/>
                      <a:pt x="0" y="0"/>
                    </a:cubicBezTo>
                    <a:cubicBezTo>
                      <a:pt x="5" y="13"/>
                      <a:pt x="7" y="13"/>
                      <a:pt x="14" y="29"/>
                    </a:cubicBezTo>
                    <a:cubicBezTo>
                      <a:pt x="11" y="19"/>
                      <a:pt x="14" y="27"/>
                      <a:pt x="10" y="13"/>
                    </a:cubicBezTo>
                    <a:cubicBezTo>
                      <a:pt x="11" y="12"/>
                      <a:pt x="15" y="23"/>
                      <a:pt x="18" y="33"/>
                    </a:cubicBezTo>
                    <a:cubicBezTo>
                      <a:pt x="18" y="34"/>
                      <a:pt x="16" y="33"/>
                      <a:pt x="18" y="38"/>
                    </a:cubicBezTo>
                    <a:cubicBezTo>
                      <a:pt x="17" y="37"/>
                      <a:pt x="14" y="28"/>
                      <a:pt x="14" y="33"/>
                    </a:cubicBezTo>
                    <a:cubicBezTo>
                      <a:pt x="18" y="38"/>
                      <a:pt x="22" y="53"/>
                      <a:pt x="25" y="60"/>
                    </a:cubicBezTo>
                    <a:cubicBezTo>
                      <a:pt x="29" y="69"/>
                      <a:pt x="30" y="67"/>
                      <a:pt x="35" y="82"/>
                    </a:cubicBezTo>
                    <a:cubicBezTo>
                      <a:pt x="34" y="81"/>
                      <a:pt x="32" y="77"/>
                      <a:pt x="29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6822">
                <a:extLst>
                  <a:ext uri="{FF2B5EF4-FFF2-40B4-BE49-F238E27FC236}">
                    <a16:creationId xmlns="" xmlns:a16="http://schemas.microsoft.com/office/drawing/2014/main" id="{F10C0FCC-E798-42CF-B13D-923CC6D56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410"/>
                <a:ext cx="12" cy="13"/>
              </a:xfrm>
              <a:custGeom>
                <a:avLst/>
                <a:gdLst>
                  <a:gd name="T0" fmla="*/ 22 w 22"/>
                  <a:gd name="T1" fmla="*/ 0 h 23"/>
                  <a:gd name="T2" fmla="*/ 10 w 22"/>
                  <a:gd name="T3" fmla="*/ 16 h 23"/>
                  <a:gd name="T4" fmla="*/ 0 w 22"/>
                  <a:gd name="T5" fmla="*/ 22 h 23"/>
                  <a:gd name="T6" fmla="*/ 12 w 22"/>
                  <a:gd name="T7" fmla="*/ 9 h 23"/>
                  <a:gd name="T8" fmla="*/ 22 w 2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0"/>
                    </a:moveTo>
                    <a:cubicBezTo>
                      <a:pt x="21" y="4"/>
                      <a:pt x="15" y="7"/>
                      <a:pt x="10" y="16"/>
                    </a:cubicBezTo>
                    <a:cubicBezTo>
                      <a:pt x="14" y="8"/>
                      <a:pt x="2" y="23"/>
                      <a:pt x="0" y="22"/>
                    </a:cubicBezTo>
                    <a:cubicBezTo>
                      <a:pt x="6" y="14"/>
                      <a:pt x="9" y="11"/>
                      <a:pt x="12" y="9"/>
                    </a:cubicBezTo>
                    <a:cubicBezTo>
                      <a:pt x="15" y="7"/>
                      <a:pt x="18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6823">
                <a:extLst>
                  <a:ext uri="{FF2B5EF4-FFF2-40B4-BE49-F238E27FC236}">
                    <a16:creationId xmlns="" xmlns:a16="http://schemas.microsoft.com/office/drawing/2014/main" id="{147507C4-AAFB-4E4B-BA08-A9875D19A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1979"/>
                <a:ext cx="6" cy="16"/>
              </a:xfrm>
              <a:custGeom>
                <a:avLst/>
                <a:gdLst>
                  <a:gd name="T0" fmla="*/ 6 w 10"/>
                  <a:gd name="T1" fmla="*/ 18 h 28"/>
                  <a:gd name="T2" fmla="*/ 10 w 10"/>
                  <a:gd name="T3" fmla="*/ 28 h 28"/>
                  <a:gd name="T4" fmla="*/ 8 w 10"/>
                  <a:gd name="T5" fmla="*/ 26 h 28"/>
                  <a:gd name="T6" fmla="*/ 3 w 10"/>
                  <a:gd name="T7" fmla="*/ 8 h 28"/>
                  <a:gd name="T8" fmla="*/ 6 w 10"/>
                  <a:gd name="T9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6" y="18"/>
                    </a:moveTo>
                    <a:cubicBezTo>
                      <a:pt x="8" y="22"/>
                      <a:pt x="8" y="21"/>
                      <a:pt x="10" y="28"/>
                    </a:cubicBezTo>
                    <a:cubicBezTo>
                      <a:pt x="9" y="27"/>
                      <a:pt x="8" y="25"/>
                      <a:pt x="8" y="26"/>
                    </a:cubicBezTo>
                    <a:cubicBezTo>
                      <a:pt x="6" y="21"/>
                      <a:pt x="3" y="7"/>
                      <a:pt x="3" y="8"/>
                    </a:cubicBezTo>
                    <a:cubicBezTo>
                      <a:pt x="0" y="0"/>
                      <a:pt x="6" y="13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6824">
                <a:extLst>
                  <a:ext uri="{FF2B5EF4-FFF2-40B4-BE49-F238E27FC236}">
                    <a16:creationId xmlns="" xmlns:a16="http://schemas.microsoft.com/office/drawing/2014/main" id="{51395D97-3FE0-48D8-94DC-68E0D5E31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1" y="2401"/>
                <a:ext cx="6" cy="8"/>
              </a:xfrm>
              <a:custGeom>
                <a:avLst/>
                <a:gdLst>
                  <a:gd name="T0" fmla="*/ 10 w 10"/>
                  <a:gd name="T1" fmla="*/ 0 h 13"/>
                  <a:gd name="T2" fmla="*/ 0 w 10"/>
                  <a:gd name="T3" fmla="*/ 13 h 13"/>
                  <a:gd name="T4" fmla="*/ 7 w 10"/>
                  <a:gd name="T5" fmla="*/ 0 h 13"/>
                  <a:gd name="T6" fmla="*/ 10 w 10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cubicBezTo>
                      <a:pt x="9" y="4"/>
                      <a:pt x="5" y="4"/>
                      <a:pt x="0" y="13"/>
                    </a:cubicBezTo>
                    <a:cubicBezTo>
                      <a:pt x="0" y="10"/>
                      <a:pt x="2" y="8"/>
                      <a:pt x="7" y="0"/>
                    </a:cubicBezTo>
                    <a:cubicBezTo>
                      <a:pt x="8" y="2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6825">
                <a:extLst>
                  <a:ext uri="{FF2B5EF4-FFF2-40B4-BE49-F238E27FC236}">
                    <a16:creationId xmlns="" xmlns:a16="http://schemas.microsoft.com/office/drawing/2014/main" id="{D5937546-0719-4328-85D8-A4075445B7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034"/>
                <a:ext cx="8" cy="54"/>
              </a:xfrm>
              <a:custGeom>
                <a:avLst/>
                <a:gdLst>
                  <a:gd name="T0" fmla="*/ 10 w 15"/>
                  <a:gd name="T1" fmla="*/ 74 h 94"/>
                  <a:gd name="T2" fmla="*/ 7 w 15"/>
                  <a:gd name="T3" fmla="*/ 48 h 94"/>
                  <a:gd name="T4" fmla="*/ 9 w 15"/>
                  <a:gd name="T5" fmla="*/ 46 h 94"/>
                  <a:gd name="T6" fmla="*/ 0 w 15"/>
                  <a:gd name="T7" fmla="*/ 0 h 94"/>
                  <a:gd name="T8" fmla="*/ 0 w 15"/>
                  <a:gd name="T9" fmla="*/ 16 h 94"/>
                  <a:gd name="T10" fmla="*/ 3 w 15"/>
                  <a:gd name="T11" fmla="*/ 47 h 94"/>
                  <a:gd name="T12" fmla="*/ 7 w 15"/>
                  <a:gd name="T13" fmla="*/ 52 h 94"/>
                  <a:gd name="T14" fmla="*/ 9 w 15"/>
                  <a:gd name="T15" fmla="*/ 73 h 94"/>
                  <a:gd name="T16" fmla="*/ 11 w 15"/>
                  <a:gd name="T17" fmla="*/ 89 h 94"/>
                  <a:gd name="T18" fmla="*/ 13 w 15"/>
                  <a:gd name="T19" fmla="*/ 92 h 94"/>
                  <a:gd name="T20" fmla="*/ 13 w 15"/>
                  <a:gd name="T21" fmla="*/ 72 h 94"/>
                  <a:gd name="T22" fmla="*/ 10 w 15"/>
                  <a:gd name="T23" fmla="*/ 74 h 94"/>
                  <a:gd name="T24" fmla="*/ 6 w 15"/>
                  <a:gd name="T25" fmla="*/ 41 h 94"/>
                  <a:gd name="T26" fmla="*/ 3 w 15"/>
                  <a:gd name="T27" fmla="*/ 40 h 94"/>
                  <a:gd name="T28" fmla="*/ 3 w 15"/>
                  <a:gd name="T29" fmla="*/ 23 h 94"/>
                  <a:gd name="T30" fmla="*/ 6 w 15"/>
                  <a:gd name="T31" fmla="*/ 4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94">
                    <a:moveTo>
                      <a:pt x="10" y="74"/>
                    </a:moveTo>
                    <a:cubicBezTo>
                      <a:pt x="9" y="66"/>
                      <a:pt x="7" y="50"/>
                      <a:pt x="7" y="48"/>
                    </a:cubicBezTo>
                    <a:cubicBezTo>
                      <a:pt x="8" y="49"/>
                      <a:pt x="10" y="56"/>
                      <a:pt x="9" y="46"/>
                    </a:cubicBezTo>
                    <a:cubicBezTo>
                      <a:pt x="7" y="45"/>
                      <a:pt x="4" y="21"/>
                      <a:pt x="0" y="0"/>
                    </a:cubicBezTo>
                    <a:cubicBezTo>
                      <a:pt x="1" y="6"/>
                      <a:pt x="0" y="9"/>
                      <a:pt x="0" y="16"/>
                    </a:cubicBezTo>
                    <a:cubicBezTo>
                      <a:pt x="0" y="22"/>
                      <a:pt x="1" y="31"/>
                      <a:pt x="3" y="47"/>
                    </a:cubicBezTo>
                    <a:cubicBezTo>
                      <a:pt x="5" y="46"/>
                      <a:pt x="6" y="43"/>
                      <a:pt x="7" y="52"/>
                    </a:cubicBezTo>
                    <a:cubicBezTo>
                      <a:pt x="8" y="58"/>
                      <a:pt x="9" y="66"/>
                      <a:pt x="9" y="73"/>
                    </a:cubicBezTo>
                    <a:cubicBezTo>
                      <a:pt x="10" y="81"/>
                      <a:pt x="10" y="87"/>
                      <a:pt x="11" y="89"/>
                    </a:cubicBezTo>
                    <a:cubicBezTo>
                      <a:pt x="10" y="78"/>
                      <a:pt x="12" y="94"/>
                      <a:pt x="13" y="92"/>
                    </a:cubicBezTo>
                    <a:cubicBezTo>
                      <a:pt x="12" y="81"/>
                      <a:pt x="15" y="80"/>
                      <a:pt x="13" y="72"/>
                    </a:cubicBezTo>
                    <a:cubicBezTo>
                      <a:pt x="14" y="83"/>
                      <a:pt x="11" y="78"/>
                      <a:pt x="10" y="74"/>
                    </a:cubicBezTo>
                    <a:close/>
                    <a:moveTo>
                      <a:pt x="6" y="41"/>
                    </a:moveTo>
                    <a:cubicBezTo>
                      <a:pt x="5" y="37"/>
                      <a:pt x="4" y="38"/>
                      <a:pt x="3" y="40"/>
                    </a:cubicBezTo>
                    <a:cubicBezTo>
                      <a:pt x="1" y="28"/>
                      <a:pt x="2" y="26"/>
                      <a:pt x="3" y="23"/>
                    </a:cubicBezTo>
                    <a:cubicBezTo>
                      <a:pt x="5" y="31"/>
                      <a:pt x="4" y="30"/>
                      <a:pt x="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6826">
                <a:extLst>
                  <a:ext uri="{FF2B5EF4-FFF2-40B4-BE49-F238E27FC236}">
                    <a16:creationId xmlns="" xmlns:a16="http://schemas.microsoft.com/office/drawing/2014/main" id="{6E237BB9-19F9-42F9-B629-6B740658A1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235"/>
                <a:ext cx="9" cy="21"/>
              </a:xfrm>
              <a:custGeom>
                <a:avLst/>
                <a:gdLst>
                  <a:gd name="T0" fmla="*/ 13 w 15"/>
                  <a:gd name="T1" fmla="*/ 21 h 37"/>
                  <a:gd name="T2" fmla="*/ 7 w 15"/>
                  <a:gd name="T3" fmla="*/ 36 h 37"/>
                  <a:gd name="T4" fmla="*/ 12 w 15"/>
                  <a:gd name="T5" fmla="*/ 15 h 37"/>
                  <a:gd name="T6" fmla="*/ 12 w 15"/>
                  <a:gd name="T7" fmla="*/ 12 h 37"/>
                  <a:gd name="T8" fmla="*/ 5 w 15"/>
                  <a:gd name="T9" fmla="*/ 30 h 37"/>
                  <a:gd name="T10" fmla="*/ 8 w 15"/>
                  <a:gd name="T11" fmla="*/ 16 h 37"/>
                  <a:gd name="T12" fmla="*/ 2 w 15"/>
                  <a:gd name="T13" fmla="*/ 35 h 37"/>
                  <a:gd name="T14" fmla="*/ 0 w 15"/>
                  <a:gd name="T15" fmla="*/ 32 h 37"/>
                  <a:gd name="T16" fmla="*/ 7 w 15"/>
                  <a:gd name="T17" fmla="*/ 7 h 37"/>
                  <a:gd name="T18" fmla="*/ 13 w 15"/>
                  <a:gd name="T19" fmla="*/ 1 h 37"/>
                  <a:gd name="T20" fmla="*/ 13 w 15"/>
                  <a:gd name="T21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7">
                    <a:moveTo>
                      <a:pt x="13" y="21"/>
                    </a:moveTo>
                    <a:cubicBezTo>
                      <a:pt x="11" y="29"/>
                      <a:pt x="9" y="31"/>
                      <a:pt x="7" y="36"/>
                    </a:cubicBezTo>
                    <a:cubicBezTo>
                      <a:pt x="6" y="36"/>
                      <a:pt x="9" y="25"/>
                      <a:pt x="12" y="15"/>
                    </a:cubicBezTo>
                    <a:cubicBezTo>
                      <a:pt x="10" y="20"/>
                      <a:pt x="8" y="20"/>
                      <a:pt x="12" y="12"/>
                    </a:cubicBezTo>
                    <a:cubicBezTo>
                      <a:pt x="10" y="15"/>
                      <a:pt x="8" y="19"/>
                      <a:pt x="5" y="30"/>
                    </a:cubicBezTo>
                    <a:cubicBezTo>
                      <a:pt x="5" y="30"/>
                      <a:pt x="6" y="25"/>
                      <a:pt x="8" y="16"/>
                    </a:cubicBezTo>
                    <a:cubicBezTo>
                      <a:pt x="7" y="17"/>
                      <a:pt x="5" y="26"/>
                      <a:pt x="2" y="35"/>
                    </a:cubicBezTo>
                    <a:cubicBezTo>
                      <a:pt x="1" y="37"/>
                      <a:pt x="3" y="29"/>
                      <a:pt x="0" y="32"/>
                    </a:cubicBezTo>
                    <a:cubicBezTo>
                      <a:pt x="4" y="24"/>
                      <a:pt x="5" y="12"/>
                      <a:pt x="7" y="7"/>
                    </a:cubicBezTo>
                    <a:cubicBezTo>
                      <a:pt x="11" y="0"/>
                      <a:pt x="8" y="19"/>
                      <a:pt x="13" y="1"/>
                    </a:cubicBezTo>
                    <a:cubicBezTo>
                      <a:pt x="15" y="3"/>
                      <a:pt x="11" y="19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6827">
                <a:extLst>
                  <a:ext uri="{FF2B5EF4-FFF2-40B4-BE49-F238E27FC236}">
                    <a16:creationId xmlns="" xmlns:a16="http://schemas.microsoft.com/office/drawing/2014/main" id="{8F5BE82F-6002-4011-A58C-6E19C6A8F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599"/>
                <a:ext cx="25" cy="13"/>
              </a:xfrm>
              <a:custGeom>
                <a:avLst/>
                <a:gdLst>
                  <a:gd name="T0" fmla="*/ 13 w 44"/>
                  <a:gd name="T1" fmla="*/ 17 h 23"/>
                  <a:gd name="T2" fmla="*/ 1 w 44"/>
                  <a:gd name="T3" fmla="*/ 20 h 23"/>
                  <a:gd name="T4" fmla="*/ 15 w 44"/>
                  <a:gd name="T5" fmla="*/ 13 h 23"/>
                  <a:gd name="T6" fmla="*/ 34 w 44"/>
                  <a:gd name="T7" fmla="*/ 4 h 23"/>
                  <a:gd name="T8" fmla="*/ 25 w 44"/>
                  <a:gd name="T9" fmla="*/ 6 h 23"/>
                  <a:gd name="T10" fmla="*/ 40 w 44"/>
                  <a:gd name="T11" fmla="*/ 3 h 23"/>
                  <a:gd name="T12" fmla="*/ 12 w 44"/>
                  <a:gd name="T13" fmla="*/ 16 h 23"/>
                  <a:gd name="T14" fmla="*/ 13 w 44"/>
                  <a:gd name="T15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23">
                    <a:moveTo>
                      <a:pt x="13" y="17"/>
                    </a:moveTo>
                    <a:cubicBezTo>
                      <a:pt x="0" y="23"/>
                      <a:pt x="10" y="16"/>
                      <a:pt x="1" y="20"/>
                    </a:cubicBezTo>
                    <a:cubicBezTo>
                      <a:pt x="7" y="17"/>
                      <a:pt x="11" y="15"/>
                      <a:pt x="15" y="13"/>
                    </a:cubicBezTo>
                    <a:cubicBezTo>
                      <a:pt x="20" y="11"/>
                      <a:pt x="25" y="8"/>
                      <a:pt x="34" y="4"/>
                    </a:cubicBezTo>
                    <a:cubicBezTo>
                      <a:pt x="37" y="2"/>
                      <a:pt x="22" y="9"/>
                      <a:pt x="25" y="6"/>
                    </a:cubicBezTo>
                    <a:cubicBezTo>
                      <a:pt x="41" y="0"/>
                      <a:pt x="44" y="0"/>
                      <a:pt x="40" y="3"/>
                    </a:cubicBezTo>
                    <a:cubicBezTo>
                      <a:pt x="36" y="6"/>
                      <a:pt x="24" y="12"/>
                      <a:pt x="12" y="16"/>
                    </a:cubicBezTo>
                    <a:cubicBezTo>
                      <a:pt x="2" y="19"/>
                      <a:pt x="17" y="15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6828">
                <a:extLst>
                  <a:ext uri="{FF2B5EF4-FFF2-40B4-BE49-F238E27FC236}">
                    <a16:creationId xmlns="" xmlns:a16="http://schemas.microsoft.com/office/drawing/2014/main" id="{4E9189FC-6FB9-41E5-80F4-101206FF3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618"/>
                <a:ext cx="26" cy="11"/>
              </a:xfrm>
              <a:custGeom>
                <a:avLst/>
                <a:gdLst>
                  <a:gd name="T0" fmla="*/ 38 w 46"/>
                  <a:gd name="T1" fmla="*/ 12 h 19"/>
                  <a:gd name="T2" fmla="*/ 25 w 46"/>
                  <a:gd name="T3" fmla="*/ 14 h 19"/>
                  <a:gd name="T4" fmla="*/ 27 w 46"/>
                  <a:gd name="T5" fmla="*/ 12 h 19"/>
                  <a:gd name="T6" fmla="*/ 8 w 46"/>
                  <a:gd name="T7" fmla="*/ 5 h 19"/>
                  <a:gd name="T8" fmla="*/ 22 w 46"/>
                  <a:gd name="T9" fmla="*/ 6 h 19"/>
                  <a:gd name="T10" fmla="*/ 9 w 46"/>
                  <a:gd name="T11" fmla="*/ 0 h 19"/>
                  <a:gd name="T12" fmla="*/ 22 w 46"/>
                  <a:gd name="T13" fmla="*/ 6 h 19"/>
                  <a:gd name="T14" fmla="*/ 38 w 46"/>
                  <a:gd name="T15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19">
                    <a:moveTo>
                      <a:pt x="38" y="12"/>
                    </a:moveTo>
                    <a:cubicBezTo>
                      <a:pt x="23" y="10"/>
                      <a:pt x="46" y="19"/>
                      <a:pt x="25" y="14"/>
                    </a:cubicBezTo>
                    <a:cubicBezTo>
                      <a:pt x="34" y="15"/>
                      <a:pt x="0" y="5"/>
                      <a:pt x="27" y="12"/>
                    </a:cubicBezTo>
                    <a:cubicBezTo>
                      <a:pt x="25" y="10"/>
                      <a:pt x="18" y="8"/>
                      <a:pt x="8" y="5"/>
                    </a:cubicBezTo>
                    <a:cubicBezTo>
                      <a:pt x="11" y="5"/>
                      <a:pt x="12" y="4"/>
                      <a:pt x="22" y="6"/>
                    </a:cubicBezTo>
                    <a:cubicBezTo>
                      <a:pt x="18" y="4"/>
                      <a:pt x="6" y="1"/>
                      <a:pt x="9" y="0"/>
                    </a:cubicBezTo>
                    <a:cubicBezTo>
                      <a:pt x="20" y="3"/>
                      <a:pt x="21" y="5"/>
                      <a:pt x="22" y="6"/>
                    </a:cubicBezTo>
                    <a:cubicBezTo>
                      <a:pt x="23" y="8"/>
                      <a:pt x="25" y="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6829">
                <a:extLst>
                  <a:ext uri="{FF2B5EF4-FFF2-40B4-BE49-F238E27FC236}">
                    <a16:creationId xmlns="" xmlns:a16="http://schemas.microsoft.com/office/drawing/2014/main" id="{E7797259-57AB-4B13-BE65-0F1A7A683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457"/>
                <a:ext cx="24" cy="22"/>
              </a:xfrm>
              <a:custGeom>
                <a:avLst/>
                <a:gdLst>
                  <a:gd name="T0" fmla="*/ 18 w 42"/>
                  <a:gd name="T1" fmla="*/ 26 h 39"/>
                  <a:gd name="T2" fmla="*/ 22 w 42"/>
                  <a:gd name="T3" fmla="*/ 20 h 39"/>
                  <a:gd name="T4" fmla="*/ 12 w 42"/>
                  <a:gd name="T5" fmla="*/ 28 h 39"/>
                  <a:gd name="T6" fmla="*/ 2 w 42"/>
                  <a:gd name="T7" fmla="*/ 39 h 39"/>
                  <a:gd name="T8" fmla="*/ 11 w 42"/>
                  <a:gd name="T9" fmla="*/ 28 h 39"/>
                  <a:gd name="T10" fmla="*/ 0 w 42"/>
                  <a:gd name="T11" fmla="*/ 39 h 39"/>
                  <a:gd name="T12" fmla="*/ 12 w 42"/>
                  <a:gd name="T13" fmla="*/ 25 h 39"/>
                  <a:gd name="T14" fmla="*/ 20 w 42"/>
                  <a:gd name="T15" fmla="*/ 20 h 39"/>
                  <a:gd name="T16" fmla="*/ 20 w 42"/>
                  <a:gd name="T17" fmla="*/ 17 h 39"/>
                  <a:gd name="T18" fmla="*/ 28 w 42"/>
                  <a:gd name="T19" fmla="*/ 8 h 39"/>
                  <a:gd name="T20" fmla="*/ 30 w 42"/>
                  <a:gd name="T21" fmla="*/ 8 h 39"/>
                  <a:gd name="T22" fmla="*/ 24 w 42"/>
                  <a:gd name="T23" fmla="*/ 17 h 39"/>
                  <a:gd name="T24" fmla="*/ 42 w 42"/>
                  <a:gd name="T25" fmla="*/ 0 h 39"/>
                  <a:gd name="T26" fmla="*/ 33 w 42"/>
                  <a:gd name="T27" fmla="*/ 15 h 39"/>
                  <a:gd name="T28" fmla="*/ 16 w 42"/>
                  <a:gd name="T29" fmla="*/ 32 h 39"/>
                  <a:gd name="T30" fmla="*/ 9 w 42"/>
                  <a:gd name="T31" fmla="*/ 34 h 39"/>
                  <a:gd name="T32" fmla="*/ 14 w 42"/>
                  <a:gd name="T33" fmla="*/ 29 h 39"/>
                  <a:gd name="T34" fmla="*/ 18 w 42"/>
                  <a:gd name="T35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" h="39">
                    <a:moveTo>
                      <a:pt x="18" y="26"/>
                    </a:moveTo>
                    <a:cubicBezTo>
                      <a:pt x="20" y="23"/>
                      <a:pt x="18" y="24"/>
                      <a:pt x="22" y="20"/>
                    </a:cubicBezTo>
                    <a:cubicBezTo>
                      <a:pt x="20" y="21"/>
                      <a:pt x="13" y="30"/>
                      <a:pt x="12" y="28"/>
                    </a:cubicBezTo>
                    <a:cubicBezTo>
                      <a:pt x="8" y="34"/>
                      <a:pt x="9" y="32"/>
                      <a:pt x="2" y="39"/>
                    </a:cubicBezTo>
                    <a:cubicBezTo>
                      <a:pt x="1" y="39"/>
                      <a:pt x="10" y="30"/>
                      <a:pt x="11" y="28"/>
                    </a:cubicBezTo>
                    <a:cubicBezTo>
                      <a:pt x="9" y="29"/>
                      <a:pt x="4" y="35"/>
                      <a:pt x="0" y="39"/>
                    </a:cubicBezTo>
                    <a:cubicBezTo>
                      <a:pt x="0" y="36"/>
                      <a:pt x="5" y="34"/>
                      <a:pt x="12" y="25"/>
                    </a:cubicBezTo>
                    <a:cubicBezTo>
                      <a:pt x="16" y="21"/>
                      <a:pt x="15" y="25"/>
                      <a:pt x="20" y="20"/>
                    </a:cubicBezTo>
                    <a:cubicBezTo>
                      <a:pt x="25" y="14"/>
                      <a:pt x="14" y="24"/>
                      <a:pt x="20" y="17"/>
                    </a:cubicBezTo>
                    <a:cubicBezTo>
                      <a:pt x="22" y="14"/>
                      <a:pt x="24" y="12"/>
                      <a:pt x="28" y="8"/>
                    </a:cubicBezTo>
                    <a:cubicBezTo>
                      <a:pt x="29" y="8"/>
                      <a:pt x="20" y="20"/>
                      <a:pt x="30" y="8"/>
                    </a:cubicBezTo>
                    <a:cubicBezTo>
                      <a:pt x="30" y="10"/>
                      <a:pt x="28" y="12"/>
                      <a:pt x="24" y="17"/>
                    </a:cubicBezTo>
                    <a:cubicBezTo>
                      <a:pt x="30" y="11"/>
                      <a:pt x="38" y="3"/>
                      <a:pt x="42" y="0"/>
                    </a:cubicBezTo>
                    <a:cubicBezTo>
                      <a:pt x="28" y="15"/>
                      <a:pt x="32" y="13"/>
                      <a:pt x="33" y="15"/>
                    </a:cubicBezTo>
                    <a:cubicBezTo>
                      <a:pt x="26" y="21"/>
                      <a:pt x="24" y="23"/>
                      <a:pt x="16" y="32"/>
                    </a:cubicBezTo>
                    <a:cubicBezTo>
                      <a:pt x="15" y="31"/>
                      <a:pt x="9" y="37"/>
                      <a:pt x="9" y="34"/>
                    </a:cubicBezTo>
                    <a:cubicBezTo>
                      <a:pt x="12" y="31"/>
                      <a:pt x="14" y="29"/>
                      <a:pt x="14" y="29"/>
                    </a:cubicBezTo>
                    <a:cubicBezTo>
                      <a:pt x="16" y="26"/>
                      <a:pt x="17" y="26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6830">
                <a:extLst>
                  <a:ext uri="{FF2B5EF4-FFF2-40B4-BE49-F238E27FC236}">
                    <a16:creationId xmlns="" xmlns:a16="http://schemas.microsoft.com/office/drawing/2014/main" id="{576A7B02-C17A-4488-A4F2-9DC4C7B9FC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7" y="2582"/>
                <a:ext cx="39" cy="20"/>
              </a:xfrm>
              <a:custGeom>
                <a:avLst/>
                <a:gdLst>
                  <a:gd name="T0" fmla="*/ 35 w 69"/>
                  <a:gd name="T1" fmla="*/ 25 h 36"/>
                  <a:gd name="T2" fmla="*/ 31 w 69"/>
                  <a:gd name="T3" fmla="*/ 26 h 36"/>
                  <a:gd name="T4" fmla="*/ 24 w 69"/>
                  <a:gd name="T5" fmla="*/ 29 h 36"/>
                  <a:gd name="T6" fmla="*/ 40 w 69"/>
                  <a:gd name="T7" fmla="*/ 20 h 36"/>
                  <a:gd name="T8" fmla="*/ 24 w 69"/>
                  <a:gd name="T9" fmla="*/ 25 h 36"/>
                  <a:gd name="T10" fmla="*/ 1 w 69"/>
                  <a:gd name="T11" fmla="*/ 34 h 36"/>
                  <a:gd name="T12" fmla="*/ 20 w 69"/>
                  <a:gd name="T13" fmla="*/ 26 h 36"/>
                  <a:gd name="T14" fmla="*/ 41 w 69"/>
                  <a:gd name="T15" fmla="*/ 17 h 36"/>
                  <a:gd name="T16" fmla="*/ 32 w 69"/>
                  <a:gd name="T17" fmla="*/ 19 h 36"/>
                  <a:gd name="T18" fmla="*/ 47 w 69"/>
                  <a:gd name="T19" fmla="*/ 10 h 36"/>
                  <a:gd name="T20" fmla="*/ 53 w 69"/>
                  <a:gd name="T21" fmla="*/ 10 h 36"/>
                  <a:gd name="T22" fmla="*/ 68 w 69"/>
                  <a:gd name="T23" fmla="*/ 0 h 36"/>
                  <a:gd name="T24" fmla="*/ 57 w 69"/>
                  <a:gd name="T25" fmla="*/ 8 h 36"/>
                  <a:gd name="T26" fmla="*/ 52 w 69"/>
                  <a:gd name="T27" fmla="*/ 13 h 36"/>
                  <a:gd name="T28" fmla="*/ 31 w 69"/>
                  <a:gd name="T29" fmla="*/ 23 h 36"/>
                  <a:gd name="T30" fmla="*/ 48 w 69"/>
                  <a:gd name="T31" fmla="*/ 18 h 36"/>
                  <a:gd name="T32" fmla="*/ 35 w 69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36">
                    <a:moveTo>
                      <a:pt x="35" y="25"/>
                    </a:moveTo>
                    <a:cubicBezTo>
                      <a:pt x="32" y="26"/>
                      <a:pt x="31" y="26"/>
                      <a:pt x="31" y="26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8" y="26"/>
                      <a:pt x="31" y="24"/>
                      <a:pt x="40" y="20"/>
                    </a:cubicBezTo>
                    <a:cubicBezTo>
                      <a:pt x="37" y="20"/>
                      <a:pt x="19" y="30"/>
                      <a:pt x="24" y="25"/>
                    </a:cubicBezTo>
                    <a:cubicBezTo>
                      <a:pt x="16" y="28"/>
                      <a:pt x="0" y="36"/>
                      <a:pt x="1" y="34"/>
                    </a:cubicBezTo>
                    <a:cubicBezTo>
                      <a:pt x="10" y="30"/>
                      <a:pt x="15" y="28"/>
                      <a:pt x="20" y="26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6"/>
                      <a:pt x="38" y="17"/>
                      <a:pt x="32" y="19"/>
                    </a:cubicBezTo>
                    <a:cubicBezTo>
                      <a:pt x="47" y="12"/>
                      <a:pt x="32" y="17"/>
                      <a:pt x="47" y="10"/>
                    </a:cubicBezTo>
                    <a:cubicBezTo>
                      <a:pt x="54" y="7"/>
                      <a:pt x="44" y="13"/>
                      <a:pt x="53" y="10"/>
                    </a:cubicBezTo>
                    <a:cubicBezTo>
                      <a:pt x="61" y="6"/>
                      <a:pt x="56" y="5"/>
                      <a:pt x="68" y="0"/>
                    </a:cubicBezTo>
                    <a:cubicBezTo>
                      <a:pt x="69" y="0"/>
                      <a:pt x="63" y="4"/>
                      <a:pt x="57" y="8"/>
                    </a:cubicBezTo>
                    <a:cubicBezTo>
                      <a:pt x="51" y="11"/>
                      <a:pt x="47" y="14"/>
                      <a:pt x="52" y="13"/>
                    </a:cubicBezTo>
                    <a:cubicBezTo>
                      <a:pt x="49" y="16"/>
                      <a:pt x="35" y="19"/>
                      <a:pt x="31" y="23"/>
                    </a:cubicBezTo>
                    <a:cubicBezTo>
                      <a:pt x="37" y="21"/>
                      <a:pt x="48" y="16"/>
                      <a:pt x="48" y="18"/>
                    </a:cubicBezTo>
                    <a:cubicBezTo>
                      <a:pt x="37" y="23"/>
                      <a:pt x="31" y="24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6831">
                <a:extLst>
                  <a:ext uri="{FF2B5EF4-FFF2-40B4-BE49-F238E27FC236}">
                    <a16:creationId xmlns="" xmlns:a16="http://schemas.microsoft.com/office/drawing/2014/main" id="{20CBE84A-05C3-4F41-A231-5BA20A00E5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2619"/>
                <a:ext cx="42" cy="13"/>
              </a:xfrm>
              <a:custGeom>
                <a:avLst/>
                <a:gdLst>
                  <a:gd name="T0" fmla="*/ 71 w 75"/>
                  <a:gd name="T1" fmla="*/ 0 h 22"/>
                  <a:gd name="T2" fmla="*/ 67 w 75"/>
                  <a:gd name="T3" fmla="*/ 4 h 22"/>
                  <a:gd name="T4" fmla="*/ 44 w 75"/>
                  <a:gd name="T5" fmla="*/ 10 h 22"/>
                  <a:gd name="T6" fmla="*/ 39 w 75"/>
                  <a:gd name="T7" fmla="*/ 14 h 22"/>
                  <a:gd name="T8" fmla="*/ 22 w 75"/>
                  <a:gd name="T9" fmla="*/ 20 h 22"/>
                  <a:gd name="T10" fmla="*/ 0 w 75"/>
                  <a:gd name="T11" fmla="*/ 21 h 22"/>
                  <a:gd name="T12" fmla="*/ 20 w 75"/>
                  <a:gd name="T13" fmla="*/ 14 h 22"/>
                  <a:gd name="T14" fmla="*/ 57 w 75"/>
                  <a:gd name="T15" fmla="*/ 5 h 22"/>
                  <a:gd name="T16" fmla="*/ 38 w 75"/>
                  <a:gd name="T17" fmla="*/ 9 h 22"/>
                  <a:gd name="T18" fmla="*/ 24 w 75"/>
                  <a:gd name="T19" fmla="*/ 9 h 22"/>
                  <a:gd name="T20" fmla="*/ 47 w 75"/>
                  <a:gd name="T21" fmla="*/ 4 h 22"/>
                  <a:gd name="T22" fmla="*/ 71 w 75"/>
                  <a:gd name="T2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22">
                    <a:moveTo>
                      <a:pt x="71" y="0"/>
                    </a:moveTo>
                    <a:cubicBezTo>
                      <a:pt x="75" y="1"/>
                      <a:pt x="61" y="4"/>
                      <a:pt x="67" y="4"/>
                    </a:cubicBezTo>
                    <a:cubicBezTo>
                      <a:pt x="53" y="8"/>
                      <a:pt x="56" y="8"/>
                      <a:pt x="44" y="10"/>
                    </a:cubicBezTo>
                    <a:cubicBezTo>
                      <a:pt x="32" y="13"/>
                      <a:pt x="44" y="12"/>
                      <a:pt x="39" y="14"/>
                    </a:cubicBezTo>
                    <a:cubicBezTo>
                      <a:pt x="25" y="16"/>
                      <a:pt x="23" y="18"/>
                      <a:pt x="22" y="20"/>
                    </a:cubicBezTo>
                    <a:cubicBezTo>
                      <a:pt x="10" y="22"/>
                      <a:pt x="14" y="18"/>
                      <a:pt x="0" y="21"/>
                    </a:cubicBezTo>
                    <a:cubicBezTo>
                      <a:pt x="11" y="19"/>
                      <a:pt x="28" y="15"/>
                      <a:pt x="20" y="14"/>
                    </a:cubicBezTo>
                    <a:cubicBezTo>
                      <a:pt x="36" y="11"/>
                      <a:pt x="50" y="7"/>
                      <a:pt x="57" y="5"/>
                    </a:cubicBezTo>
                    <a:cubicBezTo>
                      <a:pt x="52" y="5"/>
                      <a:pt x="39" y="9"/>
                      <a:pt x="38" y="9"/>
                    </a:cubicBezTo>
                    <a:cubicBezTo>
                      <a:pt x="30" y="10"/>
                      <a:pt x="28" y="9"/>
                      <a:pt x="24" y="9"/>
                    </a:cubicBezTo>
                    <a:cubicBezTo>
                      <a:pt x="36" y="7"/>
                      <a:pt x="36" y="7"/>
                      <a:pt x="47" y="4"/>
                    </a:cubicBezTo>
                    <a:cubicBezTo>
                      <a:pt x="36" y="8"/>
                      <a:pt x="60" y="5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6832">
                <a:extLst>
                  <a:ext uri="{FF2B5EF4-FFF2-40B4-BE49-F238E27FC236}">
                    <a16:creationId xmlns="" xmlns:a16="http://schemas.microsoft.com/office/drawing/2014/main" id="{B44B477E-02EA-4C14-872D-887B40663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8" y="2260"/>
                <a:ext cx="9" cy="25"/>
              </a:xfrm>
              <a:custGeom>
                <a:avLst/>
                <a:gdLst>
                  <a:gd name="T0" fmla="*/ 9 w 15"/>
                  <a:gd name="T1" fmla="*/ 23 h 45"/>
                  <a:gd name="T2" fmla="*/ 0 w 15"/>
                  <a:gd name="T3" fmla="*/ 45 h 45"/>
                  <a:gd name="T4" fmla="*/ 13 w 15"/>
                  <a:gd name="T5" fmla="*/ 2 h 45"/>
                  <a:gd name="T6" fmla="*/ 15 w 15"/>
                  <a:gd name="T7" fmla="*/ 5 h 45"/>
                  <a:gd name="T8" fmla="*/ 11 w 15"/>
                  <a:gd name="T9" fmla="*/ 13 h 45"/>
                  <a:gd name="T10" fmla="*/ 9 w 15"/>
                  <a:gd name="T11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5">
                    <a:moveTo>
                      <a:pt x="9" y="23"/>
                    </a:moveTo>
                    <a:cubicBezTo>
                      <a:pt x="10" y="19"/>
                      <a:pt x="4" y="38"/>
                      <a:pt x="0" y="45"/>
                    </a:cubicBezTo>
                    <a:cubicBezTo>
                      <a:pt x="6" y="32"/>
                      <a:pt x="7" y="22"/>
                      <a:pt x="13" y="2"/>
                    </a:cubicBezTo>
                    <a:cubicBezTo>
                      <a:pt x="15" y="0"/>
                      <a:pt x="14" y="4"/>
                      <a:pt x="15" y="5"/>
                    </a:cubicBezTo>
                    <a:cubicBezTo>
                      <a:pt x="13" y="9"/>
                      <a:pt x="12" y="11"/>
                      <a:pt x="11" y="13"/>
                    </a:cubicBezTo>
                    <a:cubicBezTo>
                      <a:pt x="10" y="18"/>
                      <a:pt x="9" y="21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6833">
                <a:extLst>
                  <a:ext uri="{FF2B5EF4-FFF2-40B4-BE49-F238E27FC236}">
                    <a16:creationId xmlns="" xmlns:a16="http://schemas.microsoft.com/office/drawing/2014/main" id="{F8DF2015-F119-48CE-82D8-79B13DBF46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2" y="2287"/>
                <a:ext cx="16" cy="40"/>
              </a:xfrm>
              <a:custGeom>
                <a:avLst/>
                <a:gdLst>
                  <a:gd name="T0" fmla="*/ 4 w 28"/>
                  <a:gd name="T1" fmla="*/ 63 h 70"/>
                  <a:gd name="T2" fmla="*/ 3 w 28"/>
                  <a:gd name="T3" fmla="*/ 63 h 70"/>
                  <a:gd name="T4" fmla="*/ 0 w 28"/>
                  <a:gd name="T5" fmla="*/ 70 h 70"/>
                  <a:gd name="T6" fmla="*/ 25 w 28"/>
                  <a:gd name="T7" fmla="*/ 7 h 70"/>
                  <a:gd name="T8" fmla="*/ 23 w 28"/>
                  <a:gd name="T9" fmla="*/ 15 h 70"/>
                  <a:gd name="T10" fmla="*/ 19 w 28"/>
                  <a:gd name="T11" fmla="*/ 28 h 70"/>
                  <a:gd name="T12" fmla="*/ 14 w 28"/>
                  <a:gd name="T13" fmla="*/ 39 h 70"/>
                  <a:gd name="T14" fmla="*/ 8 w 28"/>
                  <a:gd name="T15" fmla="*/ 56 h 70"/>
                  <a:gd name="T16" fmla="*/ 4 w 28"/>
                  <a:gd name="T17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0">
                    <a:moveTo>
                      <a:pt x="4" y="63"/>
                    </a:moveTo>
                    <a:cubicBezTo>
                      <a:pt x="2" y="67"/>
                      <a:pt x="2" y="65"/>
                      <a:pt x="3" y="63"/>
                    </a:cubicBezTo>
                    <a:cubicBezTo>
                      <a:pt x="3" y="63"/>
                      <a:pt x="1" y="68"/>
                      <a:pt x="0" y="70"/>
                    </a:cubicBezTo>
                    <a:cubicBezTo>
                      <a:pt x="7" y="50"/>
                      <a:pt x="16" y="32"/>
                      <a:pt x="25" y="7"/>
                    </a:cubicBezTo>
                    <a:cubicBezTo>
                      <a:pt x="28" y="0"/>
                      <a:pt x="25" y="8"/>
                      <a:pt x="23" y="15"/>
                    </a:cubicBezTo>
                    <a:cubicBezTo>
                      <a:pt x="20" y="23"/>
                      <a:pt x="17" y="31"/>
                      <a:pt x="19" y="28"/>
                    </a:cubicBezTo>
                    <a:cubicBezTo>
                      <a:pt x="16" y="36"/>
                      <a:pt x="16" y="33"/>
                      <a:pt x="14" y="39"/>
                    </a:cubicBezTo>
                    <a:cubicBezTo>
                      <a:pt x="14" y="39"/>
                      <a:pt x="13" y="43"/>
                      <a:pt x="8" y="56"/>
                    </a:cubicBezTo>
                    <a:cubicBezTo>
                      <a:pt x="10" y="50"/>
                      <a:pt x="5" y="57"/>
                      <a:pt x="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6834">
                <a:extLst>
                  <a:ext uri="{FF2B5EF4-FFF2-40B4-BE49-F238E27FC236}">
                    <a16:creationId xmlns="" xmlns:a16="http://schemas.microsoft.com/office/drawing/2014/main" id="{D62E5690-9E4E-405A-BFF2-E04E8F7A1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001"/>
                <a:ext cx="4" cy="17"/>
              </a:xfrm>
              <a:custGeom>
                <a:avLst/>
                <a:gdLst>
                  <a:gd name="T0" fmla="*/ 3 w 7"/>
                  <a:gd name="T1" fmla="*/ 10 h 30"/>
                  <a:gd name="T2" fmla="*/ 6 w 7"/>
                  <a:gd name="T3" fmla="*/ 24 h 30"/>
                  <a:gd name="T4" fmla="*/ 0 w 7"/>
                  <a:gd name="T5" fmla="*/ 8 h 30"/>
                  <a:gd name="T6" fmla="*/ 3 w 7"/>
                  <a:gd name="T7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0">
                    <a:moveTo>
                      <a:pt x="3" y="10"/>
                    </a:moveTo>
                    <a:cubicBezTo>
                      <a:pt x="1" y="8"/>
                      <a:pt x="6" y="28"/>
                      <a:pt x="6" y="24"/>
                    </a:cubicBezTo>
                    <a:cubicBezTo>
                      <a:pt x="7" y="30"/>
                      <a:pt x="3" y="22"/>
                      <a:pt x="0" y="8"/>
                    </a:cubicBezTo>
                    <a:cubicBezTo>
                      <a:pt x="3" y="16"/>
                      <a:pt x="2" y="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6835">
                <a:extLst>
                  <a:ext uri="{FF2B5EF4-FFF2-40B4-BE49-F238E27FC236}">
                    <a16:creationId xmlns="" xmlns:a16="http://schemas.microsoft.com/office/drawing/2014/main" id="{E58552C5-4D04-4C6A-A65B-0ED296732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9" y="2633"/>
                <a:ext cx="39" cy="7"/>
              </a:xfrm>
              <a:custGeom>
                <a:avLst/>
                <a:gdLst>
                  <a:gd name="T0" fmla="*/ 44 w 69"/>
                  <a:gd name="T1" fmla="*/ 11 h 11"/>
                  <a:gd name="T2" fmla="*/ 29 w 69"/>
                  <a:gd name="T3" fmla="*/ 11 h 11"/>
                  <a:gd name="T4" fmla="*/ 24 w 69"/>
                  <a:gd name="T5" fmla="*/ 9 h 11"/>
                  <a:gd name="T6" fmla="*/ 26 w 69"/>
                  <a:gd name="T7" fmla="*/ 7 h 11"/>
                  <a:gd name="T8" fmla="*/ 46 w 69"/>
                  <a:gd name="T9" fmla="*/ 7 h 11"/>
                  <a:gd name="T10" fmla="*/ 32 w 69"/>
                  <a:gd name="T11" fmla="*/ 5 h 11"/>
                  <a:gd name="T12" fmla="*/ 14 w 69"/>
                  <a:gd name="T13" fmla="*/ 6 h 11"/>
                  <a:gd name="T14" fmla="*/ 6 w 69"/>
                  <a:gd name="T15" fmla="*/ 0 h 11"/>
                  <a:gd name="T16" fmla="*/ 12 w 69"/>
                  <a:gd name="T17" fmla="*/ 4 h 11"/>
                  <a:gd name="T18" fmla="*/ 47 w 69"/>
                  <a:gd name="T19" fmla="*/ 4 h 11"/>
                  <a:gd name="T20" fmla="*/ 36 w 69"/>
                  <a:gd name="T21" fmla="*/ 5 h 11"/>
                  <a:gd name="T22" fmla="*/ 50 w 69"/>
                  <a:gd name="T23" fmla="*/ 7 h 11"/>
                  <a:gd name="T24" fmla="*/ 69 w 69"/>
                  <a:gd name="T25" fmla="*/ 7 h 11"/>
                  <a:gd name="T26" fmla="*/ 48 w 69"/>
                  <a:gd name="T27" fmla="*/ 8 h 11"/>
                  <a:gd name="T28" fmla="*/ 44 w 69"/>
                  <a:gd name="T2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11">
                    <a:moveTo>
                      <a:pt x="44" y="11"/>
                    </a:moveTo>
                    <a:cubicBezTo>
                      <a:pt x="41" y="11"/>
                      <a:pt x="36" y="11"/>
                      <a:pt x="29" y="11"/>
                    </a:cubicBezTo>
                    <a:cubicBezTo>
                      <a:pt x="36" y="11"/>
                      <a:pt x="42" y="9"/>
                      <a:pt x="24" y="9"/>
                    </a:cubicBezTo>
                    <a:cubicBezTo>
                      <a:pt x="35" y="8"/>
                      <a:pt x="33" y="9"/>
                      <a:pt x="26" y="7"/>
                    </a:cubicBezTo>
                    <a:cubicBezTo>
                      <a:pt x="29" y="8"/>
                      <a:pt x="46" y="9"/>
                      <a:pt x="46" y="7"/>
                    </a:cubicBezTo>
                    <a:cubicBezTo>
                      <a:pt x="34" y="7"/>
                      <a:pt x="18" y="6"/>
                      <a:pt x="32" y="5"/>
                    </a:cubicBezTo>
                    <a:cubicBezTo>
                      <a:pt x="22" y="5"/>
                      <a:pt x="8" y="4"/>
                      <a:pt x="14" y="6"/>
                    </a:cubicBezTo>
                    <a:cubicBezTo>
                      <a:pt x="0" y="3"/>
                      <a:pt x="13" y="2"/>
                      <a:pt x="6" y="0"/>
                    </a:cubicBezTo>
                    <a:cubicBezTo>
                      <a:pt x="13" y="0"/>
                      <a:pt x="29" y="4"/>
                      <a:pt x="12" y="4"/>
                    </a:cubicBezTo>
                    <a:cubicBezTo>
                      <a:pt x="21" y="5"/>
                      <a:pt x="36" y="4"/>
                      <a:pt x="47" y="4"/>
                    </a:cubicBezTo>
                    <a:cubicBezTo>
                      <a:pt x="50" y="5"/>
                      <a:pt x="42" y="5"/>
                      <a:pt x="36" y="5"/>
                    </a:cubicBezTo>
                    <a:cubicBezTo>
                      <a:pt x="47" y="5"/>
                      <a:pt x="48" y="6"/>
                      <a:pt x="50" y="7"/>
                    </a:cubicBezTo>
                    <a:cubicBezTo>
                      <a:pt x="52" y="7"/>
                      <a:pt x="55" y="8"/>
                      <a:pt x="69" y="7"/>
                    </a:cubicBezTo>
                    <a:cubicBezTo>
                      <a:pt x="66" y="8"/>
                      <a:pt x="56" y="8"/>
                      <a:pt x="48" y="8"/>
                    </a:cubicBezTo>
                    <a:cubicBezTo>
                      <a:pt x="41" y="9"/>
                      <a:pt x="36" y="9"/>
                      <a:pt x="4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6836">
                <a:extLst>
                  <a:ext uri="{FF2B5EF4-FFF2-40B4-BE49-F238E27FC236}">
                    <a16:creationId xmlns="" xmlns:a16="http://schemas.microsoft.com/office/drawing/2014/main" id="{824C4AC1-6374-4F41-BBFC-3E90D48A5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2583"/>
                <a:ext cx="14" cy="7"/>
              </a:xfrm>
              <a:custGeom>
                <a:avLst/>
                <a:gdLst>
                  <a:gd name="T0" fmla="*/ 11 w 25"/>
                  <a:gd name="T1" fmla="*/ 6 h 13"/>
                  <a:gd name="T2" fmla="*/ 18 w 25"/>
                  <a:gd name="T3" fmla="*/ 7 h 13"/>
                  <a:gd name="T4" fmla="*/ 25 w 25"/>
                  <a:gd name="T5" fmla="*/ 13 h 13"/>
                  <a:gd name="T6" fmla="*/ 11 w 25"/>
                  <a:gd name="T7" fmla="*/ 8 h 13"/>
                  <a:gd name="T8" fmla="*/ 18 w 25"/>
                  <a:gd name="T9" fmla="*/ 10 h 13"/>
                  <a:gd name="T10" fmla="*/ 11 w 25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3">
                    <a:moveTo>
                      <a:pt x="11" y="6"/>
                    </a:moveTo>
                    <a:cubicBezTo>
                      <a:pt x="0" y="0"/>
                      <a:pt x="18" y="8"/>
                      <a:pt x="18" y="7"/>
                    </a:cubicBezTo>
                    <a:cubicBezTo>
                      <a:pt x="23" y="10"/>
                      <a:pt x="23" y="12"/>
                      <a:pt x="25" y="13"/>
                    </a:cubicBezTo>
                    <a:cubicBezTo>
                      <a:pt x="23" y="13"/>
                      <a:pt x="12" y="7"/>
                      <a:pt x="11" y="8"/>
                    </a:cubicBezTo>
                    <a:cubicBezTo>
                      <a:pt x="2" y="3"/>
                      <a:pt x="8" y="4"/>
                      <a:pt x="18" y="10"/>
                    </a:cubicBezTo>
                    <a:cubicBezTo>
                      <a:pt x="17" y="8"/>
                      <a:pt x="11" y="5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6837">
                <a:extLst>
                  <a:ext uri="{FF2B5EF4-FFF2-40B4-BE49-F238E27FC236}">
                    <a16:creationId xmlns="" xmlns:a16="http://schemas.microsoft.com/office/drawing/2014/main" id="{0DA3BBCF-1072-4930-BA92-5F5D84C8B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2560"/>
                <a:ext cx="33" cy="19"/>
              </a:xfrm>
              <a:custGeom>
                <a:avLst/>
                <a:gdLst>
                  <a:gd name="T0" fmla="*/ 12 w 57"/>
                  <a:gd name="T1" fmla="*/ 27 h 32"/>
                  <a:gd name="T2" fmla="*/ 29 w 57"/>
                  <a:gd name="T3" fmla="*/ 18 h 32"/>
                  <a:gd name="T4" fmla="*/ 0 w 57"/>
                  <a:gd name="T5" fmla="*/ 32 h 32"/>
                  <a:gd name="T6" fmla="*/ 8 w 57"/>
                  <a:gd name="T7" fmla="*/ 25 h 32"/>
                  <a:gd name="T8" fmla="*/ 23 w 57"/>
                  <a:gd name="T9" fmla="*/ 15 h 32"/>
                  <a:gd name="T10" fmla="*/ 30 w 57"/>
                  <a:gd name="T11" fmla="*/ 15 h 32"/>
                  <a:gd name="T12" fmla="*/ 57 w 57"/>
                  <a:gd name="T13" fmla="*/ 0 h 32"/>
                  <a:gd name="T14" fmla="*/ 35 w 57"/>
                  <a:gd name="T15" fmla="*/ 14 h 32"/>
                  <a:gd name="T16" fmla="*/ 35 w 57"/>
                  <a:gd name="T17" fmla="*/ 17 h 32"/>
                  <a:gd name="T18" fmla="*/ 30 w 57"/>
                  <a:gd name="T19" fmla="*/ 18 h 32"/>
                  <a:gd name="T20" fmla="*/ 24 w 57"/>
                  <a:gd name="T21" fmla="*/ 23 h 32"/>
                  <a:gd name="T22" fmla="*/ 11 w 57"/>
                  <a:gd name="T23" fmla="*/ 30 h 32"/>
                  <a:gd name="T24" fmla="*/ 12 w 57"/>
                  <a:gd name="T2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2">
                    <a:moveTo>
                      <a:pt x="12" y="27"/>
                    </a:moveTo>
                    <a:cubicBezTo>
                      <a:pt x="21" y="23"/>
                      <a:pt x="19" y="23"/>
                      <a:pt x="29" y="18"/>
                    </a:cubicBezTo>
                    <a:cubicBezTo>
                      <a:pt x="26" y="17"/>
                      <a:pt x="11" y="26"/>
                      <a:pt x="0" y="32"/>
                    </a:cubicBezTo>
                    <a:cubicBezTo>
                      <a:pt x="9" y="26"/>
                      <a:pt x="21" y="20"/>
                      <a:pt x="8" y="25"/>
                    </a:cubicBezTo>
                    <a:cubicBezTo>
                      <a:pt x="12" y="22"/>
                      <a:pt x="24" y="16"/>
                      <a:pt x="23" y="15"/>
                    </a:cubicBezTo>
                    <a:cubicBezTo>
                      <a:pt x="27" y="13"/>
                      <a:pt x="27" y="14"/>
                      <a:pt x="30" y="15"/>
                    </a:cubicBezTo>
                    <a:cubicBezTo>
                      <a:pt x="40" y="11"/>
                      <a:pt x="44" y="7"/>
                      <a:pt x="57" y="0"/>
                    </a:cubicBezTo>
                    <a:cubicBezTo>
                      <a:pt x="56" y="2"/>
                      <a:pt x="44" y="8"/>
                      <a:pt x="35" y="14"/>
                    </a:cubicBezTo>
                    <a:cubicBezTo>
                      <a:pt x="39" y="13"/>
                      <a:pt x="50" y="8"/>
                      <a:pt x="35" y="17"/>
                    </a:cubicBezTo>
                    <a:cubicBezTo>
                      <a:pt x="39" y="14"/>
                      <a:pt x="38" y="14"/>
                      <a:pt x="30" y="18"/>
                    </a:cubicBezTo>
                    <a:cubicBezTo>
                      <a:pt x="22" y="22"/>
                      <a:pt x="11" y="30"/>
                      <a:pt x="24" y="23"/>
                    </a:cubicBezTo>
                    <a:cubicBezTo>
                      <a:pt x="24" y="24"/>
                      <a:pt x="16" y="27"/>
                      <a:pt x="11" y="30"/>
                    </a:cubicBezTo>
                    <a:cubicBezTo>
                      <a:pt x="15" y="27"/>
                      <a:pt x="18" y="26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5005" y="2947768"/>
              <a:ext cx="567666" cy="160693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494641" y="3073956"/>
              <a:ext cx="461665" cy="149015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51PPT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模板网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37380" y="-76761"/>
            <a:ext cx="5167209" cy="3784600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1859939" y="1465930"/>
            <a:ext cx="1143975" cy="1143975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FFC000"/>
              </a:gs>
            </a:gsLst>
            <a:lin ang="4200000" scaled="0"/>
          </a:gradFill>
          <a:ln>
            <a:noFill/>
          </a:ln>
          <a:effectLst>
            <a:glow rad="381000">
              <a:srgbClr val="FFFF00">
                <a:alpha val="19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4"/>
          <p:cNvSpPr>
            <a:spLocks/>
          </p:cNvSpPr>
          <p:nvPr/>
        </p:nvSpPr>
        <p:spPr bwMode="auto">
          <a:xfrm rot="16200000">
            <a:off x="2699421" y="700022"/>
            <a:ext cx="1867411" cy="3664933"/>
          </a:xfrm>
          <a:custGeom>
            <a:avLst/>
            <a:gdLst>
              <a:gd name="T0" fmla="*/ 0 w 21600"/>
              <a:gd name="T1" fmla="*/ 681 h 21600"/>
              <a:gd name="T2" fmla="*/ 177 w 21600"/>
              <a:gd name="T3" fmla="*/ 34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cubicBezTo>
                  <a:pt x="11925" y="21600"/>
                  <a:pt x="21600" y="16767"/>
                  <a:pt x="21600" y="10804"/>
                </a:cubicBezTo>
                <a:cubicBezTo>
                  <a:pt x="21600" y="4840"/>
                  <a:pt x="11925" y="0"/>
                  <a:pt x="0" y="0"/>
                </a:cubicBezTo>
              </a:path>
            </a:pathLst>
          </a:custGeom>
          <a:noFill/>
          <a:ln w="19050" cap="flat">
            <a:solidFill>
              <a:srgbClr val="546E7A"/>
            </a:solidFill>
            <a:prstDash val="dash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 sz="2400" dirty="0">
              <a:gradFill>
                <a:gsLst>
                  <a:gs pos="0">
                    <a:srgbClr val="3F5096"/>
                  </a:gs>
                  <a:gs pos="100000">
                    <a:srgbClr val="3F5096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2" name="组合 33"/>
          <p:cNvGrpSpPr/>
          <p:nvPr/>
        </p:nvGrpSpPr>
        <p:grpSpPr>
          <a:xfrm>
            <a:off x="2191144" y="2122501"/>
            <a:ext cx="2730539" cy="3272271"/>
            <a:chOff x="2097288" y="2827131"/>
            <a:chExt cx="2730538" cy="3272271"/>
          </a:xfrm>
          <a:solidFill>
            <a:schemeClr val="accent1"/>
          </a:solidFill>
        </p:grpSpPr>
        <p:sp>
          <p:nvSpPr>
            <p:cNvPr id="35" name="椭圆 34"/>
            <p:cNvSpPr/>
            <p:nvPr/>
          </p:nvSpPr>
          <p:spPr>
            <a:xfrm>
              <a:off x="2097288" y="5658815"/>
              <a:ext cx="2730538" cy="4405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2975285" y="2827131"/>
              <a:ext cx="923403" cy="3272271"/>
              <a:chOff x="0" y="0"/>
              <a:chExt cx="966" cy="3423"/>
            </a:xfrm>
            <a:grpFill/>
          </p:grpSpPr>
          <p:sp>
            <p:nvSpPr>
              <p:cNvPr id="37" name="AutoShape 11"/>
              <p:cNvSpPr>
                <a:spLocks/>
              </p:cNvSpPr>
              <p:nvPr/>
            </p:nvSpPr>
            <p:spPr bwMode="auto">
              <a:xfrm>
                <a:off x="0" y="0"/>
                <a:ext cx="966" cy="3423"/>
              </a:xfrm>
              <a:custGeom>
                <a:avLst/>
                <a:gdLst>
                  <a:gd name="T0" fmla="*/ 26 w 20967"/>
                  <a:gd name="T1" fmla="*/ 0 h 21600"/>
                  <a:gd name="T2" fmla="*/ 19 w 20967"/>
                  <a:gd name="T3" fmla="*/ 27 h 21600"/>
                  <a:gd name="T4" fmla="*/ 19 w 20967"/>
                  <a:gd name="T5" fmla="*/ 55 h 21600"/>
                  <a:gd name="T6" fmla="*/ 20 w 20967"/>
                  <a:gd name="T7" fmla="*/ 60 h 21600"/>
                  <a:gd name="T8" fmla="*/ 21 w 20967"/>
                  <a:gd name="T9" fmla="*/ 73 h 21600"/>
                  <a:gd name="T10" fmla="*/ 22 w 20967"/>
                  <a:gd name="T11" fmla="*/ 80 h 21600"/>
                  <a:gd name="T12" fmla="*/ 21 w 20967"/>
                  <a:gd name="T13" fmla="*/ 90 h 21600"/>
                  <a:gd name="T14" fmla="*/ 14 w 20967"/>
                  <a:gd name="T15" fmla="*/ 100 h 21600"/>
                  <a:gd name="T16" fmla="*/ 9 w 20967"/>
                  <a:gd name="T17" fmla="*/ 116 h 21600"/>
                  <a:gd name="T18" fmla="*/ 4 w 20967"/>
                  <a:gd name="T19" fmla="*/ 142 h 21600"/>
                  <a:gd name="T20" fmla="*/ 0 w 20967"/>
                  <a:gd name="T21" fmla="*/ 174 h 21600"/>
                  <a:gd name="T22" fmla="*/ 8 w 20967"/>
                  <a:gd name="T23" fmla="*/ 189 h 21600"/>
                  <a:gd name="T24" fmla="*/ 11 w 20967"/>
                  <a:gd name="T25" fmla="*/ 183 h 21600"/>
                  <a:gd name="T26" fmla="*/ 9 w 20967"/>
                  <a:gd name="T27" fmla="*/ 232 h 21600"/>
                  <a:gd name="T28" fmla="*/ 7 w 20967"/>
                  <a:gd name="T29" fmla="*/ 283 h 21600"/>
                  <a:gd name="T30" fmla="*/ 10 w 20967"/>
                  <a:gd name="T31" fmla="*/ 289 h 21600"/>
                  <a:gd name="T32" fmla="*/ 12 w 20967"/>
                  <a:gd name="T33" fmla="*/ 354 h 21600"/>
                  <a:gd name="T34" fmla="*/ 15 w 20967"/>
                  <a:gd name="T35" fmla="*/ 416 h 21600"/>
                  <a:gd name="T36" fmla="*/ 15 w 20967"/>
                  <a:gd name="T37" fmla="*/ 456 h 21600"/>
                  <a:gd name="T38" fmla="*/ 10 w 20967"/>
                  <a:gd name="T39" fmla="*/ 481 h 21600"/>
                  <a:gd name="T40" fmla="*/ 4 w 20967"/>
                  <a:gd name="T41" fmla="*/ 486 h 21600"/>
                  <a:gd name="T42" fmla="*/ 5 w 20967"/>
                  <a:gd name="T43" fmla="*/ 495 h 21600"/>
                  <a:gd name="T44" fmla="*/ 15 w 20967"/>
                  <a:gd name="T45" fmla="*/ 492 h 21600"/>
                  <a:gd name="T46" fmla="*/ 18 w 20967"/>
                  <a:gd name="T47" fmla="*/ 487 h 21600"/>
                  <a:gd name="T48" fmla="*/ 21 w 20967"/>
                  <a:gd name="T49" fmla="*/ 493 h 21600"/>
                  <a:gd name="T50" fmla="*/ 25 w 20967"/>
                  <a:gd name="T51" fmla="*/ 485 h 21600"/>
                  <a:gd name="T52" fmla="*/ 25 w 20967"/>
                  <a:gd name="T53" fmla="*/ 464 h 21600"/>
                  <a:gd name="T54" fmla="*/ 24 w 20967"/>
                  <a:gd name="T55" fmla="*/ 439 h 21600"/>
                  <a:gd name="T56" fmla="*/ 26 w 20967"/>
                  <a:gd name="T57" fmla="*/ 405 h 21600"/>
                  <a:gd name="T58" fmla="*/ 26 w 20967"/>
                  <a:gd name="T59" fmla="*/ 377 h 21600"/>
                  <a:gd name="T60" fmla="*/ 25 w 20967"/>
                  <a:gd name="T61" fmla="*/ 350 h 21600"/>
                  <a:gd name="T62" fmla="*/ 25 w 20967"/>
                  <a:gd name="T63" fmla="*/ 333 h 21600"/>
                  <a:gd name="T64" fmla="*/ 28 w 20967"/>
                  <a:gd name="T65" fmla="*/ 383 h 21600"/>
                  <a:gd name="T66" fmla="*/ 29 w 20967"/>
                  <a:gd name="T67" fmla="*/ 442 h 21600"/>
                  <a:gd name="T68" fmla="*/ 32 w 20967"/>
                  <a:gd name="T69" fmla="*/ 478 h 21600"/>
                  <a:gd name="T70" fmla="*/ 33 w 20967"/>
                  <a:gd name="T71" fmla="*/ 494 h 21600"/>
                  <a:gd name="T72" fmla="*/ 31 w 20967"/>
                  <a:gd name="T73" fmla="*/ 515 h 21600"/>
                  <a:gd name="T74" fmla="*/ 32 w 20967"/>
                  <a:gd name="T75" fmla="*/ 542 h 21600"/>
                  <a:gd name="T76" fmla="*/ 40 w 20967"/>
                  <a:gd name="T77" fmla="*/ 525 h 21600"/>
                  <a:gd name="T78" fmla="*/ 40 w 20967"/>
                  <a:gd name="T79" fmla="*/ 497 h 21600"/>
                  <a:gd name="T80" fmla="*/ 41 w 20967"/>
                  <a:gd name="T81" fmla="*/ 475 h 21600"/>
                  <a:gd name="T82" fmla="*/ 41 w 20967"/>
                  <a:gd name="T83" fmla="*/ 445 h 21600"/>
                  <a:gd name="T84" fmla="*/ 40 w 20967"/>
                  <a:gd name="T85" fmla="*/ 391 h 21600"/>
                  <a:gd name="T86" fmla="*/ 38 w 20967"/>
                  <a:gd name="T87" fmla="*/ 326 h 21600"/>
                  <a:gd name="T88" fmla="*/ 38 w 20967"/>
                  <a:gd name="T89" fmla="*/ 291 h 21600"/>
                  <a:gd name="T90" fmla="*/ 43 w 20967"/>
                  <a:gd name="T91" fmla="*/ 284 h 21600"/>
                  <a:gd name="T92" fmla="*/ 41 w 20967"/>
                  <a:gd name="T93" fmla="*/ 244 h 21600"/>
                  <a:gd name="T94" fmla="*/ 39 w 20967"/>
                  <a:gd name="T95" fmla="*/ 202 h 21600"/>
                  <a:gd name="T96" fmla="*/ 39 w 20967"/>
                  <a:gd name="T97" fmla="*/ 175 h 21600"/>
                  <a:gd name="T98" fmla="*/ 43 w 20967"/>
                  <a:gd name="T99" fmla="*/ 139 h 21600"/>
                  <a:gd name="T100" fmla="*/ 44 w 20967"/>
                  <a:gd name="T101" fmla="*/ 98 h 21600"/>
                  <a:gd name="T102" fmla="*/ 37 w 20967"/>
                  <a:gd name="T103" fmla="*/ 90 h 21600"/>
                  <a:gd name="T104" fmla="*/ 33 w 20967"/>
                  <a:gd name="T105" fmla="*/ 75 h 21600"/>
                  <a:gd name="T106" fmla="*/ 32 w 20967"/>
                  <a:gd name="T107" fmla="*/ 69 h 21600"/>
                  <a:gd name="T108" fmla="*/ 32 w 20967"/>
                  <a:gd name="T109" fmla="*/ 60 h 21600"/>
                  <a:gd name="T110" fmla="*/ 34 w 20967"/>
                  <a:gd name="T111" fmla="*/ 51 h 21600"/>
                  <a:gd name="T112" fmla="*/ 34 w 20967"/>
                  <a:gd name="T113" fmla="*/ 22 h 21600"/>
                  <a:gd name="T114" fmla="*/ 26 w 20967"/>
                  <a:gd name="T115" fmla="*/ 0 h 21600"/>
                  <a:gd name="T116" fmla="*/ 26 w 20967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0967" h="21600">
                    <a:moveTo>
                      <a:pt x="12347" y="0"/>
                    </a:moveTo>
                    <a:cubicBezTo>
                      <a:pt x="10928" y="0"/>
                      <a:pt x="8721" y="414"/>
                      <a:pt x="8721" y="1059"/>
                    </a:cubicBezTo>
                    <a:cubicBezTo>
                      <a:pt x="8721" y="1704"/>
                      <a:pt x="8879" y="1980"/>
                      <a:pt x="9036" y="2211"/>
                    </a:cubicBezTo>
                    <a:cubicBezTo>
                      <a:pt x="9194" y="2395"/>
                      <a:pt x="9509" y="2395"/>
                      <a:pt x="9509" y="2395"/>
                    </a:cubicBezTo>
                    <a:cubicBezTo>
                      <a:pt x="9509" y="2395"/>
                      <a:pt x="9352" y="2809"/>
                      <a:pt x="9824" y="2901"/>
                    </a:cubicBezTo>
                    <a:cubicBezTo>
                      <a:pt x="10298" y="3040"/>
                      <a:pt x="10455" y="3040"/>
                      <a:pt x="10455" y="3178"/>
                    </a:cubicBezTo>
                    <a:cubicBezTo>
                      <a:pt x="10455" y="3316"/>
                      <a:pt x="10140" y="3454"/>
                      <a:pt x="9667" y="3592"/>
                    </a:cubicBezTo>
                    <a:cubicBezTo>
                      <a:pt x="9352" y="3730"/>
                      <a:pt x="7617" y="3869"/>
                      <a:pt x="6671" y="3961"/>
                    </a:cubicBezTo>
                    <a:cubicBezTo>
                      <a:pt x="5568" y="4099"/>
                      <a:pt x="4937" y="4237"/>
                      <a:pt x="4306" y="4606"/>
                    </a:cubicBezTo>
                    <a:cubicBezTo>
                      <a:pt x="3833" y="4928"/>
                      <a:pt x="3045" y="5388"/>
                      <a:pt x="1941" y="5665"/>
                    </a:cubicBezTo>
                    <a:cubicBezTo>
                      <a:pt x="995" y="5987"/>
                      <a:pt x="-266" y="6448"/>
                      <a:pt x="49" y="6908"/>
                    </a:cubicBezTo>
                    <a:cubicBezTo>
                      <a:pt x="522" y="7323"/>
                      <a:pt x="2572" y="7691"/>
                      <a:pt x="3833" y="7507"/>
                    </a:cubicBezTo>
                    <a:cubicBezTo>
                      <a:pt x="4937" y="7323"/>
                      <a:pt x="5410" y="7277"/>
                      <a:pt x="5410" y="7277"/>
                    </a:cubicBezTo>
                    <a:cubicBezTo>
                      <a:pt x="5410" y="7277"/>
                      <a:pt x="4622" y="8290"/>
                      <a:pt x="4306" y="9257"/>
                    </a:cubicBezTo>
                    <a:cubicBezTo>
                      <a:pt x="3991" y="10270"/>
                      <a:pt x="3045" y="11238"/>
                      <a:pt x="3518" y="11284"/>
                    </a:cubicBezTo>
                    <a:cubicBezTo>
                      <a:pt x="4149" y="11376"/>
                      <a:pt x="4937" y="11514"/>
                      <a:pt x="4937" y="11514"/>
                    </a:cubicBezTo>
                    <a:cubicBezTo>
                      <a:pt x="4937" y="11514"/>
                      <a:pt x="5095" y="12896"/>
                      <a:pt x="5883" y="14093"/>
                    </a:cubicBezTo>
                    <a:cubicBezTo>
                      <a:pt x="6671" y="15290"/>
                      <a:pt x="6987" y="15843"/>
                      <a:pt x="7144" y="16580"/>
                    </a:cubicBezTo>
                    <a:cubicBezTo>
                      <a:pt x="7302" y="17317"/>
                      <a:pt x="7460" y="17823"/>
                      <a:pt x="7302" y="18146"/>
                    </a:cubicBezTo>
                    <a:cubicBezTo>
                      <a:pt x="7144" y="18422"/>
                      <a:pt x="5725" y="19021"/>
                      <a:pt x="4779" y="19159"/>
                    </a:cubicBezTo>
                    <a:cubicBezTo>
                      <a:pt x="3991" y="19251"/>
                      <a:pt x="2572" y="19251"/>
                      <a:pt x="1941" y="19343"/>
                    </a:cubicBezTo>
                    <a:cubicBezTo>
                      <a:pt x="1311" y="19389"/>
                      <a:pt x="838" y="19620"/>
                      <a:pt x="2257" y="19712"/>
                    </a:cubicBezTo>
                    <a:cubicBezTo>
                      <a:pt x="3676" y="19758"/>
                      <a:pt x="6198" y="19666"/>
                      <a:pt x="6829" y="19574"/>
                    </a:cubicBezTo>
                    <a:cubicBezTo>
                      <a:pt x="7460" y="19527"/>
                      <a:pt x="8563" y="19389"/>
                      <a:pt x="8563" y="19389"/>
                    </a:cubicBezTo>
                    <a:cubicBezTo>
                      <a:pt x="8563" y="19389"/>
                      <a:pt x="8248" y="19620"/>
                      <a:pt x="9667" y="19620"/>
                    </a:cubicBezTo>
                    <a:cubicBezTo>
                      <a:pt x="11243" y="19620"/>
                      <a:pt x="11401" y="19574"/>
                      <a:pt x="11559" y="19297"/>
                    </a:cubicBezTo>
                    <a:cubicBezTo>
                      <a:pt x="11559" y="19021"/>
                      <a:pt x="11559" y="18652"/>
                      <a:pt x="11716" y="18468"/>
                    </a:cubicBezTo>
                    <a:cubicBezTo>
                      <a:pt x="12032" y="18284"/>
                      <a:pt x="10928" y="17777"/>
                      <a:pt x="11401" y="17501"/>
                    </a:cubicBezTo>
                    <a:cubicBezTo>
                      <a:pt x="12032" y="17271"/>
                      <a:pt x="12505" y="16534"/>
                      <a:pt x="12032" y="16119"/>
                    </a:cubicBezTo>
                    <a:cubicBezTo>
                      <a:pt x="11559" y="15705"/>
                      <a:pt x="12189" y="15290"/>
                      <a:pt x="12032" y="15014"/>
                    </a:cubicBezTo>
                    <a:cubicBezTo>
                      <a:pt x="11874" y="14738"/>
                      <a:pt x="11716" y="14369"/>
                      <a:pt x="11716" y="13955"/>
                    </a:cubicBezTo>
                    <a:cubicBezTo>
                      <a:pt x="11716" y="13540"/>
                      <a:pt x="11716" y="13264"/>
                      <a:pt x="11716" y="13264"/>
                    </a:cubicBezTo>
                    <a:cubicBezTo>
                      <a:pt x="11716" y="13264"/>
                      <a:pt x="12662" y="14830"/>
                      <a:pt x="12978" y="15244"/>
                    </a:cubicBezTo>
                    <a:cubicBezTo>
                      <a:pt x="13293" y="15659"/>
                      <a:pt x="13766" y="17133"/>
                      <a:pt x="13766" y="17593"/>
                    </a:cubicBezTo>
                    <a:cubicBezTo>
                      <a:pt x="13766" y="18054"/>
                      <a:pt x="14870" y="18652"/>
                      <a:pt x="14870" y="19021"/>
                    </a:cubicBezTo>
                    <a:cubicBezTo>
                      <a:pt x="15027" y="19435"/>
                      <a:pt x="15027" y="19666"/>
                      <a:pt x="15343" y="19666"/>
                    </a:cubicBezTo>
                    <a:cubicBezTo>
                      <a:pt x="15816" y="19666"/>
                      <a:pt x="15027" y="20126"/>
                      <a:pt x="14712" y="20495"/>
                    </a:cubicBezTo>
                    <a:cubicBezTo>
                      <a:pt x="14554" y="20817"/>
                      <a:pt x="13608" y="21600"/>
                      <a:pt x="15185" y="21600"/>
                    </a:cubicBezTo>
                    <a:cubicBezTo>
                      <a:pt x="16919" y="21600"/>
                      <a:pt x="18654" y="21416"/>
                      <a:pt x="18654" y="20909"/>
                    </a:cubicBezTo>
                    <a:cubicBezTo>
                      <a:pt x="18811" y="20449"/>
                      <a:pt x="18496" y="19988"/>
                      <a:pt x="18969" y="19804"/>
                    </a:cubicBezTo>
                    <a:cubicBezTo>
                      <a:pt x="19442" y="19620"/>
                      <a:pt x="19442" y="19205"/>
                      <a:pt x="19442" y="18929"/>
                    </a:cubicBezTo>
                    <a:cubicBezTo>
                      <a:pt x="19284" y="18699"/>
                      <a:pt x="19600" y="18238"/>
                      <a:pt x="19442" y="17731"/>
                    </a:cubicBezTo>
                    <a:cubicBezTo>
                      <a:pt x="19127" y="17179"/>
                      <a:pt x="19127" y="16258"/>
                      <a:pt x="18811" y="15567"/>
                    </a:cubicBezTo>
                    <a:cubicBezTo>
                      <a:pt x="18338" y="14876"/>
                      <a:pt x="18181" y="13817"/>
                      <a:pt x="18023" y="12988"/>
                    </a:cubicBezTo>
                    <a:cubicBezTo>
                      <a:pt x="17708" y="12159"/>
                      <a:pt x="17550" y="11744"/>
                      <a:pt x="17865" y="11606"/>
                    </a:cubicBezTo>
                    <a:cubicBezTo>
                      <a:pt x="18181" y="11514"/>
                      <a:pt x="19757" y="11376"/>
                      <a:pt x="20230" y="11330"/>
                    </a:cubicBezTo>
                    <a:cubicBezTo>
                      <a:pt x="20703" y="11330"/>
                      <a:pt x="19757" y="10455"/>
                      <a:pt x="19284" y="9718"/>
                    </a:cubicBezTo>
                    <a:cubicBezTo>
                      <a:pt x="18969" y="9027"/>
                      <a:pt x="18496" y="8566"/>
                      <a:pt x="18181" y="8060"/>
                    </a:cubicBezTo>
                    <a:cubicBezTo>
                      <a:pt x="17708" y="7553"/>
                      <a:pt x="17708" y="7323"/>
                      <a:pt x="18496" y="6954"/>
                    </a:cubicBezTo>
                    <a:cubicBezTo>
                      <a:pt x="19127" y="6586"/>
                      <a:pt x="20073" y="6356"/>
                      <a:pt x="20388" y="5527"/>
                    </a:cubicBezTo>
                    <a:cubicBezTo>
                      <a:pt x="20861" y="4698"/>
                      <a:pt x="21334" y="4145"/>
                      <a:pt x="20546" y="3915"/>
                    </a:cubicBezTo>
                    <a:cubicBezTo>
                      <a:pt x="19757" y="3730"/>
                      <a:pt x="18338" y="3823"/>
                      <a:pt x="17235" y="3592"/>
                    </a:cubicBezTo>
                    <a:cubicBezTo>
                      <a:pt x="16131" y="3316"/>
                      <a:pt x="15973" y="3040"/>
                      <a:pt x="15500" y="2994"/>
                    </a:cubicBezTo>
                    <a:cubicBezTo>
                      <a:pt x="15027" y="2948"/>
                      <a:pt x="14870" y="2948"/>
                      <a:pt x="14870" y="2763"/>
                    </a:cubicBezTo>
                    <a:cubicBezTo>
                      <a:pt x="14870" y="2579"/>
                      <a:pt x="15027" y="2395"/>
                      <a:pt x="15027" y="2395"/>
                    </a:cubicBezTo>
                    <a:cubicBezTo>
                      <a:pt x="15027" y="2395"/>
                      <a:pt x="15816" y="2257"/>
                      <a:pt x="15973" y="2026"/>
                    </a:cubicBezTo>
                    <a:cubicBezTo>
                      <a:pt x="16131" y="1796"/>
                      <a:pt x="16289" y="1243"/>
                      <a:pt x="16131" y="875"/>
                    </a:cubicBezTo>
                    <a:cubicBezTo>
                      <a:pt x="15816" y="507"/>
                      <a:pt x="14712" y="0"/>
                      <a:pt x="12347" y="0"/>
                    </a:cubicBezTo>
                    <a:close/>
                    <a:moveTo>
                      <a:pt x="12347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zh-CN" altLang="en-US" sz="14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AutoShape 12"/>
              <p:cNvSpPr>
                <a:spLocks/>
              </p:cNvSpPr>
              <p:nvPr/>
            </p:nvSpPr>
            <p:spPr bwMode="auto">
              <a:xfrm>
                <a:off x="460" y="446"/>
                <a:ext cx="246" cy="188"/>
              </a:xfrm>
              <a:custGeom>
                <a:avLst/>
                <a:gdLst>
                  <a:gd name="T0" fmla="*/ 0 w 21600"/>
                  <a:gd name="T1" fmla="*/ 1 h 21600"/>
                  <a:gd name="T2" fmla="*/ 0 w 21600"/>
                  <a:gd name="T3" fmla="*/ 1 h 21600"/>
                  <a:gd name="T4" fmla="*/ 0 w 21600"/>
                  <a:gd name="T5" fmla="*/ 2 h 21600"/>
                  <a:gd name="T6" fmla="*/ 1 w 21600"/>
                  <a:gd name="T7" fmla="*/ 1 h 21600"/>
                  <a:gd name="T8" fmla="*/ 1 w 21600"/>
                  <a:gd name="T9" fmla="*/ 1 h 21600"/>
                  <a:gd name="T10" fmla="*/ 1 w 21600"/>
                  <a:gd name="T11" fmla="*/ 2 h 21600"/>
                  <a:gd name="T12" fmla="*/ 3 w 21600"/>
                  <a:gd name="T13" fmla="*/ 0 h 21600"/>
                  <a:gd name="T14" fmla="*/ 3 w 21600"/>
                  <a:gd name="T15" fmla="*/ 0 h 21600"/>
                  <a:gd name="T16" fmla="*/ 1 w 21600"/>
                  <a:gd name="T17" fmla="*/ 1 h 21600"/>
                  <a:gd name="T18" fmla="*/ 0 w 21600"/>
                  <a:gd name="T19" fmla="*/ 1 h 21600"/>
                  <a:gd name="T20" fmla="*/ 0 w 21600"/>
                  <a:gd name="T21" fmla="*/ 1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271" y="9969"/>
                    </a:moveTo>
                    <a:cubicBezTo>
                      <a:pt x="635" y="10800"/>
                      <a:pt x="635" y="11631"/>
                      <a:pt x="0" y="12462"/>
                    </a:cubicBezTo>
                    <a:cubicBezTo>
                      <a:pt x="635" y="15785"/>
                      <a:pt x="635" y="19108"/>
                      <a:pt x="635" y="21600"/>
                    </a:cubicBezTo>
                    <a:cubicBezTo>
                      <a:pt x="4447" y="19108"/>
                      <a:pt x="2541" y="13292"/>
                      <a:pt x="5082" y="12462"/>
                    </a:cubicBezTo>
                    <a:cubicBezTo>
                      <a:pt x="8259" y="12462"/>
                      <a:pt x="8259" y="14123"/>
                      <a:pt x="8894" y="16615"/>
                    </a:cubicBezTo>
                    <a:cubicBezTo>
                      <a:pt x="9529" y="18277"/>
                      <a:pt x="9529" y="20769"/>
                      <a:pt x="9529" y="20769"/>
                    </a:cubicBezTo>
                    <a:cubicBezTo>
                      <a:pt x="9529" y="20769"/>
                      <a:pt x="19059" y="7477"/>
                      <a:pt x="21600" y="3323"/>
                    </a:cubicBezTo>
                    <a:cubicBezTo>
                      <a:pt x="20329" y="2492"/>
                      <a:pt x="19694" y="1662"/>
                      <a:pt x="19694" y="0"/>
                    </a:cubicBezTo>
                    <a:cubicBezTo>
                      <a:pt x="16518" y="4154"/>
                      <a:pt x="9529" y="11631"/>
                      <a:pt x="5718" y="11631"/>
                    </a:cubicBezTo>
                    <a:cubicBezTo>
                      <a:pt x="3812" y="11631"/>
                      <a:pt x="2541" y="10800"/>
                      <a:pt x="1271" y="9969"/>
                    </a:cubicBezTo>
                    <a:close/>
                    <a:moveTo>
                      <a:pt x="1271" y="996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zh-CN" altLang="en-US" sz="14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AutoShape 13"/>
              <p:cNvSpPr>
                <a:spLocks/>
              </p:cNvSpPr>
              <p:nvPr/>
            </p:nvSpPr>
            <p:spPr bwMode="auto">
              <a:xfrm>
                <a:off x="343" y="958"/>
                <a:ext cx="102" cy="145"/>
              </a:xfrm>
              <a:custGeom>
                <a:avLst/>
                <a:gdLst>
                  <a:gd name="T0" fmla="*/ 0 w 20000"/>
                  <a:gd name="T1" fmla="*/ 0 h 21600"/>
                  <a:gd name="T2" fmla="*/ 1 w 20000"/>
                  <a:gd name="T3" fmla="*/ 0 h 21600"/>
                  <a:gd name="T4" fmla="*/ 0 w 20000"/>
                  <a:gd name="T5" fmla="*/ 1 h 21600"/>
                  <a:gd name="T6" fmla="*/ 0 w 20000"/>
                  <a:gd name="T7" fmla="*/ 1 h 21600"/>
                  <a:gd name="T8" fmla="*/ 0 w 20000"/>
                  <a:gd name="T9" fmla="*/ 1 h 21600"/>
                  <a:gd name="T10" fmla="*/ 0 w 20000"/>
                  <a:gd name="T11" fmla="*/ 0 h 21600"/>
                  <a:gd name="T12" fmla="*/ 0 w 20000"/>
                  <a:gd name="T13" fmla="*/ 0 h 21600"/>
                  <a:gd name="T14" fmla="*/ 0 w 200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000" h="21600">
                    <a:moveTo>
                      <a:pt x="8480" y="1080"/>
                    </a:moveTo>
                    <a:cubicBezTo>
                      <a:pt x="20000" y="0"/>
                      <a:pt x="20000" y="0"/>
                      <a:pt x="20000" y="0"/>
                    </a:cubicBezTo>
                    <a:cubicBezTo>
                      <a:pt x="20000" y="0"/>
                      <a:pt x="9920" y="5400"/>
                      <a:pt x="9920" y="11880"/>
                    </a:cubicBezTo>
                    <a:cubicBezTo>
                      <a:pt x="9920" y="17280"/>
                      <a:pt x="9920" y="19440"/>
                      <a:pt x="9920" y="19440"/>
                    </a:cubicBezTo>
                    <a:cubicBezTo>
                      <a:pt x="1280" y="21600"/>
                      <a:pt x="1280" y="21600"/>
                      <a:pt x="1280" y="21600"/>
                    </a:cubicBezTo>
                    <a:cubicBezTo>
                      <a:pt x="1280" y="21600"/>
                      <a:pt x="-1600" y="15120"/>
                      <a:pt x="1280" y="9720"/>
                    </a:cubicBezTo>
                    <a:cubicBezTo>
                      <a:pt x="4160" y="4320"/>
                      <a:pt x="7040" y="2160"/>
                      <a:pt x="8480" y="1080"/>
                    </a:cubicBezTo>
                    <a:close/>
                    <a:moveTo>
                      <a:pt x="8480" y="108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zh-CN" altLang="en-US" sz="14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AutoShape 14"/>
              <p:cNvSpPr>
                <a:spLocks/>
              </p:cNvSpPr>
              <p:nvPr/>
            </p:nvSpPr>
            <p:spPr bwMode="auto">
              <a:xfrm>
                <a:off x="344" y="1306"/>
                <a:ext cx="43" cy="12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1 h 21600"/>
                  <a:gd name="T4" fmla="*/ 0 w 21600"/>
                  <a:gd name="T5" fmla="*/ 1 h 21600"/>
                  <a:gd name="T6" fmla="*/ 0 w 21600"/>
                  <a:gd name="T7" fmla="*/ 1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14400" y="0"/>
                    </a:moveTo>
                    <a:cubicBezTo>
                      <a:pt x="14400" y="0"/>
                      <a:pt x="18000" y="11435"/>
                      <a:pt x="18000" y="16518"/>
                    </a:cubicBezTo>
                    <a:cubicBezTo>
                      <a:pt x="21600" y="20329"/>
                      <a:pt x="21600" y="21600"/>
                      <a:pt x="21600" y="21600"/>
                    </a:cubicBezTo>
                    <a:cubicBezTo>
                      <a:pt x="0" y="20329"/>
                      <a:pt x="0" y="20329"/>
                      <a:pt x="0" y="20329"/>
                    </a:cubicBezTo>
                    <a:cubicBezTo>
                      <a:pt x="0" y="20329"/>
                      <a:pt x="3600" y="10165"/>
                      <a:pt x="14400" y="0"/>
                    </a:cubicBezTo>
                    <a:close/>
                    <a:moveTo>
                      <a:pt x="1440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zh-CN" altLang="en-US" sz="14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Oval 82"/>
          <p:cNvSpPr>
            <a:spLocks noChangeAspect="1"/>
          </p:cNvSpPr>
          <p:nvPr/>
        </p:nvSpPr>
        <p:spPr>
          <a:xfrm>
            <a:off x="6831477" y="3620100"/>
            <a:ext cx="633853" cy="633855"/>
          </a:xfrm>
          <a:prstGeom prst="ellipse">
            <a:avLst/>
          </a:prstGeom>
          <a:solidFill>
            <a:schemeClr val="accent3"/>
          </a:solidFill>
          <a:ln w="57150" cap="flat" cmpd="sng" algn="ctr">
            <a:noFill/>
            <a:prstDash val="solid"/>
          </a:ln>
          <a:effectLst/>
        </p:spPr>
        <p:txBody>
          <a:bodyPr spcFirstLastPara="0" vert="horz" wrap="square" lIns="0" tIns="0" rIns="0" bIns="0" numCol="1" spcCol="953" anchor="ctr" anchorCtr="0">
            <a:noAutofit/>
          </a:bodyPr>
          <a:lstStyle/>
          <a:p>
            <a:pPr algn="ctr" defTabSz="1185512">
              <a:lnSpc>
                <a:spcPct val="90000"/>
              </a:lnSpc>
              <a:spcAft>
                <a:spcPct val="35000"/>
              </a:spcAft>
            </a:pPr>
            <a:r>
              <a:rPr lang="ar-SY" sz="2000" b="1" kern="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en-US" sz="20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Oval 83"/>
          <p:cNvSpPr>
            <a:spLocks noChangeAspect="1"/>
          </p:cNvSpPr>
          <p:nvPr/>
        </p:nvSpPr>
        <p:spPr>
          <a:xfrm>
            <a:off x="6831477" y="4520973"/>
            <a:ext cx="633853" cy="633855"/>
          </a:xfrm>
          <a:prstGeom prst="ellipse">
            <a:avLst/>
          </a:prstGeom>
          <a:solidFill>
            <a:schemeClr val="accent4"/>
          </a:solidFill>
          <a:ln w="57150" cap="flat" cmpd="sng" algn="ctr">
            <a:noFill/>
            <a:prstDash val="solid"/>
          </a:ln>
          <a:effectLst/>
        </p:spPr>
        <p:txBody>
          <a:bodyPr spcFirstLastPara="0" vert="horz" wrap="square" lIns="0" tIns="0" rIns="0" bIns="0" numCol="1" spcCol="953" anchor="ctr" anchorCtr="0">
            <a:noAutofit/>
          </a:bodyPr>
          <a:lstStyle/>
          <a:p>
            <a:pPr algn="ctr" defTabSz="1185512">
              <a:lnSpc>
                <a:spcPct val="90000"/>
              </a:lnSpc>
              <a:spcAft>
                <a:spcPct val="35000"/>
              </a:spcAft>
            </a:pPr>
            <a:r>
              <a:rPr lang="ar-SY" sz="2000" b="1" kern="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en-US" sz="20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Oval 85"/>
          <p:cNvSpPr>
            <a:spLocks noChangeAspect="1"/>
          </p:cNvSpPr>
          <p:nvPr/>
        </p:nvSpPr>
        <p:spPr>
          <a:xfrm>
            <a:off x="6831477" y="1818356"/>
            <a:ext cx="633853" cy="633855"/>
          </a:xfrm>
          <a:prstGeom prst="ellipse">
            <a:avLst/>
          </a:prstGeom>
          <a:solidFill>
            <a:schemeClr val="accent1"/>
          </a:solidFill>
          <a:ln w="57150" cap="flat" cmpd="sng" algn="ctr">
            <a:noFill/>
            <a:prstDash val="solid"/>
          </a:ln>
          <a:effectLst/>
        </p:spPr>
        <p:txBody>
          <a:bodyPr spcFirstLastPara="0" vert="horz" wrap="square" lIns="0" tIns="0" rIns="0" bIns="0" numCol="1" spcCol="953" anchor="ctr" anchorCtr="0">
            <a:noAutofit/>
          </a:bodyPr>
          <a:lstStyle/>
          <a:p>
            <a:pPr algn="ctr" defTabSz="1185512">
              <a:lnSpc>
                <a:spcPct val="90000"/>
              </a:lnSpc>
              <a:spcAft>
                <a:spcPct val="35000"/>
              </a:spcAft>
            </a:pPr>
            <a:r>
              <a:rPr lang="ar-SY" sz="2400" b="1" kern="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en-US" sz="24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Oval 86"/>
          <p:cNvSpPr>
            <a:spLocks noChangeAspect="1"/>
          </p:cNvSpPr>
          <p:nvPr/>
        </p:nvSpPr>
        <p:spPr>
          <a:xfrm>
            <a:off x="6831477" y="2719228"/>
            <a:ext cx="633853" cy="633855"/>
          </a:xfrm>
          <a:prstGeom prst="ellipse">
            <a:avLst/>
          </a:prstGeom>
          <a:solidFill>
            <a:schemeClr val="accent2"/>
          </a:solidFill>
          <a:ln w="57150" cap="flat" cmpd="sng" algn="ctr">
            <a:noFill/>
            <a:prstDash val="solid"/>
          </a:ln>
          <a:effectLst/>
        </p:spPr>
        <p:txBody>
          <a:bodyPr spcFirstLastPara="0" vert="horz" wrap="square" lIns="0" tIns="0" rIns="0" bIns="0" numCol="1" spcCol="953" anchor="ctr" anchorCtr="0">
            <a:noAutofit/>
          </a:bodyPr>
          <a:lstStyle/>
          <a:p>
            <a:pPr algn="ctr" defTabSz="1185512">
              <a:lnSpc>
                <a:spcPct val="90000"/>
              </a:lnSpc>
              <a:spcAft>
                <a:spcPct val="35000"/>
              </a:spcAft>
            </a:pPr>
            <a:r>
              <a:rPr lang="ar-SY" sz="2000" b="1" kern="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en-US" sz="20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组合 45"/>
          <p:cNvGrpSpPr/>
          <p:nvPr/>
        </p:nvGrpSpPr>
        <p:grpSpPr>
          <a:xfrm>
            <a:off x="913067" y="3177099"/>
            <a:ext cx="1164807" cy="646331"/>
            <a:chOff x="819208" y="3881731"/>
            <a:chExt cx="1164806" cy="646331"/>
          </a:xfrm>
        </p:grpSpPr>
        <p:sp>
          <p:nvSpPr>
            <p:cNvPr id="47" name="AutoShape 7"/>
            <p:cNvSpPr>
              <a:spLocks/>
            </p:cNvSpPr>
            <p:nvPr/>
          </p:nvSpPr>
          <p:spPr bwMode="auto">
            <a:xfrm>
              <a:off x="1436281" y="3967265"/>
              <a:ext cx="547733" cy="551431"/>
            </a:xfrm>
            <a:custGeom>
              <a:avLst/>
              <a:gdLst>
                <a:gd name="T0" fmla="*/ 14 w 19679"/>
                <a:gd name="T1" fmla="*/ 2 h 19679"/>
                <a:gd name="T2" fmla="*/ 14 w 19679"/>
                <a:gd name="T3" fmla="*/ 14 h 19679"/>
                <a:gd name="T4" fmla="*/ 2 w 19679"/>
                <a:gd name="T5" fmla="*/ 14 h 19679"/>
                <a:gd name="T6" fmla="*/ 2 w 19679"/>
                <a:gd name="T7" fmla="*/ 2 h 19679"/>
                <a:gd name="T8" fmla="*/ 14 w 19679"/>
                <a:gd name="T9" fmla="*/ 2 h 19679"/>
                <a:gd name="T10" fmla="*/ 14 w 19679"/>
                <a:gd name="T11" fmla="*/ 2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chemeClr val="accent1"/>
            </a:solidFill>
            <a:ln w="57150" cap="flat" cmpd="sng" algn="ctr">
              <a:noFill/>
              <a:prstDash val="solid"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512">
                <a:lnSpc>
                  <a:spcPct val="90000"/>
                </a:lnSpc>
                <a:spcAft>
                  <a:spcPct val="35000"/>
                </a:spcAft>
              </a:pPr>
              <a:endParaRPr lang="zh-CN" altLang="en-US" sz="32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AutoShape 15"/>
            <p:cNvSpPr>
              <a:spLocks/>
            </p:cNvSpPr>
            <p:nvPr/>
          </p:nvSpPr>
          <p:spPr bwMode="auto">
            <a:xfrm>
              <a:off x="1560548" y="4088637"/>
              <a:ext cx="297286" cy="297219"/>
            </a:xfrm>
            <a:custGeom>
              <a:avLst/>
              <a:gdLst>
                <a:gd name="T0" fmla="*/ 4 w 21600"/>
                <a:gd name="T1" fmla="*/ 2 h 21600"/>
                <a:gd name="T2" fmla="*/ 4 w 21600"/>
                <a:gd name="T3" fmla="*/ 2 h 21600"/>
                <a:gd name="T4" fmla="*/ 4 w 21600"/>
                <a:gd name="T5" fmla="*/ 3 h 21600"/>
                <a:gd name="T6" fmla="*/ 4 w 21600"/>
                <a:gd name="T7" fmla="*/ 3 h 21600"/>
                <a:gd name="T8" fmla="*/ 4 w 21600"/>
                <a:gd name="T9" fmla="*/ 3 h 21600"/>
                <a:gd name="T10" fmla="*/ 4 w 21600"/>
                <a:gd name="T11" fmla="*/ 3 h 21600"/>
                <a:gd name="T12" fmla="*/ 4 w 21600"/>
                <a:gd name="T13" fmla="*/ 4 h 21600"/>
                <a:gd name="T14" fmla="*/ 4 w 21600"/>
                <a:gd name="T15" fmla="*/ 4 h 21600"/>
                <a:gd name="T16" fmla="*/ 3 w 21600"/>
                <a:gd name="T17" fmla="*/ 4 h 21600"/>
                <a:gd name="T18" fmla="*/ 3 w 21600"/>
                <a:gd name="T19" fmla="*/ 4 h 21600"/>
                <a:gd name="T20" fmla="*/ 3 w 21600"/>
                <a:gd name="T21" fmla="*/ 4 h 21600"/>
                <a:gd name="T22" fmla="*/ 3 w 21600"/>
                <a:gd name="T23" fmla="*/ 4 h 21600"/>
                <a:gd name="T24" fmla="*/ 3 w 21600"/>
                <a:gd name="T25" fmla="*/ 4 h 21600"/>
                <a:gd name="T26" fmla="*/ 2 w 21600"/>
                <a:gd name="T27" fmla="*/ 4 h 21600"/>
                <a:gd name="T28" fmla="*/ 2 w 21600"/>
                <a:gd name="T29" fmla="*/ 4 h 21600"/>
                <a:gd name="T30" fmla="*/ 1 w 21600"/>
                <a:gd name="T31" fmla="*/ 4 h 21600"/>
                <a:gd name="T32" fmla="*/ 1 w 21600"/>
                <a:gd name="T33" fmla="*/ 4 h 21600"/>
                <a:gd name="T34" fmla="*/ 1 w 21600"/>
                <a:gd name="T35" fmla="*/ 4 h 21600"/>
                <a:gd name="T36" fmla="*/ 1 w 21600"/>
                <a:gd name="T37" fmla="*/ 4 h 21600"/>
                <a:gd name="T38" fmla="*/ 0 w 21600"/>
                <a:gd name="T39" fmla="*/ 3 h 21600"/>
                <a:gd name="T40" fmla="*/ 1 w 21600"/>
                <a:gd name="T41" fmla="*/ 3 h 21600"/>
                <a:gd name="T42" fmla="*/ 1 w 21600"/>
                <a:gd name="T43" fmla="*/ 3 h 21600"/>
                <a:gd name="T44" fmla="*/ 0 w 21600"/>
                <a:gd name="T45" fmla="*/ 3 h 21600"/>
                <a:gd name="T46" fmla="*/ 0 w 21600"/>
                <a:gd name="T47" fmla="*/ 2 h 21600"/>
                <a:gd name="T48" fmla="*/ 0 w 21600"/>
                <a:gd name="T49" fmla="*/ 2 h 21600"/>
                <a:gd name="T50" fmla="*/ 1 w 21600"/>
                <a:gd name="T51" fmla="*/ 2 h 21600"/>
                <a:gd name="T52" fmla="*/ 0 w 21600"/>
                <a:gd name="T53" fmla="*/ 1 h 21600"/>
                <a:gd name="T54" fmla="*/ 0 w 21600"/>
                <a:gd name="T55" fmla="*/ 1 h 21600"/>
                <a:gd name="T56" fmla="*/ 1 w 21600"/>
                <a:gd name="T57" fmla="*/ 0 h 21600"/>
                <a:gd name="T58" fmla="*/ 1 w 21600"/>
                <a:gd name="T59" fmla="*/ 0 h 21600"/>
                <a:gd name="T60" fmla="*/ 1 w 21600"/>
                <a:gd name="T61" fmla="*/ 1 h 21600"/>
                <a:gd name="T62" fmla="*/ 2 w 21600"/>
                <a:gd name="T63" fmla="*/ 1 h 21600"/>
                <a:gd name="T64" fmla="*/ 2 w 21600"/>
                <a:gd name="T65" fmla="*/ 0 h 21600"/>
                <a:gd name="T66" fmla="*/ 2 w 21600"/>
                <a:gd name="T67" fmla="*/ 0 h 21600"/>
                <a:gd name="T68" fmla="*/ 3 w 21600"/>
                <a:gd name="T69" fmla="*/ 0 h 21600"/>
                <a:gd name="T70" fmla="*/ 3 w 21600"/>
                <a:gd name="T71" fmla="*/ 0 h 21600"/>
                <a:gd name="T72" fmla="*/ 3 w 21600"/>
                <a:gd name="T73" fmla="*/ 1 h 21600"/>
                <a:gd name="T74" fmla="*/ 3 w 21600"/>
                <a:gd name="T75" fmla="*/ 1 h 21600"/>
                <a:gd name="T76" fmla="*/ 3 w 21600"/>
                <a:gd name="T77" fmla="*/ 0 h 21600"/>
                <a:gd name="T78" fmla="*/ 4 w 21600"/>
                <a:gd name="T79" fmla="*/ 0 h 21600"/>
                <a:gd name="T80" fmla="*/ 4 w 21600"/>
                <a:gd name="T81" fmla="*/ 1 h 21600"/>
                <a:gd name="T82" fmla="*/ 4 w 21600"/>
                <a:gd name="T83" fmla="*/ 1 h 21600"/>
                <a:gd name="T84" fmla="*/ 4 w 21600"/>
                <a:gd name="T85" fmla="*/ 1 h 21600"/>
                <a:gd name="T86" fmla="*/ 2 w 21600"/>
                <a:gd name="T87" fmla="*/ 3 h 21600"/>
                <a:gd name="T88" fmla="*/ 3 w 21600"/>
                <a:gd name="T89" fmla="*/ 3 h 21600"/>
                <a:gd name="T90" fmla="*/ 3 w 21600"/>
                <a:gd name="T91" fmla="*/ 2 h 21600"/>
                <a:gd name="T92" fmla="*/ 3 w 21600"/>
                <a:gd name="T93" fmla="*/ 2 h 21600"/>
                <a:gd name="T94" fmla="*/ 2 w 21600"/>
                <a:gd name="T95" fmla="*/ 2 h 21600"/>
                <a:gd name="T96" fmla="*/ 2 w 21600"/>
                <a:gd name="T97" fmla="*/ 2 h 21600"/>
                <a:gd name="T98" fmla="*/ 2 w 21600"/>
                <a:gd name="T99" fmla="*/ 2 h 21600"/>
                <a:gd name="T100" fmla="*/ 2 w 21600"/>
                <a:gd name="T101" fmla="*/ 3 h 21600"/>
                <a:gd name="T102" fmla="*/ 2 w 21600"/>
                <a:gd name="T103" fmla="*/ 3 h 216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1600" h="21600">
                  <a:moveTo>
                    <a:pt x="17909" y="6867"/>
                  </a:moveTo>
                  <a:cubicBezTo>
                    <a:pt x="18210" y="7364"/>
                    <a:pt x="18439" y="7917"/>
                    <a:pt x="18600" y="8530"/>
                  </a:cubicBezTo>
                  <a:cubicBezTo>
                    <a:pt x="19045" y="8620"/>
                    <a:pt x="19513" y="8680"/>
                    <a:pt x="20005" y="8705"/>
                  </a:cubicBezTo>
                  <a:cubicBezTo>
                    <a:pt x="20498" y="8733"/>
                    <a:pt x="20957" y="8821"/>
                    <a:pt x="21382" y="8976"/>
                  </a:cubicBezTo>
                  <a:cubicBezTo>
                    <a:pt x="21526" y="9013"/>
                    <a:pt x="21600" y="9092"/>
                    <a:pt x="21600" y="9219"/>
                  </a:cubicBezTo>
                  <a:lnTo>
                    <a:pt x="21600" y="12410"/>
                  </a:lnTo>
                  <a:cubicBezTo>
                    <a:pt x="21600" y="12517"/>
                    <a:pt x="21464" y="12613"/>
                    <a:pt x="21198" y="12697"/>
                  </a:cubicBezTo>
                  <a:cubicBezTo>
                    <a:pt x="20932" y="12788"/>
                    <a:pt x="20623" y="12853"/>
                    <a:pt x="20269" y="12909"/>
                  </a:cubicBezTo>
                  <a:cubicBezTo>
                    <a:pt x="19918" y="12963"/>
                    <a:pt x="19575" y="13003"/>
                    <a:pt x="19241" y="13031"/>
                  </a:cubicBezTo>
                  <a:cubicBezTo>
                    <a:pt x="18904" y="13056"/>
                    <a:pt x="18683" y="13079"/>
                    <a:pt x="18575" y="13098"/>
                  </a:cubicBezTo>
                  <a:cubicBezTo>
                    <a:pt x="18448" y="13612"/>
                    <a:pt x="18238" y="14137"/>
                    <a:pt x="17938" y="14680"/>
                  </a:cubicBezTo>
                  <a:cubicBezTo>
                    <a:pt x="18433" y="15417"/>
                    <a:pt x="18983" y="16125"/>
                    <a:pt x="19578" y="16803"/>
                  </a:cubicBezTo>
                  <a:lnTo>
                    <a:pt x="19660" y="17006"/>
                  </a:lnTo>
                  <a:cubicBezTo>
                    <a:pt x="19660" y="17077"/>
                    <a:pt x="19535" y="17252"/>
                    <a:pt x="19286" y="17523"/>
                  </a:cubicBezTo>
                  <a:cubicBezTo>
                    <a:pt x="19037" y="17800"/>
                    <a:pt x="18756" y="18096"/>
                    <a:pt x="18439" y="18412"/>
                  </a:cubicBezTo>
                  <a:cubicBezTo>
                    <a:pt x="18122" y="18726"/>
                    <a:pt x="17822" y="19008"/>
                    <a:pt x="17538" y="19257"/>
                  </a:cubicBezTo>
                  <a:cubicBezTo>
                    <a:pt x="17252" y="19505"/>
                    <a:pt x="17068" y="19626"/>
                    <a:pt x="16989" y="19626"/>
                  </a:cubicBezTo>
                  <a:cubicBezTo>
                    <a:pt x="16969" y="19626"/>
                    <a:pt x="16850" y="19542"/>
                    <a:pt x="16629" y="19378"/>
                  </a:cubicBezTo>
                  <a:cubicBezTo>
                    <a:pt x="16408" y="19211"/>
                    <a:pt x="16165" y="19025"/>
                    <a:pt x="15896" y="18822"/>
                  </a:cubicBezTo>
                  <a:cubicBezTo>
                    <a:pt x="15629" y="18621"/>
                    <a:pt x="15377" y="18426"/>
                    <a:pt x="15136" y="18240"/>
                  </a:cubicBezTo>
                  <a:cubicBezTo>
                    <a:pt x="14899" y="18056"/>
                    <a:pt x="14746" y="17946"/>
                    <a:pt x="14683" y="17910"/>
                  </a:cubicBezTo>
                  <a:cubicBezTo>
                    <a:pt x="14420" y="18054"/>
                    <a:pt x="14156" y="18178"/>
                    <a:pt x="13890" y="18282"/>
                  </a:cubicBezTo>
                  <a:cubicBezTo>
                    <a:pt x="13624" y="18384"/>
                    <a:pt x="13355" y="18472"/>
                    <a:pt x="13083" y="18545"/>
                  </a:cubicBezTo>
                  <a:cubicBezTo>
                    <a:pt x="13066" y="18655"/>
                    <a:pt x="13040" y="18875"/>
                    <a:pt x="13009" y="19214"/>
                  </a:cubicBezTo>
                  <a:cubicBezTo>
                    <a:pt x="12978" y="19553"/>
                    <a:pt x="12933" y="19895"/>
                    <a:pt x="12879" y="20242"/>
                  </a:cubicBezTo>
                  <a:cubicBezTo>
                    <a:pt x="12825" y="20589"/>
                    <a:pt x="12763" y="20903"/>
                    <a:pt x="12692" y="21179"/>
                  </a:cubicBezTo>
                  <a:cubicBezTo>
                    <a:pt x="12618" y="21462"/>
                    <a:pt x="12522" y="21600"/>
                    <a:pt x="12406" y="21600"/>
                  </a:cubicBezTo>
                  <a:lnTo>
                    <a:pt x="9191" y="21600"/>
                  </a:lnTo>
                  <a:cubicBezTo>
                    <a:pt x="9064" y="21600"/>
                    <a:pt x="8979" y="21521"/>
                    <a:pt x="8933" y="21371"/>
                  </a:cubicBezTo>
                  <a:cubicBezTo>
                    <a:pt x="8806" y="20928"/>
                    <a:pt x="8721" y="20462"/>
                    <a:pt x="8679" y="19979"/>
                  </a:cubicBezTo>
                  <a:cubicBezTo>
                    <a:pt x="8630" y="19494"/>
                    <a:pt x="8582" y="19031"/>
                    <a:pt x="8528" y="18585"/>
                  </a:cubicBezTo>
                  <a:cubicBezTo>
                    <a:pt x="7976" y="18424"/>
                    <a:pt x="7446" y="18198"/>
                    <a:pt x="6942" y="17910"/>
                  </a:cubicBezTo>
                  <a:cubicBezTo>
                    <a:pt x="6568" y="18192"/>
                    <a:pt x="6203" y="18460"/>
                    <a:pt x="5843" y="18726"/>
                  </a:cubicBezTo>
                  <a:cubicBezTo>
                    <a:pt x="5481" y="18994"/>
                    <a:pt x="5124" y="19276"/>
                    <a:pt x="4773" y="19573"/>
                  </a:cubicBezTo>
                  <a:lnTo>
                    <a:pt x="4608" y="19626"/>
                  </a:lnTo>
                  <a:cubicBezTo>
                    <a:pt x="4555" y="19626"/>
                    <a:pt x="4387" y="19505"/>
                    <a:pt x="4107" y="19256"/>
                  </a:cubicBezTo>
                  <a:cubicBezTo>
                    <a:pt x="3827" y="19008"/>
                    <a:pt x="3535" y="18726"/>
                    <a:pt x="3232" y="18412"/>
                  </a:cubicBezTo>
                  <a:cubicBezTo>
                    <a:pt x="2929" y="18096"/>
                    <a:pt x="2654" y="17800"/>
                    <a:pt x="2405" y="17523"/>
                  </a:cubicBezTo>
                  <a:cubicBezTo>
                    <a:pt x="2155" y="17252"/>
                    <a:pt x="2031" y="17077"/>
                    <a:pt x="2031" y="17006"/>
                  </a:cubicBezTo>
                  <a:cubicBezTo>
                    <a:pt x="2031" y="16986"/>
                    <a:pt x="2104" y="16868"/>
                    <a:pt x="2249" y="16648"/>
                  </a:cubicBezTo>
                  <a:cubicBezTo>
                    <a:pt x="2393" y="16427"/>
                    <a:pt x="2563" y="16184"/>
                    <a:pt x="2759" y="15925"/>
                  </a:cubicBezTo>
                  <a:cubicBezTo>
                    <a:pt x="2951" y="15662"/>
                    <a:pt x="3141" y="15411"/>
                    <a:pt x="3328" y="15174"/>
                  </a:cubicBezTo>
                  <a:cubicBezTo>
                    <a:pt x="3512" y="14934"/>
                    <a:pt x="3631" y="14778"/>
                    <a:pt x="3688" y="14705"/>
                  </a:cubicBezTo>
                  <a:cubicBezTo>
                    <a:pt x="3388" y="14211"/>
                    <a:pt x="3158" y="13658"/>
                    <a:pt x="2997" y="13045"/>
                  </a:cubicBezTo>
                  <a:cubicBezTo>
                    <a:pt x="2535" y="12952"/>
                    <a:pt x="2062" y="12898"/>
                    <a:pt x="1578" y="12870"/>
                  </a:cubicBezTo>
                  <a:cubicBezTo>
                    <a:pt x="1093" y="12841"/>
                    <a:pt x="640" y="12751"/>
                    <a:pt x="215" y="12599"/>
                  </a:cubicBezTo>
                  <a:cubicBezTo>
                    <a:pt x="71" y="12562"/>
                    <a:pt x="0" y="12480"/>
                    <a:pt x="0" y="12353"/>
                  </a:cubicBezTo>
                  <a:lnTo>
                    <a:pt x="0" y="9162"/>
                  </a:lnTo>
                  <a:cubicBezTo>
                    <a:pt x="0" y="9055"/>
                    <a:pt x="136" y="8959"/>
                    <a:pt x="414" y="8874"/>
                  </a:cubicBezTo>
                  <a:cubicBezTo>
                    <a:pt x="688" y="8790"/>
                    <a:pt x="997" y="8716"/>
                    <a:pt x="1340" y="8666"/>
                  </a:cubicBezTo>
                  <a:cubicBezTo>
                    <a:pt x="1685" y="8612"/>
                    <a:pt x="2020" y="8570"/>
                    <a:pt x="2345" y="8544"/>
                  </a:cubicBezTo>
                  <a:cubicBezTo>
                    <a:pt x="2668" y="8516"/>
                    <a:pt x="2886" y="8493"/>
                    <a:pt x="2997" y="8473"/>
                  </a:cubicBezTo>
                  <a:cubicBezTo>
                    <a:pt x="3158" y="7926"/>
                    <a:pt x="3379" y="7398"/>
                    <a:pt x="3659" y="6895"/>
                  </a:cubicBezTo>
                  <a:cubicBezTo>
                    <a:pt x="3161" y="6155"/>
                    <a:pt x="2620" y="5447"/>
                    <a:pt x="2031" y="4772"/>
                  </a:cubicBezTo>
                  <a:lnTo>
                    <a:pt x="1937" y="4571"/>
                  </a:lnTo>
                  <a:cubicBezTo>
                    <a:pt x="1937" y="4498"/>
                    <a:pt x="2065" y="4323"/>
                    <a:pt x="2317" y="4049"/>
                  </a:cubicBezTo>
                  <a:cubicBezTo>
                    <a:pt x="2569" y="3775"/>
                    <a:pt x="2852" y="3479"/>
                    <a:pt x="3164" y="3162"/>
                  </a:cubicBezTo>
                  <a:cubicBezTo>
                    <a:pt x="3478" y="2849"/>
                    <a:pt x="3778" y="2569"/>
                    <a:pt x="4067" y="2321"/>
                  </a:cubicBezTo>
                  <a:cubicBezTo>
                    <a:pt x="4356" y="2073"/>
                    <a:pt x="4538" y="1945"/>
                    <a:pt x="4608" y="1945"/>
                  </a:cubicBezTo>
                  <a:cubicBezTo>
                    <a:pt x="4625" y="1945"/>
                    <a:pt x="4747" y="2030"/>
                    <a:pt x="4968" y="2197"/>
                  </a:cubicBezTo>
                  <a:cubicBezTo>
                    <a:pt x="5189" y="2363"/>
                    <a:pt x="5435" y="2550"/>
                    <a:pt x="5707" y="2750"/>
                  </a:cubicBezTo>
                  <a:cubicBezTo>
                    <a:pt x="5976" y="2953"/>
                    <a:pt x="6234" y="3148"/>
                    <a:pt x="6472" y="3332"/>
                  </a:cubicBezTo>
                  <a:cubicBezTo>
                    <a:pt x="6713" y="3515"/>
                    <a:pt x="6860" y="3628"/>
                    <a:pt x="6914" y="3662"/>
                  </a:cubicBezTo>
                  <a:cubicBezTo>
                    <a:pt x="7175" y="3518"/>
                    <a:pt x="7441" y="3399"/>
                    <a:pt x="7707" y="3303"/>
                  </a:cubicBezTo>
                  <a:cubicBezTo>
                    <a:pt x="7973" y="3210"/>
                    <a:pt x="8248" y="3120"/>
                    <a:pt x="8528" y="3030"/>
                  </a:cubicBezTo>
                  <a:cubicBezTo>
                    <a:pt x="8528" y="2922"/>
                    <a:pt x="8540" y="2699"/>
                    <a:pt x="8568" y="2363"/>
                  </a:cubicBezTo>
                  <a:cubicBezTo>
                    <a:pt x="8596" y="2033"/>
                    <a:pt x="8636" y="1694"/>
                    <a:pt x="8690" y="1352"/>
                  </a:cubicBezTo>
                  <a:cubicBezTo>
                    <a:pt x="8744" y="1011"/>
                    <a:pt x="8814" y="697"/>
                    <a:pt x="8899" y="418"/>
                  </a:cubicBezTo>
                  <a:cubicBezTo>
                    <a:pt x="8984" y="141"/>
                    <a:pt x="9084" y="0"/>
                    <a:pt x="9191" y="0"/>
                  </a:cubicBezTo>
                  <a:lnTo>
                    <a:pt x="12406" y="0"/>
                  </a:lnTo>
                  <a:cubicBezTo>
                    <a:pt x="12531" y="0"/>
                    <a:pt x="12618" y="68"/>
                    <a:pt x="12664" y="203"/>
                  </a:cubicBezTo>
                  <a:cubicBezTo>
                    <a:pt x="12771" y="644"/>
                    <a:pt x="12848" y="1107"/>
                    <a:pt x="12893" y="1595"/>
                  </a:cubicBezTo>
                  <a:cubicBezTo>
                    <a:pt x="12938" y="2084"/>
                    <a:pt x="13001" y="2561"/>
                    <a:pt x="13083" y="3030"/>
                  </a:cubicBezTo>
                  <a:cubicBezTo>
                    <a:pt x="13363" y="3100"/>
                    <a:pt x="13632" y="3185"/>
                    <a:pt x="13890" y="3284"/>
                  </a:cubicBezTo>
                  <a:cubicBezTo>
                    <a:pt x="14148" y="3385"/>
                    <a:pt x="14403" y="3512"/>
                    <a:pt x="14655" y="3662"/>
                  </a:cubicBezTo>
                  <a:cubicBezTo>
                    <a:pt x="14729" y="3611"/>
                    <a:pt x="14882" y="3490"/>
                    <a:pt x="15117" y="3303"/>
                  </a:cubicBezTo>
                  <a:cubicBezTo>
                    <a:pt x="15352" y="3120"/>
                    <a:pt x="15604" y="2925"/>
                    <a:pt x="15870" y="2722"/>
                  </a:cubicBezTo>
                  <a:cubicBezTo>
                    <a:pt x="16136" y="2521"/>
                    <a:pt x="16377" y="2341"/>
                    <a:pt x="16589" y="2183"/>
                  </a:cubicBezTo>
                  <a:cubicBezTo>
                    <a:pt x="16802" y="2024"/>
                    <a:pt x="16935" y="1945"/>
                    <a:pt x="16989" y="1945"/>
                  </a:cubicBezTo>
                  <a:cubicBezTo>
                    <a:pt x="17043" y="1945"/>
                    <a:pt x="17210" y="2072"/>
                    <a:pt x="17490" y="2321"/>
                  </a:cubicBezTo>
                  <a:cubicBezTo>
                    <a:pt x="17771" y="2569"/>
                    <a:pt x="18065" y="2849"/>
                    <a:pt x="18371" y="3162"/>
                  </a:cubicBezTo>
                  <a:cubicBezTo>
                    <a:pt x="18680" y="3479"/>
                    <a:pt x="18957" y="3775"/>
                    <a:pt x="19207" y="4049"/>
                  </a:cubicBezTo>
                  <a:cubicBezTo>
                    <a:pt x="19453" y="4323"/>
                    <a:pt x="19578" y="4498"/>
                    <a:pt x="19578" y="4571"/>
                  </a:cubicBezTo>
                  <a:cubicBezTo>
                    <a:pt x="19578" y="4605"/>
                    <a:pt x="19498" y="4735"/>
                    <a:pt x="19343" y="4955"/>
                  </a:cubicBezTo>
                  <a:cubicBezTo>
                    <a:pt x="19184" y="5175"/>
                    <a:pt x="19008" y="5416"/>
                    <a:pt x="18813" y="5678"/>
                  </a:cubicBezTo>
                  <a:cubicBezTo>
                    <a:pt x="18617" y="5938"/>
                    <a:pt x="18428" y="6189"/>
                    <a:pt x="18241" y="6429"/>
                  </a:cubicBezTo>
                  <a:cubicBezTo>
                    <a:pt x="18057" y="6667"/>
                    <a:pt x="17946" y="6813"/>
                    <a:pt x="17909" y="6867"/>
                  </a:cubicBezTo>
                  <a:moveTo>
                    <a:pt x="10806" y="14044"/>
                  </a:moveTo>
                  <a:cubicBezTo>
                    <a:pt x="11248" y="14044"/>
                    <a:pt x="11670" y="13957"/>
                    <a:pt x="12066" y="13779"/>
                  </a:cubicBezTo>
                  <a:cubicBezTo>
                    <a:pt x="12463" y="13607"/>
                    <a:pt x="12805" y="13370"/>
                    <a:pt x="13091" y="13070"/>
                  </a:cubicBezTo>
                  <a:cubicBezTo>
                    <a:pt x="13375" y="12774"/>
                    <a:pt x="13604" y="12430"/>
                    <a:pt x="13783" y="12031"/>
                  </a:cubicBezTo>
                  <a:cubicBezTo>
                    <a:pt x="13958" y="11633"/>
                    <a:pt x="14046" y="11215"/>
                    <a:pt x="14046" y="10775"/>
                  </a:cubicBezTo>
                  <a:cubicBezTo>
                    <a:pt x="14046" y="10334"/>
                    <a:pt x="13958" y="9919"/>
                    <a:pt x="13783" y="9530"/>
                  </a:cubicBezTo>
                  <a:cubicBezTo>
                    <a:pt x="13604" y="9143"/>
                    <a:pt x="13375" y="8801"/>
                    <a:pt x="13091" y="8502"/>
                  </a:cubicBezTo>
                  <a:cubicBezTo>
                    <a:pt x="12805" y="8206"/>
                    <a:pt x="12463" y="7974"/>
                    <a:pt x="12066" y="7808"/>
                  </a:cubicBezTo>
                  <a:cubicBezTo>
                    <a:pt x="11670" y="7641"/>
                    <a:pt x="11248" y="7556"/>
                    <a:pt x="10806" y="7556"/>
                  </a:cubicBezTo>
                  <a:cubicBezTo>
                    <a:pt x="10361" y="7556"/>
                    <a:pt x="9939" y="7641"/>
                    <a:pt x="9537" y="7808"/>
                  </a:cubicBezTo>
                  <a:cubicBezTo>
                    <a:pt x="9135" y="7974"/>
                    <a:pt x="8786" y="8206"/>
                    <a:pt x="8494" y="8502"/>
                  </a:cubicBezTo>
                  <a:cubicBezTo>
                    <a:pt x="8200" y="8801"/>
                    <a:pt x="7970" y="9143"/>
                    <a:pt x="7800" y="9530"/>
                  </a:cubicBezTo>
                  <a:cubicBezTo>
                    <a:pt x="7633" y="9919"/>
                    <a:pt x="7551" y="10334"/>
                    <a:pt x="7551" y="10775"/>
                  </a:cubicBezTo>
                  <a:cubicBezTo>
                    <a:pt x="7551" y="11215"/>
                    <a:pt x="7633" y="11633"/>
                    <a:pt x="7800" y="12031"/>
                  </a:cubicBezTo>
                  <a:cubicBezTo>
                    <a:pt x="7970" y="12430"/>
                    <a:pt x="8200" y="12774"/>
                    <a:pt x="8494" y="13070"/>
                  </a:cubicBezTo>
                  <a:cubicBezTo>
                    <a:pt x="8786" y="13370"/>
                    <a:pt x="9135" y="13607"/>
                    <a:pt x="9537" y="13779"/>
                  </a:cubicBezTo>
                  <a:cubicBezTo>
                    <a:pt x="9939" y="13957"/>
                    <a:pt x="10361" y="14044"/>
                    <a:pt x="10806" y="1404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19208" y="3881731"/>
              <a:ext cx="6976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9"/>
          <p:cNvGrpSpPr/>
          <p:nvPr/>
        </p:nvGrpSpPr>
        <p:grpSpPr>
          <a:xfrm>
            <a:off x="1253039" y="1953343"/>
            <a:ext cx="1211973" cy="646331"/>
            <a:chOff x="1159182" y="2657971"/>
            <a:chExt cx="1211973" cy="646331"/>
          </a:xfrm>
        </p:grpSpPr>
        <p:sp>
          <p:nvSpPr>
            <p:cNvPr id="51" name="AutoShape 9"/>
            <p:cNvSpPr>
              <a:spLocks/>
            </p:cNvSpPr>
            <p:nvPr/>
          </p:nvSpPr>
          <p:spPr bwMode="auto">
            <a:xfrm>
              <a:off x="1823422" y="2731563"/>
              <a:ext cx="547733" cy="550475"/>
            </a:xfrm>
            <a:custGeom>
              <a:avLst/>
              <a:gdLst>
                <a:gd name="T0" fmla="*/ 14 w 19679"/>
                <a:gd name="T1" fmla="*/ 2 h 19679"/>
                <a:gd name="T2" fmla="*/ 14 w 19679"/>
                <a:gd name="T3" fmla="*/ 14 h 19679"/>
                <a:gd name="T4" fmla="*/ 2 w 19679"/>
                <a:gd name="T5" fmla="*/ 14 h 19679"/>
                <a:gd name="T6" fmla="*/ 2 w 19679"/>
                <a:gd name="T7" fmla="*/ 2 h 19679"/>
                <a:gd name="T8" fmla="*/ 14 w 19679"/>
                <a:gd name="T9" fmla="*/ 2 h 19679"/>
                <a:gd name="T10" fmla="*/ 14 w 19679"/>
                <a:gd name="T11" fmla="*/ 2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chemeClr val="accent2"/>
            </a:solidFill>
            <a:ln w="57150" cap="flat" cmpd="sng" algn="ctr">
              <a:noFill/>
              <a:prstDash val="solid"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512">
                <a:lnSpc>
                  <a:spcPct val="90000"/>
                </a:lnSpc>
                <a:spcAft>
                  <a:spcPct val="35000"/>
                </a:spcAft>
              </a:pPr>
              <a:endParaRPr lang="zh-CN" altLang="en-US" sz="36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AutoShape 16"/>
            <p:cNvSpPr>
              <a:spLocks/>
            </p:cNvSpPr>
            <p:nvPr/>
          </p:nvSpPr>
          <p:spPr bwMode="auto">
            <a:xfrm>
              <a:off x="1954381" y="2836688"/>
              <a:ext cx="297286" cy="298174"/>
            </a:xfrm>
            <a:custGeom>
              <a:avLst/>
              <a:gdLst>
                <a:gd name="T0" fmla="*/ 4 w 21376"/>
                <a:gd name="T1" fmla="*/ 4 h 21600"/>
                <a:gd name="T2" fmla="*/ 4 w 21376"/>
                <a:gd name="T3" fmla="*/ 4 h 21600"/>
                <a:gd name="T4" fmla="*/ 4 w 21376"/>
                <a:gd name="T5" fmla="*/ 4 h 21600"/>
                <a:gd name="T6" fmla="*/ 4 w 21376"/>
                <a:gd name="T7" fmla="*/ 5 h 21600"/>
                <a:gd name="T8" fmla="*/ 0 w 21376"/>
                <a:gd name="T9" fmla="*/ 5 h 21600"/>
                <a:gd name="T10" fmla="*/ 0 w 21376"/>
                <a:gd name="T11" fmla="*/ 4 h 21600"/>
                <a:gd name="T12" fmla="*/ 0 w 21376"/>
                <a:gd name="T13" fmla="*/ 4 h 21600"/>
                <a:gd name="T14" fmla="*/ 0 w 21376"/>
                <a:gd name="T15" fmla="*/ 4 h 21600"/>
                <a:gd name="T16" fmla="*/ 2 w 21376"/>
                <a:gd name="T17" fmla="*/ 2 h 21600"/>
                <a:gd name="T18" fmla="*/ 2 w 21376"/>
                <a:gd name="T19" fmla="*/ 0 h 21600"/>
                <a:gd name="T20" fmla="*/ 1 w 21376"/>
                <a:gd name="T21" fmla="*/ 0 h 21600"/>
                <a:gd name="T22" fmla="*/ 1 w 21376"/>
                <a:gd name="T23" fmla="*/ 0 h 21600"/>
                <a:gd name="T24" fmla="*/ 1 w 21376"/>
                <a:gd name="T25" fmla="*/ 0 h 21600"/>
                <a:gd name="T26" fmla="*/ 1 w 21376"/>
                <a:gd name="T27" fmla="*/ 0 h 21600"/>
                <a:gd name="T28" fmla="*/ 1 w 21376"/>
                <a:gd name="T29" fmla="*/ 0 h 21600"/>
                <a:gd name="T30" fmla="*/ 3 w 21376"/>
                <a:gd name="T31" fmla="*/ 0 h 21600"/>
                <a:gd name="T32" fmla="*/ 3 w 21376"/>
                <a:gd name="T33" fmla="*/ 0 h 21600"/>
                <a:gd name="T34" fmla="*/ 3 w 21376"/>
                <a:gd name="T35" fmla="*/ 0 h 21600"/>
                <a:gd name="T36" fmla="*/ 3 w 21376"/>
                <a:gd name="T37" fmla="*/ 0 h 21600"/>
                <a:gd name="T38" fmla="*/ 3 w 21376"/>
                <a:gd name="T39" fmla="*/ 0 h 21600"/>
                <a:gd name="T40" fmla="*/ 3 w 21376"/>
                <a:gd name="T41" fmla="*/ 0 h 21600"/>
                <a:gd name="T42" fmla="*/ 3 w 21376"/>
                <a:gd name="T43" fmla="*/ 2 h 21600"/>
                <a:gd name="T44" fmla="*/ 4 w 21376"/>
                <a:gd name="T45" fmla="*/ 4 h 21600"/>
                <a:gd name="T46" fmla="*/ 1 w 21376"/>
                <a:gd name="T47" fmla="*/ 3 h 21600"/>
                <a:gd name="T48" fmla="*/ 3 w 21376"/>
                <a:gd name="T49" fmla="*/ 3 h 21600"/>
                <a:gd name="T50" fmla="*/ 2 w 21376"/>
                <a:gd name="T51" fmla="*/ 2 h 21600"/>
                <a:gd name="T52" fmla="*/ 2 w 21376"/>
                <a:gd name="T53" fmla="*/ 0 h 21600"/>
                <a:gd name="T54" fmla="*/ 2 w 21376"/>
                <a:gd name="T55" fmla="*/ 0 h 21600"/>
                <a:gd name="T56" fmla="*/ 2 w 21376"/>
                <a:gd name="T57" fmla="*/ 2 h 21600"/>
                <a:gd name="T58" fmla="*/ 1 w 21376"/>
                <a:gd name="T59" fmla="*/ 3 h 21600"/>
                <a:gd name="T60" fmla="*/ 1 w 21376"/>
                <a:gd name="T61" fmla="*/ 3 h 2160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2"/>
                    <a:pt x="21486" y="19923"/>
                    <a:pt x="21135" y="20587"/>
                  </a:cubicBezTo>
                  <a:cubicBezTo>
                    <a:pt x="20970" y="20916"/>
                    <a:pt x="20732" y="21168"/>
                    <a:pt x="20427" y="21339"/>
                  </a:cubicBezTo>
                  <a:cubicBezTo>
                    <a:pt x="20123" y="21515"/>
                    <a:pt x="19798" y="21600"/>
                    <a:pt x="19455" y="21600"/>
                  </a:cubicBezTo>
                  <a:lnTo>
                    <a:pt x="1928" y="21600"/>
                  </a:lnTo>
                  <a:cubicBezTo>
                    <a:pt x="1586" y="21600"/>
                    <a:pt x="1264" y="21515"/>
                    <a:pt x="965" y="21339"/>
                  </a:cubicBezTo>
                  <a:cubicBezTo>
                    <a:pt x="663" y="21168"/>
                    <a:pt x="426" y="20916"/>
                    <a:pt x="249" y="20587"/>
                  </a:cubicBezTo>
                  <a:cubicBezTo>
                    <a:pt x="-114" y="19914"/>
                    <a:pt x="-79" y="19250"/>
                    <a:pt x="344" y="18604"/>
                  </a:cubicBezTo>
                  <a:lnTo>
                    <a:pt x="7510" y="7314"/>
                  </a:lnTo>
                  <a:lnTo>
                    <a:pt x="7510" y="2168"/>
                  </a:lnTo>
                  <a:lnTo>
                    <a:pt x="6428" y="2168"/>
                  </a:lnTo>
                  <a:cubicBezTo>
                    <a:pt x="6123" y="2168"/>
                    <a:pt x="5871" y="2062"/>
                    <a:pt x="5670" y="1850"/>
                  </a:cubicBezTo>
                  <a:cubicBezTo>
                    <a:pt x="5473" y="1639"/>
                    <a:pt x="5372" y="1380"/>
                    <a:pt x="5372" y="1072"/>
                  </a:cubicBezTo>
                  <a:cubicBezTo>
                    <a:pt x="5372" y="778"/>
                    <a:pt x="5473" y="529"/>
                    <a:pt x="5670" y="320"/>
                  </a:cubicBezTo>
                  <a:cubicBezTo>
                    <a:pt x="5871" y="109"/>
                    <a:pt x="6123" y="0"/>
                    <a:pt x="6428" y="0"/>
                  </a:cubicBezTo>
                  <a:lnTo>
                    <a:pt x="14953" y="0"/>
                  </a:lnTo>
                  <a:cubicBezTo>
                    <a:pt x="15261" y="0"/>
                    <a:pt x="15516" y="109"/>
                    <a:pt x="15725" y="320"/>
                  </a:cubicBezTo>
                  <a:cubicBezTo>
                    <a:pt x="15934" y="529"/>
                    <a:pt x="16038" y="778"/>
                    <a:pt x="16038" y="1072"/>
                  </a:cubicBezTo>
                  <a:cubicBezTo>
                    <a:pt x="16038" y="1380"/>
                    <a:pt x="15934" y="1639"/>
                    <a:pt x="15725" y="1850"/>
                  </a:cubicBezTo>
                  <a:cubicBezTo>
                    <a:pt x="15516" y="2062"/>
                    <a:pt x="15261" y="2168"/>
                    <a:pt x="14953" y="2168"/>
                  </a:cubicBezTo>
                  <a:lnTo>
                    <a:pt x="13900" y="2168"/>
                  </a:lnTo>
                  <a:lnTo>
                    <a:pt x="13900" y="7340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4" y="7974"/>
                  </a:lnTo>
                  <a:lnTo>
                    <a:pt x="11774" y="2168"/>
                  </a:lnTo>
                  <a:lnTo>
                    <a:pt x="9636" y="2168"/>
                  </a:lnTo>
                  <a:lnTo>
                    <a:pt x="9636" y="7948"/>
                  </a:lnTo>
                  <a:lnTo>
                    <a:pt x="5261" y="14865"/>
                  </a:lnTo>
                  <a:close/>
                  <a:moveTo>
                    <a:pt x="5261" y="1486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159182" y="2657971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3"/>
          <p:cNvGrpSpPr/>
          <p:nvPr/>
        </p:nvGrpSpPr>
        <p:grpSpPr>
          <a:xfrm>
            <a:off x="5196026" y="3232154"/>
            <a:ext cx="1259432" cy="646331"/>
            <a:chOff x="5102170" y="3936778"/>
            <a:chExt cx="1259432" cy="646329"/>
          </a:xfrm>
        </p:grpSpPr>
        <p:sp>
          <p:nvSpPr>
            <p:cNvPr id="55" name="AutoShape 8"/>
            <p:cNvSpPr>
              <a:spLocks/>
            </p:cNvSpPr>
            <p:nvPr/>
          </p:nvSpPr>
          <p:spPr bwMode="auto">
            <a:xfrm>
              <a:off x="5102170" y="3967265"/>
              <a:ext cx="547733" cy="551431"/>
            </a:xfrm>
            <a:custGeom>
              <a:avLst/>
              <a:gdLst>
                <a:gd name="T0" fmla="*/ 14 w 19679"/>
                <a:gd name="T1" fmla="*/ 2 h 19679"/>
                <a:gd name="T2" fmla="*/ 14 w 19679"/>
                <a:gd name="T3" fmla="*/ 14 h 19679"/>
                <a:gd name="T4" fmla="*/ 2 w 19679"/>
                <a:gd name="T5" fmla="*/ 14 h 19679"/>
                <a:gd name="T6" fmla="*/ 2 w 19679"/>
                <a:gd name="T7" fmla="*/ 2 h 19679"/>
                <a:gd name="T8" fmla="*/ 14 w 19679"/>
                <a:gd name="T9" fmla="*/ 2 h 19679"/>
                <a:gd name="T10" fmla="*/ 14 w 19679"/>
                <a:gd name="T11" fmla="*/ 2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chemeClr val="accent4"/>
            </a:solidFill>
            <a:ln w="57150" cap="flat" cmpd="sng" algn="ctr">
              <a:noFill/>
              <a:prstDash val="solid"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512">
                <a:lnSpc>
                  <a:spcPct val="90000"/>
                </a:lnSpc>
                <a:spcAft>
                  <a:spcPct val="35000"/>
                </a:spcAft>
              </a:pPr>
              <a:endParaRPr lang="zh-CN" altLang="en-US" sz="36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AutoShape 19"/>
            <p:cNvSpPr>
              <a:spLocks/>
            </p:cNvSpPr>
            <p:nvPr/>
          </p:nvSpPr>
          <p:spPr bwMode="auto">
            <a:xfrm>
              <a:off x="5215923" y="4076214"/>
              <a:ext cx="297286" cy="297219"/>
            </a:xfrm>
            <a:custGeom>
              <a:avLst/>
              <a:gdLst>
                <a:gd name="T0" fmla="*/ 4 w 21600"/>
                <a:gd name="T1" fmla="*/ 3 h 21600"/>
                <a:gd name="T2" fmla="*/ 4 w 21600"/>
                <a:gd name="T3" fmla="*/ 3 h 21600"/>
                <a:gd name="T4" fmla="*/ 4 w 21600"/>
                <a:gd name="T5" fmla="*/ 4 h 21600"/>
                <a:gd name="T6" fmla="*/ 3 w 21600"/>
                <a:gd name="T7" fmla="*/ 4 h 21600"/>
                <a:gd name="T8" fmla="*/ 3 w 21600"/>
                <a:gd name="T9" fmla="*/ 4 h 21600"/>
                <a:gd name="T10" fmla="*/ 2 w 21600"/>
                <a:gd name="T11" fmla="*/ 4 h 21600"/>
                <a:gd name="T12" fmla="*/ 0 w 21600"/>
                <a:gd name="T13" fmla="*/ 4 h 21600"/>
                <a:gd name="T14" fmla="*/ 0 w 21600"/>
                <a:gd name="T15" fmla="*/ 4 h 21600"/>
                <a:gd name="T16" fmla="*/ 0 w 21600"/>
                <a:gd name="T17" fmla="*/ 2 h 21600"/>
                <a:gd name="T18" fmla="*/ 1 w 21600"/>
                <a:gd name="T19" fmla="*/ 2 h 21600"/>
                <a:gd name="T20" fmla="*/ 2 w 21600"/>
                <a:gd name="T21" fmla="*/ 2 h 21600"/>
                <a:gd name="T22" fmla="*/ 2 w 21600"/>
                <a:gd name="T23" fmla="*/ 1 h 21600"/>
                <a:gd name="T24" fmla="*/ 2 w 21600"/>
                <a:gd name="T25" fmla="*/ 1 h 21600"/>
                <a:gd name="T26" fmla="*/ 2 w 21600"/>
                <a:gd name="T27" fmla="*/ 1 h 21600"/>
                <a:gd name="T28" fmla="*/ 2 w 21600"/>
                <a:gd name="T29" fmla="*/ 0 h 21600"/>
                <a:gd name="T30" fmla="*/ 3 w 21600"/>
                <a:gd name="T31" fmla="*/ 0 h 21600"/>
                <a:gd name="T32" fmla="*/ 3 w 21600"/>
                <a:gd name="T33" fmla="*/ 0 h 21600"/>
                <a:gd name="T34" fmla="*/ 3 w 21600"/>
                <a:gd name="T35" fmla="*/ 1 h 21600"/>
                <a:gd name="T36" fmla="*/ 3 w 21600"/>
                <a:gd name="T37" fmla="*/ 1 h 21600"/>
                <a:gd name="T38" fmla="*/ 4 w 21600"/>
                <a:gd name="T39" fmla="*/ 1 h 21600"/>
                <a:gd name="T40" fmla="*/ 4 w 21600"/>
                <a:gd name="T41" fmla="*/ 2 h 21600"/>
                <a:gd name="T42" fmla="*/ 4 w 21600"/>
                <a:gd name="T43" fmla="*/ 2 h 21600"/>
                <a:gd name="T44" fmla="*/ 4 w 21600"/>
                <a:gd name="T45" fmla="*/ 2 h 21600"/>
                <a:gd name="T46" fmla="*/ 1 w 21600"/>
                <a:gd name="T47" fmla="*/ 4 h 21600"/>
                <a:gd name="T48" fmla="*/ 1 w 21600"/>
                <a:gd name="T49" fmla="*/ 3 h 21600"/>
                <a:gd name="T50" fmla="*/ 1 w 21600"/>
                <a:gd name="T51" fmla="*/ 3 h 21600"/>
                <a:gd name="T52" fmla="*/ 1 w 21600"/>
                <a:gd name="T53" fmla="*/ 4 h 21600"/>
                <a:gd name="T54" fmla="*/ 4 w 21600"/>
                <a:gd name="T55" fmla="*/ 3 h 21600"/>
                <a:gd name="T56" fmla="*/ 4 w 21600"/>
                <a:gd name="T57" fmla="*/ 3 h 21600"/>
                <a:gd name="T58" fmla="*/ 4 w 21600"/>
                <a:gd name="T59" fmla="*/ 2 h 21600"/>
                <a:gd name="T60" fmla="*/ 4 w 21600"/>
                <a:gd name="T61" fmla="*/ 2 h 21600"/>
                <a:gd name="T62" fmla="*/ 4 w 21600"/>
                <a:gd name="T63" fmla="*/ 2 h 21600"/>
                <a:gd name="T64" fmla="*/ 3 w 21600"/>
                <a:gd name="T65" fmla="*/ 2 h 21600"/>
                <a:gd name="T66" fmla="*/ 3 w 21600"/>
                <a:gd name="T67" fmla="*/ 2 h 21600"/>
                <a:gd name="T68" fmla="*/ 3 w 21600"/>
                <a:gd name="T69" fmla="*/ 2 h 21600"/>
                <a:gd name="T70" fmla="*/ 3 w 21600"/>
                <a:gd name="T71" fmla="*/ 1 h 21600"/>
                <a:gd name="T72" fmla="*/ 3 w 21600"/>
                <a:gd name="T73" fmla="*/ 1 h 21600"/>
                <a:gd name="T74" fmla="*/ 3 w 21600"/>
                <a:gd name="T75" fmla="*/ 0 h 21600"/>
                <a:gd name="T76" fmla="*/ 3 w 21600"/>
                <a:gd name="T77" fmla="*/ 0 h 21600"/>
                <a:gd name="T78" fmla="*/ 3 w 21600"/>
                <a:gd name="T79" fmla="*/ 0 h 21600"/>
                <a:gd name="T80" fmla="*/ 3 w 21600"/>
                <a:gd name="T81" fmla="*/ 1 h 21600"/>
                <a:gd name="T82" fmla="*/ 2 w 21600"/>
                <a:gd name="T83" fmla="*/ 1 h 21600"/>
                <a:gd name="T84" fmla="*/ 2 w 21600"/>
                <a:gd name="T85" fmla="*/ 2 h 21600"/>
                <a:gd name="T86" fmla="*/ 2 w 21600"/>
                <a:gd name="T87" fmla="*/ 2 h 21600"/>
                <a:gd name="T88" fmla="*/ 1 w 21600"/>
                <a:gd name="T89" fmla="*/ 2 h 21600"/>
                <a:gd name="T90" fmla="*/ 2 w 21600"/>
                <a:gd name="T91" fmla="*/ 4 h 21600"/>
                <a:gd name="T92" fmla="*/ 3 w 21600"/>
                <a:gd name="T93" fmla="*/ 4 h 21600"/>
                <a:gd name="T94" fmla="*/ 3 w 21600"/>
                <a:gd name="T95" fmla="*/ 4 h 21600"/>
                <a:gd name="T96" fmla="*/ 4 w 21600"/>
                <a:gd name="T97" fmla="*/ 4 h 21600"/>
                <a:gd name="T98" fmla="*/ 4 w 21600"/>
                <a:gd name="T99" fmla="*/ 4 h 21600"/>
                <a:gd name="T100" fmla="*/ 4 w 21600"/>
                <a:gd name="T101" fmla="*/ 3 h 21600"/>
                <a:gd name="T102" fmla="*/ 4 w 21600"/>
                <a:gd name="T103" fmla="*/ 3 h 216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1600" h="21600">
                  <a:moveTo>
                    <a:pt x="21329" y="11544"/>
                  </a:moveTo>
                  <a:cubicBezTo>
                    <a:pt x="21493" y="11931"/>
                    <a:pt x="21572" y="12338"/>
                    <a:pt x="21572" y="12758"/>
                  </a:cubicBezTo>
                  <a:cubicBezTo>
                    <a:pt x="21572" y="13464"/>
                    <a:pt x="21388" y="14105"/>
                    <a:pt x="21018" y="14679"/>
                  </a:cubicBezTo>
                  <a:cubicBezTo>
                    <a:pt x="21111" y="15215"/>
                    <a:pt x="21077" y="15746"/>
                    <a:pt x="20925" y="16285"/>
                  </a:cubicBezTo>
                  <a:cubicBezTo>
                    <a:pt x="20769" y="16819"/>
                    <a:pt x="20512" y="17288"/>
                    <a:pt x="20142" y="17697"/>
                  </a:cubicBezTo>
                  <a:cubicBezTo>
                    <a:pt x="20105" y="18451"/>
                    <a:pt x="19902" y="19081"/>
                    <a:pt x="19532" y="19581"/>
                  </a:cubicBezTo>
                  <a:cubicBezTo>
                    <a:pt x="19161" y="20081"/>
                    <a:pt x="18701" y="20482"/>
                    <a:pt x="18147" y="20784"/>
                  </a:cubicBezTo>
                  <a:cubicBezTo>
                    <a:pt x="17593" y="21089"/>
                    <a:pt x="16983" y="21298"/>
                    <a:pt x="16322" y="21419"/>
                  </a:cubicBezTo>
                  <a:cubicBezTo>
                    <a:pt x="15660" y="21541"/>
                    <a:pt x="15010" y="21600"/>
                    <a:pt x="14380" y="21600"/>
                  </a:cubicBezTo>
                  <a:cubicBezTo>
                    <a:pt x="13730" y="21600"/>
                    <a:pt x="13078" y="21555"/>
                    <a:pt x="12425" y="21462"/>
                  </a:cubicBezTo>
                  <a:cubicBezTo>
                    <a:pt x="11772" y="21363"/>
                    <a:pt x="11128" y="21236"/>
                    <a:pt x="10498" y="21075"/>
                  </a:cubicBezTo>
                  <a:cubicBezTo>
                    <a:pt x="9865" y="20894"/>
                    <a:pt x="9237" y="20702"/>
                    <a:pt x="8610" y="20493"/>
                  </a:cubicBezTo>
                  <a:cubicBezTo>
                    <a:pt x="7983" y="20287"/>
                    <a:pt x="7341" y="20182"/>
                    <a:pt x="6680" y="20182"/>
                  </a:cubicBezTo>
                  <a:lnTo>
                    <a:pt x="1608" y="20182"/>
                  </a:lnTo>
                  <a:cubicBezTo>
                    <a:pt x="1167" y="20182"/>
                    <a:pt x="786" y="20030"/>
                    <a:pt x="472" y="19714"/>
                  </a:cubicBezTo>
                  <a:cubicBezTo>
                    <a:pt x="158" y="19406"/>
                    <a:pt x="0" y="19025"/>
                    <a:pt x="0" y="18573"/>
                  </a:cubicBezTo>
                  <a:lnTo>
                    <a:pt x="0" y="9881"/>
                  </a:lnTo>
                  <a:cubicBezTo>
                    <a:pt x="0" y="9440"/>
                    <a:pt x="158" y="9065"/>
                    <a:pt x="472" y="8754"/>
                  </a:cubicBezTo>
                  <a:cubicBezTo>
                    <a:pt x="786" y="8441"/>
                    <a:pt x="1167" y="8285"/>
                    <a:pt x="1608" y="8285"/>
                  </a:cubicBezTo>
                  <a:lnTo>
                    <a:pt x="6316" y="8285"/>
                  </a:lnTo>
                  <a:cubicBezTo>
                    <a:pt x="6559" y="8161"/>
                    <a:pt x="6751" y="8023"/>
                    <a:pt x="6898" y="7873"/>
                  </a:cubicBezTo>
                  <a:cubicBezTo>
                    <a:pt x="7042" y="7723"/>
                    <a:pt x="7197" y="7548"/>
                    <a:pt x="7370" y="7342"/>
                  </a:cubicBezTo>
                  <a:cubicBezTo>
                    <a:pt x="7514" y="7161"/>
                    <a:pt x="7663" y="6986"/>
                    <a:pt x="7810" y="6820"/>
                  </a:cubicBezTo>
                  <a:cubicBezTo>
                    <a:pt x="7957" y="6653"/>
                    <a:pt x="8113" y="6484"/>
                    <a:pt x="8277" y="6311"/>
                  </a:cubicBezTo>
                  <a:cubicBezTo>
                    <a:pt x="8570" y="5998"/>
                    <a:pt x="8918" y="5690"/>
                    <a:pt x="9302" y="5385"/>
                  </a:cubicBezTo>
                  <a:cubicBezTo>
                    <a:pt x="9692" y="5086"/>
                    <a:pt x="9989" y="4750"/>
                    <a:pt x="10195" y="4380"/>
                  </a:cubicBezTo>
                  <a:cubicBezTo>
                    <a:pt x="10339" y="4117"/>
                    <a:pt x="10444" y="3826"/>
                    <a:pt x="10506" y="3507"/>
                  </a:cubicBezTo>
                  <a:cubicBezTo>
                    <a:pt x="10565" y="3188"/>
                    <a:pt x="10628" y="2866"/>
                    <a:pt x="10676" y="2539"/>
                  </a:cubicBezTo>
                  <a:cubicBezTo>
                    <a:pt x="10727" y="2217"/>
                    <a:pt x="10780" y="1900"/>
                    <a:pt x="10845" y="1593"/>
                  </a:cubicBezTo>
                  <a:cubicBezTo>
                    <a:pt x="10907" y="1288"/>
                    <a:pt x="11015" y="1017"/>
                    <a:pt x="11162" y="777"/>
                  </a:cubicBezTo>
                  <a:cubicBezTo>
                    <a:pt x="11311" y="537"/>
                    <a:pt x="11523" y="350"/>
                    <a:pt x="11800" y="209"/>
                  </a:cubicBezTo>
                  <a:cubicBezTo>
                    <a:pt x="12074" y="68"/>
                    <a:pt x="12442" y="0"/>
                    <a:pt x="12902" y="0"/>
                  </a:cubicBezTo>
                  <a:cubicBezTo>
                    <a:pt x="13451" y="0"/>
                    <a:pt x="13956" y="113"/>
                    <a:pt x="14411" y="345"/>
                  </a:cubicBezTo>
                  <a:cubicBezTo>
                    <a:pt x="14869" y="573"/>
                    <a:pt x="15251" y="881"/>
                    <a:pt x="15567" y="1271"/>
                  </a:cubicBezTo>
                  <a:cubicBezTo>
                    <a:pt x="15881" y="1658"/>
                    <a:pt x="16127" y="2101"/>
                    <a:pt x="16305" y="2601"/>
                  </a:cubicBezTo>
                  <a:cubicBezTo>
                    <a:pt x="16480" y="3104"/>
                    <a:pt x="16570" y="3609"/>
                    <a:pt x="16570" y="4123"/>
                  </a:cubicBezTo>
                  <a:cubicBezTo>
                    <a:pt x="16570" y="4654"/>
                    <a:pt x="16491" y="5162"/>
                    <a:pt x="16333" y="5645"/>
                  </a:cubicBezTo>
                  <a:cubicBezTo>
                    <a:pt x="16175" y="6125"/>
                    <a:pt x="15982" y="6611"/>
                    <a:pt x="15759" y="7097"/>
                  </a:cubicBezTo>
                  <a:cubicBezTo>
                    <a:pt x="16073" y="7080"/>
                    <a:pt x="16389" y="7057"/>
                    <a:pt x="16706" y="7035"/>
                  </a:cubicBezTo>
                  <a:cubicBezTo>
                    <a:pt x="17019" y="7012"/>
                    <a:pt x="17336" y="7001"/>
                    <a:pt x="17652" y="7001"/>
                  </a:cubicBezTo>
                  <a:cubicBezTo>
                    <a:pt x="18150" y="7001"/>
                    <a:pt x="18630" y="7049"/>
                    <a:pt x="19099" y="7145"/>
                  </a:cubicBezTo>
                  <a:cubicBezTo>
                    <a:pt x="19568" y="7238"/>
                    <a:pt x="19986" y="7396"/>
                    <a:pt x="20357" y="7616"/>
                  </a:cubicBezTo>
                  <a:cubicBezTo>
                    <a:pt x="20727" y="7839"/>
                    <a:pt x="21026" y="8144"/>
                    <a:pt x="21255" y="8528"/>
                  </a:cubicBezTo>
                  <a:cubicBezTo>
                    <a:pt x="21487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9" y="11544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4"/>
                    <a:pt x="5341" y="17759"/>
                    <a:pt x="5341" y="17454"/>
                  </a:cubicBezTo>
                  <a:cubicBezTo>
                    <a:pt x="5341" y="17155"/>
                    <a:pt x="5233" y="16901"/>
                    <a:pt x="5024" y="16686"/>
                  </a:cubicBezTo>
                  <a:cubicBezTo>
                    <a:pt x="4812" y="16477"/>
                    <a:pt x="4558" y="16373"/>
                    <a:pt x="4258" y="16373"/>
                  </a:cubicBezTo>
                  <a:cubicBezTo>
                    <a:pt x="3942" y="16373"/>
                    <a:pt x="3685" y="16477"/>
                    <a:pt x="3487" y="16686"/>
                  </a:cubicBezTo>
                  <a:cubicBezTo>
                    <a:pt x="3289" y="16901"/>
                    <a:pt x="3190" y="17155"/>
                    <a:pt x="3190" y="17454"/>
                  </a:cubicBezTo>
                  <a:cubicBezTo>
                    <a:pt x="3190" y="17768"/>
                    <a:pt x="3289" y="18025"/>
                    <a:pt x="3487" y="18223"/>
                  </a:cubicBezTo>
                  <a:cubicBezTo>
                    <a:pt x="3682" y="18420"/>
                    <a:pt x="3939" y="18519"/>
                    <a:pt x="4258" y="18519"/>
                  </a:cubicBezTo>
                  <a:moveTo>
                    <a:pt x="19164" y="14343"/>
                  </a:moveTo>
                  <a:cubicBezTo>
                    <a:pt x="19704" y="13902"/>
                    <a:pt x="19975" y="13346"/>
                    <a:pt x="19975" y="12679"/>
                  </a:cubicBezTo>
                  <a:cubicBezTo>
                    <a:pt x="19975" y="12473"/>
                    <a:pt x="19919" y="12281"/>
                    <a:pt x="19806" y="12098"/>
                  </a:cubicBezTo>
                  <a:cubicBezTo>
                    <a:pt x="19695" y="11920"/>
                    <a:pt x="19577" y="11762"/>
                    <a:pt x="19447" y="11623"/>
                  </a:cubicBezTo>
                  <a:cubicBezTo>
                    <a:pt x="19591" y="11363"/>
                    <a:pt x="19721" y="11106"/>
                    <a:pt x="19834" y="10849"/>
                  </a:cubicBezTo>
                  <a:cubicBezTo>
                    <a:pt x="19944" y="10592"/>
                    <a:pt x="20003" y="10313"/>
                    <a:pt x="20003" y="10002"/>
                  </a:cubicBezTo>
                  <a:cubicBezTo>
                    <a:pt x="20003" y="9689"/>
                    <a:pt x="19924" y="9440"/>
                    <a:pt x="19766" y="9251"/>
                  </a:cubicBezTo>
                  <a:cubicBezTo>
                    <a:pt x="19608" y="9070"/>
                    <a:pt x="19416" y="8929"/>
                    <a:pt x="19184" y="8833"/>
                  </a:cubicBezTo>
                  <a:cubicBezTo>
                    <a:pt x="18955" y="8740"/>
                    <a:pt x="18698" y="8683"/>
                    <a:pt x="18418" y="8664"/>
                  </a:cubicBezTo>
                  <a:cubicBezTo>
                    <a:pt x="18138" y="8644"/>
                    <a:pt x="17884" y="8635"/>
                    <a:pt x="17650" y="8635"/>
                  </a:cubicBezTo>
                  <a:cubicBezTo>
                    <a:pt x="17243" y="8635"/>
                    <a:pt x="16836" y="8650"/>
                    <a:pt x="16423" y="8678"/>
                  </a:cubicBezTo>
                  <a:cubicBezTo>
                    <a:pt x="16011" y="8706"/>
                    <a:pt x="15607" y="8720"/>
                    <a:pt x="15200" y="8720"/>
                  </a:cubicBezTo>
                  <a:cubicBezTo>
                    <a:pt x="14917" y="8720"/>
                    <a:pt x="14643" y="8706"/>
                    <a:pt x="14366" y="8678"/>
                  </a:cubicBezTo>
                  <a:cubicBezTo>
                    <a:pt x="14089" y="8650"/>
                    <a:pt x="13829" y="8585"/>
                    <a:pt x="13575" y="8475"/>
                  </a:cubicBezTo>
                  <a:cubicBezTo>
                    <a:pt x="13575" y="8105"/>
                    <a:pt x="13646" y="7754"/>
                    <a:pt x="13792" y="7421"/>
                  </a:cubicBezTo>
                  <a:cubicBezTo>
                    <a:pt x="13937" y="7088"/>
                    <a:pt x="14095" y="6752"/>
                    <a:pt x="14276" y="6413"/>
                  </a:cubicBezTo>
                  <a:cubicBezTo>
                    <a:pt x="14448" y="6074"/>
                    <a:pt x="14606" y="5721"/>
                    <a:pt x="14748" y="5351"/>
                  </a:cubicBezTo>
                  <a:cubicBezTo>
                    <a:pt x="14886" y="4984"/>
                    <a:pt x="14954" y="4575"/>
                    <a:pt x="14954" y="4123"/>
                  </a:cubicBezTo>
                  <a:cubicBezTo>
                    <a:pt x="14954" y="3824"/>
                    <a:pt x="14906" y="3530"/>
                    <a:pt x="14813" y="3236"/>
                  </a:cubicBezTo>
                  <a:cubicBezTo>
                    <a:pt x="14717" y="2945"/>
                    <a:pt x="14584" y="2677"/>
                    <a:pt x="14411" y="2440"/>
                  </a:cubicBezTo>
                  <a:cubicBezTo>
                    <a:pt x="14239" y="2200"/>
                    <a:pt x="14027" y="2002"/>
                    <a:pt x="13776" y="1844"/>
                  </a:cubicBezTo>
                  <a:cubicBezTo>
                    <a:pt x="13521" y="1689"/>
                    <a:pt x="13230" y="1607"/>
                    <a:pt x="12894" y="1607"/>
                  </a:cubicBezTo>
                  <a:lnTo>
                    <a:pt x="12744" y="1607"/>
                  </a:lnTo>
                  <a:cubicBezTo>
                    <a:pt x="12682" y="1607"/>
                    <a:pt x="12631" y="1618"/>
                    <a:pt x="12594" y="1635"/>
                  </a:cubicBezTo>
                  <a:cubicBezTo>
                    <a:pt x="12524" y="1672"/>
                    <a:pt x="12481" y="1706"/>
                    <a:pt x="12473" y="1742"/>
                  </a:cubicBezTo>
                  <a:cubicBezTo>
                    <a:pt x="12464" y="1779"/>
                    <a:pt x="12450" y="1838"/>
                    <a:pt x="12430" y="1920"/>
                  </a:cubicBezTo>
                  <a:cubicBezTo>
                    <a:pt x="12323" y="2451"/>
                    <a:pt x="12221" y="3007"/>
                    <a:pt x="12128" y="3586"/>
                  </a:cubicBezTo>
                  <a:cubicBezTo>
                    <a:pt x="12035" y="4168"/>
                    <a:pt x="11854" y="4699"/>
                    <a:pt x="11597" y="5176"/>
                  </a:cubicBezTo>
                  <a:cubicBezTo>
                    <a:pt x="11334" y="5636"/>
                    <a:pt x="11001" y="6035"/>
                    <a:pt x="10597" y="6368"/>
                  </a:cubicBezTo>
                  <a:cubicBezTo>
                    <a:pt x="10190" y="6701"/>
                    <a:pt x="9803" y="7051"/>
                    <a:pt x="9432" y="7421"/>
                  </a:cubicBezTo>
                  <a:cubicBezTo>
                    <a:pt x="9170" y="7701"/>
                    <a:pt x="8949" y="7955"/>
                    <a:pt x="8771" y="8183"/>
                  </a:cubicBezTo>
                  <a:cubicBezTo>
                    <a:pt x="8593" y="8412"/>
                    <a:pt x="8404" y="8632"/>
                    <a:pt x="8212" y="8833"/>
                  </a:cubicBezTo>
                  <a:cubicBezTo>
                    <a:pt x="8017" y="9036"/>
                    <a:pt x="7799" y="9223"/>
                    <a:pt x="7556" y="9401"/>
                  </a:cubicBezTo>
                  <a:cubicBezTo>
                    <a:pt x="7313" y="9576"/>
                    <a:pt x="7019" y="9737"/>
                    <a:pt x="6674" y="9881"/>
                  </a:cubicBezTo>
                  <a:lnTo>
                    <a:pt x="6646" y="9881"/>
                  </a:lnTo>
                  <a:lnTo>
                    <a:pt x="6646" y="18573"/>
                  </a:lnTo>
                  <a:cubicBezTo>
                    <a:pt x="7279" y="18573"/>
                    <a:pt x="7889" y="18649"/>
                    <a:pt x="8486" y="18796"/>
                  </a:cubicBezTo>
                  <a:cubicBezTo>
                    <a:pt x="9082" y="18946"/>
                    <a:pt x="9684" y="19104"/>
                    <a:pt x="10294" y="19270"/>
                  </a:cubicBezTo>
                  <a:cubicBezTo>
                    <a:pt x="10902" y="19440"/>
                    <a:pt x="11538" y="19592"/>
                    <a:pt x="12207" y="19742"/>
                  </a:cubicBezTo>
                  <a:cubicBezTo>
                    <a:pt x="12874" y="19892"/>
                    <a:pt x="13595" y="19965"/>
                    <a:pt x="14375" y="19965"/>
                  </a:cubicBezTo>
                  <a:cubicBezTo>
                    <a:pt x="14781" y="19965"/>
                    <a:pt x="15222" y="19940"/>
                    <a:pt x="15700" y="19886"/>
                  </a:cubicBezTo>
                  <a:cubicBezTo>
                    <a:pt x="16177" y="19830"/>
                    <a:pt x="16627" y="19711"/>
                    <a:pt x="17048" y="19527"/>
                  </a:cubicBezTo>
                  <a:cubicBezTo>
                    <a:pt x="17469" y="19344"/>
                    <a:pt x="17816" y="19087"/>
                    <a:pt x="18102" y="18762"/>
                  </a:cubicBezTo>
                  <a:cubicBezTo>
                    <a:pt x="18387" y="18440"/>
                    <a:pt x="18526" y="18011"/>
                    <a:pt x="18526" y="17477"/>
                  </a:cubicBezTo>
                  <a:cubicBezTo>
                    <a:pt x="18526" y="17387"/>
                    <a:pt x="18523" y="17305"/>
                    <a:pt x="18517" y="17226"/>
                  </a:cubicBezTo>
                  <a:cubicBezTo>
                    <a:pt x="18503" y="17152"/>
                    <a:pt x="18489" y="17071"/>
                    <a:pt x="18472" y="16980"/>
                  </a:cubicBezTo>
                  <a:cubicBezTo>
                    <a:pt x="18786" y="16836"/>
                    <a:pt x="19029" y="16596"/>
                    <a:pt x="19195" y="16263"/>
                  </a:cubicBezTo>
                  <a:cubicBezTo>
                    <a:pt x="19365" y="15930"/>
                    <a:pt x="19447" y="15594"/>
                    <a:pt x="19447" y="15263"/>
                  </a:cubicBezTo>
                  <a:cubicBezTo>
                    <a:pt x="19450" y="14913"/>
                    <a:pt x="19351" y="14605"/>
                    <a:pt x="19164" y="1434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663975" y="3936778"/>
              <a:ext cx="697627" cy="646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57"/>
          <p:cNvGrpSpPr/>
          <p:nvPr/>
        </p:nvGrpSpPr>
        <p:grpSpPr>
          <a:xfrm>
            <a:off x="4812708" y="1969852"/>
            <a:ext cx="1254623" cy="646331"/>
            <a:chOff x="4718853" y="2674485"/>
            <a:chExt cx="1254623" cy="646331"/>
          </a:xfrm>
        </p:grpSpPr>
        <p:sp>
          <p:nvSpPr>
            <p:cNvPr id="59" name="AutoShape 6"/>
            <p:cNvSpPr>
              <a:spLocks/>
            </p:cNvSpPr>
            <p:nvPr/>
          </p:nvSpPr>
          <p:spPr bwMode="auto">
            <a:xfrm>
              <a:off x="4718853" y="2731563"/>
              <a:ext cx="547733" cy="550475"/>
            </a:xfrm>
            <a:custGeom>
              <a:avLst/>
              <a:gdLst>
                <a:gd name="T0" fmla="*/ 14 w 19679"/>
                <a:gd name="T1" fmla="*/ 2 h 19679"/>
                <a:gd name="T2" fmla="*/ 14 w 19679"/>
                <a:gd name="T3" fmla="*/ 14 h 19679"/>
                <a:gd name="T4" fmla="*/ 2 w 19679"/>
                <a:gd name="T5" fmla="*/ 14 h 19679"/>
                <a:gd name="T6" fmla="*/ 2 w 19679"/>
                <a:gd name="T7" fmla="*/ 2 h 19679"/>
                <a:gd name="T8" fmla="*/ 14 w 19679"/>
                <a:gd name="T9" fmla="*/ 2 h 19679"/>
                <a:gd name="T10" fmla="*/ 14 w 19679"/>
                <a:gd name="T11" fmla="*/ 2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chemeClr val="accent3"/>
            </a:solidFill>
            <a:ln w="57150" cap="flat" cmpd="sng" algn="ctr">
              <a:noFill/>
              <a:prstDash val="solid"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512">
                <a:lnSpc>
                  <a:spcPct val="90000"/>
                </a:lnSpc>
                <a:spcAft>
                  <a:spcPct val="35000"/>
                </a:spcAft>
              </a:pPr>
              <a:endParaRPr lang="zh-CN" altLang="en-US" sz="36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AutoShape 18"/>
            <p:cNvSpPr>
              <a:spLocks/>
            </p:cNvSpPr>
            <p:nvPr/>
          </p:nvSpPr>
          <p:spPr bwMode="auto">
            <a:xfrm>
              <a:off x="4827826" y="2859625"/>
              <a:ext cx="297286" cy="297219"/>
            </a:xfrm>
            <a:custGeom>
              <a:avLst/>
              <a:gdLst>
                <a:gd name="T0" fmla="*/ 4 w 21564"/>
                <a:gd name="T1" fmla="*/ 1 h 21600"/>
                <a:gd name="T2" fmla="*/ 4 w 21564"/>
                <a:gd name="T3" fmla="*/ 1 h 21600"/>
                <a:gd name="T4" fmla="*/ 4 w 21564"/>
                <a:gd name="T5" fmla="*/ 1 h 21600"/>
                <a:gd name="T6" fmla="*/ 4 w 21564"/>
                <a:gd name="T7" fmla="*/ 3 h 21600"/>
                <a:gd name="T8" fmla="*/ 4 w 21564"/>
                <a:gd name="T9" fmla="*/ 3 h 21600"/>
                <a:gd name="T10" fmla="*/ 4 w 21564"/>
                <a:gd name="T11" fmla="*/ 3 h 21600"/>
                <a:gd name="T12" fmla="*/ 1 w 21564"/>
                <a:gd name="T13" fmla="*/ 3 h 21600"/>
                <a:gd name="T14" fmla="*/ 1 w 21564"/>
                <a:gd name="T15" fmla="*/ 3 h 21600"/>
                <a:gd name="T16" fmla="*/ 2 w 21564"/>
                <a:gd name="T17" fmla="*/ 3 h 21600"/>
                <a:gd name="T18" fmla="*/ 2 w 21564"/>
                <a:gd name="T19" fmla="*/ 3 h 21600"/>
                <a:gd name="T20" fmla="*/ 4 w 21564"/>
                <a:gd name="T21" fmla="*/ 3 h 21600"/>
                <a:gd name="T22" fmla="*/ 4 w 21564"/>
                <a:gd name="T23" fmla="*/ 3 h 21600"/>
                <a:gd name="T24" fmla="*/ 4 w 21564"/>
                <a:gd name="T25" fmla="*/ 3 h 21600"/>
                <a:gd name="T26" fmla="*/ 4 w 21564"/>
                <a:gd name="T27" fmla="*/ 4 h 21600"/>
                <a:gd name="T28" fmla="*/ 4 w 21564"/>
                <a:gd name="T29" fmla="*/ 4 h 21600"/>
                <a:gd name="T30" fmla="*/ 4 w 21564"/>
                <a:gd name="T31" fmla="*/ 4 h 21600"/>
                <a:gd name="T32" fmla="*/ 3 w 21564"/>
                <a:gd name="T33" fmla="*/ 4 h 21600"/>
                <a:gd name="T34" fmla="*/ 2 w 21564"/>
                <a:gd name="T35" fmla="*/ 4 h 21600"/>
                <a:gd name="T36" fmla="*/ 1 w 21564"/>
                <a:gd name="T37" fmla="*/ 4 h 21600"/>
                <a:gd name="T38" fmla="*/ 1 w 21564"/>
                <a:gd name="T39" fmla="*/ 4 h 21600"/>
                <a:gd name="T40" fmla="*/ 1 w 21564"/>
                <a:gd name="T41" fmla="*/ 4 h 21600"/>
                <a:gd name="T42" fmla="*/ 1 w 21564"/>
                <a:gd name="T43" fmla="*/ 4 h 21600"/>
                <a:gd name="T44" fmla="*/ 1 w 21564"/>
                <a:gd name="T45" fmla="*/ 4 h 21600"/>
                <a:gd name="T46" fmla="*/ 1 w 21564"/>
                <a:gd name="T47" fmla="*/ 4 h 21600"/>
                <a:gd name="T48" fmla="*/ 1 w 21564"/>
                <a:gd name="T49" fmla="*/ 4 h 21600"/>
                <a:gd name="T50" fmla="*/ 1 w 21564"/>
                <a:gd name="T51" fmla="*/ 1 h 21600"/>
                <a:gd name="T52" fmla="*/ 1 w 21564"/>
                <a:gd name="T53" fmla="*/ 0 h 21600"/>
                <a:gd name="T54" fmla="*/ 1 w 21564"/>
                <a:gd name="T55" fmla="*/ 0 h 21600"/>
                <a:gd name="T56" fmla="*/ 0 w 21564"/>
                <a:gd name="T57" fmla="*/ 0 h 21600"/>
                <a:gd name="T58" fmla="*/ 0 w 21564"/>
                <a:gd name="T59" fmla="*/ 0 h 21600"/>
                <a:gd name="T60" fmla="*/ 0 w 21564"/>
                <a:gd name="T61" fmla="*/ 0 h 21600"/>
                <a:gd name="T62" fmla="*/ 0 w 21564"/>
                <a:gd name="T63" fmla="*/ 0 h 21600"/>
                <a:gd name="T64" fmla="*/ 1 w 21564"/>
                <a:gd name="T65" fmla="*/ 0 h 21600"/>
                <a:gd name="T66" fmla="*/ 1 w 21564"/>
                <a:gd name="T67" fmla="*/ 0 h 21600"/>
                <a:gd name="T68" fmla="*/ 1 w 21564"/>
                <a:gd name="T69" fmla="*/ 0 h 21600"/>
                <a:gd name="T70" fmla="*/ 1 w 21564"/>
                <a:gd name="T71" fmla="*/ 0 h 21600"/>
                <a:gd name="T72" fmla="*/ 1 w 21564"/>
                <a:gd name="T73" fmla="*/ 0 h 21600"/>
                <a:gd name="T74" fmla="*/ 1 w 21564"/>
                <a:gd name="T75" fmla="*/ 0 h 21600"/>
                <a:gd name="T76" fmla="*/ 1 w 21564"/>
                <a:gd name="T77" fmla="*/ 0 h 21600"/>
                <a:gd name="T78" fmla="*/ 1 w 21564"/>
                <a:gd name="T79" fmla="*/ 1 h 21600"/>
                <a:gd name="T80" fmla="*/ 4 w 21564"/>
                <a:gd name="T81" fmla="*/ 1 h 21600"/>
                <a:gd name="T82" fmla="*/ 4 w 21564"/>
                <a:gd name="T83" fmla="*/ 1 h 21600"/>
                <a:gd name="T84" fmla="*/ 1 w 21564"/>
                <a:gd name="T85" fmla="*/ 4 h 21600"/>
                <a:gd name="T86" fmla="*/ 1 w 21564"/>
                <a:gd name="T87" fmla="*/ 4 h 21600"/>
                <a:gd name="T88" fmla="*/ 2 w 21564"/>
                <a:gd name="T89" fmla="*/ 4 h 21600"/>
                <a:gd name="T90" fmla="*/ 2 w 21564"/>
                <a:gd name="T91" fmla="*/ 4 h 21600"/>
                <a:gd name="T92" fmla="*/ 2 w 21564"/>
                <a:gd name="T93" fmla="*/ 4 h 21600"/>
                <a:gd name="T94" fmla="*/ 2 w 21564"/>
                <a:gd name="T95" fmla="*/ 4 h 21600"/>
                <a:gd name="T96" fmla="*/ 2 w 21564"/>
                <a:gd name="T97" fmla="*/ 4 h 21600"/>
                <a:gd name="T98" fmla="*/ 1 w 21564"/>
                <a:gd name="T99" fmla="*/ 4 h 21600"/>
                <a:gd name="T100" fmla="*/ 1 w 21564"/>
                <a:gd name="T101" fmla="*/ 4 h 21600"/>
                <a:gd name="T102" fmla="*/ 3 w 21564"/>
                <a:gd name="T103" fmla="*/ 4 h 21600"/>
                <a:gd name="T104" fmla="*/ 3 w 21564"/>
                <a:gd name="T105" fmla="*/ 4 h 21600"/>
                <a:gd name="T106" fmla="*/ 3 w 21564"/>
                <a:gd name="T107" fmla="*/ 4 h 21600"/>
                <a:gd name="T108" fmla="*/ 3 w 21564"/>
                <a:gd name="T109" fmla="*/ 4 h 21600"/>
                <a:gd name="T110" fmla="*/ 4 w 21564"/>
                <a:gd name="T111" fmla="*/ 4 h 21600"/>
                <a:gd name="T112" fmla="*/ 3 w 21564"/>
                <a:gd name="T113" fmla="*/ 4 h 21600"/>
                <a:gd name="T114" fmla="*/ 3 w 21564"/>
                <a:gd name="T115" fmla="*/ 4 h 21600"/>
                <a:gd name="T116" fmla="*/ 3 w 21564"/>
                <a:gd name="T117" fmla="*/ 4 h 21600"/>
                <a:gd name="T118" fmla="*/ 3 w 21564"/>
                <a:gd name="T119" fmla="*/ 4 h 216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564" h="21600">
                  <a:moveTo>
                    <a:pt x="20681" y="3131"/>
                  </a:moveTo>
                  <a:cubicBezTo>
                    <a:pt x="20952" y="3131"/>
                    <a:pt x="21180" y="3257"/>
                    <a:pt x="21358" y="3515"/>
                  </a:cubicBezTo>
                  <a:cubicBezTo>
                    <a:pt x="21536" y="3768"/>
                    <a:pt x="21600" y="4044"/>
                    <a:pt x="21544" y="4341"/>
                  </a:cubicBezTo>
                  <a:lnTo>
                    <a:pt x="20280" y="12471"/>
                  </a:lnTo>
                  <a:cubicBezTo>
                    <a:pt x="20231" y="12706"/>
                    <a:pt x="20128" y="12900"/>
                    <a:pt x="19969" y="13061"/>
                  </a:cubicBezTo>
                  <a:cubicBezTo>
                    <a:pt x="19810" y="13223"/>
                    <a:pt x="19615" y="13296"/>
                    <a:pt x="19390" y="13296"/>
                  </a:cubicBezTo>
                  <a:lnTo>
                    <a:pt x="6706" y="13296"/>
                  </a:lnTo>
                  <a:lnTo>
                    <a:pt x="7114" y="15661"/>
                  </a:lnTo>
                  <a:cubicBezTo>
                    <a:pt x="7146" y="15811"/>
                    <a:pt x="7215" y="15937"/>
                    <a:pt x="7320" y="16034"/>
                  </a:cubicBezTo>
                  <a:cubicBezTo>
                    <a:pt x="7425" y="16131"/>
                    <a:pt x="7540" y="16184"/>
                    <a:pt x="7667" y="16184"/>
                  </a:cubicBezTo>
                  <a:lnTo>
                    <a:pt x="17686" y="16184"/>
                  </a:lnTo>
                  <a:cubicBezTo>
                    <a:pt x="17811" y="16184"/>
                    <a:pt x="17918" y="16237"/>
                    <a:pt x="18009" y="16345"/>
                  </a:cubicBezTo>
                  <a:cubicBezTo>
                    <a:pt x="18097" y="16454"/>
                    <a:pt x="18143" y="16580"/>
                    <a:pt x="18143" y="16736"/>
                  </a:cubicBezTo>
                  <a:lnTo>
                    <a:pt x="18143" y="17831"/>
                  </a:lnTo>
                  <a:cubicBezTo>
                    <a:pt x="18143" y="17981"/>
                    <a:pt x="18099" y="18108"/>
                    <a:pt x="18013" y="18205"/>
                  </a:cubicBezTo>
                  <a:cubicBezTo>
                    <a:pt x="17928" y="18302"/>
                    <a:pt x="17818" y="18348"/>
                    <a:pt x="17686" y="18348"/>
                  </a:cubicBezTo>
                  <a:lnTo>
                    <a:pt x="15776" y="18348"/>
                  </a:lnTo>
                  <a:lnTo>
                    <a:pt x="8146" y="18348"/>
                  </a:lnTo>
                  <a:lnTo>
                    <a:pt x="6929" y="18348"/>
                  </a:lnTo>
                  <a:cubicBezTo>
                    <a:pt x="6801" y="18348"/>
                    <a:pt x="6662" y="18337"/>
                    <a:pt x="6501" y="18302"/>
                  </a:cubicBezTo>
                  <a:cubicBezTo>
                    <a:pt x="6339" y="18266"/>
                    <a:pt x="6202" y="18222"/>
                    <a:pt x="6085" y="18169"/>
                  </a:cubicBezTo>
                  <a:cubicBezTo>
                    <a:pt x="6036" y="18146"/>
                    <a:pt x="5982" y="18090"/>
                    <a:pt x="5921" y="17987"/>
                  </a:cubicBezTo>
                  <a:cubicBezTo>
                    <a:pt x="5860" y="17884"/>
                    <a:pt x="5799" y="17770"/>
                    <a:pt x="5740" y="17644"/>
                  </a:cubicBezTo>
                  <a:cubicBezTo>
                    <a:pt x="5684" y="17517"/>
                    <a:pt x="5633" y="17391"/>
                    <a:pt x="5594" y="17259"/>
                  </a:cubicBezTo>
                  <a:cubicBezTo>
                    <a:pt x="5552" y="17133"/>
                    <a:pt x="5528" y="17036"/>
                    <a:pt x="5513" y="16959"/>
                  </a:cubicBezTo>
                  <a:lnTo>
                    <a:pt x="2997" y="2670"/>
                  </a:lnTo>
                  <a:cubicBezTo>
                    <a:pt x="2966" y="2520"/>
                    <a:pt x="2897" y="2400"/>
                    <a:pt x="2792" y="2309"/>
                  </a:cubicBezTo>
                  <a:cubicBezTo>
                    <a:pt x="2687" y="2212"/>
                    <a:pt x="2569" y="2165"/>
                    <a:pt x="2445" y="2165"/>
                  </a:cubicBezTo>
                  <a:lnTo>
                    <a:pt x="457" y="2165"/>
                  </a:lnTo>
                  <a:cubicBezTo>
                    <a:pt x="152" y="2165"/>
                    <a:pt x="0" y="1982"/>
                    <a:pt x="0" y="1618"/>
                  </a:cubicBezTo>
                  <a:lnTo>
                    <a:pt x="0" y="546"/>
                  </a:lnTo>
                  <a:cubicBezTo>
                    <a:pt x="0" y="185"/>
                    <a:pt x="152" y="0"/>
                    <a:pt x="457" y="0"/>
                  </a:cubicBezTo>
                  <a:lnTo>
                    <a:pt x="3159" y="0"/>
                  </a:lnTo>
                  <a:cubicBezTo>
                    <a:pt x="3286" y="0"/>
                    <a:pt x="3433" y="18"/>
                    <a:pt x="3606" y="59"/>
                  </a:cubicBezTo>
                  <a:cubicBezTo>
                    <a:pt x="3775" y="94"/>
                    <a:pt x="3917" y="132"/>
                    <a:pt x="4027" y="167"/>
                  </a:cubicBezTo>
                  <a:cubicBezTo>
                    <a:pt x="4075" y="208"/>
                    <a:pt x="4129" y="276"/>
                    <a:pt x="4193" y="373"/>
                  </a:cubicBezTo>
                  <a:cubicBezTo>
                    <a:pt x="4261" y="470"/>
                    <a:pt x="4322" y="585"/>
                    <a:pt x="4376" y="705"/>
                  </a:cubicBezTo>
                  <a:cubicBezTo>
                    <a:pt x="4430" y="825"/>
                    <a:pt x="4479" y="952"/>
                    <a:pt x="4518" y="1072"/>
                  </a:cubicBezTo>
                  <a:cubicBezTo>
                    <a:pt x="4557" y="1198"/>
                    <a:pt x="4584" y="1301"/>
                    <a:pt x="4599" y="1378"/>
                  </a:cubicBezTo>
                  <a:lnTo>
                    <a:pt x="4917" y="3134"/>
                  </a:lnTo>
                  <a:lnTo>
                    <a:pt x="20681" y="3134"/>
                  </a:lnTo>
                  <a:lnTo>
                    <a:pt x="20681" y="3131"/>
                  </a:lnTo>
                  <a:close/>
                  <a:moveTo>
                    <a:pt x="6811" y="19982"/>
                  </a:moveTo>
                  <a:cubicBezTo>
                    <a:pt x="6811" y="19541"/>
                    <a:pt x="6941" y="19156"/>
                    <a:pt x="7202" y="18833"/>
                  </a:cubicBezTo>
                  <a:cubicBezTo>
                    <a:pt x="7462" y="18513"/>
                    <a:pt x="7777" y="18345"/>
                    <a:pt x="8146" y="18345"/>
                  </a:cubicBezTo>
                  <a:cubicBezTo>
                    <a:pt x="8528" y="18345"/>
                    <a:pt x="8850" y="18513"/>
                    <a:pt x="9114" y="18833"/>
                  </a:cubicBezTo>
                  <a:cubicBezTo>
                    <a:pt x="9381" y="19153"/>
                    <a:pt x="9513" y="19538"/>
                    <a:pt x="9513" y="19982"/>
                  </a:cubicBezTo>
                  <a:cubicBezTo>
                    <a:pt x="9513" y="20425"/>
                    <a:pt x="9381" y="20801"/>
                    <a:pt x="9114" y="21118"/>
                  </a:cubicBezTo>
                  <a:cubicBezTo>
                    <a:pt x="8850" y="21438"/>
                    <a:pt x="8528" y="21600"/>
                    <a:pt x="8146" y="21600"/>
                  </a:cubicBezTo>
                  <a:cubicBezTo>
                    <a:pt x="7779" y="21600"/>
                    <a:pt x="7464" y="21438"/>
                    <a:pt x="7202" y="21118"/>
                  </a:cubicBezTo>
                  <a:cubicBezTo>
                    <a:pt x="6941" y="20801"/>
                    <a:pt x="6811" y="20422"/>
                    <a:pt x="6811" y="19982"/>
                  </a:cubicBezTo>
                  <a:moveTo>
                    <a:pt x="14432" y="19982"/>
                  </a:moveTo>
                  <a:cubicBezTo>
                    <a:pt x="14432" y="19541"/>
                    <a:pt x="14564" y="19156"/>
                    <a:pt x="14823" y="18833"/>
                  </a:cubicBezTo>
                  <a:cubicBezTo>
                    <a:pt x="15085" y="18513"/>
                    <a:pt x="15400" y="18345"/>
                    <a:pt x="15779" y="18345"/>
                  </a:cubicBezTo>
                  <a:cubicBezTo>
                    <a:pt x="16143" y="18345"/>
                    <a:pt x="16459" y="18513"/>
                    <a:pt x="16720" y="18833"/>
                  </a:cubicBezTo>
                  <a:cubicBezTo>
                    <a:pt x="16982" y="19153"/>
                    <a:pt x="17114" y="19538"/>
                    <a:pt x="17114" y="19982"/>
                  </a:cubicBezTo>
                  <a:cubicBezTo>
                    <a:pt x="17114" y="20425"/>
                    <a:pt x="16982" y="20801"/>
                    <a:pt x="16720" y="21118"/>
                  </a:cubicBezTo>
                  <a:cubicBezTo>
                    <a:pt x="16461" y="21438"/>
                    <a:pt x="16146" y="21600"/>
                    <a:pt x="15779" y="21600"/>
                  </a:cubicBezTo>
                  <a:cubicBezTo>
                    <a:pt x="15412" y="21600"/>
                    <a:pt x="15094" y="21438"/>
                    <a:pt x="14830" y="21118"/>
                  </a:cubicBezTo>
                  <a:cubicBezTo>
                    <a:pt x="14564" y="20801"/>
                    <a:pt x="14432" y="20422"/>
                    <a:pt x="14432" y="1998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275849" y="267448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7543176" y="1860908"/>
            <a:ext cx="3601189" cy="737784"/>
          </a:xfrm>
          <a:prstGeom prst="rect">
            <a:avLst/>
          </a:prstGeom>
          <a:noFill/>
        </p:spPr>
        <p:txBody>
          <a:bodyPr wrap="square" lIns="91459" tIns="45729" rIns="91459" bIns="45729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1467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1467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067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6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543176" y="4571363"/>
            <a:ext cx="3601189" cy="737784"/>
          </a:xfrm>
          <a:prstGeom prst="rect">
            <a:avLst/>
          </a:prstGeom>
          <a:noFill/>
        </p:spPr>
        <p:txBody>
          <a:bodyPr wrap="square" lIns="91459" tIns="45729" rIns="91459" bIns="45729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1467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1467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067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6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543176" y="3667879"/>
            <a:ext cx="3601189" cy="737784"/>
          </a:xfrm>
          <a:prstGeom prst="rect">
            <a:avLst/>
          </a:prstGeom>
          <a:noFill/>
        </p:spPr>
        <p:txBody>
          <a:bodyPr wrap="square" lIns="91459" tIns="45729" rIns="91459" bIns="45729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1467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1467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067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6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543176" y="2764392"/>
            <a:ext cx="3601189" cy="737784"/>
          </a:xfrm>
          <a:prstGeom prst="rect">
            <a:avLst/>
          </a:prstGeom>
          <a:noFill/>
        </p:spPr>
        <p:txBody>
          <a:bodyPr wrap="square" lIns="91459" tIns="45729" rIns="91459" bIns="45729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1467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1467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067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6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88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24"/>
          <p:cNvSpPr>
            <a:spLocks noChangeShapeType="1"/>
          </p:cNvSpPr>
          <p:nvPr/>
        </p:nvSpPr>
        <p:spPr bwMode="auto">
          <a:xfrm>
            <a:off x="1135214" y="2644021"/>
            <a:ext cx="10118455" cy="158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7" tIns="45723" rIns="91447" bIns="45723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" name="椭圆 2"/>
          <p:cNvSpPr>
            <a:spLocks noChangeArrowheads="1"/>
          </p:cNvSpPr>
          <p:nvPr/>
        </p:nvSpPr>
        <p:spPr bwMode="auto">
          <a:xfrm>
            <a:off x="5072725" y="1574293"/>
            <a:ext cx="2052904" cy="2052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91447" tIns="45723" rIns="91447" bIns="45723" anchor="ctr"/>
          <a:lstStyle/>
          <a:p>
            <a:pPr algn="ctr" eaLnBrk="1" hangingPunct="1">
              <a:buFont typeface="Arial" charset="0"/>
              <a:buNone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椭圆 3"/>
          <p:cNvSpPr>
            <a:spLocks noChangeArrowheads="1"/>
          </p:cNvSpPr>
          <p:nvPr/>
        </p:nvSpPr>
        <p:spPr bwMode="auto">
          <a:xfrm>
            <a:off x="2918209" y="1936158"/>
            <a:ext cx="1308271" cy="13077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47" tIns="45723" rIns="91447" bIns="45723" anchor="ctr"/>
          <a:lstStyle/>
          <a:p>
            <a:pPr algn="ctr" eaLnBrk="1" hangingPunct="1">
              <a:buFont typeface="Arial" charset="0"/>
              <a:buNone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椭圆 4"/>
          <p:cNvSpPr>
            <a:spLocks noChangeArrowheads="1"/>
          </p:cNvSpPr>
          <p:nvPr/>
        </p:nvSpPr>
        <p:spPr bwMode="auto">
          <a:xfrm>
            <a:off x="770042" y="1947269"/>
            <a:ext cx="1308271" cy="13077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47" tIns="45723" rIns="91447" bIns="45723" anchor="ctr"/>
          <a:lstStyle/>
          <a:p>
            <a:pPr algn="ctr" eaLnBrk="1" hangingPunct="1">
              <a:buFont typeface="Arial" charset="0"/>
              <a:buNone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椭圆 5"/>
          <p:cNvSpPr>
            <a:spLocks noChangeArrowheads="1"/>
          </p:cNvSpPr>
          <p:nvPr/>
        </p:nvSpPr>
        <p:spPr bwMode="auto">
          <a:xfrm>
            <a:off x="7968703" y="1945682"/>
            <a:ext cx="1308271" cy="130779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47" tIns="45723" rIns="91447" bIns="45723" anchor="ctr"/>
          <a:lstStyle/>
          <a:p>
            <a:pPr algn="ctr" eaLnBrk="1" hangingPunct="1">
              <a:buFont typeface="Arial" charset="0"/>
              <a:buNone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椭圆 6"/>
          <p:cNvSpPr>
            <a:spLocks noChangeArrowheads="1"/>
          </p:cNvSpPr>
          <p:nvPr/>
        </p:nvSpPr>
        <p:spPr bwMode="auto">
          <a:xfrm>
            <a:off x="10118458" y="1947269"/>
            <a:ext cx="1308271" cy="13077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47" tIns="45723" rIns="91447" bIns="45723" anchor="ctr"/>
          <a:lstStyle/>
          <a:p>
            <a:pPr algn="ctr" eaLnBrk="1" hangingPunct="1">
              <a:buFont typeface="Arial" charset="0"/>
              <a:buNone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7" name="图片 2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64043" y="2329769"/>
            <a:ext cx="568399" cy="53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2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9093" y="2275807"/>
            <a:ext cx="662073" cy="64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27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0930" y="2302789"/>
            <a:ext cx="600153" cy="60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28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852" y="2166295"/>
            <a:ext cx="1052651" cy="75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220" y="2302788"/>
            <a:ext cx="574749" cy="57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  <p:grpSp>
        <p:nvGrpSpPr>
          <p:cNvPr id="24" name="组合 41"/>
          <p:cNvGrpSpPr/>
          <p:nvPr/>
        </p:nvGrpSpPr>
        <p:grpSpPr>
          <a:xfrm>
            <a:off x="603530" y="3533125"/>
            <a:ext cx="1809470" cy="1310515"/>
            <a:chOff x="2501713" y="4874137"/>
            <a:chExt cx="3327635" cy="1310513"/>
          </a:xfrm>
        </p:grpSpPr>
        <p:sp>
          <p:nvSpPr>
            <p:cNvPr id="25" name="矩形 24"/>
            <p:cNvSpPr/>
            <p:nvPr/>
          </p:nvSpPr>
          <p:spPr>
            <a:xfrm>
              <a:off x="2501713" y="5227914"/>
              <a:ext cx="3327635" cy="956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595133" y="4874137"/>
              <a:ext cx="3140793" cy="424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41"/>
          <p:cNvGrpSpPr/>
          <p:nvPr/>
        </p:nvGrpSpPr>
        <p:grpSpPr>
          <a:xfrm>
            <a:off x="2695394" y="3533125"/>
            <a:ext cx="1809470" cy="1310515"/>
            <a:chOff x="2501713" y="4874137"/>
            <a:chExt cx="3327635" cy="1310513"/>
          </a:xfrm>
        </p:grpSpPr>
        <p:sp>
          <p:nvSpPr>
            <p:cNvPr id="28" name="矩形 27"/>
            <p:cNvSpPr/>
            <p:nvPr/>
          </p:nvSpPr>
          <p:spPr>
            <a:xfrm>
              <a:off x="2501713" y="5227914"/>
              <a:ext cx="3327635" cy="956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595133" y="4874137"/>
              <a:ext cx="3140793" cy="424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41"/>
          <p:cNvGrpSpPr/>
          <p:nvPr/>
        </p:nvGrpSpPr>
        <p:grpSpPr>
          <a:xfrm>
            <a:off x="5194442" y="3816096"/>
            <a:ext cx="1809470" cy="1310515"/>
            <a:chOff x="2501713" y="4874137"/>
            <a:chExt cx="3327635" cy="1310513"/>
          </a:xfrm>
        </p:grpSpPr>
        <p:sp>
          <p:nvSpPr>
            <p:cNvPr id="31" name="矩形 30"/>
            <p:cNvSpPr/>
            <p:nvPr/>
          </p:nvSpPr>
          <p:spPr>
            <a:xfrm>
              <a:off x="2501713" y="5227914"/>
              <a:ext cx="3327635" cy="956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595133" y="4874137"/>
              <a:ext cx="3140793" cy="424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41"/>
          <p:cNvGrpSpPr/>
          <p:nvPr/>
        </p:nvGrpSpPr>
        <p:grpSpPr>
          <a:xfrm>
            <a:off x="7743507" y="3533125"/>
            <a:ext cx="1809470" cy="1310515"/>
            <a:chOff x="2501713" y="4874137"/>
            <a:chExt cx="3327635" cy="1310513"/>
          </a:xfrm>
        </p:grpSpPr>
        <p:sp>
          <p:nvSpPr>
            <p:cNvPr id="34" name="矩形 33"/>
            <p:cNvSpPr/>
            <p:nvPr/>
          </p:nvSpPr>
          <p:spPr>
            <a:xfrm>
              <a:off x="2501713" y="5227914"/>
              <a:ext cx="3327635" cy="956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595133" y="4874137"/>
              <a:ext cx="3140793" cy="424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41"/>
          <p:cNvGrpSpPr/>
          <p:nvPr/>
        </p:nvGrpSpPr>
        <p:grpSpPr>
          <a:xfrm>
            <a:off x="9866271" y="3533125"/>
            <a:ext cx="1809470" cy="1310515"/>
            <a:chOff x="2501713" y="4874137"/>
            <a:chExt cx="3327635" cy="1310513"/>
          </a:xfrm>
        </p:grpSpPr>
        <p:sp>
          <p:nvSpPr>
            <p:cNvPr id="37" name="矩形 36"/>
            <p:cNvSpPr/>
            <p:nvPr/>
          </p:nvSpPr>
          <p:spPr>
            <a:xfrm>
              <a:off x="2501713" y="5227914"/>
              <a:ext cx="3327635" cy="956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595133" y="4874137"/>
              <a:ext cx="3140793" cy="424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089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1952845" y="1245051"/>
            <a:ext cx="1513866" cy="1513317"/>
            <a:chOff x="2019765" y="1757191"/>
            <a:chExt cx="1513668" cy="1513668"/>
          </a:xfrm>
          <a:solidFill>
            <a:schemeClr val="accent1"/>
          </a:solidFill>
        </p:grpSpPr>
        <p:grpSp>
          <p:nvGrpSpPr>
            <p:cNvPr id="3" name="Group 20"/>
            <p:cNvGrpSpPr/>
            <p:nvPr/>
          </p:nvGrpSpPr>
          <p:grpSpPr>
            <a:xfrm>
              <a:off x="2019765" y="1757191"/>
              <a:ext cx="1513668" cy="1513668"/>
              <a:chOff x="2019765" y="1694131"/>
              <a:chExt cx="1513668" cy="1513668"/>
            </a:xfrm>
            <a:grpFill/>
          </p:grpSpPr>
          <p:sp>
            <p:nvSpPr>
              <p:cNvPr id="13" name="Teardrop 9"/>
              <p:cNvSpPr/>
              <p:nvPr/>
            </p:nvSpPr>
            <p:spPr>
              <a:xfrm rot="8028697">
                <a:off x="2019765" y="1694131"/>
                <a:ext cx="1513668" cy="151366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Teardrop 3"/>
              <p:cNvSpPr/>
              <p:nvPr/>
            </p:nvSpPr>
            <p:spPr>
              <a:xfrm rot="8028697">
                <a:off x="2084879" y="1759244"/>
                <a:ext cx="1383446" cy="138344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Rectangle 60"/>
            <p:cNvSpPr/>
            <p:nvPr/>
          </p:nvSpPr>
          <p:spPr>
            <a:xfrm>
              <a:off x="2192126" y="2294437"/>
              <a:ext cx="1218443" cy="338633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23"/>
          <p:cNvGrpSpPr/>
          <p:nvPr/>
        </p:nvGrpSpPr>
        <p:grpSpPr>
          <a:xfrm>
            <a:off x="5296561" y="1213942"/>
            <a:ext cx="1513865" cy="1513317"/>
            <a:chOff x="5339165" y="1757191"/>
            <a:chExt cx="1513668" cy="1513668"/>
          </a:xfrm>
          <a:solidFill>
            <a:schemeClr val="accent2"/>
          </a:solidFill>
        </p:grpSpPr>
        <p:grpSp>
          <p:nvGrpSpPr>
            <p:cNvPr id="5" name="Group 19"/>
            <p:cNvGrpSpPr/>
            <p:nvPr/>
          </p:nvGrpSpPr>
          <p:grpSpPr>
            <a:xfrm>
              <a:off x="5339165" y="1757191"/>
              <a:ext cx="1513668" cy="1513668"/>
              <a:chOff x="5339165" y="1694131"/>
              <a:chExt cx="1513668" cy="1513668"/>
            </a:xfrm>
            <a:grpFill/>
          </p:grpSpPr>
          <p:sp>
            <p:nvSpPr>
              <p:cNvPr id="18" name="Teardrop 10"/>
              <p:cNvSpPr/>
              <p:nvPr/>
            </p:nvSpPr>
            <p:spPr>
              <a:xfrm rot="8028697">
                <a:off x="5339165" y="1694131"/>
                <a:ext cx="1513668" cy="151366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24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Teardrop 4"/>
              <p:cNvSpPr/>
              <p:nvPr/>
            </p:nvSpPr>
            <p:spPr>
              <a:xfrm rot="8028697">
                <a:off x="5404278" y="1759242"/>
                <a:ext cx="1383446" cy="138344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24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Rectangle 61"/>
            <p:cNvSpPr/>
            <p:nvPr/>
          </p:nvSpPr>
          <p:spPr>
            <a:xfrm>
              <a:off x="5422645" y="2252752"/>
              <a:ext cx="1291848" cy="31817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67" b="1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  <a:endParaRPr lang="en-US" altLang="zh-CN" sz="1467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25"/>
          <p:cNvGrpSpPr/>
          <p:nvPr/>
        </p:nvGrpSpPr>
        <p:grpSpPr>
          <a:xfrm>
            <a:off x="8592501" y="1245051"/>
            <a:ext cx="1513865" cy="1513317"/>
            <a:chOff x="8658562" y="1757191"/>
            <a:chExt cx="1513668" cy="1513668"/>
          </a:xfrm>
          <a:solidFill>
            <a:schemeClr val="accent3"/>
          </a:solidFill>
        </p:grpSpPr>
        <p:grpSp>
          <p:nvGrpSpPr>
            <p:cNvPr id="9" name="Group 18"/>
            <p:cNvGrpSpPr/>
            <p:nvPr/>
          </p:nvGrpSpPr>
          <p:grpSpPr>
            <a:xfrm>
              <a:off x="8658562" y="1757191"/>
              <a:ext cx="1513668" cy="1513668"/>
              <a:chOff x="8658562" y="1694131"/>
              <a:chExt cx="1513668" cy="1513668"/>
            </a:xfrm>
            <a:grpFill/>
          </p:grpSpPr>
          <p:sp>
            <p:nvSpPr>
              <p:cNvPr id="23" name="Teardrop 11"/>
              <p:cNvSpPr/>
              <p:nvPr/>
            </p:nvSpPr>
            <p:spPr>
              <a:xfrm rot="8028697">
                <a:off x="8658562" y="1694131"/>
                <a:ext cx="1513668" cy="151366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Teardrop 5"/>
              <p:cNvSpPr/>
              <p:nvPr/>
            </p:nvSpPr>
            <p:spPr>
              <a:xfrm rot="8028697">
                <a:off x="8723676" y="1759244"/>
                <a:ext cx="1383446" cy="138344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Rectangle 62"/>
            <p:cNvSpPr/>
            <p:nvPr/>
          </p:nvSpPr>
          <p:spPr>
            <a:xfrm>
              <a:off x="8869722" y="2225007"/>
              <a:ext cx="1218443" cy="338633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24"/>
          <p:cNvGrpSpPr/>
          <p:nvPr/>
        </p:nvGrpSpPr>
        <p:grpSpPr>
          <a:xfrm>
            <a:off x="1256238" y="3102663"/>
            <a:ext cx="3026393" cy="465011"/>
            <a:chOff x="3002037" y="1465798"/>
            <a:chExt cx="7067433" cy="369332"/>
          </a:xfrm>
          <a:solidFill>
            <a:schemeClr val="accent1"/>
          </a:solidFill>
          <a:effectLst/>
        </p:grpSpPr>
        <p:sp>
          <p:nvSpPr>
            <p:cNvPr id="26" name="矩形 25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62560" tIns="81280" rIns="162560" bIns="8128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33" dirty="0">
                <a:cs typeface="+mn-ea"/>
                <a:sym typeface="+mn-lt"/>
              </a:endParaRPr>
            </a:p>
          </p:txBody>
        </p:sp>
        <p:sp>
          <p:nvSpPr>
            <p:cNvPr id="27" name="TextBox 4"/>
            <p:cNvSpPr txBox="1"/>
            <p:nvPr/>
          </p:nvSpPr>
          <p:spPr>
            <a:xfrm>
              <a:off x="3691436" y="1500686"/>
              <a:ext cx="5688629" cy="30154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67" dirty="0">
                  <a:solidFill>
                    <a:srgbClr val="F8F8F8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</p:grpSp>
      <p:sp>
        <p:nvSpPr>
          <p:cNvPr id="28" name="TextBox 9"/>
          <p:cNvSpPr txBox="1"/>
          <p:nvPr/>
        </p:nvSpPr>
        <p:spPr>
          <a:xfrm>
            <a:off x="1256238" y="3666581"/>
            <a:ext cx="3026393" cy="1373074"/>
          </a:xfrm>
          <a:prstGeom prst="rect">
            <a:avLst/>
          </a:prstGeom>
          <a:noFill/>
        </p:spPr>
        <p:txBody>
          <a:bodyPr wrap="square" lIns="91447" tIns="45723" rIns="91447" bIns="4572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1" name="组合 28"/>
          <p:cNvGrpSpPr/>
          <p:nvPr/>
        </p:nvGrpSpPr>
        <p:grpSpPr>
          <a:xfrm>
            <a:off x="4568581" y="3102663"/>
            <a:ext cx="3026393" cy="465011"/>
            <a:chOff x="3002037" y="1465798"/>
            <a:chExt cx="7067433" cy="369332"/>
          </a:xfrm>
          <a:solidFill>
            <a:schemeClr val="accent1">
              <a:lumMod val="75000"/>
            </a:schemeClr>
          </a:solidFill>
          <a:effectLst/>
        </p:grpSpPr>
        <p:sp>
          <p:nvSpPr>
            <p:cNvPr id="30" name="矩形 29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62560" tIns="81280" rIns="162560" bIns="8128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33" dirty="0">
                <a:cs typeface="+mn-ea"/>
                <a:sym typeface="+mn-lt"/>
              </a:endParaRPr>
            </a:p>
          </p:txBody>
        </p:sp>
        <p:sp>
          <p:nvSpPr>
            <p:cNvPr id="31" name="TextBox 4"/>
            <p:cNvSpPr txBox="1"/>
            <p:nvPr/>
          </p:nvSpPr>
          <p:spPr>
            <a:xfrm>
              <a:off x="3691436" y="1500686"/>
              <a:ext cx="5688629" cy="30154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67" dirty="0">
                  <a:solidFill>
                    <a:srgbClr val="F8F8F8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</p:grpSp>
      <p:sp>
        <p:nvSpPr>
          <p:cNvPr id="32" name="TextBox 9"/>
          <p:cNvSpPr txBox="1"/>
          <p:nvPr/>
        </p:nvSpPr>
        <p:spPr>
          <a:xfrm>
            <a:off x="4568581" y="3666581"/>
            <a:ext cx="3026393" cy="1373074"/>
          </a:xfrm>
          <a:prstGeom prst="rect">
            <a:avLst/>
          </a:prstGeom>
          <a:noFill/>
        </p:spPr>
        <p:txBody>
          <a:bodyPr wrap="square" lIns="91447" tIns="45723" rIns="91447" bIns="4572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5" name="组合 32"/>
          <p:cNvGrpSpPr/>
          <p:nvPr/>
        </p:nvGrpSpPr>
        <p:grpSpPr>
          <a:xfrm>
            <a:off x="7847465" y="3102663"/>
            <a:ext cx="3026393" cy="465011"/>
            <a:chOff x="3002037" y="1465798"/>
            <a:chExt cx="7067433" cy="369332"/>
          </a:xfrm>
          <a:solidFill>
            <a:schemeClr val="accent3"/>
          </a:solidFill>
          <a:effectLst/>
        </p:grpSpPr>
        <p:sp>
          <p:nvSpPr>
            <p:cNvPr id="34" name="矩形 3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62560" tIns="81280" rIns="162560" bIns="8128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33" dirty="0">
                <a:cs typeface="+mn-ea"/>
                <a:sym typeface="+mn-lt"/>
              </a:endParaRPr>
            </a:p>
          </p:txBody>
        </p:sp>
        <p:sp>
          <p:nvSpPr>
            <p:cNvPr id="35" name="TextBox 4"/>
            <p:cNvSpPr txBox="1"/>
            <p:nvPr/>
          </p:nvSpPr>
          <p:spPr>
            <a:xfrm>
              <a:off x="3691436" y="1500686"/>
              <a:ext cx="5688629" cy="30154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67" dirty="0">
                  <a:solidFill>
                    <a:srgbClr val="F8F8F8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</p:grpSp>
      <p:sp>
        <p:nvSpPr>
          <p:cNvPr id="36" name="TextBox 9"/>
          <p:cNvSpPr txBox="1"/>
          <p:nvPr/>
        </p:nvSpPr>
        <p:spPr>
          <a:xfrm>
            <a:off x="7847465" y="3666581"/>
            <a:ext cx="3026393" cy="1373074"/>
          </a:xfrm>
          <a:prstGeom prst="rect">
            <a:avLst/>
          </a:prstGeom>
          <a:noFill/>
        </p:spPr>
        <p:txBody>
          <a:bodyPr wrap="square" lIns="91447" tIns="45723" rIns="91447" bIns="4572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3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31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805"/>
          <p:cNvSpPr>
            <a:spLocks noChangeArrowheads="1"/>
          </p:cNvSpPr>
          <p:nvPr/>
        </p:nvSpPr>
        <p:spPr bwMode="auto">
          <a:xfrm>
            <a:off x="4733191" y="1312481"/>
            <a:ext cx="2539076" cy="531559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lIns="91407" tIns="45703" rIns="91407" bIns="457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825"/>
          <p:cNvSpPr>
            <a:spLocks/>
          </p:cNvSpPr>
          <p:nvPr/>
        </p:nvSpPr>
        <p:spPr bwMode="auto">
          <a:xfrm>
            <a:off x="873008" y="1371803"/>
            <a:ext cx="3008149" cy="799051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424020518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7" tIns="45703" rIns="91407" bIns="45703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8" name="Freeform 832"/>
          <p:cNvSpPr>
            <a:spLocks/>
          </p:cNvSpPr>
          <p:nvPr/>
        </p:nvSpPr>
        <p:spPr bwMode="auto">
          <a:xfrm flipH="1">
            <a:off x="8273030" y="1371803"/>
            <a:ext cx="3093961" cy="799051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657553719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7" tIns="45703" rIns="91407" bIns="45703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6965341" y="3035128"/>
            <a:ext cx="1152107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 type="triangle" w="lg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07" tIns="45703" rIns="91407" bIns="45703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903036" y="3035551"/>
            <a:ext cx="1187019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07" tIns="45703" rIns="91407" bIns="45703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873007" y="2283489"/>
            <a:ext cx="3030028" cy="1503280"/>
          </a:xfrm>
          <a:prstGeom prst="rect">
            <a:avLst/>
          </a:prstGeom>
          <a:solidFill>
            <a:schemeClr val="accent2"/>
          </a:solidFill>
          <a:ln w="15875" algn="ctr">
            <a:noFill/>
            <a:round/>
            <a:headEnd/>
            <a:tailEnd/>
          </a:ln>
        </p:spPr>
        <p:txBody>
          <a:bodyPr wrap="square" lIns="341333" tIns="45703" rIns="341333" bIns="45703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8312515" y="2273965"/>
            <a:ext cx="3054477" cy="1503280"/>
          </a:xfrm>
          <a:prstGeom prst="rect">
            <a:avLst/>
          </a:prstGeom>
          <a:solidFill>
            <a:schemeClr val="accent3"/>
          </a:solidFill>
          <a:ln w="15875" algn="ctr">
            <a:noFill/>
            <a:round/>
            <a:headEnd/>
            <a:tailEnd/>
          </a:ln>
        </p:spPr>
        <p:txBody>
          <a:bodyPr wrap="square" lIns="341333" tIns="45703" rIns="341333" bIns="45703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5254916" y="2283492"/>
            <a:ext cx="1495627" cy="1503281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lIns="91407" tIns="45703" rIns="91407" bIns="457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873009" y="1467144"/>
            <a:ext cx="3030028" cy="610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07" tIns="45703" rIns="91407" bIns="4570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5" name="Text Box 41"/>
          <p:cNvSpPr txBox="1">
            <a:spLocks noChangeArrowheads="1"/>
          </p:cNvSpPr>
          <p:nvPr/>
        </p:nvSpPr>
        <p:spPr bwMode="auto">
          <a:xfrm>
            <a:off x="8312514" y="1467144"/>
            <a:ext cx="3054477" cy="610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07" tIns="45703" rIns="91407" bIns="4570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318993" y="4257987"/>
            <a:ext cx="9511460" cy="56168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8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973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054572" y="4290839"/>
            <a:ext cx="2485625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265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2655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3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</a:t>
            </a: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054572" y="1697923"/>
            <a:ext cx="2485625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265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2655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3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</a:t>
            </a: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8319909" y="3258706"/>
            <a:ext cx="2485624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265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2655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3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</a:t>
            </a: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197" name="Freeform 5"/>
          <p:cNvSpPr>
            <a:spLocks/>
          </p:cNvSpPr>
          <p:nvPr/>
        </p:nvSpPr>
        <p:spPr bwMode="auto">
          <a:xfrm>
            <a:off x="3359623" y="2287529"/>
            <a:ext cx="1915583" cy="366184"/>
          </a:xfrm>
          <a:custGeom>
            <a:avLst/>
            <a:gdLst>
              <a:gd name="T0" fmla="*/ 905 w 905"/>
              <a:gd name="T1" fmla="*/ 173 h 173"/>
              <a:gd name="T2" fmla="*/ 732 w 905"/>
              <a:gd name="T3" fmla="*/ 0 h 173"/>
              <a:gd name="T4" fmla="*/ 0 w 905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5" h="173">
                <a:moveTo>
                  <a:pt x="905" y="173"/>
                </a:moveTo>
                <a:lnTo>
                  <a:pt x="732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2">
                <a:lumMod val="50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8198" name="Freeform 6"/>
          <p:cNvSpPr>
            <a:spLocks/>
          </p:cNvSpPr>
          <p:nvPr/>
        </p:nvSpPr>
        <p:spPr bwMode="auto">
          <a:xfrm>
            <a:off x="3359622" y="4548129"/>
            <a:ext cx="1587500" cy="340784"/>
          </a:xfrm>
          <a:custGeom>
            <a:avLst/>
            <a:gdLst>
              <a:gd name="T0" fmla="*/ 750 w 750"/>
              <a:gd name="T1" fmla="*/ 0 h 161"/>
              <a:gd name="T2" fmla="*/ 591 w 750"/>
              <a:gd name="T3" fmla="*/ 161 h 161"/>
              <a:gd name="T4" fmla="*/ 0 w 750"/>
              <a:gd name="T5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0" h="161">
                <a:moveTo>
                  <a:pt x="750" y="0"/>
                </a:moveTo>
                <a:lnTo>
                  <a:pt x="591" y="161"/>
                </a:lnTo>
                <a:lnTo>
                  <a:pt x="0" y="161"/>
                </a:lnTo>
              </a:path>
            </a:pathLst>
          </a:custGeom>
          <a:noFill/>
          <a:ln w="9525" cap="flat" cmpd="sng">
            <a:solidFill>
              <a:schemeClr val="bg2">
                <a:lumMod val="50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7492295" y="3811529"/>
            <a:ext cx="726016" cy="0"/>
          </a:xfrm>
          <a:prstGeom prst="line">
            <a:avLst/>
          </a:prstGeom>
          <a:noFill/>
          <a:ln w="9525" cmpd="sng">
            <a:solidFill>
              <a:schemeClr val="bg2">
                <a:lumMod val="50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8200" name="Freeform 8"/>
          <p:cNvSpPr>
            <a:spLocks/>
          </p:cNvSpPr>
          <p:nvPr/>
        </p:nvSpPr>
        <p:spPr bwMode="auto">
          <a:xfrm>
            <a:off x="5450888" y="2848448"/>
            <a:ext cx="1413933" cy="3292897"/>
          </a:xfrm>
          <a:custGeom>
            <a:avLst/>
            <a:gdLst>
              <a:gd name="T0" fmla="*/ 232 w 668"/>
              <a:gd name="T1" fmla="*/ 1571 h 1571"/>
              <a:gd name="T2" fmla="*/ 437 w 668"/>
              <a:gd name="T3" fmla="*/ 1571 h 1571"/>
              <a:gd name="T4" fmla="*/ 384 w 668"/>
              <a:gd name="T5" fmla="*/ 806 h 1571"/>
              <a:gd name="T6" fmla="*/ 668 w 668"/>
              <a:gd name="T7" fmla="*/ 434 h 1571"/>
              <a:gd name="T8" fmla="*/ 366 w 668"/>
              <a:gd name="T9" fmla="*/ 705 h 1571"/>
              <a:gd name="T10" fmla="*/ 327 w 668"/>
              <a:gd name="T11" fmla="*/ 0 h 1571"/>
              <a:gd name="T12" fmla="*/ 276 w 668"/>
              <a:gd name="T13" fmla="*/ 848 h 1571"/>
              <a:gd name="T14" fmla="*/ 0 w 668"/>
              <a:gd name="T15" fmla="*/ 582 h 1571"/>
              <a:gd name="T16" fmla="*/ 269 w 668"/>
              <a:gd name="T17" fmla="*/ 956 h 1571"/>
              <a:gd name="T18" fmla="*/ 232 w 668"/>
              <a:gd name="T19" fmla="*/ 1571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8" h="1571">
                <a:moveTo>
                  <a:pt x="232" y="1571"/>
                </a:moveTo>
                <a:lnTo>
                  <a:pt x="437" y="1571"/>
                </a:lnTo>
                <a:lnTo>
                  <a:pt x="384" y="806"/>
                </a:lnTo>
                <a:lnTo>
                  <a:pt x="668" y="434"/>
                </a:lnTo>
                <a:lnTo>
                  <a:pt x="366" y="705"/>
                </a:lnTo>
                <a:lnTo>
                  <a:pt x="327" y="0"/>
                </a:lnTo>
                <a:lnTo>
                  <a:pt x="276" y="848"/>
                </a:lnTo>
                <a:lnTo>
                  <a:pt x="0" y="582"/>
                </a:lnTo>
                <a:lnTo>
                  <a:pt x="269" y="956"/>
                </a:lnTo>
                <a:lnTo>
                  <a:pt x="232" y="1571"/>
                </a:lnTo>
                <a:close/>
              </a:path>
            </a:pathLst>
          </a:custGeom>
          <a:solidFill>
            <a:schemeClr val="accent4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6392804" y="3259080"/>
            <a:ext cx="1109133" cy="1107016"/>
          </a:xfrm>
          <a:prstGeom prst="ellipse">
            <a:avLst/>
          </a:prstGeom>
          <a:solidFill>
            <a:schemeClr val="accent3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6564257" y="3428414"/>
            <a:ext cx="766233" cy="7683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4583055" y="3328932"/>
            <a:ext cx="1388533" cy="1386417"/>
          </a:xfrm>
          <a:prstGeom prst="ellipse">
            <a:avLst/>
          </a:prstGeom>
          <a:solidFill>
            <a:schemeClr val="accent1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4796839" y="3542716"/>
            <a:ext cx="960967" cy="9588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8205" name="Oval 13"/>
          <p:cNvSpPr>
            <a:spLocks noChangeArrowheads="1"/>
          </p:cNvSpPr>
          <p:nvPr/>
        </p:nvSpPr>
        <p:spPr bwMode="auto">
          <a:xfrm>
            <a:off x="5160905" y="1978498"/>
            <a:ext cx="1900767" cy="1900767"/>
          </a:xfrm>
          <a:prstGeom prst="ellipse">
            <a:avLst/>
          </a:prstGeom>
          <a:solidFill>
            <a:schemeClr val="accent2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8206" name="Oval 14"/>
          <p:cNvSpPr>
            <a:spLocks noChangeArrowheads="1"/>
          </p:cNvSpPr>
          <p:nvPr/>
        </p:nvSpPr>
        <p:spPr bwMode="auto">
          <a:xfrm>
            <a:off x="5453005" y="2270597"/>
            <a:ext cx="1316567" cy="13165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8207" name="Freeform 15"/>
          <p:cNvSpPr>
            <a:spLocks noEditPoints="1"/>
          </p:cNvSpPr>
          <p:nvPr/>
        </p:nvSpPr>
        <p:spPr bwMode="auto">
          <a:xfrm>
            <a:off x="6833071" y="3699347"/>
            <a:ext cx="228600" cy="226483"/>
          </a:xfrm>
          <a:custGeom>
            <a:avLst/>
            <a:gdLst>
              <a:gd name="T0" fmla="*/ 96 w 96"/>
              <a:gd name="T1" fmla="*/ 53 h 96"/>
              <a:gd name="T2" fmla="*/ 43 w 96"/>
              <a:gd name="T3" fmla="*/ 0 h 96"/>
              <a:gd name="T4" fmla="*/ 39 w 96"/>
              <a:gd name="T5" fmla="*/ 0 h 96"/>
              <a:gd name="T6" fmla="*/ 39 w 96"/>
              <a:gd name="T7" fmla="*/ 11 h 96"/>
              <a:gd name="T8" fmla="*/ 0 w 96"/>
              <a:gd name="T9" fmla="*/ 53 h 96"/>
              <a:gd name="T10" fmla="*/ 43 w 96"/>
              <a:gd name="T11" fmla="*/ 96 h 96"/>
              <a:gd name="T12" fmla="*/ 67 w 96"/>
              <a:gd name="T13" fmla="*/ 89 h 96"/>
              <a:gd name="T14" fmla="*/ 85 w 96"/>
              <a:gd name="T15" fmla="*/ 57 h 96"/>
              <a:gd name="T16" fmla="*/ 96 w 96"/>
              <a:gd name="T17" fmla="*/ 57 h 96"/>
              <a:gd name="T18" fmla="*/ 96 w 96"/>
              <a:gd name="T19" fmla="*/ 53 h 96"/>
              <a:gd name="T20" fmla="*/ 62 w 96"/>
              <a:gd name="T21" fmla="*/ 82 h 96"/>
              <a:gd name="T22" fmla="*/ 43 w 96"/>
              <a:gd name="T23" fmla="*/ 88 h 96"/>
              <a:gd name="T24" fmla="*/ 8 w 96"/>
              <a:gd name="T25" fmla="*/ 53 h 96"/>
              <a:gd name="T26" fmla="*/ 39 w 96"/>
              <a:gd name="T27" fmla="*/ 19 h 96"/>
              <a:gd name="T28" fmla="*/ 39 w 96"/>
              <a:gd name="T29" fmla="*/ 57 h 96"/>
              <a:gd name="T30" fmla="*/ 77 w 96"/>
              <a:gd name="T31" fmla="*/ 57 h 96"/>
              <a:gd name="T32" fmla="*/ 62 w 96"/>
              <a:gd name="T33" fmla="*/ 82 h 96"/>
              <a:gd name="T34" fmla="*/ 47 w 96"/>
              <a:gd name="T35" fmla="*/ 49 h 96"/>
              <a:gd name="T36" fmla="*/ 47 w 96"/>
              <a:gd name="T37" fmla="*/ 8 h 96"/>
              <a:gd name="T38" fmla="*/ 88 w 96"/>
              <a:gd name="T39" fmla="*/ 49 h 96"/>
              <a:gd name="T40" fmla="*/ 47 w 96"/>
              <a:gd name="T41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96" y="53"/>
                </a:moveTo>
                <a:cubicBezTo>
                  <a:pt x="96" y="24"/>
                  <a:pt x="72" y="0"/>
                  <a:pt x="4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1"/>
                  <a:pt x="39" y="11"/>
                  <a:pt x="39" y="11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7"/>
                  <a:pt x="19" y="96"/>
                  <a:pt x="43" y="96"/>
                </a:cubicBezTo>
                <a:cubicBezTo>
                  <a:pt x="51" y="96"/>
                  <a:pt x="60" y="93"/>
                  <a:pt x="67" y="89"/>
                </a:cubicBezTo>
                <a:cubicBezTo>
                  <a:pt x="77" y="82"/>
                  <a:pt x="84" y="70"/>
                  <a:pt x="85" y="57"/>
                </a:cubicBezTo>
                <a:cubicBezTo>
                  <a:pt x="96" y="57"/>
                  <a:pt x="96" y="57"/>
                  <a:pt x="96" y="57"/>
                </a:cubicBezTo>
                <a:lnTo>
                  <a:pt x="96" y="53"/>
                </a:lnTo>
                <a:close/>
                <a:moveTo>
                  <a:pt x="62" y="82"/>
                </a:moveTo>
                <a:cubicBezTo>
                  <a:pt x="56" y="86"/>
                  <a:pt x="50" y="88"/>
                  <a:pt x="43" y="88"/>
                </a:cubicBezTo>
                <a:cubicBezTo>
                  <a:pt x="24" y="88"/>
                  <a:pt x="8" y="72"/>
                  <a:pt x="8" y="53"/>
                </a:cubicBezTo>
                <a:cubicBezTo>
                  <a:pt x="8" y="36"/>
                  <a:pt x="22" y="21"/>
                  <a:pt x="39" y="19"/>
                </a:cubicBezTo>
                <a:cubicBezTo>
                  <a:pt x="39" y="57"/>
                  <a:pt x="39" y="57"/>
                  <a:pt x="39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6" y="67"/>
                  <a:pt x="71" y="76"/>
                  <a:pt x="62" y="82"/>
                </a:cubicBezTo>
                <a:moveTo>
                  <a:pt x="47" y="49"/>
                </a:moveTo>
                <a:cubicBezTo>
                  <a:pt x="47" y="8"/>
                  <a:pt x="47" y="8"/>
                  <a:pt x="47" y="8"/>
                </a:cubicBezTo>
                <a:cubicBezTo>
                  <a:pt x="69" y="10"/>
                  <a:pt x="86" y="28"/>
                  <a:pt x="88" y="49"/>
                </a:cubicBezTo>
                <a:lnTo>
                  <a:pt x="47" y="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8208" name="Freeform 16"/>
          <p:cNvSpPr>
            <a:spLocks noEditPoints="1"/>
          </p:cNvSpPr>
          <p:nvPr/>
        </p:nvSpPr>
        <p:spPr bwMode="auto">
          <a:xfrm>
            <a:off x="5857290" y="2653713"/>
            <a:ext cx="510116" cy="548216"/>
          </a:xfrm>
          <a:custGeom>
            <a:avLst/>
            <a:gdLst>
              <a:gd name="T0" fmla="*/ 209 w 215"/>
              <a:gd name="T1" fmla="*/ 183 h 231"/>
              <a:gd name="T2" fmla="*/ 177 w 215"/>
              <a:gd name="T3" fmla="*/ 94 h 231"/>
              <a:gd name="T4" fmla="*/ 128 w 215"/>
              <a:gd name="T5" fmla="*/ 26 h 231"/>
              <a:gd name="T6" fmla="*/ 128 w 215"/>
              <a:gd name="T7" fmla="*/ 20 h 231"/>
              <a:gd name="T8" fmla="*/ 107 w 215"/>
              <a:gd name="T9" fmla="*/ 0 h 231"/>
              <a:gd name="T10" fmla="*/ 87 w 215"/>
              <a:gd name="T11" fmla="*/ 20 h 231"/>
              <a:gd name="T12" fmla="*/ 87 w 215"/>
              <a:gd name="T13" fmla="*/ 26 h 231"/>
              <a:gd name="T14" fmla="*/ 37 w 215"/>
              <a:gd name="T15" fmla="*/ 94 h 231"/>
              <a:gd name="T16" fmla="*/ 5 w 215"/>
              <a:gd name="T17" fmla="*/ 183 h 231"/>
              <a:gd name="T18" fmla="*/ 1 w 215"/>
              <a:gd name="T19" fmla="*/ 194 h 231"/>
              <a:gd name="T20" fmla="*/ 10 w 215"/>
              <a:gd name="T21" fmla="*/ 201 h 231"/>
              <a:gd name="T22" fmla="*/ 70 w 215"/>
              <a:gd name="T23" fmla="*/ 201 h 231"/>
              <a:gd name="T24" fmla="*/ 107 w 215"/>
              <a:gd name="T25" fmla="*/ 231 h 231"/>
              <a:gd name="T26" fmla="*/ 145 w 215"/>
              <a:gd name="T27" fmla="*/ 201 h 231"/>
              <a:gd name="T28" fmla="*/ 204 w 215"/>
              <a:gd name="T29" fmla="*/ 201 h 231"/>
              <a:gd name="T30" fmla="*/ 214 w 215"/>
              <a:gd name="T31" fmla="*/ 194 h 231"/>
              <a:gd name="T32" fmla="*/ 209 w 215"/>
              <a:gd name="T33" fmla="*/ 183 h 231"/>
              <a:gd name="T34" fmla="*/ 98 w 215"/>
              <a:gd name="T35" fmla="*/ 181 h 231"/>
              <a:gd name="T36" fmla="*/ 35 w 215"/>
              <a:gd name="T37" fmla="*/ 181 h 231"/>
              <a:gd name="T38" fmla="*/ 57 w 215"/>
              <a:gd name="T39" fmla="*/ 94 h 231"/>
              <a:gd name="T40" fmla="*/ 107 w 215"/>
              <a:gd name="T41" fmla="*/ 43 h 231"/>
              <a:gd name="T42" fmla="*/ 158 w 215"/>
              <a:gd name="T43" fmla="*/ 93 h 231"/>
              <a:gd name="T44" fmla="*/ 180 w 215"/>
              <a:gd name="T45" fmla="*/ 181 h 231"/>
              <a:gd name="T46" fmla="*/ 98 w 215"/>
              <a:gd name="T47" fmla="*/ 18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5" h="231">
                <a:moveTo>
                  <a:pt x="209" y="183"/>
                </a:moveTo>
                <a:cubicBezTo>
                  <a:pt x="176" y="162"/>
                  <a:pt x="177" y="95"/>
                  <a:pt x="177" y="94"/>
                </a:cubicBezTo>
                <a:cubicBezTo>
                  <a:pt x="177" y="62"/>
                  <a:pt x="156" y="35"/>
                  <a:pt x="128" y="26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9"/>
                  <a:pt x="119" y="0"/>
                  <a:pt x="107" y="0"/>
                </a:cubicBezTo>
                <a:cubicBezTo>
                  <a:pt x="96" y="0"/>
                  <a:pt x="87" y="9"/>
                  <a:pt x="87" y="20"/>
                </a:cubicBezTo>
                <a:cubicBezTo>
                  <a:pt x="87" y="26"/>
                  <a:pt x="87" y="26"/>
                  <a:pt x="87" y="26"/>
                </a:cubicBezTo>
                <a:cubicBezTo>
                  <a:pt x="58" y="35"/>
                  <a:pt x="37" y="62"/>
                  <a:pt x="37" y="94"/>
                </a:cubicBezTo>
                <a:cubicBezTo>
                  <a:pt x="38" y="113"/>
                  <a:pt x="33" y="166"/>
                  <a:pt x="5" y="183"/>
                </a:cubicBezTo>
                <a:cubicBezTo>
                  <a:pt x="1" y="185"/>
                  <a:pt x="0" y="190"/>
                  <a:pt x="1" y="194"/>
                </a:cubicBezTo>
                <a:cubicBezTo>
                  <a:pt x="2" y="198"/>
                  <a:pt x="6" y="201"/>
                  <a:pt x="10" y="201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74" y="218"/>
                  <a:pt x="89" y="231"/>
                  <a:pt x="107" y="231"/>
                </a:cubicBezTo>
                <a:cubicBezTo>
                  <a:pt x="126" y="231"/>
                  <a:pt x="141" y="218"/>
                  <a:pt x="145" y="201"/>
                </a:cubicBezTo>
                <a:cubicBezTo>
                  <a:pt x="204" y="201"/>
                  <a:pt x="204" y="201"/>
                  <a:pt x="204" y="201"/>
                </a:cubicBezTo>
                <a:cubicBezTo>
                  <a:pt x="209" y="201"/>
                  <a:pt x="212" y="198"/>
                  <a:pt x="214" y="194"/>
                </a:cubicBezTo>
                <a:cubicBezTo>
                  <a:pt x="215" y="190"/>
                  <a:pt x="213" y="185"/>
                  <a:pt x="209" y="183"/>
                </a:cubicBezTo>
                <a:moveTo>
                  <a:pt x="98" y="181"/>
                </a:moveTo>
                <a:cubicBezTo>
                  <a:pt x="35" y="181"/>
                  <a:pt x="35" y="181"/>
                  <a:pt x="35" y="181"/>
                </a:cubicBezTo>
                <a:cubicBezTo>
                  <a:pt x="58" y="148"/>
                  <a:pt x="57" y="96"/>
                  <a:pt x="57" y="94"/>
                </a:cubicBezTo>
                <a:cubicBezTo>
                  <a:pt x="57" y="66"/>
                  <a:pt x="80" y="43"/>
                  <a:pt x="107" y="43"/>
                </a:cubicBezTo>
                <a:cubicBezTo>
                  <a:pt x="135" y="43"/>
                  <a:pt x="158" y="66"/>
                  <a:pt x="158" y="93"/>
                </a:cubicBezTo>
                <a:cubicBezTo>
                  <a:pt x="158" y="96"/>
                  <a:pt x="156" y="148"/>
                  <a:pt x="180" y="181"/>
                </a:cubicBezTo>
                <a:lnTo>
                  <a:pt x="98" y="1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1707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78355" y="3824230"/>
            <a:ext cx="395816" cy="393700"/>
            <a:chOff x="3989388" y="3048000"/>
            <a:chExt cx="296862" cy="295275"/>
          </a:xfrm>
          <a:solidFill>
            <a:schemeClr val="accent1"/>
          </a:solidFill>
        </p:grpSpPr>
        <p:sp>
          <p:nvSpPr>
            <p:cNvPr id="8209" name="Freeform 17"/>
            <p:cNvSpPr>
              <a:spLocks noEditPoints="1"/>
            </p:cNvSpPr>
            <p:nvPr/>
          </p:nvSpPr>
          <p:spPr bwMode="auto">
            <a:xfrm>
              <a:off x="3989388" y="3048000"/>
              <a:ext cx="296862" cy="295275"/>
            </a:xfrm>
            <a:custGeom>
              <a:avLst/>
              <a:gdLst>
                <a:gd name="T0" fmla="*/ 83 w 167"/>
                <a:gd name="T1" fmla="*/ 166 h 166"/>
                <a:gd name="T2" fmla="*/ 0 w 167"/>
                <a:gd name="T3" fmla="*/ 83 h 166"/>
                <a:gd name="T4" fmla="*/ 83 w 167"/>
                <a:gd name="T5" fmla="*/ 0 h 166"/>
                <a:gd name="T6" fmla="*/ 167 w 167"/>
                <a:gd name="T7" fmla="*/ 83 h 166"/>
                <a:gd name="T8" fmla="*/ 83 w 167"/>
                <a:gd name="T9" fmla="*/ 166 h 166"/>
                <a:gd name="T10" fmla="*/ 83 w 167"/>
                <a:gd name="T11" fmla="*/ 14 h 166"/>
                <a:gd name="T12" fmla="*/ 14 w 167"/>
                <a:gd name="T13" fmla="*/ 83 h 166"/>
                <a:gd name="T14" fmla="*/ 83 w 167"/>
                <a:gd name="T15" fmla="*/ 152 h 166"/>
                <a:gd name="T16" fmla="*/ 152 w 167"/>
                <a:gd name="T17" fmla="*/ 83 h 166"/>
                <a:gd name="T18" fmla="*/ 83 w 167"/>
                <a:gd name="T19" fmla="*/ 1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6">
                  <a:moveTo>
                    <a:pt x="83" y="166"/>
                  </a:moveTo>
                  <a:cubicBezTo>
                    <a:pt x="37" y="166"/>
                    <a:pt x="0" y="129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9" y="0"/>
                    <a:pt x="167" y="37"/>
                    <a:pt x="167" y="83"/>
                  </a:cubicBezTo>
                  <a:cubicBezTo>
                    <a:pt x="167" y="129"/>
                    <a:pt x="129" y="166"/>
                    <a:pt x="83" y="166"/>
                  </a:cubicBezTo>
                  <a:moveTo>
                    <a:pt x="83" y="14"/>
                  </a:moveTo>
                  <a:cubicBezTo>
                    <a:pt x="45" y="14"/>
                    <a:pt x="14" y="45"/>
                    <a:pt x="14" y="83"/>
                  </a:cubicBezTo>
                  <a:cubicBezTo>
                    <a:pt x="14" y="121"/>
                    <a:pt x="45" y="152"/>
                    <a:pt x="83" y="152"/>
                  </a:cubicBezTo>
                  <a:cubicBezTo>
                    <a:pt x="121" y="152"/>
                    <a:pt x="152" y="121"/>
                    <a:pt x="152" y="83"/>
                  </a:cubicBezTo>
                  <a:cubicBezTo>
                    <a:pt x="152" y="45"/>
                    <a:pt x="121" y="14"/>
                    <a:pt x="83" y="14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1707">
                <a:cs typeface="+mn-ea"/>
                <a:sym typeface="+mn-lt"/>
              </a:endParaRPr>
            </a:p>
          </p:txBody>
        </p:sp>
        <p:sp>
          <p:nvSpPr>
            <p:cNvPr id="8210" name="Freeform 18"/>
            <p:cNvSpPr>
              <a:spLocks/>
            </p:cNvSpPr>
            <p:nvPr/>
          </p:nvSpPr>
          <p:spPr bwMode="auto">
            <a:xfrm>
              <a:off x="4124325" y="3105150"/>
              <a:ext cx="90488" cy="103188"/>
            </a:xfrm>
            <a:custGeom>
              <a:avLst/>
              <a:gdLst>
                <a:gd name="T0" fmla="*/ 44 w 51"/>
                <a:gd name="T1" fmla="*/ 58 h 58"/>
                <a:gd name="T2" fmla="*/ 7 w 51"/>
                <a:gd name="T3" fmla="*/ 58 h 58"/>
                <a:gd name="T4" fmla="*/ 0 w 51"/>
                <a:gd name="T5" fmla="*/ 51 h 58"/>
                <a:gd name="T6" fmla="*/ 0 w 51"/>
                <a:gd name="T7" fmla="*/ 7 h 58"/>
                <a:gd name="T8" fmla="*/ 7 w 51"/>
                <a:gd name="T9" fmla="*/ 0 h 58"/>
                <a:gd name="T10" fmla="*/ 14 w 51"/>
                <a:gd name="T11" fmla="*/ 7 h 58"/>
                <a:gd name="T12" fmla="*/ 14 w 51"/>
                <a:gd name="T13" fmla="*/ 44 h 58"/>
                <a:gd name="T14" fmla="*/ 44 w 51"/>
                <a:gd name="T15" fmla="*/ 44 h 58"/>
                <a:gd name="T16" fmla="*/ 51 w 51"/>
                <a:gd name="T17" fmla="*/ 51 h 58"/>
                <a:gd name="T18" fmla="*/ 44 w 51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8">
                  <a:moveTo>
                    <a:pt x="44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51" y="47"/>
                    <a:pt x="51" y="51"/>
                  </a:cubicBezTo>
                  <a:cubicBezTo>
                    <a:pt x="51" y="55"/>
                    <a:pt x="48" y="58"/>
                    <a:pt x="44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707">
                <a:cs typeface="+mn-ea"/>
                <a:sym typeface="+mn-lt"/>
              </a:endParaRPr>
            </a:p>
          </p:txBody>
        </p:sp>
      </p:grpSp>
      <p:sp>
        <p:nvSpPr>
          <p:cNvPr id="21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703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/>
          <p:cNvGrpSpPr/>
          <p:nvPr/>
        </p:nvGrpSpPr>
        <p:grpSpPr>
          <a:xfrm>
            <a:off x="1132028" y="1575323"/>
            <a:ext cx="6730093" cy="3746307"/>
            <a:chOff x="2660660" y="1848907"/>
            <a:chExt cx="6730463" cy="3746512"/>
          </a:xfrm>
        </p:grpSpPr>
        <p:grpSp>
          <p:nvGrpSpPr>
            <p:cNvPr id="6" name="组合 41"/>
            <p:cNvGrpSpPr/>
            <p:nvPr/>
          </p:nvGrpSpPr>
          <p:grpSpPr>
            <a:xfrm>
              <a:off x="2660660" y="1848907"/>
              <a:ext cx="6730463" cy="3746512"/>
              <a:chOff x="755576" y="1233546"/>
              <a:chExt cx="7249079" cy="4035199"/>
            </a:xfrm>
          </p:grpSpPr>
          <p:grpSp>
            <p:nvGrpSpPr>
              <p:cNvPr id="7" name="组合 42"/>
              <p:cNvGrpSpPr/>
              <p:nvPr/>
            </p:nvGrpSpPr>
            <p:grpSpPr>
              <a:xfrm rot="5400000" flipV="1">
                <a:off x="5528690" y="2047331"/>
                <a:ext cx="2967922" cy="1340352"/>
                <a:chOff x="1173140" y="2533624"/>
                <a:chExt cx="4464496" cy="2016224"/>
              </a:xfrm>
            </p:grpSpPr>
            <p:sp>
              <p:nvSpPr>
                <p:cNvPr id="25" name="圆角矩形 60"/>
                <p:cNvSpPr/>
                <p:nvPr/>
              </p:nvSpPr>
              <p:spPr>
                <a:xfrm rot="19219800">
                  <a:off x="1173140" y="2533624"/>
                  <a:ext cx="4464496" cy="201622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89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286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圆角矩形 61"/>
                <p:cNvSpPr/>
                <p:nvPr/>
              </p:nvSpPr>
              <p:spPr>
                <a:xfrm rot="19219800">
                  <a:off x="1366007" y="2686948"/>
                  <a:ext cx="4084153" cy="170384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E4E4E4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286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组合 43"/>
              <p:cNvGrpSpPr/>
              <p:nvPr/>
            </p:nvGrpSpPr>
            <p:grpSpPr>
              <a:xfrm rot="4093703">
                <a:off x="3223943" y="2323339"/>
                <a:ext cx="3719089" cy="1679589"/>
                <a:chOff x="1173140" y="2533624"/>
                <a:chExt cx="4464496" cy="2016224"/>
              </a:xfrm>
            </p:grpSpPr>
            <p:sp>
              <p:nvSpPr>
                <p:cNvPr id="23" name="圆角矩形 58"/>
                <p:cNvSpPr/>
                <p:nvPr/>
              </p:nvSpPr>
              <p:spPr>
                <a:xfrm rot="19219800">
                  <a:off x="1173140" y="2533624"/>
                  <a:ext cx="4464496" cy="201622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286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圆角矩形 59"/>
                <p:cNvSpPr/>
                <p:nvPr/>
              </p:nvSpPr>
              <p:spPr>
                <a:xfrm rot="19219800">
                  <a:off x="1366007" y="2686948"/>
                  <a:ext cx="4084153" cy="170384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286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组合 44"/>
              <p:cNvGrpSpPr/>
              <p:nvPr/>
            </p:nvGrpSpPr>
            <p:grpSpPr>
              <a:xfrm>
                <a:off x="755576" y="2426402"/>
                <a:ext cx="4464496" cy="2016224"/>
                <a:chOff x="1173140" y="2533624"/>
                <a:chExt cx="4464496" cy="2016224"/>
              </a:xfrm>
            </p:grpSpPr>
            <p:sp>
              <p:nvSpPr>
                <p:cNvPr id="21" name="圆角矩形 56"/>
                <p:cNvSpPr/>
                <p:nvPr/>
              </p:nvSpPr>
              <p:spPr>
                <a:xfrm rot="19219800">
                  <a:off x="1173140" y="2533624"/>
                  <a:ext cx="4464496" cy="201622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286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圆角矩形 57"/>
                <p:cNvSpPr/>
                <p:nvPr/>
              </p:nvSpPr>
              <p:spPr>
                <a:xfrm rot="19219800">
                  <a:off x="1366007" y="2686947"/>
                  <a:ext cx="4084155" cy="170384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286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椭圆 45"/>
              <p:cNvSpPr/>
              <p:nvPr/>
            </p:nvSpPr>
            <p:spPr>
              <a:xfrm>
                <a:off x="1016720" y="3153052"/>
                <a:ext cx="2115693" cy="2115693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</a:ln>
              <a:effectLst>
                <a:outerShdw blurRad="1905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286">
                  <a:lnSpc>
                    <a:spcPct val="130000"/>
                  </a:lnSpc>
                  <a:defRPr/>
                </a:pPr>
                <a:endParaRPr lang="en-US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椭圆 46"/>
              <p:cNvSpPr/>
              <p:nvPr/>
            </p:nvSpPr>
            <p:spPr>
              <a:xfrm>
                <a:off x="1204277" y="3340609"/>
                <a:ext cx="1740578" cy="1740578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286">
                  <a:lnSpc>
                    <a:spcPct val="130000"/>
                  </a:lnSpc>
                  <a:defRPr/>
                </a:pPr>
                <a:endPara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2" name="组合 47"/>
              <p:cNvGrpSpPr/>
              <p:nvPr/>
            </p:nvGrpSpPr>
            <p:grpSpPr>
              <a:xfrm>
                <a:off x="3163945" y="1910968"/>
                <a:ext cx="1483701" cy="1483701"/>
                <a:chOff x="3839034" y="1441243"/>
                <a:chExt cx="2115693" cy="2115693"/>
              </a:xfrm>
            </p:grpSpPr>
            <p:sp>
              <p:nvSpPr>
                <p:cNvPr id="19" name="椭圆 54"/>
                <p:cNvSpPr/>
                <p:nvPr/>
              </p:nvSpPr>
              <p:spPr>
                <a:xfrm>
                  <a:off x="3839034" y="1441243"/>
                  <a:ext cx="2115693" cy="2115693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 algn="ctr">
                  <a:noFill/>
                  <a:prstDash val="solid"/>
                </a:ln>
                <a:effectLst>
                  <a:outerShdw blurRad="1905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286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 55"/>
                <p:cNvSpPr/>
                <p:nvPr/>
              </p:nvSpPr>
              <p:spPr>
                <a:xfrm>
                  <a:off x="4026591" y="1628800"/>
                  <a:ext cx="1740578" cy="1740578"/>
                </a:xfrm>
                <a:prstGeom prst="ellipse">
                  <a:avLst/>
                </a:prstGeom>
                <a:solidFill>
                  <a:schemeClr val="accent2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286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组合 48"/>
              <p:cNvGrpSpPr/>
              <p:nvPr/>
            </p:nvGrpSpPr>
            <p:grpSpPr>
              <a:xfrm>
                <a:off x="5273134" y="2934744"/>
                <a:ext cx="1271210" cy="1271210"/>
                <a:chOff x="5409382" y="2483890"/>
                <a:chExt cx="2115693" cy="2115693"/>
              </a:xfrm>
            </p:grpSpPr>
            <p:sp>
              <p:nvSpPr>
                <p:cNvPr id="17" name="椭圆 52"/>
                <p:cNvSpPr/>
                <p:nvPr/>
              </p:nvSpPr>
              <p:spPr>
                <a:xfrm>
                  <a:off x="5409382" y="2483890"/>
                  <a:ext cx="2115693" cy="2115693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 algn="ctr">
                  <a:noFill/>
                  <a:prstDash val="solid"/>
                </a:ln>
                <a:effectLst>
                  <a:outerShdw blurRad="1905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286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椭圆 53"/>
                <p:cNvSpPr/>
                <p:nvPr/>
              </p:nvSpPr>
              <p:spPr>
                <a:xfrm>
                  <a:off x="5596939" y="2671447"/>
                  <a:ext cx="1740578" cy="1740578"/>
                </a:xfrm>
                <a:prstGeom prst="ellipse">
                  <a:avLst/>
                </a:prstGeom>
                <a:solidFill>
                  <a:schemeClr val="accent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286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组合 49"/>
              <p:cNvGrpSpPr/>
              <p:nvPr/>
            </p:nvGrpSpPr>
            <p:grpSpPr>
              <a:xfrm>
                <a:off x="6987348" y="1615383"/>
                <a:ext cx="1017307" cy="1017307"/>
                <a:chOff x="5409382" y="2483890"/>
                <a:chExt cx="2115693" cy="2115693"/>
              </a:xfrm>
            </p:grpSpPr>
            <p:sp>
              <p:nvSpPr>
                <p:cNvPr id="15" name="椭圆 50"/>
                <p:cNvSpPr/>
                <p:nvPr/>
              </p:nvSpPr>
              <p:spPr>
                <a:xfrm>
                  <a:off x="5409382" y="2483890"/>
                  <a:ext cx="2115693" cy="2115693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 algn="ctr">
                  <a:noFill/>
                  <a:prstDash val="solid"/>
                </a:ln>
                <a:effectLst>
                  <a:outerShdw blurRad="1905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286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椭圆 51"/>
                <p:cNvSpPr/>
                <p:nvPr/>
              </p:nvSpPr>
              <p:spPr>
                <a:xfrm>
                  <a:off x="5596939" y="2671447"/>
                  <a:ext cx="1740578" cy="1740578"/>
                </a:xfrm>
                <a:prstGeom prst="ellipse">
                  <a:avLst/>
                </a:prstGeom>
                <a:solidFill>
                  <a:schemeClr val="accent4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286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0" name="Group 39"/>
            <p:cNvGrpSpPr/>
            <p:nvPr/>
          </p:nvGrpSpPr>
          <p:grpSpPr>
            <a:xfrm>
              <a:off x="7210591" y="3785961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41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5349436" y="2934470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51" name="AutoShape 56"/>
              <p:cNvSpPr>
                <a:spLocks/>
              </p:cNvSpPr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57"/>
              <p:cNvSpPr>
                <a:spLocks/>
              </p:cNvSpPr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3" name="AutoShape 58"/>
              <p:cNvSpPr>
                <a:spLocks/>
              </p:cNvSpPr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54" name="AutoShape 59"/>
            <p:cNvSpPr>
              <a:spLocks/>
            </p:cNvSpPr>
            <p:nvPr/>
          </p:nvSpPr>
          <p:spPr bwMode="auto">
            <a:xfrm>
              <a:off x="3575736" y="4299642"/>
              <a:ext cx="619099" cy="618042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28572" hangingPunct="0">
                <a:lnSpc>
                  <a:spcPct val="130000"/>
                </a:lnSpc>
              </a:pPr>
              <a:endParaRPr lang="en-US" sz="170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8686291" y="247786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56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7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8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228572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TextBox 23"/>
          <p:cNvSpPr txBox="1"/>
          <p:nvPr/>
        </p:nvSpPr>
        <p:spPr>
          <a:xfrm>
            <a:off x="2843787" y="5486095"/>
            <a:ext cx="2841044" cy="583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24"/>
          <p:cNvSpPr txBox="1"/>
          <p:nvPr/>
        </p:nvSpPr>
        <p:spPr>
          <a:xfrm>
            <a:off x="2843787" y="5158206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23"/>
          <p:cNvSpPr txBox="1"/>
          <p:nvPr/>
        </p:nvSpPr>
        <p:spPr>
          <a:xfrm>
            <a:off x="4498943" y="1282523"/>
            <a:ext cx="2841044" cy="583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24"/>
          <p:cNvSpPr txBox="1"/>
          <p:nvPr/>
        </p:nvSpPr>
        <p:spPr>
          <a:xfrm>
            <a:off x="4498944" y="954634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6338006" y="4925619"/>
            <a:ext cx="2841044" cy="583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6338005" y="4597730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23"/>
          <p:cNvSpPr txBox="1"/>
          <p:nvPr/>
        </p:nvSpPr>
        <p:spPr>
          <a:xfrm>
            <a:off x="8115767" y="2972710"/>
            <a:ext cx="2841044" cy="583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TextBox 24"/>
          <p:cNvSpPr txBox="1"/>
          <p:nvPr/>
        </p:nvSpPr>
        <p:spPr>
          <a:xfrm>
            <a:off x="8115767" y="2644821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65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 flipV="1">
            <a:off x="3263399" y="3677142"/>
            <a:ext cx="2743248" cy="2155989"/>
          </a:xfrm>
          <a:prstGeom prst="round2DiagRect">
            <a:avLst>
              <a:gd name="adj1" fmla="val 30369"/>
              <a:gd name="adj2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707">
              <a:cs typeface="+mn-ea"/>
              <a:sym typeface="+mn-lt"/>
            </a:endParaRPr>
          </a:p>
        </p:txBody>
      </p:sp>
      <p:sp>
        <p:nvSpPr>
          <p:cNvPr id="14" name="Round Diagonal Corner Rectangle 13"/>
          <p:cNvSpPr/>
          <p:nvPr/>
        </p:nvSpPr>
        <p:spPr>
          <a:xfrm flipH="1" flipV="1">
            <a:off x="6140932" y="3677142"/>
            <a:ext cx="2743248" cy="2155989"/>
          </a:xfrm>
          <a:prstGeom prst="round2DiagRect">
            <a:avLst>
              <a:gd name="adj1" fmla="val 30369"/>
              <a:gd name="adj2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707">
              <a:cs typeface="+mn-ea"/>
              <a:sym typeface="+mn-lt"/>
            </a:endParaRPr>
          </a:p>
        </p:txBody>
      </p:sp>
      <p:sp>
        <p:nvSpPr>
          <p:cNvPr id="20" name="Round Diagonal Corner Rectangle 19"/>
          <p:cNvSpPr/>
          <p:nvPr/>
        </p:nvSpPr>
        <p:spPr>
          <a:xfrm flipH="1">
            <a:off x="6140932" y="1398300"/>
            <a:ext cx="2743248" cy="2155989"/>
          </a:xfrm>
          <a:prstGeom prst="round2DiagRect">
            <a:avLst>
              <a:gd name="adj1" fmla="val 30369"/>
              <a:gd name="adj2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707">
              <a:cs typeface="+mn-ea"/>
              <a:sym typeface="+mn-lt"/>
            </a:endParaRPr>
          </a:p>
        </p:txBody>
      </p:sp>
      <p:sp>
        <p:nvSpPr>
          <p:cNvPr id="26" name="Round Diagonal Corner Rectangle 25"/>
          <p:cNvSpPr/>
          <p:nvPr/>
        </p:nvSpPr>
        <p:spPr>
          <a:xfrm>
            <a:off x="3263399" y="1398300"/>
            <a:ext cx="2743248" cy="2155989"/>
          </a:xfrm>
          <a:prstGeom prst="round2DiagRect">
            <a:avLst>
              <a:gd name="adj1" fmla="val 30369"/>
              <a:gd name="adj2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707">
              <a:cs typeface="+mn-ea"/>
              <a:sym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5093797" y="2635721"/>
            <a:ext cx="1959992" cy="1959991"/>
            <a:chOff x="5115951" y="2869638"/>
            <a:chExt cx="1960098" cy="1960098"/>
          </a:xfrm>
          <a:effectLst/>
        </p:grpSpPr>
        <p:sp>
          <p:nvSpPr>
            <p:cNvPr id="30" name="Oval 29"/>
            <p:cNvSpPr/>
            <p:nvPr/>
          </p:nvSpPr>
          <p:spPr>
            <a:xfrm>
              <a:off x="5115951" y="2869638"/>
              <a:ext cx="1960098" cy="1960098"/>
            </a:xfrm>
            <a:prstGeom prst="ellipse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707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5803263" y="3214932"/>
              <a:ext cx="585475" cy="598562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1707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19442" y="3859174"/>
              <a:ext cx="1415849" cy="519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  <a:endPara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3606661" y="2109014"/>
            <a:ext cx="2015161" cy="529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96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GB" altLang="zh-CN" sz="1896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6699949" y="2138196"/>
            <a:ext cx="1928633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96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GB" sz="1896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6699949" y="4580683"/>
            <a:ext cx="1928633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96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GB" sz="1896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3606661" y="4580683"/>
            <a:ext cx="1956097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96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GB" sz="1896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697966" y="2134170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13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1643381" y="1751234"/>
            <a:ext cx="1502334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70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70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697966" y="4349803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13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643381" y="3966867"/>
            <a:ext cx="1502334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70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70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9018467" y="2134170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13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9018465" y="1751234"/>
            <a:ext cx="1502334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70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9018467" y="4349803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13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9018465" y="3966867"/>
            <a:ext cx="1502334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70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953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03641" y="3411191"/>
            <a:ext cx="184720" cy="400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09348" y="2262987"/>
            <a:ext cx="1646605" cy="38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899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544761" y="2735225"/>
            <a:ext cx="314307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矩形 75"/>
          <p:cNvSpPr/>
          <p:nvPr>
            <p:custDataLst>
              <p:tags r:id="rId2"/>
            </p:custDataLst>
          </p:nvPr>
        </p:nvSpPr>
        <p:spPr>
          <a:xfrm>
            <a:off x="8399188" y="2751492"/>
            <a:ext cx="2987539" cy="9723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328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28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" name="Freeform 19"/>
          <p:cNvSpPr/>
          <p:nvPr/>
        </p:nvSpPr>
        <p:spPr>
          <a:xfrm rot="16200000">
            <a:off x="4778061" y="4610470"/>
            <a:ext cx="1313571" cy="1313573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99">
              <a:cs typeface="+mn-ea"/>
              <a:sym typeface="+mn-lt"/>
            </a:endParaRPr>
          </a:p>
        </p:txBody>
      </p:sp>
      <p:sp>
        <p:nvSpPr>
          <p:cNvPr id="8" name="Freeform 18"/>
          <p:cNvSpPr/>
          <p:nvPr/>
        </p:nvSpPr>
        <p:spPr>
          <a:xfrm rot="16200000">
            <a:off x="6096004" y="4606103"/>
            <a:ext cx="1313571" cy="1322307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99">
              <a:cs typeface="+mn-ea"/>
              <a:sym typeface="+mn-lt"/>
            </a:endParaRPr>
          </a:p>
        </p:txBody>
      </p:sp>
      <p:sp>
        <p:nvSpPr>
          <p:cNvPr id="9" name="Freeform 12"/>
          <p:cNvSpPr/>
          <p:nvPr/>
        </p:nvSpPr>
        <p:spPr>
          <a:xfrm rot="16200000">
            <a:off x="6100368" y="3298321"/>
            <a:ext cx="1313573" cy="1313571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99">
              <a:cs typeface="+mn-ea"/>
              <a:sym typeface="+mn-lt"/>
            </a:endParaRPr>
          </a:p>
        </p:txBody>
      </p:sp>
      <p:sp>
        <p:nvSpPr>
          <p:cNvPr id="10" name="Freeform 30"/>
          <p:cNvSpPr/>
          <p:nvPr/>
        </p:nvSpPr>
        <p:spPr>
          <a:xfrm rot="16200000">
            <a:off x="4778061" y="2735400"/>
            <a:ext cx="1313571" cy="1313573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99">
              <a:cs typeface="+mn-ea"/>
              <a:sym typeface="+mn-lt"/>
            </a:endParaRPr>
          </a:p>
        </p:txBody>
      </p:sp>
      <p:sp>
        <p:nvSpPr>
          <p:cNvPr id="11" name="Freeform 10"/>
          <p:cNvSpPr/>
          <p:nvPr/>
        </p:nvSpPr>
        <p:spPr>
          <a:xfrm rot="16200000">
            <a:off x="4778060" y="3298320"/>
            <a:ext cx="1313573" cy="1313573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99">
              <a:cs typeface="+mn-ea"/>
              <a:sym typeface="+mn-lt"/>
            </a:endParaRPr>
          </a:p>
        </p:txBody>
      </p:sp>
      <p:sp>
        <p:nvSpPr>
          <p:cNvPr id="12" name="Freeform 31"/>
          <p:cNvSpPr/>
          <p:nvPr/>
        </p:nvSpPr>
        <p:spPr>
          <a:xfrm rot="16200000">
            <a:off x="6090211" y="2735401"/>
            <a:ext cx="1313571" cy="1313571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99">
              <a:cs typeface="+mn-ea"/>
              <a:sym typeface="+mn-lt"/>
            </a:endParaRPr>
          </a:p>
        </p:txBody>
      </p:sp>
      <p:sp>
        <p:nvSpPr>
          <p:cNvPr id="13" name="Freeform 32"/>
          <p:cNvSpPr/>
          <p:nvPr/>
        </p:nvSpPr>
        <p:spPr>
          <a:xfrm rot="16200000">
            <a:off x="6090210" y="1423253"/>
            <a:ext cx="1313573" cy="1313571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99">
              <a:cs typeface="+mn-ea"/>
              <a:sym typeface="+mn-lt"/>
            </a:endParaRPr>
          </a:p>
        </p:txBody>
      </p:sp>
      <p:sp>
        <p:nvSpPr>
          <p:cNvPr id="14" name="Freeform 33"/>
          <p:cNvSpPr/>
          <p:nvPr/>
        </p:nvSpPr>
        <p:spPr>
          <a:xfrm rot="16200000">
            <a:off x="4778060" y="1423252"/>
            <a:ext cx="1313573" cy="1313573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99">
              <a:cs typeface="+mn-ea"/>
              <a:sym typeface="+mn-lt"/>
            </a:endParaRPr>
          </a:p>
        </p:txBody>
      </p:sp>
      <p:sp>
        <p:nvSpPr>
          <p:cNvPr id="15" name="TextBox 36"/>
          <p:cNvSpPr txBox="1"/>
          <p:nvPr/>
        </p:nvSpPr>
        <p:spPr>
          <a:xfrm>
            <a:off x="4986602" y="233531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6" name="TextBox 37"/>
          <p:cNvSpPr txBox="1"/>
          <p:nvPr/>
        </p:nvSpPr>
        <p:spPr>
          <a:xfrm>
            <a:off x="6757154" y="2779508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7" name="TextBox 38"/>
          <p:cNvSpPr txBox="1"/>
          <p:nvPr/>
        </p:nvSpPr>
        <p:spPr>
          <a:xfrm>
            <a:off x="6757154" y="4197797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8" name="TextBox 39"/>
          <p:cNvSpPr txBox="1"/>
          <p:nvPr/>
        </p:nvSpPr>
        <p:spPr>
          <a:xfrm>
            <a:off x="4986602" y="463323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9" name="Oval 41"/>
          <p:cNvSpPr/>
          <p:nvPr/>
        </p:nvSpPr>
        <p:spPr>
          <a:xfrm>
            <a:off x="3995912" y="1851540"/>
            <a:ext cx="561576" cy="561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0" name="Oval 43"/>
          <p:cNvSpPr/>
          <p:nvPr/>
        </p:nvSpPr>
        <p:spPr>
          <a:xfrm>
            <a:off x="3995912" y="4059932"/>
            <a:ext cx="561576" cy="5615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1" name="Oval 45"/>
          <p:cNvSpPr/>
          <p:nvPr/>
        </p:nvSpPr>
        <p:spPr>
          <a:xfrm>
            <a:off x="7837611" y="2295737"/>
            <a:ext cx="561576" cy="561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2" name="Oval 47"/>
          <p:cNvSpPr/>
          <p:nvPr/>
        </p:nvSpPr>
        <p:spPr>
          <a:xfrm>
            <a:off x="7837611" y="4197797"/>
            <a:ext cx="561576" cy="5615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3" name="矩形 22"/>
          <p:cNvSpPr/>
          <p:nvPr/>
        </p:nvSpPr>
        <p:spPr>
          <a:xfrm>
            <a:off x="8409348" y="4197797"/>
            <a:ext cx="1646605" cy="38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899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8544761" y="4670035"/>
            <a:ext cx="314307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A_矩形 75"/>
          <p:cNvSpPr/>
          <p:nvPr>
            <p:custDataLst>
              <p:tags r:id="rId3"/>
            </p:custDataLst>
          </p:nvPr>
        </p:nvSpPr>
        <p:spPr>
          <a:xfrm>
            <a:off x="8399188" y="4686303"/>
            <a:ext cx="2987539" cy="9723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328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28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6" name="矩形 25"/>
          <p:cNvSpPr/>
          <p:nvPr/>
        </p:nvSpPr>
        <p:spPr>
          <a:xfrm>
            <a:off x="2254002" y="1720451"/>
            <a:ext cx="1646605" cy="38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8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899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467191" y="2160941"/>
            <a:ext cx="31430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A_矩形 75"/>
          <p:cNvSpPr/>
          <p:nvPr>
            <p:custDataLst>
              <p:tags r:id="rId4"/>
            </p:custDataLst>
          </p:nvPr>
        </p:nvSpPr>
        <p:spPr>
          <a:xfrm>
            <a:off x="873008" y="2208956"/>
            <a:ext cx="3018864" cy="9723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328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28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" name="矩形 28"/>
          <p:cNvSpPr/>
          <p:nvPr/>
        </p:nvSpPr>
        <p:spPr>
          <a:xfrm>
            <a:off x="2254002" y="3989868"/>
            <a:ext cx="1646605" cy="38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8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899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467191" y="4430359"/>
            <a:ext cx="314307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A_矩形 75"/>
          <p:cNvSpPr/>
          <p:nvPr>
            <p:custDataLst>
              <p:tags r:id="rId5"/>
            </p:custDataLst>
          </p:nvPr>
        </p:nvSpPr>
        <p:spPr>
          <a:xfrm>
            <a:off x="873008" y="4478373"/>
            <a:ext cx="3018865" cy="9723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328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28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8956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312294" y="3485145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7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835447" y="4083379"/>
            <a:ext cx="1101735" cy="1101733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7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129568" y="2264133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7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652721" y="1744518"/>
            <a:ext cx="1101735" cy="1101733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7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5951993" y="3485145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7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475146" y="4083379"/>
            <a:ext cx="1101735" cy="1101733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7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7765477" y="2264133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7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288630" y="1744518"/>
            <a:ext cx="1101735" cy="1101733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7" kern="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6" y="3465078"/>
            <a:ext cx="12205185" cy="82935"/>
          </a:xfrm>
          <a:prstGeom prst="rect">
            <a:avLst/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  <a:defRPr/>
            </a:pPr>
            <a:endParaRPr lang="en-US" sz="1707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2993113" y="4318137"/>
            <a:ext cx="786401" cy="67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6" b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</a:p>
        </p:txBody>
      </p:sp>
      <p:sp>
        <p:nvSpPr>
          <p:cNvPr id="30" name="TextBox 29"/>
          <p:cNvSpPr txBox="1"/>
          <p:nvPr/>
        </p:nvSpPr>
        <p:spPr>
          <a:xfrm flipH="1">
            <a:off x="4810388" y="1979274"/>
            <a:ext cx="786401" cy="67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6" b="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8446297" y="1979274"/>
            <a:ext cx="786401" cy="67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6" b="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</a:p>
        </p:txBody>
      </p:sp>
      <p:sp>
        <p:nvSpPr>
          <p:cNvPr id="32" name="TextBox 31"/>
          <p:cNvSpPr txBox="1"/>
          <p:nvPr/>
        </p:nvSpPr>
        <p:spPr>
          <a:xfrm flipH="1">
            <a:off x="6632812" y="4318137"/>
            <a:ext cx="786401" cy="67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6" b="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</a:p>
        </p:txBody>
      </p:sp>
      <p:sp>
        <p:nvSpPr>
          <p:cNvPr id="33" name="TextBox 23"/>
          <p:cNvSpPr txBox="1"/>
          <p:nvPr/>
        </p:nvSpPr>
        <p:spPr>
          <a:xfrm>
            <a:off x="1524150" y="2450724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4" name="TextBox 24"/>
          <p:cNvSpPr txBox="1"/>
          <p:nvPr/>
        </p:nvSpPr>
        <p:spPr>
          <a:xfrm>
            <a:off x="1524149" y="2205406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4212684" y="5051684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TextBox 24"/>
          <p:cNvSpPr txBox="1"/>
          <p:nvPr/>
        </p:nvSpPr>
        <p:spPr>
          <a:xfrm>
            <a:off x="4212683" y="4806366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6034231" y="1434861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8" name="TextBox 24"/>
          <p:cNvSpPr txBox="1"/>
          <p:nvPr/>
        </p:nvSpPr>
        <p:spPr>
          <a:xfrm>
            <a:off x="6034231" y="1189544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23"/>
          <p:cNvSpPr txBox="1"/>
          <p:nvPr/>
        </p:nvSpPr>
        <p:spPr>
          <a:xfrm>
            <a:off x="8179804" y="5051684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3" name="TextBox 24"/>
          <p:cNvSpPr txBox="1"/>
          <p:nvPr/>
        </p:nvSpPr>
        <p:spPr>
          <a:xfrm>
            <a:off x="8179804" y="4806366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102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902672" y="3467223"/>
            <a:ext cx="11289329" cy="0"/>
          </a:xfrm>
          <a:prstGeom prst="line">
            <a:avLst/>
          </a:prstGeom>
          <a:ln w="952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88385" y="2624307"/>
            <a:ext cx="428601" cy="842916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274125" y="2510012"/>
            <a:ext cx="157155" cy="1571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655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84847" y="1699241"/>
            <a:ext cx="642903" cy="6429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655" dirty="0">
                <a:cs typeface="+mn-ea"/>
                <a:sym typeface="+mn-lt"/>
              </a:rPr>
              <a:t>01</a:t>
            </a:r>
            <a:endParaRPr lang="zh-CN" altLang="en-US" sz="2655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74124" y="1588519"/>
            <a:ext cx="864347" cy="864347"/>
            <a:chOff x="857250" y="1893093"/>
            <a:chExt cx="864394" cy="864394"/>
          </a:xfrm>
        </p:grpSpPr>
        <p:sp>
          <p:nvSpPr>
            <p:cNvPr id="11" name="弧形 10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249193" y="1650688"/>
            <a:ext cx="2075652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309913" y="3483922"/>
            <a:ext cx="428601" cy="842916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V="1">
            <a:off x="2231335" y="4268531"/>
            <a:ext cx="157155" cy="1571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655" dirty="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642001" y="4609002"/>
            <a:ext cx="642903" cy="6429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655" dirty="0">
                <a:cs typeface="+mn-ea"/>
                <a:sym typeface="+mn-lt"/>
              </a:rPr>
              <a:t>02</a:t>
            </a:r>
            <a:endParaRPr lang="zh-CN" altLang="en-US" sz="2655" dirty="0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31277" y="4498279"/>
            <a:ext cx="864347" cy="864347"/>
            <a:chOff x="857250" y="1893093"/>
            <a:chExt cx="864394" cy="864394"/>
          </a:xfrm>
        </p:grpSpPr>
        <p:sp>
          <p:nvSpPr>
            <p:cNvPr id="18" name="弧形 17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  <p:sp>
          <p:nvSpPr>
            <p:cNvPr id="19" name="弧形 18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506346" y="4560448"/>
            <a:ext cx="2075652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6025237" y="2624307"/>
            <a:ext cx="428601" cy="842916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6410976" y="2510012"/>
            <a:ext cx="157155" cy="15715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655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521698" y="1699241"/>
            <a:ext cx="642903" cy="64290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655" dirty="0">
                <a:cs typeface="+mn-ea"/>
                <a:sym typeface="+mn-lt"/>
              </a:rPr>
              <a:t>03</a:t>
            </a:r>
            <a:endParaRPr lang="zh-CN" altLang="en-US" sz="2655" dirty="0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410976" y="1588519"/>
            <a:ext cx="864347" cy="864347"/>
            <a:chOff x="857250" y="1893093"/>
            <a:chExt cx="864394" cy="864394"/>
          </a:xfrm>
        </p:grpSpPr>
        <p:sp>
          <p:nvSpPr>
            <p:cNvPr id="25" name="弧形 24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386045" y="1650688"/>
            <a:ext cx="2316522" cy="879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446765" y="3483922"/>
            <a:ext cx="428601" cy="842916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 flipV="1">
            <a:off x="7368187" y="4268531"/>
            <a:ext cx="157155" cy="15715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655" dirty="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778851" y="4609002"/>
            <a:ext cx="642903" cy="64290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655" dirty="0">
                <a:cs typeface="+mn-ea"/>
                <a:sym typeface="+mn-lt"/>
              </a:rPr>
              <a:t>04</a:t>
            </a:r>
            <a:endParaRPr lang="zh-CN" altLang="en-US" sz="2655" dirty="0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668128" y="4498279"/>
            <a:ext cx="864347" cy="864347"/>
            <a:chOff x="857250" y="1893093"/>
            <a:chExt cx="864394" cy="864394"/>
          </a:xfrm>
        </p:grpSpPr>
        <p:sp>
          <p:nvSpPr>
            <p:cNvPr id="32" name="弧形 3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  <p:sp>
          <p:nvSpPr>
            <p:cNvPr id="33" name="弧形 32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643198" y="4560448"/>
            <a:ext cx="2275502" cy="879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611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7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115139"/>
            <a:ext cx="12192000" cy="65024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46589" y="1315097"/>
            <a:ext cx="6858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5030878"/>
            <a:ext cx="12192000" cy="18271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1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737929"/>
            <a:ext cx="4681339" cy="56642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52478"/>
            <a:ext cx="4491838" cy="400552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37380" y="-76761"/>
            <a:ext cx="5167209" cy="3784600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1859939" y="1465930"/>
            <a:ext cx="1143975" cy="1143975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FFC000"/>
              </a:gs>
            </a:gsLst>
            <a:lin ang="4200000" scaled="0"/>
          </a:gradFill>
          <a:ln>
            <a:noFill/>
          </a:ln>
          <a:effectLst>
            <a:glow rad="381000">
              <a:srgbClr val="FFFF00">
                <a:alpha val="19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99373" y="-52367"/>
            <a:ext cx="18325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  <a:endParaRPr lang="zh-CN" altLang="en-US" sz="7200" dirty="0"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790" y="937614"/>
            <a:ext cx="16231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CONTENTS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182891" y="1670303"/>
            <a:ext cx="4716772" cy="633004"/>
            <a:chOff x="4182891" y="1670303"/>
            <a:chExt cx="4716772" cy="633004"/>
          </a:xfrm>
        </p:grpSpPr>
        <p:grpSp>
          <p:nvGrpSpPr>
            <p:cNvPr id="7" name="组合 6"/>
            <p:cNvGrpSpPr/>
            <p:nvPr/>
          </p:nvGrpSpPr>
          <p:grpSpPr>
            <a:xfrm>
              <a:off x="4182891" y="1670303"/>
              <a:ext cx="4716772" cy="633004"/>
              <a:chOff x="4706628" y="1576036"/>
              <a:chExt cx="4716772" cy="633004"/>
            </a:xfrm>
          </p:grpSpPr>
          <p:sp>
            <p:nvSpPr>
              <p:cNvPr id="253" name="矩形 252"/>
              <p:cNvSpPr/>
              <p:nvPr/>
            </p:nvSpPr>
            <p:spPr>
              <a:xfrm rot="2700000">
                <a:off x="4706627" y="1632786"/>
                <a:ext cx="527374" cy="527372"/>
              </a:xfrm>
              <a:prstGeom prst="rect">
                <a:avLst/>
              </a:prstGeom>
              <a:solidFill>
                <a:srgbClr val="4984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5402899" y="1576036"/>
                <a:ext cx="4020501" cy="633004"/>
                <a:chOff x="5402899" y="1699990"/>
                <a:chExt cx="4020501" cy="633004"/>
              </a:xfrm>
            </p:grpSpPr>
            <p:sp>
              <p:nvSpPr>
                <p:cNvPr id="247" name="MH_Entry_1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5428189" y="1699990"/>
                  <a:ext cx="3995211" cy="38933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anchor="ctr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530" noProof="1">
                      <a:solidFill>
                        <a:srgbClr val="498472"/>
                      </a:solidFill>
                      <a:cs typeface="+mn-ea"/>
                      <a:sym typeface="+mn-lt"/>
                    </a:rPr>
                    <a:t>单击此处添加标题</a:t>
                  </a:r>
                  <a:r>
                    <a:rPr lang="zh-CN" altLang="en-US" sz="2530" noProof="1" smtClean="0">
                      <a:solidFill>
                        <a:srgbClr val="498472"/>
                      </a:solidFill>
                      <a:cs typeface="+mn-ea"/>
                      <a:sym typeface="+mn-lt"/>
                    </a:rPr>
                    <a:t>文本</a:t>
                  </a:r>
                  <a:endParaRPr lang="en-US" altLang="zh-CN" sz="2530" noProof="1" smtClean="0">
                    <a:solidFill>
                      <a:srgbClr val="4984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" name="矩形 4"/>
                <p:cNvSpPr/>
                <p:nvPr/>
              </p:nvSpPr>
              <p:spPr>
                <a:xfrm>
                  <a:off x="5402899" y="2025217"/>
                  <a:ext cx="2698175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sz="1400" noProof="1">
                      <a:solidFill>
                        <a:srgbClr val="498472"/>
                      </a:solidFill>
                      <a:latin typeface="+mn-ea"/>
                      <a:cs typeface="+mn-ea"/>
                      <a:sym typeface="+mn-lt"/>
                    </a:rPr>
                    <a:t>Click here to add title text</a:t>
                  </a:r>
                </a:p>
              </p:txBody>
            </p:sp>
          </p:grpSp>
        </p:grpSp>
        <p:sp>
          <p:nvSpPr>
            <p:cNvPr id="9" name="矩形 8"/>
            <p:cNvSpPr/>
            <p:nvPr/>
          </p:nvSpPr>
          <p:spPr>
            <a:xfrm>
              <a:off x="4226004" y="1780086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182891" y="2535975"/>
            <a:ext cx="4716772" cy="633004"/>
            <a:chOff x="4182891" y="1670303"/>
            <a:chExt cx="4716772" cy="633004"/>
          </a:xfrm>
        </p:grpSpPr>
        <p:grpSp>
          <p:nvGrpSpPr>
            <p:cNvPr id="72" name="组合 71"/>
            <p:cNvGrpSpPr/>
            <p:nvPr/>
          </p:nvGrpSpPr>
          <p:grpSpPr>
            <a:xfrm>
              <a:off x="4182891" y="1670303"/>
              <a:ext cx="4716772" cy="633004"/>
              <a:chOff x="4706628" y="1576036"/>
              <a:chExt cx="4716772" cy="633004"/>
            </a:xfrm>
          </p:grpSpPr>
          <p:sp>
            <p:nvSpPr>
              <p:cNvPr id="74" name="矩形 73"/>
              <p:cNvSpPr/>
              <p:nvPr/>
            </p:nvSpPr>
            <p:spPr>
              <a:xfrm rot="2700000">
                <a:off x="4706627" y="1632786"/>
                <a:ext cx="527374" cy="527372"/>
              </a:xfrm>
              <a:prstGeom prst="rect">
                <a:avLst/>
              </a:prstGeom>
              <a:solidFill>
                <a:srgbClr val="4984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5402899" y="1576036"/>
                <a:ext cx="4020501" cy="633004"/>
                <a:chOff x="5402899" y="1699990"/>
                <a:chExt cx="4020501" cy="633004"/>
              </a:xfrm>
            </p:grpSpPr>
            <p:sp>
              <p:nvSpPr>
                <p:cNvPr id="76" name="MH_Entry_1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5428189" y="1699990"/>
                  <a:ext cx="3995211" cy="38933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anchor="ctr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530" noProof="1">
                      <a:solidFill>
                        <a:srgbClr val="498472"/>
                      </a:solidFill>
                      <a:cs typeface="+mn-ea"/>
                      <a:sym typeface="+mn-lt"/>
                    </a:rPr>
                    <a:t>单击此处添加标题</a:t>
                  </a:r>
                  <a:r>
                    <a:rPr lang="zh-CN" altLang="en-US" sz="2530" noProof="1" smtClean="0">
                      <a:solidFill>
                        <a:srgbClr val="498472"/>
                      </a:solidFill>
                      <a:cs typeface="+mn-ea"/>
                      <a:sym typeface="+mn-lt"/>
                    </a:rPr>
                    <a:t>文本</a:t>
                  </a:r>
                  <a:endParaRPr lang="en-US" altLang="zh-CN" sz="2530" noProof="1" smtClean="0">
                    <a:solidFill>
                      <a:srgbClr val="4984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矩形 76"/>
                <p:cNvSpPr/>
                <p:nvPr/>
              </p:nvSpPr>
              <p:spPr>
                <a:xfrm>
                  <a:off x="5402899" y="2025217"/>
                  <a:ext cx="2698175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sz="1400" noProof="1">
                      <a:solidFill>
                        <a:srgbClr val="498472"/>
                      </a:solidFill>
                      <a:latin typeface="+mn-ea"/>
                      <a:cs typeface="+mn-ea"/>
                      <a:sym typeface="+mn-lt"/>
                    </a:rPr>
                    <a:t>Click here to add title text</a:t>
                  </a:r>
                </a:p>
              </p:txBody>
            </p:sp>
          </p:grpSp>
        </p:grpSp>
        <p:sp>
          <p:nvSpPr>
            <p:cNvPr id="73" name="矩形 72"/>
            <p:cNvSpPr/>
            <p:nvPr/>
          </p:nvSpPr>
          <p:spPr>
            <a:xfrm>
              <a:off x="4226004" y="1780086"/>
              <a:ext cx="4411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182891" y="3401647"/>
            <a:ext cx="4716772" cy="633004"/>
            <a:chOff x="4182891" y="1670303"/>
            <a:chExt cx="4716772" cy="633004"/>
          </a:xfrm>
        </p:grpSpPr>
        <p:grpSp>
          <p:nvGrpSpPr>
            <p:cNvPr id="79" name="组合 78"/>
            <p:cNvGrpSpPr/>
            <p:nvPr/>
          </p:nvGrpSpPr>
          <p:grpSpPr>
            <a:xfrm>
              <a:off x="4182891" y="1670303"/>
              <a:ext cx="4716772" cy="633004"/>
              <a:chOff x="4706628" y="1576036"/>
              <a:chExt cx="4716772" cy="633004"/>
            </a:xfrm>
          </p:grpSpPr>
          <p:sp>
            <p:nvSpPr>
              <p:cNvPr id="81" name="矩形 80"/>
              <p:cNvSpPr/>
              <p:nvPr/>
            </p:nvSpPr>
            <p:spPr>
              <a:xfrm rot="2700000">
                <a:off x="4706627" y="1632786"/>
                <a:ext cx="527374" cy="527372"/>
              </a:xfrm>
              <a:prstGeom prst="rect">
                <a:avLst/>
              </a:prstGeom>
              <a:solidFill>
                <a:srgbClr val="4984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2" name="组合 81"/>
              <p:cNvGrpSpPr/>
              <p:nvPr/>
            </p:nvGrpSpPr>
            <p:grpSpPr>
              <a:xfrm>
                <a:off x="5402899" y="1576036"/>
                <a:ext cx="4020501" cy="633004"/>
                <a:chOff x="5402899" y="1699990"/>
                <a:chExt cx="4020501" cy="633004"/>
              </a:xfrm>
            </p:grpSpPr>
            <p:sp>
              <p:nvSpPr>
                <p:cNvPr id="83" name="MH_Entry_1"/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5428189" y="1699990"/>
                  <a:ext cx="3995211" cy="38933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anchor="ctr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530" noProof="1">
                      <a:solidFill>
                        <a:srgbClr val="498472"/>
                      </a:solidFill>
                      <a:cs typeface="+mn-ea"/>
                      <a:sym typeface="+mn-lt"/>
                    </a:rPr>
                    <a:t>单击此处添加标题</a:t>
                  </a:r>
                  <a:r>
                    <a:rPr lang="zh-CN" altLang="en-US" sz="2530" noProof="1" smtClean="0">
                      <a:solidFill>
                        <a:srgbClr val="498472"/>
                      </a:solidFill>
                      <a:cs typeface="+mn-ea"/>
                      <a:sym typeface="+mn-lt"/>
                    </a:rPr>
                    <a:t>文本</a:t>
                  </a:r>
                  <a:endParaRPr lang="en-US" altLang="zh-CN" sz="2530" noProof="1" smtClean="0">
                    <a:solidFill>
                      <a:srgbClr val="4984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>
                  <a:off x="5402899" y="2025217"/>
                  <a:ext cx="2698175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sz="1400" noProof="1">
                      <a:solidFill>
                        <a:srgbClr val="498472"/>
                      </a:solidFill>
                      <a:latin typeface="+mn-ea"/>
                      <a:cs typeface="+mn-ea"/>
                      <a:sym typeface="+mn-lt"/>
                    </a:rPr>
                    <a:t>Click here to add title text</a:t>
                  </a:r>
                </a:p>
              </p:txBody>
            </p:sp>
          </p:grpSp>
        </p:grpSp>
        <p:sp>
          <p:nvSpPr>
            <p:cNvPr id="80" name="矩形 79"/>
            <p:cNvSpPr/>
            <p:nvPr/>
          </p:nvSpPr>
          <p:spPr>
            <a:xfrm>
              <a:off x="4226004" y="1780086"/>
              <a:ext cx="4411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182891" y="4267319"/>
            <a:ext cx="4716772" cy="633004"/>
            <a:chOff x="4182891" y="1670303"/>
            <a:chExt cx="4716772" cy="633004"/>
          </a:xfrm>
        </p:grpSpPr>
        <p:grpSp>
          <p:nvGrpSpPr>
            <p:cNvPr id="86" name="组合 85"/>
            <p:cNvGrpSpPr/>
            <p:nvPr/>
          </p:nvGrpSpPr>
          <p:grpSpPr>
            <a:xfrm>
              <a:off x="4182891" y="1670303"/>
              <a:ext cx="4716772" cy="633004"/>
              <a:chOff x="4706628" y="1576036"/>
              <a:chExt cx="4716772" cy="633004"/>
            </a:xfrm>
          </p:grpSpPr>
          <p:sp>
            <p:nvSpPr>
              <p:cNvPr id="88" name="矩形 87"/>
              <p:cNvSpPr/>
              <p:nvPr/>
            </p:nvSpPr>
            <p:spPr>
              <a:xfrm rot="2700000">
                <a:off x="4706627" y="1632786"/>
                <a:ext cx="527374" cy="527372"/>
              </a:xfrm>
              <a:prstGeom prst="rect">
                <a:avLst/>
              </a:prstGeom>
              <a:solidFill>
                <a:srgbClr val="4984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>
                <a:off x="5402899" y="1576036"/>
                <a:ext cx="4020501" cy="633004"/>
                <a:chOff x="5402899" y="1699990"/>
                <a:chExt cx="4020501" cy="633004"/>
              </a:xfrm>
            </p:grpSpPr>
            <p:sp>
              <p:nvSpPr>
                <p:cNvPr id="90" name="MH_Entry_1"/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5428189" y="1699990"/>
                  <a:ext cx="3995211" cy="38933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anchor="ctr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530" noProof="1">
                      <a:solidFill>
                        <a:srgbClr val="498472"/>
                      </a:solidFill>
                      <a:cs typeface="+mn-ea"/>
                      <a:sym typeface="+mn-lt"/>
                    </a:rPr>
                    <a:t>单击此处添加标题</a:t>
                  </a:r>
                  <a:r>
                    <a:rPr lang="zh-CN" altLang="en-US" sz="2530" noProof="1" smtClean="0">
                      <a:solidFill>
                        <a:srgbClr val="498472"/>
                      </a:solidFill>
                      <a:cs typeface="+mn-ea"/>
                      <a:sym typeface="+mn-lt"/>
                    </a:rPr>
                    <a:t>文本</a:t>
                  </a:r>
                  <a:endParaRPr lang="en-US" altLang="zh-CN" sz="2530" noProof="1" smtClean="0">
                    <a:solidFill>
                      <a:srgbClr val="4984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>
                  <a:off x="5402899" y="2025217"/>
                  <a:ext cx="2698175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sz="1400" noProof="1">
                      <a:solidFill>
                        <a:srgbClr val="498472"/>
                      </a:solidFill>
                      <a:latin typeface="+mn-ea"/>
                      <a:cs typeface="+mn-ea"/>
                      <a:sym typeface="+mn-lt"/>
                    </a:rPr>
                    <a:t>Click here to add title text</a:t>
                  </a:r>
                </a:p>
              </p:txBody>
            </p:sp>
          </p:grpSp>
        </p:grpSp>
        <p:sp>
          <p:nvSpPr>
            <p:cNvPr id="87" name="矩形 86"/>
            <p:cNvSpPr/>
            <p:nvPr/>
          </p:nvSpPr>
          <p:spPr>
            <a:xfrm>
              <a:off x="4226004" y="1780086"/>
              <a:ext cx="4411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-194502" y="-4928116"/>
            <a:ext cx="4108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EFEFE"/>
                </a:solidFill>
              </a:rPr>
              <a:t>51PPT</a:t>
            </a:r>
            <a:r>
              <a:rPr lang="zh-CN" altLang="en-US" dirty="0">
                <a:solidFill>
                  <a:srgbClr val="FEFEFE"/>
                </a:solidFill>
              </a:rPr>
              <a:t>模板网  </a:t>
            </a:r>
            <a:r>
              <a:rPr lang="en-US" altLang="zh-CN" dirty="0">
                <a:solidFill>
                  <a:srgbClr val="FEFEFE"/>
                </a:solidFill>
              </a:rPr>
              <a:t>www.51ppt moban.com</a:t>
            </a:r>
            <a:endParaRPr lang="zh-CN" altLang="en-US" dirty="0">
              <a:solidFill>
                <a:srgbClr val="FEFE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48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  <p:sp>
        <p:nvSpPr>
          <p:cNvPr id="3" name="弧形 2"/>
          <p:cNvSpPr/>
          <p:nvPr/>
        </p:nvSpPr>
        <p:spPr>
          <a:xfrm rot="13095499">
            <a:off x="2411622" y="1623928"/>
            <a:ext cx="3483823" cy="3703403"/>
          </a:xfrm>
          <a:prstGeom prst="arc">
            <a:avLst>
              <a:gd name="adj1" fmla="val 13430170"/>
              <a:gd name="adj2" fmla="val 3396500"/>
            </a:avLst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4" name="弧形 3"/>
          <p:cNvSpPr/>
          <p:nvPr/>
        </p:nvSpPr>
        <p:spPr>
          <a:xfrm rot="13095499">
            <a:off x="3401694" y="2329263"/>
            <a:ext cx="2156791" cy="2292732"/>
          </a:xfrm>
          <a:prstGeom prst="arc">
            <a:avLst>
              <a:gd name="adj1" fmla="val 13430170"/>
              <a:gd name="adj2" fmla="val 3396500"/>
            </a:avLst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5" name="弧形 4"/>
          <p:cNvSpPr/>
          <p:nvPr/>
        </p:nvSpPr>
        <p:spPr>
          <a:xfrm rot="13095499">
            <a:off x="3919741" y="2905818"/>
            <a:ext cx="960768" cy="1021324"/>
          </a:xfrm>
          <a:prstGeom prst="arc">
            <a:avLst>
              <a:gd name="adj1" fmla="val 13430170"/>
              <a:gd name="adj2" fmla="val 3396500"/>
            </a:avLst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07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55081" y="4544896"/>
            <a:ext cx="1495833" cy="666640"/>
            <a:chOff x="6040947" y="4822272"/>
            <a:chExt cx="1577637" cy="703097"/>
          </a:xfrm>
        </p:grpSpPr>
        <p:sp>
          <p:nvSpPr>
            <p:cNvPr id="7" name="弧形 6"/>
            <p:cNvSpPr/>
            <p:nvPr/>
          </p:nvSpPr>
          <p:spPr>
            <a:xfrm rot="13095499">
              <a:off x="6957175" y="4822272"/>
              <a:ext cx="661409" cy="703097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 sz="1707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040947" y="5191152"/>
              <a:ext cx="89397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6136034" y="3125849"/>
            <a:ext cx="1505356" cy="666640"/>
            <a:chOff x="6020861" y="3325621"/>
            <a:chExt cx="1587680" cy="703097"/>
          </a:xfrm>
        </p:grpSpPr>
        <p:sp>
          <p:nvSpPr>
            <p:cNvPr id="10" name="弧形 9"/>
            <p:cNvSpPr/>
            <p:nvPr/>
          </p:nvSpPr>
          <p:spPr>
            <a:xfrm rot="13095499">
              <a:off x="6947132" y="3325621"/>
              <a:ext cx="661409" cy="703097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 sz="1707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020861" y="3692237"/>
              <a:ext cx="89397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140796" y="1691389"/>
            <a:ext cx="1500592" cy="666640"/>
            <a:chOff x="6025884" y="1812714"/>
            <a:chExt cx="1582656" cy="703097"/>
          </a:xfrm>
        </p:grpSpPr>
        <p:sp>
          <p:nvSpPr>
            <p:cNvPr id="13" name="弧形 12"/>
            <p:cNvSpPr/>
            <p:nvPr/>
          </p:nvSpPr>
          <p:spPr>
            <a:xfrm rot="13095499">
              <a:off x="6947131" y="1812714"/>
              <a:ext cx="661409" cy="703097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 sz="1707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025884" y="2171554"/>
              <a:ext cx="89397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4332354" y="1455955"/>
            <a:ext cx="1808521" cy="4000823"/>
            <a:chOff x="4118540" y="1941776"/>
            <a:chExt cx="1907425" cy="4219617"/>
          </a:xfrm>
          <a:solidFill>
            <a:srgbClr val="0170C1"/>
          </a:solidFill>
        </p:grpSpPr>
        <p:sp>
          <p:nvSpPr>
            <p:cNvPr id="16" name="矩形 15"/>
            <p:cNvSpPr/>
            <p:nvPr/>
          </p:nvSpPr>
          <p:spPr>
            <a:xfrm>
              <a:off x="4119300" y="5725074"/>
              <a:ext cx="1901640" cy="43631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707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118540" y="4182002"/>
              <a:ext cx="1901640" cy="4363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707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120162" y="3459009"/>
              <a:ext cx="1901640" cy="43631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707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120162" y="4955660"/>
              <a:ext cx="1901640" cy="43631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707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124325" y="2680221"/>
              <a:ext cx="1901640" cy="4363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707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120162" y="1941776"/>
              <a:ext cx="1901640" cy="4363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707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466423" y="3186711"/>
            <a:ext cx="2175308" cy="55433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655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TextBox 41"/>
          <p:cNvSpPr txBox="1"/>
          <p:nvPr/>
        </p:nvSpPr>
        <p:spPr>
          <a:xfrm>
            <a:off x="7540774" y="1952919"/>
            <a:ext cx="3419657" cy="511817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170"/>
          <p:cNvSpPr txBox="1"/>
          <p:nvPr/>
        </p:nvSpPr>
        <p:spPr>
          <a:xfrm>
            <a:off x="7540775" y="1452052"/>
            <a:ext cx="2304215" cy="55937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30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TextBox 41"/>
          <p:cNvSpPr txBox="1"/>
          <p:nvPr/>
        </p:nvSpPr>
        <p:spPr>
          <a:xfrm>
            <a:off x="7540774" y="3510787"/>
            <a:ext cx="3419657" cy="511817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70"/>
          <p:cNvSpPr txBox="1"/>
          <p:nvPr/>
        </p:nvSpPr>
        <p:spPr>
          <a:xfrm>
            <a:off x="7540775" y="3009918"/>
            <a:ext cx="2304215" cy="55937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30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TextBox 41"/>
          <p:cNvSpPr txBox="1"/>
          <p:nvPr/>
        </p:nvSpPr>
        <p:spPr>
          <a:xfrm>
            <a:off x="7540774" y="5000921"/>
            <a:ext cx="3419657" cy="511817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70"/>
          <p:cNvSpPr txBox="1"/>
          <p:nvPr/>
        </p:nvSpPr>
        <p:spPr>
          <a:xfrm>
            <a:off x="7540775" y="4500052"/>
            <a:ext cx="2304215" cy="55937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30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48320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919931" y="3109165"/>
            <a:ext cx="1338608" cy="1338608"/>
            <a:chOff x="6920031" y="3363156"/>
            <a:chExt cx="1338773" cy="1338773"/>
          </a:xfrm>
        </p:grpSpPr>
        <p:sp>
          <p:nvSpPr>
            <p:cNvPr id="8" name="Oval 7"/>
            <p:cNvSpPr/>
            <p:nvPr/>
          </p:nvSpPr>
          <p:spPr>
            <a:xfrm>
              <a:off x="6920031" y="3363156"/>
              <a:ext cx="1338773" cy="1338773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7357245" y="3796320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22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6096001" y="2312989"/>
            <a:ext cx="1338608" cy="1338608"/>
            <a:chOff x="6096000" y="2566881"/>
            <a:chExt cx="1338773" cy="1338773"/>
          </a:xfrm>
        </p:grpSpPr>
        <p:sp>
          <p:nvSpPr>
            <p:cNvPr id="7" name="Oval 6"/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9" name="AutoShape 78"/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0" name="AutoShape 79"/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1" name="AutoShape 80"/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362368" y="1522785"/>
            <a:ext cx="1959856" cy="1959856"/>
            <a:chOff x="4362154" y="1776581"/>
            <a:chExt cx="1960098" cy="1960098"/>
          </a:xfrm>
        </p:grpSpPr>
        <p:sp>
          <p:nvSpPr>
            <p:cNvPr id="6" name="Oval 5"/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>
              <a:prstTxWarp prst="textNoShape">
                <a:avLst/>
              </a:prstTxWarp>
            </a:bodyPr>
            <a:lstStyle/>
            <a:p>
              <a:endParaRPr lang="en-GB" sz="170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096003" y="4146253"/>
            <a:ext cx="1781687" cy="1781687"/>
            <a:chOff x="6096000" y="4400370"/>
            <a:chExt cx="1781907" cy="1781907"/>
          </a:xfrm>
        </p:grpSpPr>
        <p:sp>
          <p:nvSpPr>
            <p:cNvPr id="9" name="Oval 8"/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solidFill>
              <a:schemeClr val="bg2"/>
            </a:solidFill>
          </p:grpSpPr>
          <p:sp>
            <p:nvSpPr>
              <p:cNvPr id="46" name="Freeform 45"/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3933465" y="3083689"/>
            <a:ext cx="1338608" cy="1338608"/>
            <a:chOff x="3933196" y="3337676"/>
            <a:chExt cx="1338773" cy="1338773"/>
          </a:xfrm>
        </p:grpSpPr>
        <p:sp>
          <p:nvSpPr>
            <p:cNvPr id="5" name="Oval 4"/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3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4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5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266355" y="4308179"/>
            <a:ext cx="1005716" cy="1005716"/>
            <a:chOff x="4266129" y="4562318"/>
            <a:chExt cx="1005840" cy="1005840"/>
          </a:xfrm>
        </p:grpSpPr>
        <p:sp>
          <p:nvSpPr>
            <p:cNvPr id="4" name="Oval 3"/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37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9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0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1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2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3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72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67" name="TextBox 41"/>
          <p:cNvSpPr txBox="1"/>
          <p:nvPr/>
        </p:nvSpPr>
        <p:spPr>
          <a:xfrm>
            <a:off x="1314134" y="5095962"/>
            <a:ext cx="2514292" cy="458404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996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170"/>
          <p:cNvSpPr txBox="1"/>
          <p:nvPr/>
        </p:nvSpPr>
        <p:spPr>
          <a:xfrm>
            <a:off x="1524213" y="4575900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defRPr/>
            </a:pPr>
            <a:r>
              <a:rPr lang="zh-CN" altLang="en-US" sz="2276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69" name="TextBox 41"/>
          <p:cNvSpPr txBox="1"/>
          <p:nvPr/>
        </p:nvSpPr>
        <p:spPr>
          <a:xfrm>
            <a:off x="1300587" y="3416176"/>
            <a:ext cx="2514292" cy="458404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996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170"/>
          <p:cNvSpPr txBox="1"/>
          <p:nvPr/>
        </p:nvSpPr>
        <p:spPr>
          <a:xfrm>
            <a:off x="1510666" y="2896113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defRPr/>
            </a:pPr>
            <a:r>
              <a:rPr lang="zh-CN" altLang="en-US" sz="2276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71" name="TextBox 41"/>
          <p:cNvSpPr txBox="1"/>
          <p:nvPr/>
        </p:nvSpPr>
        <p:spPr>
          <a:xfrm>
            <a:off x="1300587" y="1722844"/>
            <a:ext cx="2514292" cy="458404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996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170"/>
          <p:cNvSpPr txBox="1"/>
          <p:nvPr/>
        </p:nvSpPr>
        <p:spPr>
          <a:xfrm>
            <a:off x="1510666" y="1202781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defRPr/>
            </a:pPr>
            <a:r>
              <a:rPr lang="zh-CN" altLang="en-US" sz="2276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73" name="TextBox 41"/>
          <p:cNvSpPr txBox="1"/>
          <p:nvPr/>
        </p:nvSpPr>
        <p:spPr>
          <a:xfrm>
            <a:off x="8209387" y="5055324"/>
            <a:ext cx="2514292" cy="458404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996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170"/>
          <p:cNvSpPr txBox="1"/>
          <p:nvPr/>
        </p:nvSpPr>
        <p:spPr>
          <a:xfrm>
            <a:off x="8209390" y="4535261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2276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75" name="TextBox 41"/>
          <p:cNvSpPr txBox="1"/>
          <p:nvPr/>
        </p:nvSpPr>
        <p:spPr>
          <a:xfrm>
            <a:off x="8453227" y="3456817"/>
            <a:ext cx="2514292" cy="458404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996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TextBox 170"/>
          <p:cNvSpPr txBox="1"/>
          <p:nvPr/>
        </p:nvSpPr>
        <p:spPr>
          <a:xfrm>
            <a:off x="8453230" y="2936755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2276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79" name="TextBox 41"/>
          <p:cNvSpPr txBox="1"/>
          <p:nvPr/>
        </p:nvSpPr>
        <p:spPr>
          <a:xfrm>
            <a:off x="7410134" y="1831217"/>
            <a:ext cx="2514292" cy="458404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9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996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TextBox 170"/>
          <p:cNvSpPr txBox="1"/>
          <p:nvPr/>
        </p:nvSpPr>
        <p:spPr>
          <a:xfrm>
            <a:off x="7410135" y="1311155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2276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54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928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115139"/>
            <a:ext cx="12192000" cy="65024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46589" y="1315097"/>
            <a:ext cx="6858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5030878"/>
            <a:ext cx="12192000" cy="18271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737929"/>
            <a:ext cx="4681339" cy="56642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52478"/>
            <a:ext cx="4491838" cy="4005521"/>
          </a:xfrm>
          <a:prstGeom prst="rect">
            <a:avLst/>
          </a:prstGeom>
        </p:spPr>
      </p:pic>
      <p:grpSp>
        <p:nvGrpSpPr>
          <p:cNvPr id="249" name="组合 248"/>
          <p:cNvGrpSpPr/>
          <p:nvPr/>
        </p:nvGrpSpPr>
        <p:grpSpPr>
          <a:xfrm>
            <a:off x="4159407" y="917902"/>
            <a:ext cx="4046444" cy="4206066"/>
            <a:chOff x="4694035" y="781371"/>
            <a:chExt cx="4046444" cy="4206066"/>
          </a:xfrm>
        </p:grpSpPr>
        <p:grpSp>
          <p:nvGrpSpPr>
            <p:cNvPr id="40" name="Group 6838">
              <a:extLst>
                <a:ext uri="{FF2B5EF4-FFF2-40B4-BE49-F238E27FC236}">
                  <a16:creationId xmlns="" xmlns:a16="http://schemas.microsoft.com/office/drawing/2014/main" id="{74BE8BEC-D586-4F7E-A276-FA34861E93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4035" y="781371"/>
              <a:ext cx="4046444" cy="4206066"/>
              <a:chOff x="1800" y="1598"/>
              <a:chExt cx="1014" cy="1054"/>
            </a:xfrm>
            <a:solidFill>
              <a:schemeClr val="tx1"/>
            </a:solidFill>
          </p:grpSpPr>
          <p:sp>
            <p:nvSpPr>
              <p:cNvPr id="41" name="Freeform 6638">
                <a:extLst>
                  <a:ext uri="{FF2B5EF4-FFF2-40B4-BE49-F238E27FC236}">
                    <a16:creationId xmlns="" xmlns:a16="http://schemas.microsoft.com/office/drawing/2014/main" id="{6FD58A2A-FE1A-471E-974A-05D0CA9EF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" y="1720"/>
                <a:ext cx="9" cy="4"/>
              </a:xfrm>
              <a:custGeom>
                <a:avLst/>
                <a:gdLst>
                  <a:gd name="T0" fmla="*/ 10 w 16"/>
                  <a:gd name="T1" fmla="*/ 2 h 7"/>
                  <a:gd name="T2" fmla="*/ 4 w 16"/>
                  <a:gd name="T3" fmla="*/ 3 h 7"/>
                  <a:gd name="T4" fmla="*/ 10 w 16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10" y="2"/>
                    </a:moveTo>
                    <a:cubicBezTo>
                      <a:pt x="15" y="4"/>
                      <a:pt x="16" y="7"/>
                      <a:pt x="4" y="3"/>
                    </a:cubicBezTo>
                    <a:cubicBezTo>
                      <a:pt x="0" y="0"/>
                      <a:pt x="12" y="4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639">
                <a:extLst>
                  <a:ext uri="{FF2B5EF4-FFF2-40B4-BE49-F238E27FC236}">
                    <a16:creationId xmlns="" xmlns:a16="http://schemas.microsoft.com/office/drawing/2014/main" id="{0D83EE02-25AF-4D24-A8B2-3F0ED983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2" y="2506"/>
                <a:ext cx="12" cy="6"/>
              </a:xfrm>
              <a:custGeom>
                <a:avLst/>
                <a:gdLst>
                  <a:gd name="T0" fmla="*/ 15 w 22"/>
                  <a:gd name="T1" fmla="*/ 5 h 10"/>
                  <a:gd name="T2" fmla="*/ 3 w 22"/>
                  <a:gd name="T3" fmla="*/ 10 h 10"/>
                  <a:gd name="T4" fmla="*/ 3 w 22"/>
                  <a:gd name="T5" fmla="*/ 7 h 10"/>
                  <a:gd name="T6" fmla="*/ 19 w 22"/>
                  <a:gd name="T7" fmla="*/ 0 h 10"/>
                  <a:gd name="T8" fmla="*/ 15 w 2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5" y="5"/>
                    </a:moveTo>
                    <a:cubicBezTo>
                      <a:pt x="12" y="6"/>
                      <a:pt x="8" y="8"/>
                      <a:pt x="3" y="10"/>
                    </a:cubicBezTo>
                    <a:cubicBezTo>
                      <a:pt x="0" y="10"/>
                      <a:pt x="5" y="8"/>
                      <a:pt x="3" y="7"/>
                    </a:cubicBezTo>
                    <a:cubicBezTo>
                      <a:pt x="11" y="3"/>
                      <a:pt x="13" y="3"/>
                      <a:pt x="19" y="0"/>
                    </a:cubicBezTo>
                    <a:cubicBezTo>
                      <a:pt x="22" y="0"/>
                      <a:pt x="12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640">
                <a:extLst>
                  <a:ext uri="{FF2B5EF4-FFF2-40B4-BE49-F238E27FC236}">
                    <a16:creationId xmlns="" xmlns:a16="http://schemas.microsoft.com/office/drawing/2014/main" id="{8528B52A-3D6F-4827-B028-4268FE7E2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9" y="2516"/>
                <a:ext cx="16" cy="5"/>
              </a:xfrm>
              <a:custGeom>
                <a:avLst/>
                <a:gdLst>
                  <a:gd name="T0" fmla="*/ 12 w 28"/>
                  <a:gd name="T1" fmla="*/ 6 h 10"/>
                  <a:gd name="T2" fmla="*/ 5 w 28"/>
                  <a:gd name="T3" fmla="*/ 0 h 10"/>
                  <a:gd name="T4" fmla="*/ 21 w 28"/>
                  <a:gd name="T5" fmla="*/ 5 h 10"/>
                  <a:gd name="T6" fmla="*/ 27 w 28"/>
                  <a:gd name="T7" fmla="*/ 10 h 10"/>
                  <a:gd name="T8" fmla="*/ 12 w 2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12" y="6"/>
                    </a:moveTo>
                    <a:cubicBezTo>
                      <a:pt x="0" y="0"/>
                      <a:pt x="11" y="4"/>
                      <a:pt x="5" y="0"/>
                    </a:cubicBezTo>
                    <a:cubicBezTo>
                      <a:pt x="13" y="3"/>
                      <a:pt x="25" y="9"/>
                      <a:pt x="21" y="5"/>
                    </a:cubicBezTo>
                    <a:cubicBezTo>
                      <a:pt x="26" y="7"/>
                      <a:pt x="28" y="9"/>
                      <a:pt x="27" y="10"/>
                    </a:cubicBezTo>
                    <a:cubicBezTo>
                      <a:pt x="13" y="3"/>
                      <a:pt x="11" y="4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6641">
                <a:extLst>
                  <a:ext uri="{FF2B5EF4-FFF2-40B4-BE49-F238E27FC236}">
                    <a16:creationId xmlns="" xmlns:a16="http://schemas.microsoft.com/office/drawing/2014/main" id="{7DF3E985-7B10-4A48-AEAC-B1C749250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" y="1830"/>
                <a:ext cx="10" cy="10"/>
              </a:xfrm>
              <a:custGeom>
                <a:avLst/>
                <a:gdLst>
                  <a:gd name="T0" fmla="*/ 7 w 17"/>
                  <a:gd name="T1" fmla="*/ 5 h 18"/>
                  <a:gd name="T2" fmla="*/ 17 w 17"/>
                  <a:gd name="T3" fmla="*/ 18 h 18"/>
                  <a:gd name="T4" fmla="*/ 0 w 17"/>
                  <a:gd name="T5" fmla="*/ 2 h 18"/>
                  <a:gd name="T6" fmla="*/ 7 w 17"/>
                  <a:gd name="T7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8">
                    <a:moveTo>
                      <a:pt x="7" y="5"/>
                    </a:moveTo>
                    <a:cubicBezTo>
                      <a:pt x="11" y="10"/>
                      <a:pt x="15" y="15"/>
                      <a:pt x="17" y="18"/>
                    </a:cubicBezTo>
                    <a:cubicBezTo>
                      <a:pt x="13" y="15"/>
                      <a:pt x="6" y="7"/>
                      <a:pt x="0" y="2"/>
                    </a:cubicBezTo>
                    <a:cubicBezTo>
                      <a:pt x="0" y="0"/>
                      <a:pt x="7" y="7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642">
                <a:extLst>
                  <a:ext uri="{FF2B5EF4-FFF2-40B4-BE49-F238E27FC236}">
                    <a16:creationId xmlns="" xmlns:a16="http://schemas.microsoft.com/office/drawing/2014/main" id="{0F7148B6-1998-4BC4-846F-25BEC814F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2557"/>
                <a:ext cx="10" cy="3"/>
              </a:xfrm>
              <a:custGeom>
                <a:avLst/>
                <a:gdLst>
                  <a:gd name="T0" fmla="*/ 13 w 19"/>
                  <a:gd name="T1" fmla="*/ 4 h 5"/>
                  <a:gd name="T2" fmla="*/ 1 w 19"/>
                  <a:gd name="T3" fmla="*/ 1 h 5"/>
                  <a:gd name="T4" fmla="*/ 15 w 19"/>
                  <a:gd name="T5" fmla="*/ 3 h 5"/>
                  <a:gd name="T6" fmla="*/ 13 w 19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3" y="4"/>
                    </a:moveTo>
                    <a:cubicBezTo>
                      <a:pt x="0" y="5"/>
                      <a:pt x="8" y="1"/>
                      <a:pt x="1" y="1"/>
                    </a:cubicBezTo>
                    <a:cubicBezTo>
                      <a:pt x="19" y="0"/>
                      <a:pt x="0" y="3"/>
                      <a:pt x="15" y="3"/>
                    </a:cubicBezTo>
                    <a:cubicBezTo>
                      <a:pt x="14" y="3"/>
                      <a:pt x="12" y="4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643">
                <a:extLst>
                  <a:ext uri="{FF2B5EF4-FFF2-40B4-BE49-F238E27FC236}">
                    <a16:creationId xmlns="" xmlns:a16="http://schemas.microsoft.com/office/drawing/2014/main" id="{1E3308B0-C547-4F2C-AF6D-B7BCC27D6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" y="2556"/>
                <a:ext cx="33" cy="4"/>
              </a:xfrm>
              <a:custGeom>
                <a:avLst/>
                <a:gdLst>
                  <a:gd name="T0" fmla="*/ 55 w 58"/>
                  <a:gd name="T1" fmla="*/ 7 h 7"/>
                  <a:gd name="T2" fmla="*/ 28 w 58"/>
                  <a:gd name="T3" fmla="*/ 4 h 7"/>
                  <a:gd name="T4" fmla="*/ 0 w 58"/>
                  <a:gd name="T5" fmla="*/ 1 h 7"/>
                  <a:gd name="T6" fmla="*/ 21 w 58"/>
                  <a:gd name="T7" fmla="*/ 2 h 7"/>
                  <a:gd name="T8" fmla="*/ 29 w 58"/>
                  <a:gd name="T9" fmla="*/ 0 h 7"/>
                  <a:gd name="T10" fmla="*/ 42 w 58"/>
                  <a:gd name="T11" fmla="*/ 1 h 7"/>
                  <a:gd name="T12" fmla="*/ 30 w 58"/>
                  <a:gd name="T13" fmla="*/ 2 h 7"/>
                  <a:gd name="T14" fmla="*/ 46 w 58"/>
                  <a:gd name="T15" fmla="*/ 3 h 7"/>
                  <a:gd name="T16" fmla="*/ 39 w 58"/>
                  <a:gd name="T17" fmla="*/ 3 h 7"/>
                  <a:gd name="T18" fmla="*/ 27 w 58"/>
                  <a:gd name="T19" fmla="*/ 3 h 7"/>
                  <a:gd name="T20" fmla="*/ 45 w 58"/>
                  <a:gd name="T21" fmla="*/ 5 h 7"/>
                  <a:gd name="T22" fmla="*/ 55 w 58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7">
                    <a:moveTo>
                      <a:pt x="55" y="7"/>
                    </a:moveTo>
                    <a:cubicBezTo>
                      <a:pt x="44" y="6"/>
                      <a:pt x="36" y="5"/>
                      <a:pt x="28" y="4"/>
                    </a:cubicBezTo>
                    <a:cubicBezTo>
                      <a:pt x="20" y="3"/>
                      <a:pt x="11" y="2"/>
                      <a:pt x="0" y="1"/>
                    </a:cubicBezTo>
                    <a:cubicBezTo>
                      <a:pt x="5" y="1"/>
                      <a:pt x="14" y="2"/>
                      <a:pt x="21" y="2"/>
                    </a:cubicBezTo>
                    <a:cubicBezTo>
                      <a:pt x="27" y="2"/>
                      <a:pt x="32" y="2"/>
                      <a:pt x="29" y="0"/>
                    </a:cubicBezTo>
                    <a:cubicBezTo>
                      <a:pt x="33" y="0"/>
                      <a:pt x="38" y="0"/>
                      <a:pt x="42" y="1"/>
                    </a:cubicBezTo>
                    <a:cubicBezTo>
                      <a:pt x="44" y="2"/>
                      <a:pt x="29" y="0"/>
                      <a:pt x="30" y="2"/>
                    </a:cubicBezTo>
                    <a:cubicBezTo>
                      <a:pt x="33" y="4"/>
                      <a:pt x="40" y="2"/>
                      <a:pt x="46" y="3"/>
                    </a:cubicBezTo>
                    <a:cubicBezTo>
                      <a:pt x="48" y="4"/>
                      <a:pt x="44" y="4"/>
                      <a:pt x="39" y="3"/>
                    </a:cubicBezTo>
                    <a:cubicBezTo>
                      <a:pt x="34" y="3"/>
                      <a:pt x="28" y="3"/>
                      <a:pt x="27" y="3"/>
                    </a:cubicBezTo>
                    <a:cubicBezTo>
                      <a:pt x="30" y="4"/>
                      <a:pt x="39" y="4"/>
                      <a:pt x="45" y="5"/>
                    </a:cubicBezTo>
                    <a:cubicBezTo>
                      <a:pt x="52" y="5"/>
                      <a:pt x="58" y="5"/>
                      <a:pt x="5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6644">
                <a:extLst>
                  <a:ext uri="{FF2B5EF4-FFF2-40B4-BE49-F238E27FC236}">
                    <a16:creationId xmlns="" xmlns:a16="http://schemas.microsoft.com/office/drawing/2014/main" id="{93D04BEB-8D09-4D0A-A66B-2F8E211B6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556"/>
                <a:ext cx="13" cy="2"/>
              </a:xfrm>
              <a:custGeom>
                <a:avLst/>
                <a:gdLst>
                  <a:gd name="T0" fmla="*/ 23 w 23"/>
                  <a:gd name="T1" fmla="*/ 0 h 3"/>
                  <a:gd name="T2" fmla="*/ 0 w 23"/>
                  <a:gd name="T3" fmla="*/ 3 h 3"/>
                  <a:gd name="T4" fmla="*/ 23 w 2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3">
                    <a:moveTo>
                      <a:pt x="23" y="0"/>
                    </a:moveTo>
                    <a:cubicBezTo>
                      <a:pt x="16" y="2"/>
                      <a:pt x="11" y="1"/>
                      <a:pt x="0" y="3"/>
                    </a:cubicBezTo>
                    <a:cubicBezTo>
                      <a:pt x="2" y="1"/>
                      <a:pt x="16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645">
                <a:extLst>
                  <a:ext uri="{FF2B5EF4-FFF2-40B4-BE49-F238E27FC236}">
                    <a16:creationId xmlns="" xmlns:a16="http://schemas.microsoft.com/office/drawing/2014/main" id="{5F93FF6B-CC1F-4B7D-AC88-6D7FEE3F26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1" y="2488"/>
                <a:ext cx="11" cy="8"/>
              </a:xfrm>
              <a:custGeom>
                <a:avLst/>
                <a:gdLst>
                  <a:gd name="T0" fmla="*/ 18 w 19"/>
                  <a:gd name="T1" fmla="*/ 14 h 14"/>
                  <a:gd name="T2" fmla="*/ 0 w 19"/>
                  <a:gd name="T3" fmla="*/ 1 h 14"/>
                  <a:gd name="T4" fmla="*/ 18 w 19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4">
                    <a:moveTo>
                      <a:pt x="18" y="14"/>
                    </a:moveTo>
                    <a:cubicBezTo>
                      <a:pt x="10" y="8"/>
                      <a:pt x="7" y="5"/>
                      <a:pt x="0" y="1"/>
                    </a:cubicBezTo>
                    <a:cubicBezTo>
                      <a:pt x="4" y="0"/>
                      <a:pt x="19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6646">
                <a:extLst>
                  <a:ext uri="{FF2B5EF4-FFF2-40B4-BE49-F238E27FC236}">
                    <a16:creationId xmlns="" xmlns:a16="http://schemas.microsoft.com/office/drawing/2014/main" id="{FC2621B5-109F-4EFE-878F-D4461CF13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7" y="2548"/>
                <a:ext cx="17" cy="5"/>
              </a:xfrm>
              <a:custGeom>
                <a:avLst/>
                <a:gdLst>
                  <a:gd name="T0" fmla="*/ 0 w 30"/>
                  <a:gd name="T1" fmla="*/ 4 h 8"/>
                  <a:gd name="T2" fmla="*/ 2 w 30"/>
                  <a:gd name="T3" fmla="*/ 0 h 8"/>
                  <a:gd name="T4" fmla="*/ 29 w 30"/>
                  <a:gd name="T5" fmla="*/ 5 h 8"/>
                  <a:gd name="T6" fmla="*/ 9 w 30"/>
                  <a:gd name="T7" fmla="*/ 3 h 8"/>
                  <a:gd name="T8" fmla="*/ 30 w 30"/>
                  <a:gd name="T9" fmla="*/ 8 h 8"/>
                  <a:gd name="T10" fmla="*/ 16 w 30"/>
                  <a:gd name="T11" fmla="*/ 7 h 8"/>
                  <a:gd name="T12" fmla="*/ 0 w 30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">
                    <a:moveTo>
                      <a:pt x="0" y="4"/>
                    </a:moveTo>
                    <a:cubicBezTo>
                      <a:pt x="4" y="3"/>
                      <a:pt x="1" y="2"/>
                      <a:pt x="2" y="0"/>
                    </a:cubicBezTo>
                    <a:cubicBezTo>
                      <a:pt x="7" y="2"/>
                      <a:pt x="23" y="4"/>
                      <a:pt x="29" y="5"/>
                    </a:cubicBezTo>
                    <a:cubicBezTo>
                      <a:pt x="28" y="7"/>
                      <a:pt x="16" y="3"/>
                      <a:pt x="9" y="3"/>
                    </a:cubicBezTo>
                    <a:cubicBezTo>
                      <a:pt x="10" y="5"/>
                      <a:pt x="25" y="7"/>
                      <a:pt x="30" y="8"/>
                    </a:cubicBezTo>
                    <a:cubicBezTo>
                      <a:pt x="21" y="6"/>
                      <a:pt x="18" y="7"/>
                      <a:pt x="16" y="7"/>
                    </a:cubicBezTo>
                    <a:cubicBezTo>
                      <a:pt x="13" y="7"/>
                      <a:pt x="10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647">
                <a:extLst>
                  <a:ext uri="{FF2B5EF4-FFF2-40B4-BE49-F238E27FC236}">
                    <a16:creationId xmlns="" xmlns:a16="http://schemas.microsoft.com/office/drawing/2014/main" id="{8811D591-9687-4468-9C79-631C83402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3" y="2380"/>
                <a:ext cx="6" cy="8"/>
              </a:xfrm>
              <a:custGeom>
                <a:avLst/>
                <a:gdLst>
                  <a:gd name="T0" fmla="*/ 0 w 11"/>
                  <a:gd name="T1" fmla="*/ 13 h 14"/>
                  <a:gd name="T2" fmla="*/ 10 w 11"/>
                  <a:gd name="T3" fmla="*/ 0 h 14"/>
                  <a:gd name="T4" fmla="*/ 5 w 11"/>
                  <a:gd name="T5" fmla="*/ 8 h 14"/>
                  <a:gd name="T6" fmla="*/ 0 w 11"/>
                  <a:gd name="T7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4">
                    <a:moveTo>
                      <a:pt x="0" y="13"/>
                    </a:moveTo>
                    <a:cubicBezTo>
                      <a:pt x="2" y="7"/>
                      <a:pt x="6" y="5"/>
                      <a:pt x="10" y="0"/>
                    </a:cubicBezTo>
                    <a:cubicBezTo>
                      <a:pt x="11" y="0"/>
                      <a:pt x="8" y="4"/>
                      <a:pt x="5" y="8"/>
                    </a:cubicBezTo>
                    <a:cubicBezTo>
                      <a:pt x="3" y="11"/>
                      <a:pt x="0" y="14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6648">
                <a:extLst>
                  <a:ext uri="{FF2B5EF4-FFF2-40B4-BE49-F238E27FC236}">
                    <a16:creationId xmlns="" xmlns:a16="http://schemas.microsoft.com/office/drawing/2014/main" id="{64F8E2B8-B4FD-417D-B32A-7C9988304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2497"/>
                <a:ext cx="7" cy="5"/>
              </a:xfrm>
              <a:custGeom>
                <a:avLst/>
                <a:gdLst>
                  <a:gd name="T0" fmla="*/ 12 w 12"/>
                  <a:gd name="T1" fmla="*/ 9 h 9"/>
                  <a:gd name="T2" fmla="*/ 0 w 12"/>
                  <a:gd name="T3" fmla="*/ 2 h 9"/>
                  <a:gd name="T4" fmla="*/ 9 w 12"/>
                  <a:gd name="T5" fmla="*/ 4 h 9"/>
                  <a:gd name="T6" fmla="*/ 12 w 1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cubicBezTo>
                      <a:pt x="4" y="5"/>
                      <a:pt x="6" y="5"/>
                      <a:pt x="0" y="2"/>
                    </a:cubicBezTo>
                    <a:cubicBezTo>
                      <a:pt x="2" y="1"/>
                      <a:pt x="1" y="0"/>
                      <a:pt x="9" y="4"/>
                    </a:cubicBezTo>
                    <a:cubicBezTo>
                      <a:pt x="7" y="5"/>
                      <a:pt x="12" y="8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6649">
                <a:extLst>
                  <a:ext uri="{FF2B5EF4-FFF2-40B4-BE49-F238E27FC236}">
                    <a16:creationId xmlns="" xmlns:a16="http://schemas.microsoft.com/office/drawing/2014/main" id="{0F022FCB-4F9D-46E1-83F8-CCA05B5E2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928"/>
                <a:ext cx="14" cy="28"/>
              </a:xfrm>
              <a:custGeom>
                <a:avLst/>
                <a:gdLst>
                  <a:gd name="T0" fmla="*/ 5 w 25"/>
                  <a:gd name="T1" fmla="*/ 5 h 50"/>
                  <a:gd name="T2" fmla="*/ 16 w 25"/>
                  <a:gd name="T3" fmla="*/ 28 h 50"/>
                  <a:gd name="T4" fmla="*/ 25 w 25"/>
                  <a:gd name="T5" fmla="*/ 50 h 50"/>
                  <a:gd name="T6" fmla="*/ 15 w 25"/>
                  <a:gd name="T7" fmla="*/ 29 h 50"/>
                  <a:gd name="T8" fmla="*/ 3 w 25"/>
                  <a:gd name="T9" fmla="*/ 7 h 50"/>
                  <a:gd name="T10" fmla="*/ 5 w 25"/>
                  <a:gd name="T11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50">
                    <a:moveTo>
                      <a:pt x="5" y="5"/>
                    </a:moveTo>
                    <a:cubicBezTo>
                      <a:pt x="10" y="15"/>
                      <a:pt x="13" y="21"/>
                      <a:pt x="16" y="28"/>
                    </a:cubicBezTo>
                    <a:cubicBezTo>
                      <a:pt x="18" y="34"/>
                      <a:pt x="21" y="40"/>
                      <a:pt x="25" y="50"/>
                    </a:cubicBezTo>
                    <a:cubicBezTo>
                      <a:pt x="23" y="47"/>
                      <a:pt x="19" y="38"/>
                      <a:pt x="15" y="29"/>
                    </a:cubicBezTo>
                    <a:cubicBezTo>
                      <a:pt x="11" y="20"/>
                      <a:pt x="7" y="11"/>
                      <a:pt x="3" y="7"/>
                    </a:cubicBezTo>
                    <a:cubicBezTo>
                      <a:pt x="0" y="0"/>
                      <a:pt x="4" y="3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6650">
                <a:extLst>
                  <a:ext uri="{FF2B5EF4-FFF2-40B4-BE49-F238E27FC236}">
                    <a16:creationId xmlns="" xmlns:a16="http://schemas.microsoft.com/office/drawing/2014/main" id="{8F84C2DC-6A5F-4DD5-9518-B2F8435F8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" y="1736"/>
                <a:ext cx="48" cy="23"/>
              </a:xfrm>
              <a:custGeom>
                <a:avLst/>
                <a:gdLst>
                  <a:gd name="T0" fmla="*/ 52 w 85"/>
                  <a:gd name="T1" fmla="*/ 22 h 40"/>
                  <a:gd name="T2" fmla="*/ 67 w 85"/>
                  <a:gd name="T3" fmla="*/ 28 h 40"/>
                  <a:gd name="T4" fmla="*/ 81 w 85"/>
                  <a:gd name="T5" fmla="*/ 36 h 40"/>
                  <a:gd name="T6" fmla="*/ 65 w 85"/>
                  <a:gd name="T7" fmla="*/ 31 h 40"/>
                  <a:gd name="T8" fmla="*/ 68 w 85"/>
                  <a:gd name="T9" fmla="*/ 31 h 40"/>
                  <a:gd name="T10" fmla="*/ 32 w 85"/>
                  <a:gd name="T11" fmla="*/ 14 h 40"/>
                  <a:gd name="T12" fmla="*/ 5 w 85"/>
                  <a:gd name="T13" fmla="*/ 3 h 40"/>
                  <a:gd name="T14" fmla="*/ 0 w 85"/>
                  <a:gd name="T15" fmla="*/ 0 h 40"/>
                  <a:gd name="T16" fmla="*/ 26 w 85"/>
                  <a:gd name="T17" fmla="*/ 10 h 40"/>
                  <a:gd name="T18" fmla="*/ 52 w 85"/>
                  <a:gd name="T1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40">
                    <a:moveTo>
                      <a:pt x="52" y="22"/>
                    </a:moveTo>
                    <a:cubicBezTo>
                      <a:pt x="54" y="22"/>
                      <a:pt x="60" y="25"/>
                      <a:pt x="67" y="28"/>
                    </a:cubicBezTo>
                    <a:cubicBezTo>
                      <a:pt x="74" y="32"/>
                      <a:pt x="80" y="35"/>
                      <a:pt x="81" y="36"/>
                    </a:cubicBezTo>
                    <a:cubicBezTo>
                      <a:pt x="85" y="40"/>
                      <a:pt x="73" y="33"/>
                      <a:pt x="65" y="31"/>
                    </a:cubicBezTo>
                    <a:cubicBezTo>
                      <a:pt x="66" y="31"/>
                      <a:pt x="68" y="32"/>
                      <a:pt x="68" y="3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22" y="9"/>
                      <a:pt x="14" y="5"/>
                      <a:pt x="5" y="3"/>
                    </a:cubicBezTo>
                    <a:cubicBezTo>
                      <a:pt x="4" y="2"/>
                      <a:pt x="3" y="1"/>
                      <a:pt x="0" y="0"/>
                    </a:cubicBezTo>
                    <a:cubicBezTo>
                      <a:pt x="2" y="0"/>
                      <a:pt x="14" y="5"/>
                      <a:pt x="26" y="10"/>
                    </a:cubicBezTo>
                    <a:cubicBezTo>
                      <a:pt x="38" y="15"/>
                      <a:pt x="50" y="21"/>
                      <a:pt x="5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6651">
                <a:extLst>
                  <a:ext uri="{FF2B5EF4-FFF2-40B4-BE49-F238E27FC236}">
                    <a16:creationId xmlns="" xmlns:a16="http://schemas.microsoft.com/office/drawing/2014/main" id="{0ACB3314-DF12-4BB9-9DFB-494EB8675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2443"/>
                <a:ext cx="9" cy="8"/>
              </a:xfrm>
              <a:custGeom>
                <a:avLst/>
                <a:gdLst>
                  <a:gd name="T0" fmla="*/ 16 w 16"/>
                  <a:gd name="T1" fmla="*/ 15 h 15"/>
                  <a:gd name="T2" fmla="*/ 0 w 16"/>
                  <a:gd name="T3" fmla="*/ 2 h 15"/>
                  <a:gd name="T4" fmla="*/ 11 w 16"/>
                  <a:gd name="T5" fmla="*/ 9 h 15"/>
                  <a:gd name="T6" fmla="*/ 16 w 16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6" y="15"/>
                    </a:moveTo>
                    <a:cubicBezTo>
                      <a:pt x="11" y="12"/>
                      <a:pt x="7" y="7"/>
                      <a:pt x="0" y="2"/>
                    </a:cubicBezTo>
                    <a:cubicBezTo>
                      <a:pt x="0" y="0"/>
                      <a:pt x="6" y="5"/>
                      <a:pt x="11" y="9"/>
                    </a:cubicBezTo>
                    <a:cubicBezTo>
                      <a:pt x="10" y="10"/>
                      <a:pt x="13" y="12"/>
                      <a:pt x="1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652">
                <a:extLst>
                  <a:ext uri="{FF2B5EF4-FFF2-40B4-BE49-F238E27FC236}">
                    <a16:creationId xmlns="" xmlns:a16="http://schemas.microsoft.com/office/drawing/2014/main" id="{10812FAD-0459-4FF5-A0D7-520F77C7F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3" y="1710"/>
                <a:ext cx="30" cy="3"/>
              </a:xfrm>
              <a:custGeom>
                <a:avLst/>
                <a:gdLst>
                  <a:gd name="T0" fmla="*/ 52 w 52"/>
                  <a:gd name="T1" fmla="*/ 4 h 6"/>
                  <a:gd name="T2" fmla="*/ 52 w 52"/>
                  <a:gd name="T3" fmla="*/ 6 h 6"/>
                  <a:gd name="T4" fmla="*/ 47 w 52"/>
                  <a:gd name="T5" fmla="*/ 6 h 6"/>
                  <a:gd name="T6" fmla="*/ 21 w 52"/>
                  <a:gd name="T7" fmla="*/ 3 h 6"/>
                  <a:gd name="T8" fmla="*/ 0 w 52"/>
                  <a:gd name="T9" fmla="*/ 2 h 6"/>
                  <a:gd name="T10" fmla="*/ 20 w 52"/>
                  <a:gd name="T11" fmla="*/ 1 h 6"/>
                  <a:gd name="T12" fmla="*/ 52 w 5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">
                    <a:moveTo>
                      <a:pt x="52" y="4"/>
                    </a:moveTo>
                    <a:cubicBezTo>
                      <a:pt x="52" y="6"/>
                      <a:pt x="52" y="6"/>
                      <a:pt x="52" y="6"/>
                    </a:cubicBezTo>
                    <a:cubicBezTo>
                      <a:pt x="48" y="5"/>
                      <a:pt x="46" y="5"/>
                      <a:pt x="47" y="6"/>
                    </a:cubicBezTo>
                    <a:cubicBezTo>
                      <a:pt x="39" y="4"/>
                      <a:pt x="30" y="3"/>
                      <a:pt x="21" y="3"/>
                    </a:cubicBezTo>
                    <a:cubicBezTo>
                      <a:pt x="12" y="2"/>
                      <a:pt x="4" y="2"/>
                      <a:pt x="0" y="2"/>
                    </a:cubicBezTo>
                    <a:cubicBezTo>
                      <a:pt x="0" y="0"/>
                      <a:pt x="9" y="0"/>
                      <a:pt x="20" y="1"/>
                    </a:cubicBezTo>
                    <a:cubicBezTo>
                      <a:pt x="31" y="2"/>
                      <a:pt x="43" y="4"/>
                      <a:pt x="5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653">
                <a:extLst>
                  <a:ext uri="{FF2B5EF4-FFF2-40B4-BE49-F238E27FC236}">
                    <a16:creationId xmlns="" xmlns:a16="http://schemas.microsoft.com/office/drawing/2014/main" id="{64295AA6-85AA-450F-9FCE-EB0DDAD40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1845"/>
                <a:ext cx="10" cy="11"/>
              </a:xfrm>
              <a:custGeom>
                <a:avLst/>
                <a:gdLst>
                  <a:gd name="T0" fmla="*/ 4 w 17"/>
                  <a:gd name="T1" fmla="*/ 3 h 20"/>
                  <a:gd name="T2" fmla="*/ 10 w 17"/>
                  <a:gd name="T3" fmla="*/ 11 h 20"/>
                  <a:gd name="T4" fmla="*/ 7 w 17"/>
                  <a:gd name="T5" fmla="*/ 10 h 20"/>
                  <a:gd name="T6" fmla="*/ 0 w 17"/>
                  <a:gd name="T7" fmla="*/ 0 h 20"/>
                  <a:gd name="T8" fmla="*/ 4 w 17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4" y="3"/>
                    </a:moveTo>
                    <a:cubicBezTo>
                      <a:pt x="7" y="6"/>
                      <a:pt x="8" y="11"/>
                      <a:pt x="10" y="11"/>
                    </a:cubicBezTo>
                    <a:cubicBezTo>
                      <a:pt x="17" y="20"/>
                      <a:pt x="5" y="6"/>
                      <a:pt x="7" y="10"/>
                    </a:cubicBezTo>
                    <a:cubicBezTo>
                      <a:pt x="3" y="6"/>
                      <a:pt x="5" y="6"/>
                      <a:pt x="0" y="0"/>
                    </a:cubicBezTo>
                    <a:cubicBezTo>
                      <a:pt x="1" y="0"/>
                      <a:pt x="4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654">
                <a:extLst>
                  <a:ext uri="{FF2B5EF4-FFF2-40B4-BE49-F238E27FC236}">
                    <a16:creationId xmlns="" xmlns:a16="http://schemas.microsoft.com/office/drawing/2014/main" id="{C8FFCADB-36C2-4021-ADDE-963454F5A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5" y="2500"/>
                <a:ext cx="18" cy="9"/>
              </a:xfrm>
              <a:custGeom>
                <a:avLst/>
                <a:gdLst>
                  <a:gd name="T0" fmla="*/ 31 w 31"/>
                  <a:gd name="T1" fmla="*/ 0 h 17"/>
                  <a:gd name="T2" fmla="*/ 18 w 31"/>
                  <a:gd name="T3" fmla="*/ 8 h 17"/>
                  <a:gd name="T4" fmla="*/ 0 w 31"/>
                  <a:gd name="T5" fmla="*/ 17 h 17"/>
                  <a:gd name="T6" fmla="*/ 13 w 31"/>
                  <a:gd name="T7" fmla="*/ 9 h 17"/>
                  <a:gd name="T8" fmla="*/ 31 w 3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0"/>
                    </a:moveTo>
                    <a:cubicBezTo>
                      <a:pt x="29" y="2"/>
                      <a:pt x="24" y="5"/>
                      <a:pt x="18" y="8"/>
                    </a:cubicBezTo>
                    <a:cubicBezTo>
                      <a:pt x="11" y="11"/>
                      <a:pt x="5" y="15"/>
                      <a:pt x="0" y="17"/>
                    </a:cubicBezTo>
                    <a:cubicBezTo>
                      <a:pt x="0" y="16"/>
                      <a:pt x="6" y="12"/>
                      <a:pt x="13" y="9"/>
                    </a:cubicBezTo>
                    <a:cubicBezTo>
                      <a:pt x="19" y="6"/>
                      <a:pt x="27" y="2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655">
                <a:extLst>
                  <a:ext uri="{FF2B5EF4-FFF2-40B4-BE49-F238E27FC236}">
                    <a16:creationId xmlns="" xmlns:a16="http://schemas.microsoft.com/office/drawing/2014/main" id="{A871A47A-B9F8-4A33-8A94-463158AEE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2530"/>
                <a:ext cx="11" cy="4"/>
              </a:xfrm>
              <a:custGeom>
                <a:avLst/>
                <a:gdLst>
                  <a:gd name="T0" fmla="*/ 18 w 20"/>
                  <a:gd name="T1" fmla="*/ 2 h 7"/>
                  <a:gd name="T2" fmla="*/ 3 w 20"/>
                  <a:gd name="T3" fmla="*/ 7 h 7"/>
                  <a:gd name="T4" fmla="*/ 10 w 20"/>
                  <a:gd name="T5" fmla="*/ 3 h 7"/>
                  <a:gd name="T6" fmla="*/ 18 w 20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2"/>
                    </a:moveTo>
                    <a:cubicBezTo>
                      <a:pt x="13" y="3"/>
                      <a:pt x="8" y="5"/>
                      <a:pt x="3" y="7"/>
                    </a:cubicBezTo>
                    <a:cubicBezTo>
                      <a:pt x="0" y="7"/>
                      <a:pt x="5" y="5"/>
                      <a:pt x="10" y="3"/>
                    </a:cubicBezTo>
                    <a:cubicBezTo>
                      <a:pt x="15" y="2"/>
                      <a:pt x="20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656">
                <a:extLst>
                  <a:ext uri="{FF2B5EF4-FFF2-40B4-BE49-F238E27FC236}">
                    <a16:creationId xmlns="" xmlns:a16="http://schemas.microsoft.com/office/drawing/2014/main" id="{724E8197-F591-48B7-9D23-2A27CCADA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3" y="1710"/>
                <a:ext cx="20" cy="0"/>
              </a:xfrm>
              <a:custGeom>
                <a:avLst/>
                <a:gdLst>
                  <a:gd name="T0" fmla="*/ 35 w 35"/>
                  <a:gd name="T1" fmla="*/ 1 h 1"/>
                  <a:gd name="T2" fmla="*/ 19 w 35"/>
                  <a:gd name="T3" fmla="*/ 1 h 1"/>
                  <a:gd name="T4" fmla="*/ 0 w 35"/>
                  <a:gd name="T5" fmla="*/ 1 h 1"/>
                  <a:gd name="T6" fmla="*/ 16 w 35"/>
                  <a:gd name="T7" fmla="*/ 0 h 1"/>
                  <a:gd name="T8" fmla="*/ 35 w 3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">
                    <a:moveTo>
                      <a:pt x="35" y="1"/>
                    </a:moveTo>
                    <a:cubicBezTo>
                      <a:pt x="32" y="1"/>
                      <a:pt x="26" y="1"/>
                      <a:pt x="19" y="1"/>
                    </a:cubicBezTo>
                    <a:cubicBezTo>
                      <a:pt x="13" y="1"/>
                      <a:pt x="5" y="1"/>
                      <a:pt x="0" y="1"/>
                    </a:cubicBezTo>
                    <a:cubicBezTo>
                      <a:pt x="1" y="1"/>
                      <a:pt x="8" y="1"/>
                      <a:pt x="16" y="0"/>
                    </a:cubicBezTo>
                    <a:cubicBezTo>
                      <a:pt x="23" y="0"/>
                      <a:pt x="31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657">
                <a:extLst>
                  <a:ext uri="{FF2B5EF4-FFF2-40B4-BE49-F238E27FC236}">
                    <a16:creationId xmlns="" xmlns:a16="http://schemas.microsoft.com/office/drawing/2014/main" id="{F0139ADD-32AA-4109-8826-0DF553209C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1943"/>
                <a:ext cx="5" cy="13"/>
              </a:xfrm>
              <a:custGeom>
                <a:avLst/>
                <a:gdLst>
                  <a:gd name="T0" fmla="*/ 0 w 9"/>
                  <a:gd name="T1" fmla="*/ 1 h 23"/>
                  <a:gd name="T2" fmla="*/ 6 w 9"/>
                  <a:gd name="T3" fmla="*/ 12 h 23"/>
                  <a:gd name="T4" fmla="*/ 8 w 9"/>
                  <a:gd name="T5" fmla="*/ 22 h 23"/>
                  <a:gd name="T6" fmla="*/ 0 w 9"/>
                  <a:gd name="T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3">
                    <a:moveTo>
                      <a:pt x="0" y="1"/>
                    </a:moveTo>
                    <a:cubicBezTo>
                      <a:pt x="1" y="0"/>
                      <a:pt x="4" y="6"/>
                      <a:pt x="6" y="12"/>
                    </a:cubicBezTo>
                    <a:cubicBezTo>
                      <a:pt x="8" y="17"/>
                      <a:pt x="9" y="23"/>
                      <a:pt x="8" y="22"/>
                    </a:cubicBezTo>
                    <a:cubicBezTo>
                      <a:pt x="4" y="12"/>
                      <a:pt x="3" y="8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658">
                <a:extLst>
                  <a:ext uri="{FF2B5EF4-FFF2-40B4-BE49-F238E27FC236}">
                    <a16:creationId xmlns="" xmlns:a16="http://schemas.microsoft.com/office/drawing/2014/main" id="{3BB2C078-170C-4A56-B623-70AA3207E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2537"/>
                <a:ext cx="14" cy="4"/>
              </a:xfrm>
              <a:custGeom>
                <a:avLst/>
                <a:gdLst>
                  <a:gd name="T0" fmla="*/ 3 w 25"/>
                  <a:gd name="T1" fmla="*/ 2 h 7"/>
                  <a:gd name="T2" fmla="*/ 9 w 25"/>
                  <a:gd name="T3" fmla="*/ 3 h 7"/>
                  <a:gd name="T4" fmla="*/ 15 w 25"/>
                  <a:gd name="T5" fmla="*/ 4 h 7"/>
                  <a:gd name="T6" fmla="*/ 3 w 25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7">
                    <a:moveTo>
                      <a:pt x="3" y="2"/>
                    </a:moveTo>
                    <a:cubicBezTo>
                      <a:pt x="0" y="0"/>
                      <a:pt x="5" y="2"/>
                      <a:pt x="9" y="3"/>
                    </a:cubicBezTo>
                    <a:cubicBezTo>
                      <a:pt x="14" y="4"/>
                      <a:pt x="18" y="6"/>
                      <a:pt x="15" y="4"/>
                    </a:cubicBezTo>
                    <a:cubicBezTo>
                      <a:pt x="25" y="7"/>
                      <a:pt x="12" y="5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659">
                <a:extLst>
                  <a:ext uri="{FF2B5EF4-FFF2-40B4-BE49-F238E27FC236}">
                    <a16:creationId xmlns="" xmlns:a16="http://schemas.microsoft.com/office/drawing/2014/main" id="{990BCF11-C72A-43EF-96EE-934AEA6D1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" y="2533"/>
                <a:ext cx="10" cy="4"/>
              </a:xfrm>
              <a:custGeom>
                <a:avLst/>
                <a:gdLst>
                  <a:gd name="T0" fmla="*/ 2 w 18"/>
                  <a:gd name="T1" fmla="*/ 2 h 7"/>
                  <a:gd name="T2" fmla="*/ 8 w 18"/>
                  <a:gd name="T3" fmla="*/ 2 h 7"/>
                  <a:gd name="T4" fmla="*/ 18 w 18"/>
                  <a:gd name="T5" fmla="*/ 6 h 7"/>
                  <a:gd name="T6" fmla="*/ 2 w 18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2" y="2"/>
                    </a:moveTo>
                    <a:cubicBezTo>
                      <a:pt x="0" y="0"/>
                      <a:pt x="8" y="3"/>
                      <a:pt x="8" y="2"/>
                    </a:cubicBezTo>
                    <a:cubicBezTo>
                      <a:pt x="12" y="4"/>
                      <a:pt x="12" y="4"/>
                      <a:pt x="18" y="6"/>
                    </a:cubicBezTo>
                    <a:cubicBezTo>
                      <a:pt x="18" y="7"/>
                      <a:pt x="10" y="5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660">
                <a:extLst>
                  <a:ext uri="{FF2B5EF4-FFF2-40B4-BE49-F238E27FC236}">
                    <a16:creationId xmlns="" xmlns:a16="http://schemas.microsoft.com/office/drawing/2014/main" id="{6A0DFA85-5467-4914-BB48-2EA08D682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399"/>
                <a:ext cx="20" cy="23"/>
              </a:xfrm>
              <a:custGeom>
                <a:avLst/>
                <a:gdLst>
                  <a:gd name="T0" fmla="*/ 35 w 35"/>
                  <a:gd name="T1" fmla="*/ 2 h 40"/>
                  <a:gd name="T2" fmla="*/ 0 w 35"/>
                  <a:gd name="T3" fmla="*/ 40 h 40"/>
                  <a:gd name="T4" fmla="*/ 31 w 35"/>
                  <a:gd name="T5" fmla="*/ 4 h 40"/>
                  <a:gd name="T6" fmla="*/ 35 w 35"/>
                  <a:gd name="T7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0">
                    <a:moveTo>
                      <a:pt x="35" y="2"/>
                    </a:moveTo>
                    <a:cubicBezTo>
                      <a:pt x="20" y="20"/>
                      <a:pt x="10" y="28"/>
                      <a:pt x="0" y="40"/>
                    </a:cubicBezTo>
                    <a:cubicBezTo>
                      <a:pt x="10" y="27"/>
                      <a:pt x="19" y="17"/>
                      <a:pt x="31" y="4"/>
                    </a:cubicBezTo>
                    <a:cubicBezTo>
                      <a:pt x="27" y="11"/>
                      <a:pt x="35" y="0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661">
                <a:extLst>
                  <a:ext uri="{FF2B5EF4-FFF2-40B4-BE49-F238E27FC236}">
                    <a16:creationId xmlns="" xmlns:a16="http://schemas.microsoft.com/office/drawing/2014/main" id="{CAF64987-F8CF-47F1-8306-6D04FB808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0" y="1728"/>
                <a:ext cx="23" cy="8"/>
              </a:xfrm>
              <a:custGeom>
                <a:avLst/>
                <a:gdLst>
                  <a:gd name="T0" fmla="*/ 0 w 39"/>
                  <a:gd name="T1" fmla="*/ 1 h 14"/>
                  <a:gd name="T2" fmla="*/ 6 w 39"/>
                  <a:gd name="T3" fmla="*/ 1 h 14"/>
                  <a:gd name="T4" fmla="*/ 26 w 39"/>
                  <a:gd name="T5" fmla="*/ 9 h 14"/>
                  <a:gd name="T6" fmla="*/ 23 w 39"/>
                  <a:gd name="T7" fmla="*/ 9 h 14"/>
                  <a:gd name="T8" fmla="*/ 0 w 39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0" y="1"/>
                    </a:moveTo>
                    <a:cubicBezTo>
                      <a:pt x="1" y="0"/>
                      <a:pt x="6" y="2"/>
                      <a:pt x="6" y="1"/>
                    </a:cubicBezTo>
                    <a:cubicBezTo>
                      <a:pt x="12" y="4"/>
                      <a:pt x="20" y="6"/>
                      <a:pt x="26" y="9"/>
                    </a:cubicBezTo>
                    <a:cubicBezTo>
                      <a:pt x="39" y="14"/>
                      <a:pt x="33" y="12"/>
                      <a:pt x="23" y="9"/>
                    </a:cubicBezTo>
                    <a:cubicBezTo>
                      <a:pt x="14" y="6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662">
                <a:extLst>
                  <a:ext uri="{FF2B5EF4-FFF2-40B4-BE49-F238E27FC236}">
                    <a16:creationId xmlns="" xmlns:a16="http://schemas.microsoft.com/office/drawing/2014/main" id="{E81BBE5B-D52A-4AD6-8A21-3CE110A26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" y="2431"/>
                <a:ext cx="31" cy="28"/>
              </a:xfrm>
              <a:custGeom>
                <a:avLst/>
                <a:gdLst>
                  <a:gd name="T0" fmla="*/ 5 w 56"/>
                  <a:gd name="T1" fmla="*/ 47 h 49"/>
                  <a:gd name="T2" fmla="*/ 0 w 56"/>
                  <a:gd name="T3" fmla="*/ 48 h 49"/>
                  <a:gd name="T4" fmla="*/ 29 w 56"/>
                  <a:gd name="T5" fmla="*/ 23 h 49"/>
                  <a:gd name="T6" fmla="*/ 33 w 56"/>
                  <a:gd name="T7" fmla="*/ 22 h 49"/>
                  <a:gd name="T8" fmla="*/ 56 w 56"/>
                  <a:gd name="T9" fmla="*/ 0 h 49"/>
                  <a:gd name="T10" fmla="*/ 31 w 56"/>
                  <a:gd name="T11" fmla="*/ 25 h 49"/>
                  <a:gd name="T12" fmla="*/ 5 w 56"/>
                  <a:gd name="T13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9">
                    <a:moveTo>
                      <a:pt x="5" y="47"/>
                    </a:moveTo>
                    <a:cubicBezTo>
                      <a:pt x="5" y="45"/>
                      <a:pt x="0" y="49"/>
                      <a:pt x="0" y="48"/>
                    </a:cubicBezTo>
                    <a:cubicBezTo>
                      <a:pt x="12" y="39"/>
                      <a:pt x="20" y="34"/>
                      <a:pt x="29" y="23"/>
                    </a:cubicBezTo>
                    <a:cubicBezTo>
                      <a:pt x="32" y="21"/>
                      <a:pt x="32" y="22"/>
                      <a:pt x="33" y="22"/>
                    </a:cubicBezTo>
                    <a:cubicBezTo>
                      <a:pt x="41" y="13"/>
                      <a:pt x="47" y="7"/>
                      <a:pt x="56" y="0"/>
                    </a:cubicBezTo>
                    <a:cubicBezTo>
                      <a:pt x="50" y="8"/>
                      <a:pt x="40" y="17"/>
                      <a:pt x="31" y="25"/>
                    </a:cubicBezTo>
                    <a:cubicBezTo>
                      <a:pt x="21" y="33"/>
                      <a:pt x="11" y="40"/>
                      <a:pt x="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663">
                <a:extLst>
                  <a:ext uri="{FF2B5EF4-FFF2-40B4-BE49-F238E27FC236}">
                    <a16:creationId xmlns="" xmlns:a16="http://schemas.microsoft.com/office/drawing/2014/main" id="{E576FFD5-C20C-470D-927E-BF94BA13A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1862"/>
                <a:ext cx="8" cy="9"/>
              </a:xfrm>
              <a:custGeom>
                <a:avLst/>
                <a:gdLst>
                  <a:gd name="T0" fmla="*/ 9 w 14"/>
                  <a:gd name="T1" fmla="*/ 6 h 15"/>
                  <a:gd name="T2" fmla="*/ 14 w 14"/>
                  <a:gd name="T3" fmla="*/ 15 h 15"/>
                  <a:gd name="T4" fmla="*/ 11 w 14"/>
                  <a:gd name="T5" fmla="*/ 15 h 15"/>
                  <a:gd name="T6" fmla="*/ 0 w 14"/>
                  <a:gd name="T7" fmla="*/ 0 h 15"/>
                  <a:gd name="T8" fmla="*/ 4 w 14"/>
                  <a:gd name="T9" fmla="*/ 4 h 15"/>
                  <a:gd name="T10" fmla="*/ 9 w 14"/>
                  <a:gd name="T1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9" y="6"/>
                    </a:moveTo>
                    <a:cubicBezTo>
                      <a:pt x="14" y="9"/>
                      <a:pt x="7" y="7"/>
                      <a:pt x="14" y="15"/>
                    </a:cubicBezTo>
                    <a:cubicBezTo>
                      <a:pt x="12" y="13"/>
                      <a:pt x="11" y="13"/>
                      <a:pt x="11" y="15"/>
                    </a:cubicBezTo>
                    <a:cubicBezTo>
                      <a:pt x="5" y="8"/>
                      <a:pt x="6" y="7"/>
                      <a:pt x="0" y="0"/>
                    </a:cubicBezTo>
                    <a:cubicBezTo>
                      <a:pt x="0" y="0"/>
                      <a:pt x="3" y="3"/>
                      <a:pt x="4" y="4"/>
                    </a:cubicBezTo>
                    <a:cubicBezTo>
                      <a:pt x="7" y="7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664">
                <a:extLst>
                  <a:ext uri="{FF2B5EF4-FFF2-40B4-BE49-F238E27FC236}">
                    <a16:creationId xmlns="" xmlns:a16="http://schemas.microsoft.com/office/drawing/2014/main" id="{E37F7BCB-E8F4-42F3-89A7-6A105E3E5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8" y="2462"/>
                <a:ext cx="18" cy="13"/>
              </a:xfrm>
              <a:custGeom>
                <a:avLst/>
                <a:gdLst>
                  <a:gd name="T0" fmla="*/ 0 w 31"/>
                  <a:gd name="T1" fmla="*/ 23 h 23"/>
                  <a:gd name="T2" fmla="*/ 31 w 31"/>
                  <a:gd name="T3" fmla="*/ 0 h 23"/>
                  <a:gd name="T4" fmla="*/ 16 w 31"/>
                  <a:gd name="T5" fmla="*/ 12 h 23"/>
                  <a:gd name="T6" fmla="*/ 0 w 31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3">
                    <a:moveTo>
                      <a:pt x="0" y="23"/>
                    </a:moveTo>
                    <a:cubicBezTo>
                      <a:pt x="15" y="13"/>
                      <a:pt x="21" y="4"/>
                      <a:pt x="31" y="0"/>
                    </a:cubicBezTo>
                    <a:cubicBezTo>
                      <a:pt x="29" y="1"/>
                      <a:pt x="23" y="7"/>
                      <a:pt x="16" y="12"/>
                    </a:cubicBezTo>
                    <a:cubicBezTo>
                      <a:pt x="9" y="18"/>
                      <a:pt x="3" y="22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665">
                <a:extLst>
                  <a:ext uri="{FF2B5EF4-FFF2-40B4-BE49-F238E27FC236}">
                    <a16:creationId xmlns="" xmlns:a16="http://schemas.microsoft.com/office/drawing/2014/main" id="{5CF6F7B5-CA49-4F4D-A86A-2F0E33897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026"/>
                <a:ext cx="3" cy="12"/>
              </a:xfrm>
              <a:custGeom>
                <a:avLst/>
                <a:gdLst>
                  <a:gd name="T0" fmla="*/ 5 w 5"/>
                  <a:gd name="T1" fmla="*/ 21 h 21"/>
                  <a:gd name="T2" fmla="*/ 0 w 5"/>
                  <a:gd name="T3" fmla="*/ 4 h 21"/>
                  <a:gd name="T4" fmla="*/ 5 w 5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1">
                    <a:moveTo>
                      <a:pt x="5" y="21"/>
                    </a:moveTo>
                    <a:cubicBezTo>
                      <a:pt x="4" y="17"/>
                      <a:pt x="2" y="12"/>
                      <a:pt x="0" y="4"/>
                    </a:cubicBezTo>
                    <a:cubicBezTo>
                      <a:pt x="1" y="0"/>
                      <a:pt x="4" y="12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666">
                <a:extLst>
                  <a:ext uri="{FF2B5EF4-FFF2-40B4-BE49-F238E27FC236}">
                    <a16:creationId xmlns="" xmlns:a16="http://schemas.microsoft.com/office/drawing/2014/main" id="{D56E0486-9EC0-4DB0-A2B5-D807B6F1C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2" y="2492"/>
                <a:ext cx="10" cy="6"/>
              </a:xfrm>
              <a:custGeom>
                <a:avLst/>
                <a:gdLst>
                  <a:gd name="T0" fmla="*/ 17 w 18"/>
                  <a:gd name="T1" fmla="*/ 0 h 10"/>
                  <a:gd name="T2" fmla="*/ 1 w 18"/>
                  <a:gd name="T3" fmla="*/ 10 h 10"/>
                  <a:gd name="T4" fmla="*/ 17 w 18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17" y="0"/>
                    </a:moveTo>
                    <a:cubicBezTo>
                      <a:pt x="18" y="0"/>
                      <a:pt x="6" y="7"/>
                      <a:pt x="1" y="10"/>
                    </a:cubicBezTo>
                    <a:cubicBezTo>
                      <a:pt x="0" y="7"/>
                      <a:pt x="8" y="5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667">
                <a:extLst>
                  <a:ext uri="{FF2B5EF4-FFF2-40B4-BE49-F238E27FC236}">
                    <a16:creationId xmlns="" xmlns:a16="http://schemas.microsoft.com/office/drawing/2014/main" id="{CE28B117-64D9-4D58-BCC5-31C735962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3" y="2553"/>
                <a:ext cx="8" cy="2"/>
              </a:xfrm>
              <a:custGeom>
                <a:avLst/>
                <a:gdLst>
                  <a:gd name="T0" fmla="*/ 14 w 14"/>
                  <a:gd name="T1" fmla="*/ 2 h 3"/>
                  <a:gd name="T2" fmla="*/ 13 w 14"/>
                  <a:gd name="T3" fmla="*/ 0 h 3"/>
                  <a:gd name="T4" fmla="*/ 14 w 1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3">
                    <a:moveTo>
                      <a:pt x="14" y="2"/>
                    </a:moveTo>
                    <a:cubicBezTo>
                      <a:pt x="2" y="3"/>
                      <a:pt x="0" y="1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6668">
                <a:extLst>
                  <a:ext uri="{FF2B5EF4-FFF2-40B4-BE49-F238E27FC236}">
                    <a16:creationId xmlns="" xmlns:a16="http://schemas.microsoft.com/office/drawing/2014/main" id="{C157600A-2270-4BB4-93FE-76259AF32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2549"/>
                <a:ext cx="21" cy="3"/>
              </a:xfrm>
              <a:custGeom>
                <a:avLst/>
                <a:gdLst>
                  <a:gd name="T0" fmla="*/ 23 w 37"/>
                  <a:gd name="T1" fmla="*/ 5 h 5"/>
                  <a:gd name="T2" fmla="*/ 0 w 37"/>
                  <a:gd name="T3" fmla="*/ 1 h 5"/>
                  <a:gd name="T4" fmla="*/ 12 w 37"/>
                  <a:gd name="T5" fmla="*/ 0 h 5"/>
                  <a:gd name="T6" fmla="*/ 25 w 37"/>
                  <a:gd name="T7" fmla="*/ 3 h 5"/>
                  <a:gd name="T8" fmla="*/ 23 w 3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">
                    <a:moveTo>
                      <a:pt x="23" y="5"/>
                    </a:moveTo>
                    <a:cubicBezTo>
                      <a:pt x="15" y="3"/>
                      <a:pt x="8" y="3"/>
                      <a:pt x="0" y="1"/>
                    </a:cubicBezTo>
                    <a:cubicBezTo>
                      <a:pt x="4" y="1"/>
                      <a:pt x="10" y="1"/>
                      <a:pt x="12" y="0"/>
                    </a:cubicBezTo>
                    <a:cubicBezTo>
                      <a:pt x="16" y="2"/>
                      <a:pt x="19" y="3"/>
                      <a:pt x="25" y="3"/>
                    </a:cubicBezTo>
                    <a:cubicBezTo>
                      <a:pt x="37" y="5"/>
                      <a:pt x="20" y="4"/>
                      <a:pt x="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669">
                <a:extLst>
                  <a:ext uri="{FF2B5EF4-FFF2-40B4-BE49-F238E27FC236}">
                    <a16:creationId xmlns="" xmlns:a16="http://schemas.microsoft.com/office/drawing/2014/main" id="{39358715-AAB0-444F-9236-95C22F1C3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" y="2554"/>
                <a:ext cx="25" cy="2"/>
              </a:xfrm>
              <a:custGeom>
                <a:avLst/>
                <a:gdLst>
                  <a:gd name="T0" fmla="*/ 43 w 43"/>
                  <a:gd name="T1" fmla="*/ 2 h 4"/>
                  <a:gd name="T2" fmla="*/ 0 w 43"/>
                  <a:gd name="T3" fmla="*/ 3 h 4"/>
                  <a:gd name="T4" fmla="*/ 29 w 43"/>
                  <a:gd name="T5" fmla="*/ 0 h 4"/>
                  <a:gd name="T6" fmla="*/ 43 w 4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">
                    <a:moveTo>
                      <a:pt x="43" y="2"/>
                    </a:moveTo>
                    <a:cubicBezTo>
                      <a:pt x="27" y="2"/>
                      <a:pt x="10" y="4"/>
                      <a:pt x="0" y="3"/>
                    </a:cubicBezTo>
                    <a:cubicBezTo>
                      <a:pt x="8" y="2"/>
                      <a:pt x="22" y="1"/>
                      <a:pt x="29" y="0"/>
                    </a:cubicBezTo>
                    <a:cubicBezTo>
                      <a:pt x="35" y="0"/>
                      <a:pt x="42" y="0"/>
                      <a:pt x="4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670">
                <a:extLst>
                  <a:ext uri="{FF2B5EF4-FFF2-40B4-BE49-F238E27FC236}">
                    <a16:creationId xmlns="" xmlns:a16="http://schemas.microsoft.com/office/drawing/2014/main" id="{D2705A0F-3A0D-4A81-BD55-FEE35F23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2553"/>
                <a:ext cx="35" cy="2"/>
              </a:xfrm>
              <a:custGeom>
                <a:avLst/>
                <a:gdLst>
                  <a:gd name="T0" fmla="*/ 56 w 60"/>
                  <a:gd name="T1" fmla="*/ 5 h 5"/>
                  <a:gd name="T2" fmla="*/ 0 w 60"/>
                  <a:gd name="T3" fmla="*/ 1 h 5"/>
                  <a:gd name="T4" fmla="*/ 21 w 60"/>
                  <a:gd name="T5" fmla="*/ 2 h 5"/>
                  <a:gd name="T6" fmla="*/ 45 w 60"/>
                  <a:gd name="T7" fmla="*/ 2 h 5"/>
                  <a:gd name="T8" fmla="*/ 56 w 6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">
                    <a:moveTo>
                      <a:pt x="56" y="5"/>
                    </a:moveTo>
                    <a:cubicBezTo>
                      <a:pt x="32" y="4"/>
                      <a:pt x="13" y="3"/>
                      <a:pt x="0" y="1"/>
                    </a:cubicBezTo>
                    <a:cubicBezTo>
                      <a:pt x="1" y="0"/>
                      <a:pt x="11" y="1"/>
                      <a:pt x="21" y="2"/>
                    </a:cubicBezTo>
                    <a:cubicBezTo>
                      <a:pt x="31" y="3"/>
                      <a:pt x="41" y="3"/>
                      <a:pt x="45" y="2"/>
                    </a:cubicBezTo>
                    <a:cubicBezTo>
                      <a:pt x="43" y="4"/>
                      <a:pt x="60" y="3"/>
                      <a:pt x="5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671">
                <a:extLst>
                  <a:ext uri="{FF2B5EF4-FFF2-40B4-BE49-F238E27FC236}">
                    <a16:creationId xmlns="" xmlns:a16="http://schemas.microsoft.com/office/drawing/2014/main" id="{5316442C-B93D-4A09-990D-A5AC8EEF5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5" y="2546"/>
                <a:ext cx="15" cy="3"/>
              </a:xfrm>
              <a:custGeom>
                <a:avLst/>
                <a:gdLst>
                  <a:gd name="T0" fmla="*/ 5 w 27"/>
                  <a:gd name="T1" fmla="*/ 3 h 6"/>
                  <a:gd name="T2" fmla="*/ 4 w 27"/>
                  <a:gd name="T3" fmla="*/ 1 h 6"/>
                  <a:gd name="T4" fmla="*/ 27 w 27"/>
                  <a:gd name="T5" fmla="*/ 6 h 6"/>
                  <a:gd name="T6" fmla="*/ 5 w 27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6">
                    <a:moveTo>
                      <a:pt x="5" y="3"/>
                    </a:moveTo>
                    <a:cubicBezTo>
                      <a:pt x="0" y="1"/>
                      <a:pt x="12" y="2"/>
                      <a:pt x="4" y="1"/>
                    </a:cubicBezTo>
                    <a:cubicBezTo>
                      <a:pt x="11" y="0"/>
                      <a:pt x="21" y="5"/>
                      <a:pt x="27" y="6"/>
                    </a:cubicBezTo>
                    <a:cubicBezTo>
                      <a:pt x="24" y="6"/>
                      <a:pt x="10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672">
                <a:extLst>
                  <a:ext uri="{FF2B5EF4-FFF2-40B4-BE49-F238E27FC236}">
                    <a16:creationId xmlns="" xmlns:a16="http://schemas.microsoft.com/office/drawing/2014/main" id="{C31CCF61-7793-408D-8401-5BA388BB9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2533"/>
                <a:ext cx="50" cy="13"/>
              </a:xfrm>
              <a:custGeom>
                <a:avLst/>
                <a:gdLst>
                  <a:gd name="T0" fmla="*/ 86 w 88"/>
                  <a:gd name="T1" fmla="*/ 24 h 24"/>
                  <a:gd name="T2" fmla="*/ 63 w 88"/>
                  <a:gd name="T3" fmla="*/ 19 h 24"/>
                  <a:gd name="T4" fmla="*/ 47 w 88"/>
                  <a:gd name="T5" fmla="*/ 14 h 24"/>
                  <a:gd name="T6" fmla="*/ 25 w 88"/>
                  <a:gd name="T7" fmla="*/ 9 h 24"/>
                  <a:gd name="T8" fmla="*/ 2 w 88"/>
                  <a:gd name="T9" fmla="*/ 3 h 24"/>
                  <a:gd name="T10" fmla="*/ 19 w 88"/>
                  <a:gd name="T11" fmla="*/ 6 h 24"/>
                  <a:gd name="T12" fmla="*/ 57 w 88"/>
                  <a:gd name="T13" fmla="*/ 17 h 24"/>
                  <a:gd name="T14" fmla="*/ 86 w 88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24">
                    <a:moveTo>
                      <a:pt x="86" y="24"/>
                    </a:moveTo>
                    <a:cubicBezTo>
                      <a:pt x="80" y="22"/>
                      <a:pt x="71" y="21"/>
                      <a:pt x="63" y="19"/>
                    </a:cubicBezTo>
                    <a:cubicBezTo>
                      <a:pt x="54" y="17"/>
                      <a:pt x="48" y="15"/>
                      <a:pt x="47" y="14"/>
                    </a:cubicBezTo>
                    <a:cubicBezTo>
                      <a:pt x="41" y="14"/>
                      <a:pt x="33" y="11"/>
                      <a:pt x="25" y="9"/>
                    </a:cubicBezTo>
                    <a:cubicBezTo>
                      <a:pt x="17" y="6"/>
                      <a:pt x="9" y="3"/>
                      <a:pt x="2" y="3"/>
                    </a:cubicBezTo>
                    <a:cubicBezTo>
                      <a:pt x="0" y="0"/>
                      <a:pt x="8" y="2"/>
                      <a:pt x="19" y="6"/>
                    </a:cubicBezTo>
                    <a:cubicBezTo>
                      <a:pt x="31" y="9"/>
                      <a:pt x="45" y="14"/>
                      <a:pt x="57" y="17"/>
                    </a:cubicBezTo>
                    <a:cubicBezTo>
                      <a:pt x="69" y="20"/>
                      <a:pt x="88" y="22"/>
                      <a:pt x="8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6673">
                <a:extLst>
                  <a:ext uri="{FF2B5EF4-FFF2-40B4-BE49-F238E27FC236}">
                    <a16:creationId xmlns="" xmlns:a16="http://schemas.microsoft.com/office/drawing/2014/main" id="{D3F995D0-06DC-46DE-9499-3910DF9CF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" y="2529"/>
                <a:ext cx="12" cy="4"/>
              </a:xfrm>
              <a:custGeom>
                <a:avLst/>
                <a:gdLst>
                  <a:gd name="T0" fmla="*/ 0 w 22"/>
                  <a:gd name="T1" fmla="*/ 0 h 8"/>
                  <a:gd name="T2" fmla="*/ 22 w 22"/>
                  <a:gd name="T3" fmla="*/ 6 h 8"/>
                  <a:gd name="T4" fmla="*/ 0 w 2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8">
                    <a:moveTo>
                      <a:pt x="0" y="0"/>
                    </a:moveTo>
                    <a:cubicBezTo>
                      <a:pt x="1" y="0"/>
                      <a:pt x="17" y="4"/>
                      <a:pt x="22" y="6"/>
                    </a:cubicBezTo>
                    <a:cubicBezTo>
                      <a:pt x="22" y="8"/>
                      <a:pt x="1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6674">
                <a:extLst>
                  <a:ext uri="{FF2B5EF4-FFF2-40B4-BE49-F238E27FC236}">
                    <a16:creationId xmlns="" xmlns:a16="http://schemas.microsoft.com/office/drawing/2014/main" id="{914C45B3-9FA5-4EAC-8D6D-52F5546D2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" y="2515"/>
                <a:ext cx="11" cy="6"/>
              </a:xfrm>
              <a:custGeom>
                <a:avLst/>
                <a:gdLst>
                  <a:gd name="T0" fmla="*/ 1 w 19"/>
                  <a:gd name="T1" fmla="*/ 2 h 10"/>
                  <a:gd name="T2" fmla="*/ 16 w 19"/>
                  <a:gd name="T3" fmla="*/ 6 h 10"/>
                  <a:gd name="T4" fmla="*/ 1 w 19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1" y="2"/>
                    </a:moveTo>
                    <a:cubicBezTo>
                      <a:pt x="0" y="0"/>
                      <a:pt x="9" y="4"/>
                      <a:pt x="16" y="6"/>
                    </a:cubicBezTo>
                    <a:cubicBezTo>
                      <a:pt x="19" y="10"/>
                      <a:pt x="7" y="5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6675">
                <a:extLst>
                  <a:ext uri="{FF2B5EF4-FFF2-40B4-BE49-F238E27FC236}">
                    <a16:creationId xmlns="" xmlns:a16="http://schemas.microsoft.com/office/drawing/2014/main" id="{B8C1D68C-E3CC-43A7-900E-EA5FF72E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" y="2478"/>
                <a:ext cx="9" cy="5"/>
              </a:xfrm>
              <a:custGeom>
                <a:avLst/>
                <a:gdLst>
                  <a:gd name="T0" fmla="*/ 6 w 16"/>
                  <a:gd name="T1" fmla="*/ 4 h 9"/>
                  <a:gd name="T2" fmla="*/ 4 w 16"/>
                  <a:gd name="T3" fmla="*/ 0 h 9"/>
                  <a:gd name="T4" fmla="*/ 15 w 16"/>
                  <a:gd name="T5" fmla="*/ 9 h 9"/>
                  <a:gd name="T6" fmla="*/ 6 w 16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6" y="4"/>
                    </a:moveTo>
                    <a:cubicBezTo>
                      <a:pt x="0" y="0"/>
                      <a:pt x="5" y="2"/>
                      <a:pt x="4" y="0"/>
                    </a:cubicBezTo>
                    <a:cubicBezTo>
                      <a:pt x="11" y="4"/>
                      <a:pt x="16" y="8"/>
                      <a:pt x="15" y="9"/>
                    </a:cubicBezTo>
                    <a:cubicBezTo>
                      <a:pt x="9" y="5"/>
                      <a:pt x="6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6676">
                <a:extLst>
                  <a:ext uri="{FF2B5EF4-FFF2-40B4-BE49-F238E27FC236}">
                    <a16:creationId xmlns="" xmlns:a16="http://schemas.microsoft.com/office/drawing/2014/main" id="{2EEE31D3-3F26-46DC-A6FC-124D67D18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306"/>
                <a:ext cx="25" cy="45"/>
              </a:xfrm>
              <a:custGeom>
                <a:avLst/>
                <a:gdLst>
                  <a:gd name="T0" fmla="*/ 29 w 44"/>
                  <a:gd name="T1" fmla="*/ 34 h 80"/>
                  <a:gd name="T2" fmla="*/ 29 w 44"/>
                  <a:gd name="T3" fmla="*/ 31 h 80"/>
                  <a:gd name="T4" fmla="*/ 0 w 44"/>
                  <a:gd name="T5" fmla="*/ 80 h 80"/>
                  <a:gd name="T6" fmla="*/ 12 w 44"/>
                  <a:gd name="T7" fmla="*/ 61 h 80"/>
                  <a:gd name="T8" fmla="*/ 17 w 44"/>
                  <a:gd name="T9" fmla="*/ 51 h 80"/>
                  <a:gd name="T10" fmla="*/ 21 w 44"/>
                  <a:gd name="T11" fmla="*/ 45 h 80"/>
                  <a:gd name="T12" fmla="*/ 29 w 44"/>
                  <a:gd name="T13" fmla="*/ 28 h 80"/>
                  <a:gd name="T14" fmla="*/ 29 w 44"/>
                  <a:gd name="T15" fmla="*/ 26 h 80"/>
                  <a:gd name="T16" fmla="*/ 7 w 44"/>
                  <a:gd name="T17" fmla="*/ 64 h 80"/>
                  <a:gd name="T18" fmla="*/ 19 w 44"/>
                  <a:gd name="T19" fmla="*/ 40 h 80"/>
                  <a:gd name="T20" fmla="*/ 21 w 44"/>
                  <a:gd name="T21" fmla="*/ 40 h 80"/>
                  <a:gd name="T22" fmla="*/ 33 w 44"/>
                  <a:gd name="T23" fmla="*/ 14 h 80"/>
                  <a:gd name="T24" fmla="*/ 33 w 44"/>
                  <a:gd name="T25" fmla="*/ 20 h 80"/>
                  <a:gd name="T26" fmla="*/ 44 w 44"/>
                  <a:gd name="T27" fmla="*/ 0 h 80"/>
                  <a:gd name="T28" fmla="*/ 29 w 44"/>
                  <a:gd name="T29" fmla="*/ 3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80">
                    <a:moveTo>
                      <a:pt x="29" y="34"/>
                    </a:moveTo>
                    <a:cubicBezTo>
                      <a:pt x="29" y="32"/>
                      <a:pt x="30" y="31"/>
                      <a:pt x="29" y="31"/>
                    </a:cubicBezTo>
                    <a:cubicBezTo>
                      <a:pt x="19" y="51"/>
                      <a:pt x="11" y="63"/>
                      <a:pt x="0" y="80"/>
                    </a:cubicBezTo>
                    <a:cubicBezTo>
                      <a:pt x="1" y="79"/>
                      <a:pt x="7" y="69"/>
                      <a:pt x="12" y="61"/>
                    </a:cubicBezTo>
                    <a:cubicBezTo>
                      <a:pt x="16" y="53"/>
                      <a:pt x="20" y="46"/>
                      <a:pt x="17" y="51"/>
                    </a:cubicBezTo>
                    <a:cubicBezTo>
                      <a:pt x="16" y="49"/>
                      <a:pt x="21" y="42"/>
                      <a:pt x="21" y="45"/>
                    </a:cubicBezTo>
                    <a:cubicBezTo>
                      <a:pt x="28" y="33"/>
                      <a:pt x="24" y="35"/>
                      <a:pt x="29" y="28"/>
                    </a:cubicBezTo>
                    <a:cubicBezTo>
                      <a:pt x="32" y="22"/>
                      <a:pt x="27" y="32"/>
                      <a:pt x="29" y="26"/>
                    </a:cubicBezTo>
                    <a:cubicBezTo>
                      <a:pt x="22" y="38"/>
                      <a:pt x="15" y="51"/>
                      <a:pt x="7" y="64"/>
                    </a:cubicBezTo>
                    <a:cubicBezTo>
                      <a:pt x="10" y="57"/>
                      <a:pt x="13" y="50"/>
                      <a:pt x="19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5" y="31"/>
                      <a:pt x="25" y="27"/>
                      <a:pt x="33" y="14"/>
                    </a:cubicBezTo>
                    <a:cubicBezTo>
                      <a:pt x="33" y="16"/>
                      <a:pt x="31" y="20"/>
                      <a:pt x="33" y="20"/>
                    </a:cubicBezTo>
                    <a:cubicBezTo>
                      <a:pt x="36" y="14"/>
                      <a:pt x="40" y="8"/>
                      <a:pt x="44" y="0"/>
                    </a:cubicBezTo>
                    <a:lnTo>
                      <a:pt x="29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6677">
                <a:extLst>
                  <a:ext uri="{FF2B5EF4-FFF2-40B4-BE49-F238E27FC236}">
                    <a16:creationId xmlns="" xmlns:a16="http://schemas.microsoft.com/office/drawing/2014/main" id="{FA23F9F7-CDEB-4425-B951-F0CE329BE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2521"/>
                <a:ext cx="16" cy="7"/>
              </a:xfrm>
              <a:custGeom>
                <a:avLst/>
                <a:gdLst>
                  <a:gd name="T0" fmla="*/ 29 w 29"/>
                  <a:gd name="T1" fmla="*/ 12 h 12"/>
                  <a:gd name="T2" fmla="*/ 11 w 29"/>
                  <a:gd name="T3" fmla="*/ 5 h 12"/>
                  <a:gd name="T4" fmla="*/ 0 w 29"/>
                  <a:gd name="T5" fmla="*/ 0 h 12"/>
                  <a:gd name="T6" fmla="*/ 29 w 2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2">
                    <a:moveTo>
                      <a:pt x="29" y="12"/>
                    </a:moveTo>
                    <a:cubicBezTo>
                      <a:pt x="24" y="10"/>
                      <a:pt x="17" y="8"/>
                      <a:pt x="11" y="5"/>
                    </a:cubicBezTo>
                    <a:cubicBezTo>
                      <a:pt x="5" y="3"/>
                      <a:pt x="0" y="1"/>
                      <a:pt x="0" y="0"/>
                    </a:cubicBezTo>
                    <a:cubicBezTo>
                      <a:pt x="12" y="7"/>
                      <a:pt x="27" y="8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678">
                <a:extLst>
                  <a:ext uri="{FF2B5EF4-FFF2-40B4-BE49-F238E27FC236}">
                    <a16:creationId xmlns="" xmlns:a16="http://schemas.microsoft.com/office/drawing/2014/main" id="{DF041433-393B-4D7A-8911-5E8EDA85E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3" y="1932"/>
                <a:ext cx="8" cy="18"/>
              </a:xfrm>
              <a:custGeom>
                <a:avLst/>
                <a:gdLst>
                  <a:gd name="T0" fmla="*/ 15 w 15"/>
                  <a:gd name="T1" fmla="*/ 27 h 31"/>
                  <a:gd name="T2" fmla="*/ 15 w 15"/>
                  <a:gd name="T3" fmla="*/ 31 h 31"/>
                  <a:gd name="T4" fmla="*/ 7 w 15"/>
                  <a:gd name="T5" fmla="*/ 19 h 31"/>
                  <a:gd name="T6" fmla="*/ 0 w 15"/>
                  <a:gd name="T7" fmla="*/ 1 h 31"/>
                  <a:gd name="T8" fmla="*/ 6 w 15"/>
                  <a:gd name="T9" fmla="*/ 11 h 31"/>
                  <a:gd name="T10" fmla="*/ 15 w 15"/>
                  <a:gd name="T11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1">
                    <a:moveTo>
                      <a:pt x="15" y="27"/>
                    </a:moveTo>
                    <a:cubicBezTo>
                      <a:pt x="13" y="25"/>
                      <a:pt x="13" y="26"/>
                      <a:pt x="15" y="31"/>
                    </a:cubicBezTo>
                    <a:cubicBezTo>
                      <a:pt x="12" y="26"/>
                      <a:pt x="4" y="7"/>
                      <a:pt x="7" y="19"/>
                    </a:cubicBezTo>
                    <a:cubicBezTo>
                      <a:pt x="3" y="11"/>
                      <a:pt x="8" y="14"/>
                      <a:pt x="0" y="1"/>
                    </a:cubicBezTo>
                    <a:cubicBezTo>
                      <a:pt x="0" y="0"/>
                      <a:pt x="3" y="5"/>
                      <a:pt x="6" y="11"/>
                    </a:cubicBezTo>
                    <a:cubicBezTo>
                      <a:pt x="9" y="16"/>
                      <a:pt x="13" y="23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679">
                <a:extLst>
                  <a:ext uri="{FF2B5EF4-FFF2-40B4-BE49-F238E27FC236}">
                    <a16:creationId xmlns="" xmlns:a16="http://schemas.microsoft.com/office/drawing/2014/main" id="{1706F4A8-6AE9-4D4B-9C82-F4CB2CAC9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9" y="1745"/>
                <a:ext cx="8" cy="4"/>
              </a:xfrm>
              <a:custGeom>
                <a:avLst/>
                <a:gdLst>
                  <a:gd name="T0" fmla="*/ 5 w 14"/>
                  <a:gd name="T1" fmla="*/ 1 h 7"/>
                  <a:gd name="T2" fmla="*/ 13 w 14"/>
                  <a:gd name="T3" fmla="*/ 6 h 7"/>
                  <a:gd name="T4" fmla="*/ 0 w 14"/>
                  <a:gd name="T5" fmla="*/ 1 h 7"/>
                  <a:gd name="T6" fmla="*/ 5 w 14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5" y="1"/>
                    </a:moveTo>
                    <a:cubicBezTo>
                      <a:pt x="14" y="5"/>
                      <a:pt x="10" y="5"/>
                      <a:pt x="13" y="6"/>
                    </a:cubicBezTo>
                    <a:cubicBezTo>
                      <a:pt x="11" y="7"/>
                      <a:pt x="5" y="2"/>
                      <a:pt x="0" y="1"/>
                    </a:cubicBezTo>
                    <a:cubicBezTo>
                      <a:pt x="0" y="0"/>
                      <a:pt x="7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680">
                <a:extLst>
                  <a:ext uri="{FF2B5EF4-FFF2-40B4-BE49-F238E27FC236}">
                    <a16:creationId xmlns="" xmlns:a16="http://schemas.microsoft.com/office/drawing/2014/main" id="{C3B7E813-0E74-447B-8203-FF34C68DF6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1738"/>
                <a:ext cx="7" cy="3"/>
              </a:xfrm>
              <a:custGeom>
                <a:avLst/>
                <a:gdLst>
                  <a:gd name="T0" fmla="*/ 0 w 12"/>
                  <a:gd name="T1" fmla="*/ 0 h 5"/>
                  <a:gd name="T2" fmla="*/ 12 w 12"/>
                  <a:gd name="T3" fmla="*/ 4 h 5"/>
                  <a:gd name="T4" fmla="*/ 9 w 12"/>
                  <a:gd name="T5" fmla="*/ 5 h 5"/>
                  <a:gd name="T6" fmla="*/ 1 w 12"/>
                  <a:gd name="T7" fmla="*/ 2 h 5"/>
                  <a:gd name="T8" fmla="*/ 0 w 1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0" y="0"/>
                    </a:moveTo>
                    <a:cubicBezTo>
                      <a:pt x="6" y="3"/>
                      <a:pt x="4" y="1"/>
                      <a:pt x="12" y="4"/>
                    </a:cubicBezTo>
                    <a:cubicBezTo>
                      <a:pt x="8" y="4"/>
                      <a:pt x="6" y="3"/>
                      <a:pt x="9" y="5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681">
                <a:extLst>
                  <a:ext uri="{FF2B5EF4-FFF2-40B4-BE49-F238E27FC236}">
                    <a16:creationId xmlns="" xmlns:a16="http://schemas.microsoft.com/office/drawing/2014/main" id="{0762505F-E65D-4591-8F19-A558C259D4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" y="1790"/>
                <a:ext cx="18" cy="14"/>
              </a:xfrm>
              <a:custGeom>
                <a:avLst/>
                <a:gdLst>
                  <a:gd name="T0" fmla="*/ 3 w 32"/>
                  <a:gd name="T1" fmla="*/ 0 h 25"/>
                  <a:gd name="T2" fmla="*/ 15 w 32"/>
                  <a:gd name="T3" fmla="*/ 8 h 25"/>
                  <a:gd name="T4" fmla="*/ 17 w 32"/>
                  <a:gd name="T5" fmla="*/ 13 h 25"/>
                  <a:gd name="T6" fmla="*/ 27 w 32"/>
                  <a:gd name="T7" fmla="*/ 18 h 25"/>
                  <a:gd name="T8" fmla="*/ 28 w 32"/>
                  <a:gd name="T9" fmla="*/ 25 h 25"/>
                  <a:gd name="T10" fmla="*/ 19 w 32"/>
                  <a:gd name="T11" fmla="*/ 15 h 25"/>
                  <a:gd name="T12" fmla="*/ 10 w 32"/>
                  <a:gd name="T13" fmla="*/ 8 h 25"/>
                  <a:gd name="T14" fmla="*/ 2 w 32"/>
                  <a:gd name="T15" fmla="*/ 4 h 25"/>
                  <a:gd name="T16" fmla="*/ 3 w 32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5">
                    <a:moveTo>
                      <a:pt x="3" y="0"/>
                    </a:moveTo>
                    <a:cubicBezTo>
                      <a:pt x="7" y="2"/>
                      <a:pt x="11" y="5"/>
                      <a:pt x="15" y="8"/>
                    </a:cubicBezTo>
                    <a:cubicBezTo>
                      <a:pt x="14" y="9"/>
                      <a:pt x="19" y="13"/>
                      <a:pt x="17" y="13"/>
                    </a:cubicBezTo>
                    <a:cubicBezTo>
                      <a:pt x="24" y="19"/>
                      <a:pt x="28" y="21"/>
                      <a:pt x="27" y="18"/>
                    </a:cubicBezTo>
                    <a:cubicBezTo>
                      <a:pt x="32" y="21"/>
                      <a:pt x="28" y="23"/>
                      <a:pt x="28" y="25"/>
                    </a:cubicBezTo>
                    <a:cubicBezTo>
                      <a:pt x="21" y="20"/>
                      <a:pt x="20" y="18"/>
                      <a:pt x="19" y="15"/>
                    </a:cubicBezTo>
                    <a:cubicBezTo>
                      <a:pt x="18" y="14"/>
                      <a:pt x="10" y="10"/>
                      <a:pt x="10" y="8"/>
                    </a:cubicBezTo>
                    <a:cubicBezTo>
                      <a:pt x="0" y="1"/>
                      <a:pt x="12" y="12"/>
                      <a:pt x="2" y="4"/>
                    </a:cubicBezTo>
                    <a:cubicBezTo>
                      <a:pt x="8" y="5"/>
                      <a:pt x="1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682">
                <a:extLst>
                  <a:ext uri="{FF2B5EF4-FFF2-40B4-BE49-F238E27FC236}">
                    <a16:creationId xmlns="" xmlns:a16="http://schemas.microsoft.com/office/drawing/2014/main" id="{16B3AEC4-F594-4EC1-838D-1A2952D24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5" y="2460"/>
                <a:ext cx="10" cy="8"/>
              </a:xfrm>
              <a:custGeom>
                <a:avLst/>
                <a:gdLst>
                  <a:gd name="T0" fmla="*/ 0 w 18"/>
                  <a:gd name="T1" fmla="*/ 14 h 14"/>
                  <a:gd name="T2" fmla="*/ 18 w 18"/>
                  <a:gd name="T3" fmla="*/ 0 h 14"/>
                  <a:gd name="T4" fmla="*/ 0 w 18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4">
                    <a:moveTo>
                      <a:pt x="0" y="14"/>
                    </a:moveTo>
                    <a:cubicBezTo>
                      <a:pt x="0" y="12"/>
                      <a:pt x="13" y="4"/>
                      <a:pt x="18" y="0"/>
                    </a:cubicBezTo>
                    <a:cubicBezTo>
                      <a:pt x="15" y="3"/>
                      <a:pt x="7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683">
                <a:extLst>
                  <a:ext uri="{FF2B5EF4-FFF2-40B4-BE49-F238E27FC236}">
                    <a16:creationId xmlns="" xmlns:a16="http://schemas.microsoft.com/office/drawing/2014/main" id="{59158AB6-A2E1-4306-9CFE-0D4ED7F95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2508"/>
                <a:ext cx="11" cy="5"/>
              </a:xfrm>
              <a:custGeom>
                <a:avLst/>
                <a:gdLst>
                  <a:gd name="T0" fmla="*/ 18 w 20"/>
                  <a:gd name="T1" fmla="*/ 2 h 9"/>
                  <a:gd name="T2" fmla="*/ 3 w 20"/>
                  <a:gd name="T3" fmla="*/ 8 h 9"/>
                  <a:gd name="T4" fmla="*/ 10 w 20"/>
                  <a:gd name="T5" fmla="*/ 4 h 9"/>
                  <a:gd name="T6" fmla="*/ 18 w 20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9">
                    <a:moveTo>
                      <a:pt x="18" y="2"/>
                    </a:moveTo>
                    <a:cubicBezTo>
                      <a:pt x="10" y="5"/>
                      <a:pt x="11" y="4"/>
                      <a:pt x="3" y="8"/>
                    </a:cubicBezTo>
                    <a:cubicBezTo>
                      <a:pt x="0" y="9"/>
                      <a:pt x="5" y="6"/>
                      <a:pt x="10" y="4"/>
                    </a:cubicBezTo>
                    <a:cubicBezTo>
                      <a:pt x="15" y="1"/>
                      <a:pt x="20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6684">
                <a:extLst>
                  <a:ext uri="{FF2B5EF4-FFF2-40B4-BE49-F238E27FC236}">
                    <a16:creationId xmlns="" xmlns:a16="http://schemas.microsoft.com/office/drawing/2014/main" id="{A17E46B8-FBB4-4BBF-993E-709C1C0AC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2516"/>
                <a:ext cx="7" cy="4"/>
              </a:xfrm>
              <a:custGeom>
                <a:avLst/>
                <a:gdLst>
                  <a:gd name="T0" fmla="*/ 9 w 13"/>
                  <a:gd name="T1" fmla="*/ 4 h 7"/>
                  <a:gd name="T2" fmla="*/ 4 w 13"/>
                  <a:gd name="T3" fmla="*/ 3 h 7"/>
                  <a:gd name="T4" fmla="*/ 9 w 13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" y="7"/>
                      <a:pt x="0" y="6"/>
                      <a:pt x="4" y="3"/>
                    </a:cubicBezTo>
                    <a:cubicBezTo>
                      <a:pt x="13" y="0"/>
                      <a:pt x="9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6685">
                <a:extLst>
                  <a:ext uri="{FF2B5EF4-FFF2-40B4-BE49-F238E27FC236}">
                    <a16:creationId xmlns="" xmlns:a16="http://schemas.microsoft.com/office/drawing/2014/main" id="{0F0E1E11-3F91-490B-A5CB-30034FF1A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7" y="2529"/>
                <a:ext cx="51" cy="14"/>
              </a:xfrm>
              <a:custGeom>
                <a:avLst/>
                <a:gdLst>
                  <a:gd name="T0" fmla="*/ 0 w 90"/>
                  <a:gd name="T1" fmla="*/ 26 h 26"/>
                  <a:gd name="T2" fmla="*/ 39 w 90"/>
                  <a:gd name="T3" fmla="*/ 14 h 26"/>
                  <a:gd name="T4" fmla="*/ 85 w 90"/>
                  <a:gd name="T5" fmla="*/ 0 h 26"/>
                  <a:gd name="T6" fmla="*/ 90 w 90"/>
                  <a:gd name="T7" fmla="*/ 0 h 26"/>
                  <a:gd name="T8" fmla="*/ 43 w 90"/>
                  <a:gd name="T9" fmla="*/ 15 h 26"/>
                  <a:gd name="T10" fmla="*/ 0 w 90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6">
                    <a:moveTo>
                      <a:pt x="0" y="26"/>
                    </a:moveTo>
                    <a:cubicBezTo>
                      <a:pt x="4" y="23"/>
                      <a:pt x="21" y="19"/>
                      <a:pt x="39" y="14"/>
                    </a:cubicBezTo>
                    <a:cubicBezTo>
                      <a:pt x="57" y="9"/>
                      <a:pt x="76" y="3"/>
                      <a:pt x="85" y="0"/>
                    </a:cubicBezTo>
                    <a:cubicBezTo>
                      <a:pt x="86" y="0"/>
                      <a:pt x="86" y="1"/>
                      <a:pt x="90" y="0"/>
                    </a:cubicBezTo>
                    <a:cubicBezTo>
                      <a:pt x="78" y="5"/>
                      <a:pt x="60" y="10"/>
                      <a:pt x="43" y="15"/>
                    </a:cubicBezTo>
                    <a:cubicBezTo>
                      <a:pt x="26" y="19"/>
                      <a:pt x="9" y="23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6686">
                <a:extLst>
                  <a:ext uri="{FF2B5EF4-FFF2-40B4-BE49-F238E27FC236}">
                    <a16:creationId xmlns="" xmlns:a16="http://schemas.microsoft.com/office/drawing/2014/main" id="{531336AC-4B76-40AD-AC5F-387D3C65E7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1897"/>
                <a:ext cx="6" cy="10"/>
              </a:xfrm>
              <a:custGeom>
                <a:avLst/>
                <a:gdLst>
                  <a:gd name="T0" fmla="*/ 0 w 11"/>
                  <a:gd name="T1" fmla="*/ 0 h 18"/>
                  <a:gd name="T2" fmla="*/ 11 w 11"/>
                  <a:gd name="T3" fmla="*/ 18 h 18"/>
                  <a:gd name="T4" fmla="*/ 0 w 1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0" y="0"/>
                    </a:moveTo>
                    <a:cubicBezTo>
                      <a:pt x="2" y="1"/>
                      <a:pt x="10" y="16"/>
                      <a:pt x="11" y="18"/>
                    </a:cubicBezTo>
                    <a:cubicBezTo>
                      <a:pt x="8" y="17"/>
                      <a:pt x="6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6687">
                <a:extLst>
                  <a:ext uri="{FF2B5EF4-FFF2-40B4-BE49-F238E27FC236}">
                    <a16:creationId xmlns="" xmlns:a16="http://schemas.microsoft.com/office/drawing/2014/main" id="{29146A74-E01A-415E-A300-DDD0C50E2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2" y="2059"/>
                <a:ext cx="3" cy="13"/>
              </a:xfrm>
              <a:custGeom>
                <a:avLst/>
                <a:gdLst>
                  <a:gd name="T0" fmla="*/ 5 w 5"/>
                  <a:gd name="T1" fmla="*/ 19 h 23"/>
                  <a:gd name="T2" fmla="*/ 3 w 5"/>
                  <a:gd name="T3" fmla="*/ 23 h 23"/>
                  <a:gd name="T4" fmla="*/ 0 w 5"/>
                  <a:gd name="T5" fmla="*/ 2 h 23"/>
                  <a:gd name="T6" fmla="*/ 5 w 5"/>
                  <a:gd name="T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3">
                    <a:moveTo>
                      <a:pt x="5" y="19"/>
                    </a:moveTo>
                    <a:cubicBezTo>
                      <a:pt x="4" y="16"/>
                      <a:pt x="3" y="18"/>
                      <a:pt x="3" y="23"/>
                    </a:cubicBezTo>
                    <a:cubicBezTo>
                      <a:pt x="2" y="21"/>
                      <a:pt x="2" y="11"/>
                      <a:pt x="0" y="2"/>
                    </a:cubicBezTo>
                    <a:cubicBezTo>
                      <a:pt x="2" y="0"/>
                      <a:pt x="4" y="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6688">
                <a:extLst>
                  <a:ext uri="{FF2B5EF4-FFF2-40B4-BE49-F238E27FC236}">
                    <a16:creationId xmlns="" xmlns:a16="http://schemas.microsoft.com/office/drawing/2014/main" id="{7E6BC735-38A9-45A3-991E-70BF444E3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2273"/>
                <a:ext cx="11" cy="27"/>
              </a:xfrm>
              <a:custGeom>
                <a:avLst/>
                <a:gdLst>
                  <a:gd name="T0" fmla="*/ 18 w 19"/>
                  <a:gd name="T1" fmla="*/ 8 h 47"/>
                  <a:gd name="T2" fmla="*/ 17 w 19"/>
                  <a:gd name="T3" fmla="*/ 11 h 47"/>
                  <a:gd name="T4" fmla="*/ 3 w 19"/>
                  <a:gd name="T5" fmla="*/ 43 h 47"/>
                  <a:gd name="T6" fmla="*/ 0 w 19"/>
                  <a:gd name="T7" fmla="*/ 46 h 47"/>
                  <a:gd name="T8" fmla="*/ 1 w 19"/>
                  <a:gd name="T9" fmla="*/ 43 h 47"/>
                  <a:gd name="T10" fmla="*/ 2 w 19"/>
                  <a:gd name="T11" fmla="*/ 40 h 47"/>
                  <a:gd name="T12" fmla="*/ 16 w 19"/>
                  <a:gd name="T13" fmla="*/ 11 h 47"/>
                  <a:gd name="T14" fmla="*/ 15 w 19"/>
                  <a:gd name="T15" fmla="*/ 9 h 47"/>
                  <a:gd name="T16" fmla="*/ 19 w 19"/>
                  <a:gd name="T17" fmla="*/ 2 h 47"/>
                  <a:gd name="T18" fmla="*/ 18 w 19"/>
                  <a:gd name="T19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47">
                    <a:moveTo>
                      <a:pt x="18" y="8"/>
                    </a:moveTo>
                    <a:cubicBezTo>
                      <a:pt x="18" y="11"/>
                      <a:pt x="17" y="11"/>
                      <a:pt x="17" y="11"/>
                    </a:cubicBezTo>
                    <a:cubicBezTo>
                      <a:pt x="14" y="16"/>
                      <a:pt x="8" y="33"/>
                      <a:pt x="3" y="43"/>
                    </a:cubicBezTo>
                    <a:cubicBezTo>
                      <a:pt x="4" y="40"/>
                      <a:pt x="3" y="41"/>
                      <a:pt x="0" y="46"/>
                    </a:cubicBezTo>
                    <a:cubicBezTo>
                      <a:pt x="0" y="47"/>
                      <a:pt x="0" y="45"/>
                      <a:pt x="1" y="43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6" y="38"/>
                      <a:pt x="10" y="21"/>
                      <a:pt x="16" y="11"/>
                    </a:cubicBezTo>
                    <a:cubicBezTo>
                      <a:pt x="18" y="3"/>
                      <a:pt x="13" y="16"/>
                      <a:pt x="15" y="9"/>
                    </a:cubicBezTo>
                    <a:cubicBezTo>
                      <a:pt x="18" y="0"/>
                      <a:pt x="17" y="8"/>
                      <a:pt x="19" y="2"/>
                    </a:cubicBezTo>
                    <a:cubicBezTo>
                      <a:pt x="19" y="4"/>
                      <a:pt x="17" y="9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6689">
                <a:extLst>
                  <a:ext uri="{FF2B5EF4-FFF2-40B4-BE49-F238E27FC236}">
                    <a16:creationId xmlns="" xmlns:a16="http://schemas.microsoft.com/office/drawing/2014/main" id="{66AAC333-D943-46F6-9164-554B81311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" y="2163"/>
                <a:ext cx="3" cy="19"/>
              </a:xfrm>
              <a:custGeom>
                <a:avLst/>
                <a:gdLst>
                  <a:gd name="T0" fmla="*/ 0 w 5"/>
                  <a:gd name="T1" fmla="*/ 34 h 34"/>
                  <a:gd name="T2" fmla="*/ 4 w 5"/>
                  <a:gd name="T3" fmla="*/ 0 h 34"/>
                  <a:gd name="T4" fmla="*/ 4 w 5"/>
                  <a:gd name="T5" fmla="*/ 16 h 34"/>
                  <a:gd name="T6" fmla="*/ 0 w 5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4">
                    <a:moveTo>
                      <a:pt x="0" y="34"/>
                    </a:moveTo>
                    <a:cubicBezTo>
                      <a:pt x="3" y="19"/>
                      <a:pt x="2" y="12"/>
                      <a:pt x="4" y="0"/>
                    </a:cubicBezTo>
                    <a:cubicBezTo>
                      <a:pt x="5" y="3"/>
                      <a:pt x="5" y="9"/>
                      <a:pt x="4" y="16"/>
                    </a:cubicBezTo>
                    <a:cubicBezTo>
                      <a:pt x="3" y="23"/>
                      <a:pt x="1" y="30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6690">
                <a:extLst>
                  <a:ext uri="{FF2B5EF4-FFF2-40B4-BE49-F238E27FC236}">
                    <a16:creationId xmlns="" xmlns:a16="http://schemas.microsoft.com/office/drawing/2014/main" id="{9D3B8761-24DF-4095-9714-A001C35C2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3" y="2550"/>
                <a:ext cx="11" cy="3"/>
              </a:xfrm>
              <a:custGeom>
                <a:avLst/>
                <a:gdLst>
                  <a:gd name="T0" fmla="*/ 13 w 19"/>
                  <a:gd name="T1" fmla="*/ 3 h 4"/>
                  <a:gd name="T2" fmla="*/ 0 w 19"/>
                  <a:gd name="T3" fmla="*/ 2 h 4"/>
                  <a:gd name="T4" fmla="*/ 5 w 19"/>
                  <a:gd name="T5" fmla="*/ 1 h 4"/>
                  <a:gd name="T6" fmla="*/ 18 w 19"/>
                  <a:gd name="T7" fmla="*/ 0 h 4"/>
                  <a:gd name="T8" fmla="*/ 12 w 19"/>
                  <a:gd name="T9" fmla="*/ 1 h 4"/>
                  <a:gd name="T10" fmla="*/ 19 w 19"/>
                  <a:gd name="T11" fmla="*/ 1 h 4"/>
                  <a:gd name="T12" fmla="*/ 13 w 19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4">
                    <a:moveTo>
                      <a:pt x="13" y="3"/>
                    </a:moveTo>
                    <a:cubicBezTo>
                      <a:pt x="5" y="4"/>
                      <a:pt x="6" y="2"/>
                      <a:pt x="0" y="2"/>
                    </a:cubicBezTo>
                    <a:cubicBezTo>
                      <a:pt x="2" y="2"/>
                      <a:pt x="7" y="2"/>
                      <a:pt x="5" y="1"/>
                    </a:cubicBezTo>
                    <a:cubicBezTo>
                      <a:pt x="10" y="1"/>
                      <a:pt x="14" y="0"/>
                      <a:pt x="18" y="0"/>
                    </a:cubicBezTo>
                    <a:cubicBezTo>
                      <a:pt x="19" y="1"/>
                      <a:pt x="15" y="1"/>
                      <a:pt x="12" y="1"/>
                    </a:cubicBezTo>
                    <a:cubicBezTo>
                      <a:pt x="13" y="1"/>
                      <a:pt x="16" y="1"/>
                      <a:pt x="19" y="1"/>
                    </a:cubicBezTo>
                    <a:cubicBezTo>
                      <a:pt x="18" y="2"/>
                      <a:pt x="14" y="2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691">
                <a:extLst>
                  <a:ext uri="{FF2B5EF4-FFF2-40B4-BE49-F238E27FC236}">
                    <a16:creationId xmlns="" xmlns:a16="http://schemas.microsoft.com/office/drawing/2014/main" id="{8FB245FE-1BFC-409A-9F89-9E94E5994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6" y="1776"/>
                <a:ext cx="18" cy="12"/>
              </a:xfrm>
              <a:custGeom>
                <a:avLst/>
                <a:gdLst>
                  <a:gd name="T0" fmla="*/ 0 w 32"/>
                  <a:gd name="T1" fmla="*/ 0 h 21"/>
                  <a:gd name="T2" fmla="*/ 32 w 32"/>
                  <a:gd name="T3" fmla="*/ 21 h 21"/>
                  <a:gd name="T4" fmla="*/ 16 w 32"/>
                  <a:gd name="T5" fmla="*/ 12 h 21"/>
                  <a:gd name="T6" fmla="*/ 0 w 3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1">
                    <a:moveTo>
                      <a:pt x="0" y="0"/>
                    </a:moveTo>
                    <a:cubicBezTo>
                      <a:pt x="7" y="4"/>
                      <a:pt x="18" y="11"/>
                      <a:pt x="32" y="21"/>
                    </a:cubicBezTo>
                    <a:cubicBezTo>
                      <a:pt x="28" y="19"/>
                      <a:pt x="22" y="16"/>
                      <a:pt x="16" y="12"/>
                    </a:cubicBezTo>
                    <a:cubicBezTo>
                      <a:pt x="10" y="8"/>
                      <a:pt x="4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6692">
                <a:extLst>
                  <a:ext uri="{FF2B5EF4-FFF2-40B4-BE49-F238E27FC236}">
                    <a16:creationId xmlns="" xmlns:a16="http://schemas.microsoft.com/office/drawing/2014/main" id="{4EA78326-1000-4FE4-9CEE-DD92B2F11B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1957"/>
                <a:ext cx="5" cy="16"/>
              </a:xfrm>
              <a:custGeom>
                <a:avLst/>
                <a:gdLst>
                  <a:gd name="T0" fmla="*/ 4 w 10"/>
                  <a:gd name="T1" fmla="*/ 6 h 28"/>
                  <a:gd name="T2" fmla="*/ 6 w 10"/>
                  <a:gd name="T3" fmla="*/ 15 h 28"/>
                  <a:gd name="T4" fmla="*/ 10 w 10"/>
                  <a:gd name="T5" fmla="*/ 28 h 28"/>
                  <a:gd name="T6" fmla="*/ 0 w 10"/>
                  <a:gd name="T7" fmla="*/ 3 h 28"/>
                  <a:gd name="T8" fmla="*/ 4 w 10"/>
                  <a:gd name="T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4" y="6"/>
                    </a:moveTo>
                    <a:cubicBezTo>
                      <a:pt x="6" y="11"/>
                      <a:pt x="6" y="12"/>
                      <a:pt x="6" y="15"/>
                    </a:cubicBezTo>
                    <a:cubicBezTo>
                      <a:pt x="6" y="17"/>
                      <a:pt x="7" y="20"/>
                      <a:pt x="10" y="28"/>
                    </a:cubicBezTo>
                    <a:cubicBezTo>
                      <a:pt x="7" y="24"/>
                      <a:pt x="3" y="9"/>
                      <a:pt x="0" y="3"/>
                    </a:cubicBezTo>
                    <a:cubicBezTo>
                      <a:pt x="0" y="0"/>
                      <a:pt x="4" y="10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6693">
                <a:extLst>
                  <a:ext uri="{FF2B5EF4-FFF2-40B4-BE49-F238E27FC236}">
                    <a16:creationId xmlns="" xmlns:a16="http://schemas.microsoft.com/office/drawing/2014/main" id="{9BB10D48-4F47-42FF-87EC-A82673FE2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6" y="2547"/>
                <a:ext cx="26" cy="3"/>
              </a:xfrm>
              <a:custGeom>
                <a:avLst/>
                <a:gdLst>
                  <a:gd name="T0" fmla="*/ 40 w 45"/>
                  <a:gd name="T1" fmla="*/ 2 h 6"/>
                  <a:gd name="T2" fmla="*/ 17 w 45"/>
                  <a:gd name="T3" fmla="*/ 5 h 6"/>
                  <a:gd name="T4" fmla="*/ 0 w 45"/>
                  <a:gd name="T5" fmla="*/ 5 h 6"/>
                  <a:gd name="T6" fmla="*/ 25 w 45"/>
                  <a:gd name="T7" fmla="*/ 2 h 6"/>
                  <a:gd name="T8" fmla="*/ 45 w 45"/>
                  <a:gd name="T9" fmla="*/ 0 h 6"/>
                  <a:gd name="T10" fmla="*/ 40 w 45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">
                    <a:moveTo>
                      <a:pt x="40" y="2"/>
                    </a:moveTo>
                    <a:cubicBezTo>
                      <a:pt x="34" y="3"/>
                      <a:pt x="25" y="4"/>
                      <a:pt x="17" y="5"/>
                    </a:cubicBezTo>
                    <a:cubicBezTo>
                      <a:pt x="9" y="6"/>
                      <a:pt x="2" y="6"/>
                      <a:pt x="0" y="5"/>
                    </a:cubicBezTo>
                    <a:cubicBezTo>
                      <a:pt x="11" y="4"/>
                      <a:pt x="18" y="3"/>
                      <a:pt x="25" y="2"/>
                    </a:cubicBezTo>
                    <a:cubicBezTo>
                      <a:pt x="31" y="1"/>
                      <a:pt x="37" y="0"/>
                      <a:pt x="45" y="0"/>
                    </a:cubicBezTo>
                    <a:cubicBezTo>
                      <a:pt x="44" y="1"/>
                      <a:pt x="41" y="1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6694">
                <a:extLst>
                  <a:ext uri="{FF2B5EF4-FFF2-40B4-BE49-F238E27FC236}">
                    <a16:creationId xmlns="" xmlns:a16="http://schemas.microsoft.com/office/drawing/2014/main" id="{44C132C3-F70B-4E5A-A5A1-855F597EE9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2" y="2537"/>
                <a:ext cx="30" cy="8"/>
              </a:xfrm>
              <a:custGeom>
                <a:avLst/>
                <a:gdLst>
                  <a:gd name="T0" fmla="*/ 52 w 52"/>
                  <a:gd name="T1" fmla="*/ 12 h 13"/>
                  <a:gd name="T2" fmla="*/ 42 w 52"/>
                  <a:gd name="T3" fmla="*/ 9 h 13"/>
                  <a:gd name="T4" fmla="*/ 0 w 52"/>
                  <a:gd name="T5" fmla="*/ 0 h 13"/>
                  <a:gd name="T6" fmla="*/ 45 w 52"/>
                  <a:gd name="T7" fmla="*/ 9 h 13"/>
                  <a:gd name="T8" fmla="*/ 52 w 5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3">
                    <a:moveTo>
                      <a:pt x="52" y="12"/>
                    </a:moveTo>
                    <a:cubicBezTo>
                      <a:pt x="49" y="13"/>
                      <a:pt x="43" y="9"/>
                      <a:pt x="42" y="9"/>
                    </a:cubicBezTo>
                    <a:cubicBezTo>
                      <a:pt x="37" y="9"/>
                      <a:pt x="18" y="6"/>
                      <a:pt x="0" y="0"/>
                    </a:cubicBezTo>
                    <a:cubicBezTo>
                      <a:pt x="12" y="3"/>
                      <a:pt x="28" y="6"/>
                      <a:pt x="45" y="9"/>
                    </a:cubicBezTo>
                    <a:cubicBezTo>
                      <a:pt x="47" y="10"/>
                      <a:pt x="47" y="11"/>
                      <a:pt x="5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6695">
                <a:extLst>
                  <a:ext uri="{FF2B5EF4-FFF2-40B4-BE49-F238E27FC236}">
                    <a16:creationId xmlns="" xmlns:a16="http://schemas.microsoft.com/office/drawing/2014/main" id="{180255DD-6068-41CF-88FA-4790D075C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052"/>
                <a:ext cx="3" cy="22"/>
              </a:xfrm>
              <a:custGeom>
                <a:avLst/>
                <a:gdLst>
                  <a:gd name="T0" fmla="*/ 6 w 6"/>
                  <a:gd name="T1" fmla="*/ 33 h 39"/>
                  <a:gd name="T2" fmla="*/ 1 w 6"/>
                  <a:gd name="T3" fmla="*/ 20 h 39"/>
                  <a:gd name="T4" fmla="*/ 3 w 6"/>
                  <a:gd name="T5" fmla="*/ 22 h 39"/>
                  <a:gd name="T6" fmla="*/ 1 w 6"/>
                  <a:gd name="T7" fmla="*/ 10 h 39"/>
                  <a:gd name="T8" fmla="*/ 0 w 6"/>
                  <a:gd name="T9" fmla="*/ 0 h 39"/>
                  <a:gd name="T10" fmla="*/ 6 w 6"/>
                  <a:gd name="T11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9">
                    <a:moveTo>
                      <a:pt x="6" y="33"/>
                    </a:moveTo>
                    <a:cubicBezTo>
                      <a:pt x="4" y="23"/>
                      <a:pt x="4" y="39"/>
                      <a:pt x="1" y="20"/>
                    </a:cubicBezTo>
                    <a:cubicBezTo>
                      <a:pt x="2" y="21"/>
                      <a:pt x="3" y="28"/>
                      <a:pt x="3" y="22"/>
                    </a:cubicBezTo>
                    <a:cubicBezTo>
                      <a:pt x="3" y="16"/>
                      <a:pt x="2" y="16"/>
                      <a:pt x="1" y="10"/>
                    </a:cubicBezTo>
                    <a:cubicBezTo>
                      <a:pt x="1" y="8"/>
                      <a:pt x="1" y="5"/>
                      <a:pt x="0" y="0"/>
                    </a:cubicBezTo>
                    <a:cubicBezTo>
                      <a:pt x="3" y="9"/>
                      <a:pt x="4" y="17"/>
                      <a:pt x="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6696">
                <a:extLst>
                  <a:ext uri="{FF2B5EF4-FFF2-40B4-BE49-F238E27FC236}">
                    <a16:creationId xmlns="" xmlns:a16="http://schemas.microsoft.com/office/drawing/2014/main" id="{DDCD7374-5679-4ECD-B726-B3E7B4E45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5" y="2135"/>
                <a:ext cx="2" cy="10"/>
              </a:xfrm>
              <a:custGeom>
                <a:avLst/>
                <a:gdLst>
                  <a:gd name="T0" fmla="*/ 3 w 3"/>
                  <a:gd name="T1" fmla="*/ 5 h 16"/>
                  <a:gd name="T2" fmla="*/ 1 w 3"/>
                  <a:gd name="T3" fmla="*/ 16 h 16"/>
                  <a:gd name="T4" fmla="*/ 2 w 3"/>
                  <a:gd name="T5" fmla="*/ 0 h 16"/>
                  <a:gd name="T6" fmla="*/ 3 w 3"/>
                  <a:gd name="T7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6">
                    <a:moveTo>
                      <a:pt x="3" y="5"/>
                    </a:moveTo>
                    <a:cubicBezTo>
                      <a:pt x="3" y="13"/>
                      <a:pt x="2" y="14"/>
                      <a:pt x="1" y="16"/>
                    </a:cubicBezTo>
                    <a:cubicBezTo>
                      <a:pt x="1" y="3"/>
                      <a:pt x="0" y="4"/>
                      <a:pt x="2" y="0"/>
                    </a:cubicBezTo>
                    <a:cubicBezTo>
                      <a:pt x="2" y="5"/>
                      <a:pt x="3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6697">
                <a:extLst>
                  <a:ext uri="{FF2B5EF4-FFF2-40B4-BE49-F238E27FC236}">
                    <a16:creationId xmlns="" xmlns:a16="http://schemas.microsoft.com/office/drawing/2014/main" id="{D941B99A-B1CE-4ED0-B352-44D40CED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6" y="2482"/>
                <a:ext cx="14" cy="8"/>
              </a:xfrm>
              <a:custGeom>
                <a:avLst/>
                <a:gdLst>
                  <a:gd name="T0" fmla="*/ 24 w 24"/>
                  <a:gd name="T1" fmla="*/ 0 h 15"/>
                  <a:gd name="T2" fmla="*/ 13 w 24"/>
                  <a:gd name="T3" fmla="*/ 8 h 15"/>
                  <a:gd name="T4" fmla="*/ 0 w 24"/>
                  <a:gd name="T5" fmla="*/ 15 h 15"/>
                  <a:gd name="T6" fmla="*/ 24 w 24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5">
                    <a:moveTo>
                      <a:pt x="24" y="0"/>
                    </a:moveTo>
                    <a:cubicBezTo>
                      <a:pt x="23" y="1"/>
                      <a:pt x="18" y="4"/>
                      <a:pt x="13" y="8"/>
                    </a:cubicBezTo>
                    <a:cubicBezTo>
                      <a:pt x="7" y="11"/>
                      <a:pt x="2" y="14"/>
                      <a:pt x="0" y="15"/>
                    </a:cubicBezTo>
                    <a:cubicBezTo>
                      <a:pt x="6" y="10"/>
                      <a:pt x="14" y="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698">
                <a:extLst>
                  <a:ext uri="{FF2B5EF4-FFF2-40B4-BE49-F238E27FC236}">
                    <a16:creationId xmlns="" xmlns:a16="http://schemas.microsoft.com/office/drawing/2014/main" id="{2CB1E154-3D31-4C5A-BF7F-276CA1491E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226"/>
                <a:ext cx="4" cy="11"/>
              </a:xfrm>
              <a:custGeom>
                <a:avLst/>
                <a:gdLst>
                  <a:gd name="T0" fmla="*/ 8 w 8"/>
                  <a:gd name="T1" fmla="*/ 3 h 20"/>
                  <a:gd name="T2" fmla="*/ 5 w 8"/>
                  <a:gd name="T3" fmla="*/ 15 h 20"/>
                  <a:gd name="T4" fmla="*/ 0 w 8"/>
                  <a:gd name="T5" fmla="*/ 19 h 20"/>
                  <a:gd name="T6" fmla="*/ 4 w 8"/>
                  <a:gd name="T7" fmla="*/ 7 h 20"/>
                  <a:gd name="T8" fmla="*/ 7 w 8"/>
                  <a:gd name="T9" fmla="*/ 0 h 20"/>
                  <a:gd name="T10" fmla="*/ 8 w 8"/>
                  <a:gd name="T1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0">
                    <a:moveTo>
                      <a:pt x="8" y="3"/>
                    </a:moveTo>
                    <a:cubicBezTo>
                      <a:pt x="7" y="7"/>
                      <a:pt x="6" y="11"/>
                      <a:pt x="5" y="15"/>
                    </a:cubicBezTo>
                    <a:cubicBezTo>
                      <a:pt x="3" y="13"/>
                      <a:pt x="1" y="20"/>
                      <a:pt x="0" y="19"/>
                    </a:cubicBezTo>
                    <a:cubicBezTo>
                      <a:pt x="3" y="12"/>
                      <a:pt x="1" y="13"/>
                      <a:pt x="4" y="7"/>
                    </a:cubicBezTo>
                    <a:cubicBezTo>
                      <a:pt x="3" y="17"/>
                      <a:pt x="4" y="9"/>
                      <a:pt x="7" y="0"/>
                    </a:cubicBezTo>
                    <a:cubicBezTo>
                      <a:pt x="7" y="2"/>
                      <a:pt x="7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6699">
                <a:extLst>
                  <a:ext uri="{FF2B5EF4-FFF2-40B4-BE49-F238E27FC236}">
                    <a16:creationId xmlns="" xmlns:a16="http://schemas.microsoft.com/office/drawing/2014/main" id="{ACA38FD6-9ECF-4B85-B63B-A16D0CB68B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2" y="2251"/>
                <a:ext cx="4" cy="9"/>
              </a:xfrm>
              <a:custGeom>
                <a:avLst/>
                <a:gdLst>
                  <a:gd name="T0" fmla="*/ 2 w 7"/>
                  <a:gd name="T1" fmla="*/ 16 h 16"/>
                  <a:gd name="T2" fmla="*/ 7 w 7"/>
                  <a:gd name="T3" fmla="*/ 1 h 16"/>
                  <a:gd name="T4" fmla="*/ 2 w 7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2" y="16"/>
                    </a:moveTo>
                    <a:cubicBezTo>
                      <a:pt x="0" y="15"/>
                      <a:pt x="6" y="0"/>
                      <a:pt x="7" y="1"/>
                    </a:cubicBezTo>
                    <a:cubicBezTo>
                      <a:pt x="6" y="7"/>
                      <a:pt x="4" y="10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6700">
                <a:extLst>
                  <a:ext uri="{FF2B5EF4-FFF2-40B4-BE49-F238E27FC236}">
                    <a16:creationId xmlns="" xmlns:a16="http://schemas.microsoft.com/office/drawing/2014/main" id="{DFEC40EC-0349-4AF2-8DC6-60F99F7A09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2288"/>
                <a:ext cx="7" cy="16"/>
              </a:xfrm>
              <a:custGeom>
                <a:avLst/>
                <a:gdLst>
                  <a:gd name="T0" fmla="*/ 13 w 13"/>
                  <a:gd name="T1" fmla="*/ 3 h 29"/>
                  <a:gd name="T2" fmla="*/ 4 w 13"/>
                  <a:gd name="T3" fmla="*/ 23 h 29"/>
                  <a:gd name="T4" fmla="*/ 0 w 13"/>
                  <a:gd name="T5" fmla="*/ 29 h 29"/>
                  <a:gd name="T6" fmla="*/ 12 w 13"/>
                  <a:gd name="T7" fmla="*/ 0 h 29"/>
                  <a:gd name="T8" fmla="*/ 13 w 13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3"/>
                    </a:moveTo>
                    <a:cubicBezTo>
                      <a:pt x="8" y="15"/>
                      <a:pt x="7" y="14"/>
                      <a:pt x="4" y="23"/>
                    </a:cubicBezTo>
                    <a:cubicBezTo>
                      <a:pt x="3" y="23"/>
                      <a:pt x="1" y="25"/>
                      <a:pt x="0" y="29"/>
                    </a:cubicBezTo>
                    <a:cubicBezTo>
                      <a:pt x="2" y="21"/>
                      <a:pt x="7" y="12"/>
                      <a:pt x="12" y="0"/>
                    </a:cubicBezTo>
                    <a:cubicBezTo>
                      <a:pt x="12" y="2"/>
                      <a:pt x="12" y="3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6701">
                <a:extLst>
                  <a:ext uri="{FF2B5EF4-FFF2-40B4-BE49-F238E27FC236}">
                    <a16:creationId xmlns="" xmlns:a16="http://schemas.microsoft.com/office/drawing/2014/main" id="{47472D3D-9679-4FF4-A6C3-0042B9EFF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" y="2361"/>
                <a:ext cx="5" cy="7"/>
              </a:xfrm>
              <a:custGeom>
                <a:avLst/>
                <a:gdLst>
                  <a:gd name="T0" fmla="*/ 9 w 9"/>
                  <a:gd name="T1" fmla="*/ 4 h 13"/>
                  <a:gd name="T2" fmla="*/ 3 w 9"/>
                  <a:gd name="T3" fmla="*/ 12 h 13"/>
                  <a:gd name="T4" fmla="*/ 4 w 9"/>
                  <a:gd name="T5" fmla="*/ 6 h 13"/>
                  <a:gd name="T6" fmla="*/ 9 w 9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9" y="4"/>
                    </a:moveTo>
                    <a:cubicBezTo>
                      <a:pt x="7" y="6"/>
                      <a:pt x="5" y="8"/>
                      <a:pt x="3" y="12"/>
                    </a:cubicBezTo>
                    <a:cubicBezTo>
                      <a:pt x="0" y="13"/>
                      <a:pt x="5" y="7"/>
                      <a:pt x="4" y="6"/>
                    </a:cubicBezTo>
                    <a:cubicBezTo>
                      <a:pt x="9" y="0"/>
                      <a:pt x="8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6702">
                <a:extLst>
                  <a:ext uri="{FF2B5EF4-FFF2-40B4-BE49-F238E27FC236}">
                    <a16:creationId xmlns="" xmlns:a16="http://schemas.microsoft.com/office/drawing/2014/main" id="{A3AF3CB0-BB27-4B9E-A146-F95431081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1721"/>
                <a:ext cx="12" cy="4"/>
              </a:xfrm>
              <a:custGeom>
                <a:avLst/>
                <a:gdLst>
                  <a:gd name="T0" fmla="*/ 22 w 22"/>
                  <a:gd name="T1" fmla="*/ 0 h 6"/>
                  <a:gd name="T2" fmla="*/ 16 w 22"/>
                  <a:gd name="T3" fmla="*/ 4 h 6"/>
                  <a:gd name="T4" fmla="*/ 1 w 22"/>
                  <a:gd name="T5" fmla="*/ 6 h 6"/>
                  <a:gd name="T6" fmla="*/ 0 w 22"/>
                  <a:gd name="T7" fmla="*/ 4 h 6"/>
                  <a:gd name="T8" fmla="*/ 22 w 2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">
                    <a:moveTo>
                      <a:pt x="22" y="0"/>
                    </a:moveTo>
                    <a:cubicBezTo>
                      <a:pt x="20" y="1"/>
                      <a:pt x="14" y="2"/>
                      <a:pt x="16" y="4"/>
                    </a:cubicBezTo>
                    <a:cubicBezTo>
                      <a:pt x="11" y="5"/>
                      <a:pt x="6" y="5"/>
                      <a:pt x="1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2" y="1"/>
                      <a:pt x="10" y="1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6703">
                <a:extLst>
                  <a:ext uri="{FF2B5EF4-FFF2-40B4-BE49-F238E27FC236}">
                    <a16:creationId xmlns="" xmlns:a16="http://schemas.microsoft.com/office/drawing/2014/main" id="{900660B5-4EB5-4C56-A6A1-ED761F9F3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3" y="1727"/>
                <a:ext cx="22" cy="7"/>
              </a:xfrm>
              <a:custGeom>
                <a:avLst/>
                <a:gdLst>
                  <a:gd name="T0" fmla="*/ 0 w 39"/>
                  <a:gd name="T1" fmla="*/ 1 h 12"/>
                  <a:gd name="T2" fmla="*/ 31 w 39"/>
                  <a:gd name="T3" fmla="*/ 8 h 12"/>
                  <a:gd name="T4" fmla="*/ 37 w 39"/>
                  <a:gd name="T5" fmla="*/ 12 h 12"/>
                  <a:gd name="T6" fmla="*/ 20 w 39"/>
                  <a:gd name="T7" fmla="*/ 6 h 12"/>
                  <a:gd name="T8" fmla="*/ 17 w 39"/>
                  <a:gd name="T9" fmla="*/ 6 h 12"/>
                  <a:gd name="T10" fmla="*/ 0 w 39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2">
                    <a:moveTo>
                      <a:pt x="0" y="1"/>
                    </a:moveTo>
                    <a:cubicBezTo>
                      <a:pt x="4" y="0"/>
                      <a:pt x="20" y="6"/>
                      <a:pt x="31" y="8"/>
                    </a:cubicBezTo>
                    <a:cubicBezTo>
                      <a:pt x="32" y="9"/>
                      <a:pt x="39" y="11"/>
                      <a:pt x="37" y="12"/>
                    </a:cubicBezTo>
                    <a:cubicBezTo>
                      <a:pt x="28" y="7"/>
                      <a:pt x="23" y="8"/>
                      <a:pt x="20" y="6"/>
                    </a:cubicBezTo>
                    <a:cubicBezTo>
                      <a:pt x="16" y="5"/>
                      <a:pt x="17" y="6"/>
                      <a:pt x="17" y="6"/>
                    </a:cubicBezTo>
                    <a:cubicBezTo>
                      <a:pt x="11" y="4"/>
                      <a:pt x="4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6704">
                <a:extLst>
                  <a:ext uri="{FF2B5EF4-FFF2-40B4-BE49-F238E27FC236}">
                    <a16:creationId xmlns="" xmlns:a16="http://schemas.microsoft.com/office/drawing/2014/main" id="{057C59E0-6C0D-4C4C-B6B9-E487FFFA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1734"/>
                <a:ext cx="9" cy="3"/>
              </a:xfrm>
              <a:custGeom>
                <a:avLst/>
                <a:gdLst>
                  <a:gd name="T0" fmla="*/ 12 w 15"/>
                  <a:gd name="T1" fmla="*/ 2 h 5"/>
                  <a:gd name="T2" fmla="*/ 15 w 15"/>
                  <a:gd name="T3" fmla="*/ 5 h 5"/>
                  <a:gd name="T4" fmla="*/ 1 w 15"/>
                  <a:gd name="T5" fmla="*/ 1 h 5"/>
                  <a:gd name="T6" fmla="*/ 12 w 1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2" y="2"/>
                    </a:moveTo>
                    <a:cubicBezTo>
                      <a:pt x="12" y="3"/>
                      <a:pt x="12" y="4"/>
                      <a:pt x="15" y="5"/>
                    </a:cubicBezTo>
                    <a:cubicBezTo>
                      <a:pt x="13" y="5"/>
                      <a:pt x="6" y="3"/>
                      <a:pt x="1" y="1"/>
                    </a:cubicBezTo>
                    <a:cubicBezTo>
                      <a:pt x="0" y="0"/>
                      <a:pt x="4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6705">
                <a:extLst>
                  <a:ext uri="{FF2B5EF4-FFF2-40B4-BE49-F238E27FC236}">
                    <a16:creationId xmlns="" xmlns:a16="http://schemas.microsoft.com/office/drawing/2014/main" id="{6A5A89FA-4F50-4A02-8722-B81B0C9E6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1" y="1738"/>
                <a:ext cx="7" cy="3"/>
              </a:xfrm>
              <a:custGeom>
                <a:avLst/>
                <a:gdLst>
                  <a:gd name="T0" fmla="*/ 0 w 11"/>
                  <a:gd name="T1" fmla="*/ 0 h 6"/>
                  <a:gd name="T2" fmla="*/ 11 w 11"/>
                  <a:gd name="T3" fmla="*/ 6 h 6"/>
                  <a:gd name="T4" fmla="*/ 0 w 1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9" y="3"/>
                      <a:pt x="5" y="3"/>
                      <a:pt x="11" y="6"/>
                    </a:cubicBezTo>
                    <a:cubicBezTo>
                      <a:pt x="7" y="6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6706">
                <a:extLst>
                  <a:ext uri="{FF2B5EF4-FFF2-40B4-BE49-F238E27FC236}">
                    <a16:creationId xmlns="" xmlns:a16="http://schemas.microsoft.com/office/drawing/2014/main" id="{CF12D659-85A6-4573-AB29-1AE7EE44A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1746"/>
                <a:ext cx="34" cy="16"/>
              </a:xfrm>
              <a:custGeom>
                <a:avLst/>
                <a:gdLst>
                  <a:gd name="T0" fmla="*/ 61 w 61"/>
                  <a:gd name="T1" fmla="*/ 27 h 27"/>
                  <a:gd name="T2" fmla="*/ 31 w 61"/>
                  <a:gd name="T3" fmla="*/ 14 h 27"/>
                  <a:gd name="T4" fmla="*/ 0 w 61"/>
                  <a:gd name="T5" fmla="*/ 0 h 27"/>
                  <a:gd name="T6" fmla="*/ 25 w 61"/>
                  <a:gd name="T7" fmla="*/ 9 h 27"/>
                  <a:gd name="T8" fmla="*/ 61 w 61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">
                    <a:moveTo>
                      <a:pt x="61" y="27"/>
                    </a:moveTo>
                    <a:cubicBezTo>
                      <a:pt x="56" y="26"/>
                      <a:pt x="44" y="19"/>
                      <a:pt x="31" y="14"/>
                    </a:cubicBezTo>
                    <a:cubicBezTo>
                      <a:pt x="18" y="8"/>
                      <a:pt x="5" y="2"/>
                      <a:pt x="0" y="0"/>
                    </a:cubicBezTo>
                    <a:cubicBezTo>
                      <a:pt x="5" y="1"/>
                      <a:pt x="14" y="5"/>
                      <a:pt x="25" y="9"/>
                    </a:cubicBezTo>
                    <a:cubicBezTo>
                      <a:pt x="36" y="14"/>
                      <a:pt x="49" y="20"/>
                      <a:pt x="6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6707">
                <a:extLst>
                  <a:ext uri="{FF2B5EF4-FFF2-40B4-BE49-F238E27FC236}">
                    <a16:creationId xmlns="" xmlns:a16="http://schemas.microsoft.com/office/drawing/2014/main" id="{33A10D23-2880-4C5A-A906-589465A6D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1887"/>
                <a:ext cx="13" cy="23"/>
              </a:xfrm>
              <a:custGeom>
                <a:avLst/>
                <a:gdLst>
                  <a:gd name="T0" fmla="*/ 10 w 23"/>
                  <a:gd name="T1" fmla="*/ 15 h 40"/>
                  <a:gd name="T2" fmla="*/ 9 w 23"/>
                  <a:gd name="T3" fmla="*/ 17 h 40"/>
                  <a:gd name="T4" fmla="*/ 23 w 23"/>
                  <a:gd name="T5" fmla="*/ 40 h 40"/>
                  <a:gd name="T6" fmla="*/ 5 w 23"/>
                  <a:gd name="T7" fmla="*/ 13 h 40"/>
                  <a:gd name="T8" fmla="*/ 0 w 23"/>
                  <a:gd name="T9" fmla="*/ 0 h 40"/>
                  <a:gd name="T10" fmla="*/ 10 w 23"/>
                  <a:gd name="T1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0">
                    <a:moveTo>
                      <a:pt x="10" y="15"/>
                    </a:moveTo>
                    <a:cubicBezTo>
                      <a:pt x="7" y="11"/>
                      <a:pt x="9" y="16"/>
                      <a:pt x="9" y="17"/>
                    </a:cubicBezTo>
                    <a:cubicBezTo>
                      <a:pt x="14" y="25"/>
                      <a:pt x="21" y="35"/>
                      <a:pt x="23" y="40"/>
                    </a:cubicBezTo>
                    <a:cubicBezTo>
                      <a:pt x="20" y="36"/>
                      <a:pt x="14" y="26"/>
                      <a:pt x="5" y="13"/>
                    </a:cubicBezTo>
                    <a:cubicBezTo>
                      <a:pt x="7" y="13"/>
                      <a:pt x="2" y="4"/>
                      <a:pt x="0" y="0"/>
                    </a:cubicBezTo>
                    <a:cubicBezTo>
                      <a:pt x="6" y="7"/>
                      <a:pt x="4" y="5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708">
                <a:extLst>
                  <a:ext uri="{FF2B5EF4-FFF2-40B4-BE49-F238E27FC236}">
                    <a16:creationId xmlns="" xmlns:a16="http://schemas.microsoft.com/office/drawing/2014/main" id="{C598D576-8B1C-4EBC-81D6-A7B59CBB0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8" y="1787"/>
                <a:ext cx="9" cy="7"/>
              </a:xfrm>
              <a:custGeom>
                <a:avLst/>
                <a:gdLst>
                  <a:gd name="T0" fmla="*/ 3 w 16"/>
                  <a:gd name="T1" fmla="*/ 0 h 11"/>
                  <a:gd name="T2" fmla="*/ 10 w 16"/>
                  <a:gd name="T3" fmla="*/ 5 h 11"/>
                  <a:gd name="T4" fmla="*/ 6 w 16"/>
                  <a:gd name="T5" fmla="*/ 2 h 11"/>
                  <a:gd name="T6" fmla="*/ 0 w 16"/>
                  <a:gd name="T7" fmla="*/ 1 h 11"/>
                  <a:gd name="T8" fmla="*/ 3 w 1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3" y="0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7" y="3"/>
                      <a:pt x="6" y="2"/>
                    </a:cubicBezTo>
                    <a:cubicBezTo>
                      <a:pt x="16" y="11"/>
                      <a:pt x="10" y="6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6709">
                <a:extLst>
                  <a:ext uri="{FF2B5EF4-FFF2-40B4-BE49-F238E27FC236}">
                    <a16:creationId xmlns="" xmlns:a16="http://schemas.microsoft.com/office/drawing/2014/main" id="{911A4FE9-E6AC-4CCC-91B4-995F98961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9" y="1828"/>
                <a:ext cx="9" cy="9"/>
              </a:xfrm>
              <a:custGeom>
                <a:avLst/>
                <a:gdLst>
                  <a:gd name="T0" fmla="*/ 9 w 15"/>
                  <a:gd name="T1" fmla="*/ 9 h 16"/>
                  <a:gd name="T2" fmla="*/ 0 w 15"/>
                  <a:gd name="T3" fmla="*/ 3 h 16"/>
                  <a:gd name="T4" fmla="*/ 9 w 15"/>
                  <a:gd name="T5" fmla="*/ 8 h 16"/>
                  <a:gd name="T6" fmla="*/ 9 w 15"/>
                  <a:gd name="T7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9"/>
                    </a:moveTo>
                    <a:cubicBezTo>
                      <a:pt x="15" y="16"/>
                      <a:pt x="6" y="9"/>
                      <a:pt x="0" y="3"/>
                    </a:cubicBezTo>
                    <a:cubicBezTo>
                      <a:pt x="0" y="0"/>
                      <a:pt x="3" y="3"/>
                      <a:pt x="9" y="8"/>
                    </a:cubicBezTo>
                    <a:cubicBezTo>
                      <a:pt x="9" y="9"/>
                      <a:pt x="5" y="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6710">
                <a:extLst>
                  <a:ext uri="{FF2B5EF4-FFF2-40B4-BE49-F238E27FC236}">
                    <a16:creationId xmlns="" xmlns:a16="http://schemas.microsoft.com/office/drawing/2014/main" id="{380758E5-0341-499C-B9C8-19BB9D898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" y="2467"/>
                <a:ext cx="19" cy="12"/>
              </a:xfrm>
              <a:custGeom>
                <a:avLst/>
                <a:gdLst>
                  <a:gd name="T0" fmla="*/ 32 w 32"/>
                  <a:gd name="T1" fmla="*/ 0 h 22"/>
                  <a:gd name="T2" fmla="*/ 0 w 32"/>
                  <a:gd name="T3" fmla="*/ 22 h 22"/>
                  <a:gd name="T4" fmla="*/ 15 w 32"/>
                  <a:gd name="T5" fmla="*/ 11 h 22"/>
                  <a:gd name="T6" fmla="*/ 32 w 32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2">
                    <a:moveTo>
                      <a:pt x="32" y="0"/>
                    </a:moveTo>
                    <a:cubicBezTo>
                      <a:pt x="24" y="7"/>
                      <a:pt x="9" y="17"/>
                      <a:pt x="0" y="22"/>
                    </a:cubicBezTo>
                    <a:cubicBezTo>
                      <a:pt x="2" y="20"/>
                      <a:pt x="9" y="16"/>
                      <a:pt x="15" y="11"/>
                    </a:cubicBezTo>
                    <a:cubicBezTo>
                      <a:pt x="22" y="7"/>
                      <a:pt x="29" y="2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711">
                <a:extLst>
                  <a:ext uri="{FF2B5EF4-FFF2-40B4-BE49-F238E27FC236}">
                    <a16:creationId xmlns="" xmlns:a16="http://schemas.microsoft.com/office/drawing/2014/main" id="{CDD08C7A-ACF3-4F3B-A899-0717FDA53C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3" y="2497"/>
                <a:ext cx="9" cy="4"/>
              </a:xfrm>
              <a:custGeom>
                <a:avLst/>
                <a:gdLst>
                  <a:gd name="T0" fmla="*/ 16 w 16"/>
                  <a:gd name="T1" fmla="*/ 0 h 8"/>
                  <a:gd name="T2" fmla="*/ 0 w 16"/>
                  <a:gd name="T3" fmla="*/ 7 h 8"/>
                  <a:gd name="T4" fmla="*/ 16 w 16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cubicBezTo>
                      <a:pt x="8" y="4"/>
                      <a:pt x="1" y="8"/>
                      <a:pt x="0" y="7"/>
                    </a:cubicBezTo>
                    <a:cubicBezTo>
                      <a:pt x="9" y="3"/>
                      <a:pt x="12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6712">
                <a:extLst>
                  <a:ext uri="{FF2B5EF4-FFF2-40B4-BE49-F238E27FC236}">
                    <a16:creationId xmlns="" xmlns:a16="http://schemas.microsoft.com/office/drawing/2014/main" id="{436F819F-C7ED-4F75-98E0-B212D6072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505"/>
                <a:ext cx="6" cy="3"/>
              </a:xfrm>
              <a:custGeom>
                <a:avLst/>
                <a:gdLst>
                  <a:gd name="T0" fmla="*/ 10 w 11"/>
                  <a:gd name="T1" fmla="*/ 0 h 6"/>
                  <a:gd name="T2" fmla="*/ 11 w 11"/>
                  <a:gd name="T3" fmla="*/ 1 h 6"/>
                  <a:gd name="T4" fmla="*/ 0 w 11"/>
                  <a:gd name="T5" fmla="*/ 5 h 6"/>
                  <a:gd name="T6" fmla="*/ 10 w 1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10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4" y="5"/>
                      <a:pt x="0" y="6"/>
                      <a:pt x="0" y="5"/>
                    </a:cubicBezTo>
                    <a:cubicBezTo>
                      <a:pt x="0" y="5"/>
                      <a:pt x="3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713">
                <a:extLst>
                  <a:ext uri="{FF2B5EF4-FFF2-40B4-BE49-F238E27FC236}">
                    <a16:creationId xmlns="" xmlns:a16="http://schemas.microsoft.com/office/drawing/2014/main" id="{0E9071DC-848D-4BFA-AB5C-B4A592CB5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2526"/>
                <a:ext cx="18" cy="6"/>
              </a:xfrm>
              <a:custGeom>
                <a:avLst/>
                <a:gdLst>
                  <a:gd name="T0" fmla="*/ 0 w 31"/>
                  <a:gd name="T1" fmla="*/ 10 h 11"/>
                  <a:gd name="T2" fmla="*/ 17 w 31"/>
                  <a:gd name="T3" fmla="*/ 4 h 11"/>
                  <a:gd name="T4" fmla="*/ 31 w 31"/>
                  <a:gd name="T5" fmla="*/ 0 h 11"/>
                  <a:gd name="T6" fmla="*/ 16 w 31"/>
                  <a:gd name="T7" fmla="*/ 6 h 11"/>
                  <a:gd name="T8" fmla="*/ 0 w 3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">
                    <a:moveTo>
                      <a:pt x="0" y="10"/>
                    </a:moveTo>
                    <a:cubicBezTo>
                      <a:pt x="8" y="7"/>
                      <a:pt x="13" y="6"/>
                      <a:pt x="17" y="4"/>
                    </a:cubicBezTo>
                    <a:cubicBezTo>
                      <a:pt x="21" y="3"/>
                      <a:pt x="24" y="2"/>
                      <a:pt x="31" y="0"/>
                    </a:cubicBezTo>
                    <a:cubicBezTo>
                      <a:pt x="31" y="0"/>
                      <a:pt x="24" y="4"/>
                      <a:pt x="16" y="6"/>
                    </a:cubicBezTo>
                    <a:cubicBezTo>
                      <a:pt x="9" y="9"/>
                      <a:pt x="1" y="1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714">
                <a:extLst>
                  <a:ext uri="{FF2B5EF4-FFF2-40B4-BE49-F238E27FC236}">
                    <a16:creationId xmlns="" xmlns:a16="http://schemas.microsoft.com/office/drawing/2014/main" id="{73481EF1-F803-493B-A204-5388A26C08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9" y="1720"/>
                <a:ext cx="13" cy="2"/>
              </a:xfrm>
              <a:custGeom>
                <a:avLst/>
                <a:gdLst>
                  <a:gd name="T0" fmla="*/ 23 w 23"/>
                  <a:gd name="T1" fmla="*/ 4 h 5"/>
                  <a:gd name="T2" fmla="*/ 0 w 23"/>
                  <a:gd name="T3" fmla="*/ 2 h 5"/>
                  <a:gd name="T4" fmla="*/ 23 w 23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5">
                    <a:moveTo>
                      <a:pt x="23" y="4"/>
                    </a:moveTo>
                    <a:cubicBezTo>
                      <a:pt x="19" y="5"/>
                      <a:pt x="11" y="3"/>
                      <a:pt x="0" y="2"/>
                    </a:cubicBezTo>
                    <a:cubicBezTo>
                      <a:pt x="5" y="0"/>
                      <a:pt x="13" y="3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715">
                <a:extLst>
                  <a:ext uri="{FF2B5EF4-FFF2-40B4-BE49-F238E27FC236}">
                    <a16:creationId xmlns="" xmlns:a16="http://schemas.microsoft.com/office/drawing/2014/main" id="{E2FB3EA5-BC59-40D6-82C2-8C5B44981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1741"/>
                <a:ext cx="8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5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6" y="2"/>
                      <a:pt x="10" y="4"/>
                      <a:pt x="14" y="5"/>
                    </a:cubicBezTo>
                    <a:cubicBezTo>
                      <a:pt x="11" y="6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6716">
                <a:extLst>
                  <a:ext uri="{FF2B5EF4-FFF2-40B4-BE49-F238E27FC236}">
                    <a16:creationId xmlns="" xmlns:a16="http://schemas.microsoft.com/office/drawing/2014/main" id="{F9A3A07F-1812-49F3-81FE-747EDED46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0" y="1839"/>
                <a:ext cx="7" cy="7"/>
              </a:xfrm>
              <a:custGeom>
                <a:avLst/>
                <a:gdLst>
                  <a:gd name="T0" fmla="*/ 0 w 13"/>
                  <a:gd name="T1" fmla="*/ 0 h 13"/>
                  <a:gd name="T2" fmla="*/ 13 w 13"/>
                  <a:gd name="T3" fmla="*/ 13 h 13"/>
                  <a:gd name="T4" fmla="*/ 2 w 13"/>
                  <a:gd name="T5" fmla="*/ 4 h 13"/>
                  <a:gd name="T6" fmla="*/ 0 w 13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cubicBezTo>
                      <a:pt x="5" y="4"/>
                      <a:pt x="6" y="6"/>
                      <a:pt x="13" y="13"/>
                    </a:cubicBezTo>
                    <a:cubicBezTo>
                      <a:pt x="9" y="10"/>
                      <a:pt x="7" y="9"/>
                      <a:pt x="2" y="4"/>
                    </a:cubicBezTo>
                    <a:cubicBezTo>
                      <a:pt x="2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6717">
                <a:extLst>
                  <a:ext uri="{FF2B5EF4-FFF2-40B4-BE49-F238E27FC236}">
                    <a16:creationId xmlns="" xmlns:a16="http://schemas.microsoft.com/office/drawing/2014/main" id="{0E929E6A-A90F-4414-85C6-A40692649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1912"/>
                <a:ext cx="22" cy="45"/>
              </a:xfrm>
              <a:custGeom>
                <a:avLst/>
                <a:gdLst>
                  <a:gd name="T0" fmla="*/ 23 w 39"/>
                  <a:gd name="T1" fmla="*/ 38 h 79"/>
                  <a:gd name="T2" fmla="*/ 39 w 39"/>
                  <a:gd name="T3" fmla="*/ 79 h 79"/>
                  <a:gd name="T4" fmla="*/ 21 w 39"/>
                  <a:gd name="T5" fmla="*/ 41 h 79"/>
                  <a:gd name="T6" fmla="*/ 5 w 39"/>
                  <a:gd name="T7" fmla="*/ 13 h 79"/>
                  <a:gd name="T8" fmla="*/ 0 w 39"/>
                  <a:gd name="T9" fmla="*/ 0 h 79"/>
                  <a:gd name="T10" fmla="*/ 11 w 39"/>
                  <a:gd name="T11" fmla="*/ 19 h 79"/>
                  <a:gd name="T12" fmla="*/ 23 w 39"/>
                  <a:gd name="T13" fmla="*/ 3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79">
                    <a:moveTo>
                      <a:pt x="23" y="38"/>
                    </a:moveTo>
                    <a:cubicBezTo>
                      <a:pt x="25" y="48"/>
                      <a:pt x="34" y="64"/>
                      <a:pt x="39" y="79"/>
                    </a:cubicBezTo>
                    <a:cubicBezTo>
                      <a:pt x="31" y="64"/>
                      <a:pt x="26" y="52"/>
                      <a:pt x="21" y="41"/>
                    </a:cubicBezTo>
                    <a:cubicBezTo>
                      <a:pt x="16" y="30"/>
                      <a:pt x="12" y="21"/>
                      <a:pt x="5" y="13"/>
                    </a:cubicBezTo>
                    <a:cubicBezTo>
                      <a:pt x="1" y="6"/>
                      <a:pt x="0" y="3"/>
                      <a:pt x="0" y="0"/>
                    </a:cubicBezTo>
                    <a:cubicBezTo>
                      <a:pt x="3" y="4"/>
                      <a:pt x="7" y="11"/>
                      <a:pt x="11" y="19"/>
                    </a:cubicBezTo>
                    <a:cubicBezTo>
                      <a:pt x="16" y="27"/>
                      <a:pt x="20" y="35"/>
                      <a:pt x="2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6718">
                <a:extLst>
                  <a:ext uri="{FF2B5EF4-FFF2-40B4-BE49-F238E27FC236}">
                    <a16:creationId xmlns="" xmlns:a16="http://schemas.microsoft.com/office/drawing/2014/main" id="{EEE8AFEC-60E1-4DB7-9117-5F781C1A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2148"/>
                <a:ext cx="3" cy="11"/>
              </a:xfrm>
              <a:custGeom>
                <a:avLst/>
                <a:gdLst>
                  <a:gd name="T0" fmla="*/ 4 w 5"/>
                  <a:gd name="T1" fmla="*/ 15 h 20"/>
                  <a:gd name="T2" fmla="*/ 0 w 5"/>
                  <a:gd name="T3" fmla="*/ 14 h 20"/>
                  <a:gd name="T4" fmla="*/ 3 w 5"/>
                  <a:gd name="T5" fmla="*/ 2 h 20"/>
                  <a:gd name="T6" fmla="*/ 4 w 5"/>
                  <a:gd name="T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0">
                    <a:moveTo>
                      <a:pt x="4" y="15"/>
                    </a:moveTo>
                    <a:cubicBezTo>
                      <a:pt x="2" y="18"/>
                      <a:pt x="1" y="20"/>
                      <a:pt x="0" y="14"/>
                    </a:cubicBezTo>
                    <a:cubicBezTo>
                      <a:pt x="1" y="10"/>
                      <a:pt x="2" y="8"/>
                      <a:pt x="3" y="2"/>
                    </a:cubicBezTo>
                    <a:cubicBezTo>
                      <a:pt x="3" y="10"/>
                      <a:pt x="5" y="0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6719">
                <a:extLst>
                  <a:ext uri="{FF2B5EF4-FFF2-40B4-BE49-F238E27FC236}">
                    <a16:creationId xmlns="" xmlns:a16="http://schemas.microsoft.com/office/drawing/2014/main" id="{948BE9C0-1F88-4DC4-BC63-230734F88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5" y="2545"/>
                <a:ext cx="8" cy="1"/>
              </a:xfrm>
              <a:custGeom>
                <a:avLst/>
                <a:gdLst>
                  <a:gd name="T0" fmla="*/ 13 w 13"/>
                  <a:gd name="T1" fmla="*/ 1 h 2"/>
                  <a:gd name="T2" fmla="*/ 0 w 13"/>
                  <a:gd name="T3" fmla="*/ 2 h 2"/>
                  <a:gd name="T4" fmla="*/ 12 w 13"/>
                  <a:gd name="T5" fmla="*/ 0 h 2"/>
                  <a:gd name="T6" fmla="*/ 13 w 1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">
                    <a:moveTo>
                      <a:pt x="13" y="1"/>
                    </a:moveTo>
                    <a:cubicBezTo>
                      <a:pt x="5" y="2"/>
                      <a:pt x="6" y="1"/>
                      <a:pt x="0" y="2"/>
                    </a:cubicBezTo>
                    <a:cubicBezTo>
                      <a:pt x="2" y="0"/>
                      <a:pt x="4" y="1"/>
                      <a:pt x="12" y="0"/>
                    </a:cubicBezTo>
                    <a:lnTo>
                      <a:pt x="1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6720">
                <a:extLst>
                  <a:ext uri="{FF2B5EF4-FFF2-40B4-BE49-F238E27FC236}">
                    <a16:creationId xmlns="" xmlns:a16="http://schemas.microsoft.com/office/drawing/2014/main" id="{FF306371-4F56-4F87-B500-097BC198E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7" y="2502"/>
                <a:ext cx="12" cy="8"/>
              </a:xfrm>
              <a:custGeom>
                <a:avLst/>
                <a:gdLst>
                  <a:gd name="T0" fmla="*/ 12 w 21"/>
                  <a:gd name="T1" fmla="*/ 9 h 13"/>
                  <a:gd name="T2" fmla="*/ 0 w 21"/>
                  <a:gd name="T3" fmla="*/ 1 h 13"/>
                  <a:gd name="T4" fmla="*/ 18 w 21"/>
                  <a:gd name="T5" fmla="*/ 9 h 13"/>
                  <a:gd name="T6" fmla="*/ 12 w 21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3">
                    <a:moveTo>
                      <a:pt x="12" y="9"/>
                    </a:moveTo>
                    <a:cubicBezTo>
                      <a:pt x="4" y="5"/>
                      <a:pt x="9" y="6"/>
                      <a:pt x="0" y="1"/>
                    </a:cubicBezTo>
                    <a:cubicBezTo>
                      <a:pt x="0" y="0"/>
                      <a:pt x="12" y="7"/>
                      <a:pt x="18" y="9"/>
                    </a:cubicBezTo>
                    <a:cubicBezTo>
                      <a:pt x="21" y="13"/>
                      <a:pt x="13" y="9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6721">
                <a:extLst>
                  <a:ext uri="{FF2B5EF4-FFF2-40B4-BE49-F238E27FC236}">
                    <a16:creationId xmlns="" xmlns:a16="http://schemas.microsoft.com/office/drawing/2014/main" id="{F77E6652-595E-4DDF-BBC7-1575C63E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5" y="1882"/>
                <a:ext cx="6" cy="7"/>
              </a:xfrm>
              <a:custGeom>
                <a:avLst/>
                <a:gdLst>
                  <a:gd name="T0" fmla="*/ 10 w 10"/>
                  <a:gd name="T1" fmla="*/ 12 h 12"/>
                  <a:gd name="T2" fmla="*/ 8 w 10"/>
                  <a:gd name="T3" fmla="*/ 11 h 12"/>
                  <a:gd name="T4" fmla="*/ 1 w 10"/>
                  <a:gd name="T5" fmla="*/ 0 h 12"/>
                  <a:gd name="T6" fmla="*/ 10 w 10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2">
                    <a:moveTo>
                      <a:pt x="10" y="12"/>
                    </a:moveTo>
                    <a:cubicBezTo>
                      <a:pt x="9" y="11"/>
                      <a:pt x="8" y="10"/>
                      <a:pt x="8" y="11"/>
                    </a:cubicBezTo>
                    <a:cubicBezTo>
                      <a:pt x="3" y="5"/>
                      <a:pt x="0" y="0"/>
                      <a:pt x="1" y="0"/>
                    </a:cubicBezTo>
                    <a:cubicBezTo>
                      <a:pt x="7" y="7"/>
                      <a:pt x="5" y="4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6722">
                <a:extLst>
                  <a:ext uri="{FF2B5EF4-FFF2-40B4-BE49-F238E27FC236}">
                    <a16:creationId xmlns="" xmlns:a16="http://schemas.microsoft.com/office/drawing/2014/main" id="{9033EA4E-2AF8-42A5-B0B6-7FFE6C490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3" y="2248"/>
                <a:ext cx="3" cy="9"/>
              </a:xfrm>
              <a:custGeom>
                <a:avLst/>
                <a:gdLst>
                  <a:gd name="T0" fmla="*/ 2 w 5"/>
                  <a:gd name="T1" fmla="*/ 4 h 15"/>
                  <a:gd name="T2" fmla="*/ 5 w 5"/>
                  <a:gd name="T3" fmla="*/ 0 h 15"/>
                  <a:gd name="T4" fmla="*/ 0 w 5"/>
                  <a:gd name="T5" fmla="*/ 15 h 15"/>
                  <a:gd name="T6" fmla="*/ 2 w 5"/>
                  <a:gd name="T7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2" y="4"/>
                    </a:moveTo>
                    <a:cubicBezTo>
                      <a:pt x="3" y="2"/>
                      <a:pt x="4" y="0"/>
                      <a:pt x="5" y="0"/>
                    </a:cubicBezTo>
                    <a:cubicBezTo>
                      <a:pt x="3" y="9"/>
                      <a:pt x="2" y="8"/>
                      <a:pt x="0" y="15"/>
                    </a:cubicBezTo>
                    <a:cubicBezTo>
                      <a:pt x="0" y="13"/>
                      <a:pt x="1" y="9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723">
                <a:extLst>
                  <a:ext uri="{FF2B5EF4-FFF2-40B4-BE49-F238E27FC236}">
                    <a16:creationId xmlns="" xmlns:a16="http://schemas.microsoft.com/office/drawing/2014/main" id="{01027D18-A845-46A1-A8BB-D8A9FCCC7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2263"/>
                <a:ext cx="4" cy="13"/>
              </a:xfrm>
              <a:custGeom>
                <a:avLst/>
                <a:gdLst>
                  <a:gd name="T0" fmla="*/ 7 w 8"/>
                  <a:gd name="T1" fmla="*/ 6 h 22"/>
                  <a:gd name="T2" fmla="*/ 4 w 8"/>
                  <a:gd name="T3" fmla="*/ 12 h 22"/>
                  <a:gd name="T4" fmla="*/ 2 w 8"/>
                  <a:gd name="T5" fmla="*/ 17 h 22"/>
                  <a:gd name="T6" fmla="*/ 2 w 8"/>
                  <a:gd name="T7" fmla="*/ 14 h 22"/>
                  <a:gd name="T8" fmla="*/ 8 w 8"/>
                  <a:gd name="T9" fmla="*/ 0 h 22"/>
                  <a:gd name="T10" fmla="*/ 7 w 8"/>
                  <a:gd name="T1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2">
                    <a:moveTo>
                      <a:pt x="7" y="6"/>
                    </a:moveTo>
                    <a:cubicBezTo>
                      <a:pt x="5" y="11"/>
                      <a:pt x="5" y="11"/>
                      <a:pt x="4" y="12"/>
                    </a:cubicBezTo>
                    <a:cubicBezTo>
                      <a:pt x="3" y="15"/>
                      <a:pt x="2" y="17"/>
                      <a:pt x="2" y="17"/>
                    </a:cubicBezTo>
                    <a:cubicBezTo>
                      <a:pt x="0" y="22"/>
                      <a:pt x="0" y="19"/>
                      <a:pt x="2" y="14"/>
                    </a:cubicBezTo>
                    <a:cubicBezTo>
                      <a:pt x="4" y="10"/>
                      <a:pt x="7" y="3"/>
                      <a:pt x="8" y="0"/>
                    </a:cubicBezTo>
                    <a:cubicBezTo>
                      <a:pt x="8" y="1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6724">
                <a:extLst>
                  <a:ext uri="{FF2B5EF4-FFF2-40B4-BE49-F238E27FC236}">
                    <a16:creationId xmlns="" xmlns:a16="http://schemas.microsoft.com/office/drawing/2014/main" id="{5EB4C75F-116A-4135-B72E-34E64D140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5" y="2341"/>
                <a:ext cx="7" cy="13"/>
              </a:xfrm>
              <a:custGeom>
                <a:avLst/>
                <a:gdLst>
                  <a:gd name="T0" fmla="*/ 11 w 12"/>
                  <a:gd name="T1" fmla="*/ 6 h 22"/>
                  <a:gd name="T2" fmla="*/ 5 w 12"/>
                  <a:gd name="T3" fmla="*/ 17 h 22"/>
                  <a:gd name="T4" fmla="*/ 3 w 12"/>
                  <a:gd name="T5" fmla="*/ 17 h 22"/>
                  <a:gd name="T6" fmla="*/ 6 w 12"/>
                  <a:gd name="T7" fmla="*/ 9 h 22"/>
                  <a:gd name="T8" fmla="*/ 11 w 12"/>
                  <a:gd name="T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1" y="6"/>
                    </a:moveTo>
                    <a:cubicBezTo>
                      <a:pt x="11" y="7"/>
                      <a:pt x="7" y="13"/>
                      <a:pt x="5" y="17"/>
                    </a:cubicBezTo>
                    <a:cubicBezTo>
                      <a:pt x="0" y="22"/>
                      <a:pt x="11" y="4"/>
                      <a:pt x="3" y="17"/>
                    </a:cubicBezTo>
                    <a:cubicBezTo>
                      <a:pt x="1" y="17"/>
                      <a:pt x="7" y="9"/>
                      <a:pt x="6" y="9"/>
                    </a:cubicBezTo>
                    <a:cubicBezTo>
                      <a:pt x="12" y="0"/>
                      <a:pt x="8" y="12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6725">
                <a:extLst>
                  <a:ext uri="{FF2B5EF4-FFF2-40B4-BE49-F238E27FC236}">
                    <a16:creationId xmlns="" xmlns:a16="http://schemas.microsoft.com/office/drawing/2014/main" id="{1C8367AB-1F4B-43AB-8EF9-4CDC0141B4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" y="2374"/>
                <a:ext cx="13" cy="16"/>
              </a:xfrm>
              <a:custGeom>
                <a:avLst/>
                <a:gdLst>
                  <a:gd name="T0" fmla="*/ 0 w 22"/>
                  <a:gd name="T1" fmla="*/ 27 h 27"/>
                  <a:gd name="T2" fmla="*/ 21 w 22"/>
                  <a:gd name="T3" fmla="*/ 0 h 27"/>
                  <a:gd name="T4" fmla="*/ 13 w 22"/>
                  <a:gd name="T5" fmla="*/ 13 h 27"/>
                  <a:gd name="T6" fmla="*/ 0 w 22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7">
                    <a:moveTo>
                      <a:pt x="0" y="27"/>
                    </a:moveTo>
                    <a:cubicBezTo>
                      <a:pt x="9" y="17"/>
                      <a:pt x="13" y="9"/>
                      <a:pt x="21" y="0"/>
                    </a:cubicBezTo>
                    <a:cubicBezTo>
                      <a:pt x="22" y="1"/>
                      <a:pt x="18" y="7"/>
                      <a:pt x="13" y="13"/>
                    </a:cubicBezTo>
                    <a:cubicBezTo>
                      <a:pt x="8" y="20"/>
                      <a:pt x="2" y="26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6726">
                <a:extLst>
                  <a:ext uri="{FF2B5EF4-FFF2-40B4-BE49-F238E27FC236}">
                    <a16:creationId xmlns="" xmlns:a16="http://schemas.microsoft.com/office/drawing/2014/main" id="{4259C4F3-C264-424D-A1D2-3AC35BA3F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2547"/>
                <a:ext cx="8" cy="2"/>
              </a:xfrm>
              <a:custGeom>
                <a:avLst/>
                <a:gdLst>
                  <a:gd name="T0" fmla="*/ 1 w 14"/>
                  <a:gd name="T1" fmla="*/ 3 h 3"/>
                  <a:gd name="T2" fmla="*/ 0 w 14"/>
                  <a:gd name="T3" fmla="*/ 1 h 3"/>
                  <a:gd name="T4" fmla="*/ 13 w 14"/>
                  <a:gd name="T5" fmla="*/ 0 h 3"/>
                  <a:gd name="T6" fmla="*/ 14 w 14"/>
                  <a:gd name="T7" fmla="*/ 2 h 3"/>
                  <a:gd name="T8" fmla="*/ 1 w 1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">
                    <a:moveTo>
                      <a:pt x="1" y="3"/>
                    </a:moveTo>
                    <a:cubicBezTo>
                      <a:pt x="4" y="2"/>
                      <a:pt x="11" y="1"/>
                      <a:pt x="0" y="1"/>
                    </a:cubicBezTo>
                    <a:cubicBezTo>
                      <a:pt x="1" y="0"/>
                      <a:pt x="8" y="0"/>
                      <a:pt x="13" y="0"/>
                    </a:cubicBezTo>
                    <a:cubicBezTo>
                      <a:pt x="7" y="1"/>
                      <a:pt x="13" y="1"/>
                      <a:pt x="14" y="2"/>
                    </a:cubicBezTo>
                    <a:cubicBezTo>
                      <a:pt x="10" y="3"/>
                      <a:pt x="7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6727">
                <a:extLst>
                  <a:ext uri="{FF2B5EF4-FFF2-40B4-BE49-F238E27FC236}">
                    <a16:creationId xmlns="" xmlns:a16="http://schemas.microsoft.com/office/drawing/2014/main" id="{5E48F6D5-244A-4F5F-95CC-89E3B7172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8" y="2227"/>
                <a:ext cx="3" cy="13"/>
              </a:xfrm>
              <a:custGeom>
                <a:avLst/>
                <a:gdLst>
                  <a:gd name="T0" fmla="*/ 0 w 5"/>
                  <a:gd name="T1" fmla="*/ 24 h 24"/>
                  <a:gd name="T2" fmla="*/ 2 w 5"/>
                  <a:gd name="T3" fmla="*/ 6 h 24"/>
                  <a:gd name="T4" fmla="*/ 5 w 5"/>
                  <a:gd name="T5" fmla="*/ 0 h 24"/>
                  <a:gd name="T6" fmla="*/ 0 w 5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4">
                    <a:moveTo>
                      <a:pt x="0" y="24"/>
                    </a:moveTo>
                    <a:cubicBezTo>
                      <a:pt x="0" y="22"/>
                      <a:pt x="3" y="9"/>
                      <a:pt x="2" y="6"/>
                    </a:cubicBezTo>
                    <a:cubicBezTo>
                      <a:pt x="3" y="3"/>
                      <a:pt x="4" y="4"/>
                      <a:pt x="5" y="0"/>
                    </a:cubicBezTo>
                    <a:cubicBezTo>
                      <a:pt x="5" y="3"/>
                      <a:pt x="3" y="12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6728">
                <a:extLst>
                  <a:ext uri="{FF2B5EF4-FFF2-40B4-BE49-F238E27FC236}">
                    <a16:creationId xmlns="" xmlns:a16="http://schemas.microsoft.com/office/drawing/2014/main" id="{024AF367-3C11-40E1-9FB5-FB7DB5FA7F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0" y="2245"/>
                <a:ext cx="7" cy="17"/>
              </a:xfrm>
              <a:custGeom>
                <a:avLst/>
                <a:gdLst>
                  <a:gd name="T0" fmla="*/ 5 w 12"/>
                  <a:gd name="T1" fmla="*/ 20 h 30"/>
                  <a:gd name="T2" fmla="*/ 1 w 12"/>
                  <a:gd name="T3" fmla="*/ 21 h 30"/>
                  <a:gd name="T4" fmla="*/ 10 w 12"/>
                  <a:gd name="T5" fmla="*/ 0 h 30"/>
                  <a:gd name="T6" fmla="*/ 5 w 12"/>
                  <a:gd name="T7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0">
                    <a:moveTo>
                      <a:pt x="5" y="20"/>
                    </a:moveTo>
                    <a:cubicBezTo>
                      <a:pt x="0" y="30"/>
                      <a:pt x="6" y="12"/>
                      <a:pt x="1" y="21"/>
                    </a:cubicBezTo>
                    <a:cubicBezTo>
                      <a:pt x="5" y="10"/>
                      <a:pt x="6" y="14"/>
                      <a:pt x="10" y="0"/>
                    </a:cubicBezTo>
                    <a:cubicBezTo>
                      <a:pt x="12" y="3"/>
                      <a:pt x="4" y="15"/>
                      <a:pt x="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6729">
                <a:extLst>
                  <a:ext uri="{FF2B5EF4-FFF2-40B4-BE49-F238E27FC236}">
                    <a16:creationId xmlns="" xmlns:a16="http://schemas.microsoft.com/office/drawing/2014/main" id="{434245C9-BD5A-47F3-BB8F-C50B038407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2" y="2522"/>
                <a:ext cx="10" cy="3"/>
              </a:xfrm>
              <a:custGeom>
                <a:avLst/>
                <a:gdLst>
                  <a:gd name="T0" fmla="*/ 16 w 18"/>
                  <a:gd name="T1" fmla="*/ 2 h 6"/>
                  <a:gd name="T2" fmla="*/ 0 w 18"/>
                  <a:gd name="T3" fmla="*/ 6 h 6"/>
                  <a:gd name="T4" fmla="*/ 10 w 18"/>
                  <a:gd name="T5" fmla="*/ 2 h 6"/>
                  <a:gd name="T6" fmla="*/ 16 w 18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6">
                    <a:moveTo>
                      <a:pt x="16" y="2"/>
                    </a:moveTo>
                    <a:cubicBezTo>
                      <a:pt x="12" y="3"/>
                      <a:pt x="5" y="5"/>
                      <a:pt x="0" y="6"/>
                    </a:cubicBezTo>
                    <a:cubicBezTo>
                      <a:pt x="0" y="6"/>
                      <a:pt x="6" y="4"/>
                      <a:pt x="10" y="2"/>
                    </a:cubicBezTo>
                    <a:cubicBezTo>
                      <a:pt x="14" y="1"/>
                      <a:pt x="18" y="0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6730">
                <a:extLst>
                  <a:ext uri="{FF2B5EF4-FFF2-40B4-BE49-F238E27FC236}">
                    <a16:creationId xmlns="" xmlns:a16="http://schemas.microsoft.com/office/drawing/2014/main" id="{B60A9AE0-DF79-4CE0-9D13-6398832C2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2288"/>
                <a:ext cx="5" cy="12"/>
              </a:xfrm>
              <a:custGeom>
                <a:avLst/>
                <a:gdLst>
                  <a:gd name="T0" fmla="*/ 9 w 9"/>
                  <a:gd name="T1" fmla="*/ 1 h 21"/>
                  <a:gd name="T2" fmla="*/ 0 w 9"/>
                  <a:gd name="T3" fmla="*/ 21 h 21"/>
                  <a:gd name="T4" fmla="*/ 4 w 9"/>
                  <a:gd name="T5" fmla="*/ 8 h 21"/>
                  <a:gd name="T6" fmla="*/ 9 w 9"/>
                  <a:gd name="T7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1">
                    <a:moveTo>
                      <a:pt x="9" y="1"/>
                    </a:moveTo>
                    <a:cubicBezTo>
                      <a:pt x="6" y="6"/>
                      <a:pt x="5" y="12"/>
                      <a:pt x="0" y="21"/>
                    </a:cubicBezTo>
                    <a:cubicBezTo>
                      <a:pt x="1" y="18"/>
                      <a:pt x="2" y="13"/>
                      <a:pt x="4" y="8"/>
                    </a:cubicBezTo>
                    <a:cubicBezTo>
                      <a:pt x="6" y="4"/>
                      <a:pt x="8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6731">
                <a:extLst>
                  <a:ext uri="{FF2B5EF4-FFF2-40B4-BE49-F238E27FC236}">
                    <a16:creationId xmlns="" xmlns:a16="http://schemas.microsoft.com/office/drawing/2014/main" id="{5479D2AF-513A-4222-BF5F-C6EE84946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134"/>
                <a:ext cx="3" cy="12"/>
              </a:xfrm>
              <a:custGeom>
                <a:avLst/>
                <a:gdLst>
                  <a:gd name="T0" fmla="*/ 5 w 5"/>
                  <a:gd name="T1" fmla="*/ 8 h 22"/>
                  <a:gd name="T2" fmla="*/ 0 w 5"/>
                  <a:gd name="T3" fmla="*/ 22 h 22"/>
                  <a:gd name="T4" fmla="*/ 2 w 5"/>
                  <a:gd name="T5" fmla="*/ 4 h 22"/>
                  <a:gd name="T6" fmla="*/ 5 w 5"/>
                  <a:gd name="T7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2">
                    <a:moveTo>
                      <a:pt x="5" y="8"/>
                    </a:moveTo>
                    <a:cubicBezTo>
                      <a:pt x="4" y="16"/>
                      <a:pt x="2" y="21"/>
                      <a:pt x="0" y="22"/>
                    </a:cubicBezTo>
                    <a:cubicBezTo>
                      <a:pt x="1" y="12"/>
                      <a:pt x="2" y="9"/>
                      <a:pt x="2" y="4"/>
                    </a:cubicBezTo>
                    <a:cubicBezTo>
                      <a:pt x="4" y="0"/>
                      <a:pt x="3" y="11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6732">
                <a:extLst>
                  <a:ext uri="{FF2B5EF4-FFF2-40B4-BE49-F238E27FC236}">
                    <a16:creationId xmlns="" xmlns:a16="http://schemas.microsoft.com/office/drawing/2014/main" id="{37BDA33A-B329-401C-B1D6-F675D9ACB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075"/>
                <a:ext cx="2" cy="16"/>
              </a:xfrm>
              <a:custGeom>
                <a:avLst/>
                <a:gdLst>
                  <a:gd name="T0" fmla="*/ 2 w 4"/>
                  <a:gd name="T1" fmla="*/ 0 h 28"/>
                  <a:gd name="T2" fmla="*/ 3 w 4"/>
                  <a:gd name="T3" fmla="*/ 28 h 28"/>
                  <a:gd name="T4" fmla="*/ 1 w 4"/>
                  <a:gd name="T5" fmla="*/ 10 h 28"/>
                  <a:gd name="T6" fmla="*/ 2 w 4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8">
                    <a:moveTo>
                      <a:pt x="2" y="0"/>
                    </a:moveTo>
                    <a:cubicBezTo>
                      <a:pt x="2" y="8"/>
                      <a:pt x="4" y="21"/>
                      <a:pt x="3" y="28"/>
                    </a:cubicBezTo>
                    <a:cubicBezTo>
                      <a:pt x="2" y="23"/>
                      <a:pt x="2" y="16"/>
                      <a:pt x="1" y="10"/>
                    </a:cubicBezTo>
                    <a:cubicBezTo>
                      <a:pt x="1" y="4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6733">
                <a:extLst>
                  <a:ext uri="{FF2B5EF4-FFF2-40B4-BE49-F238E27FC236}">
                    <a16:creationId xmlns="" xmlns:a16="http://schemas.microsoft.com/office/drawing/2014/main" id="{39543245-A9F0-4961-9CF8-41718D8855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2119"/>
                <a:ext cx="2" cy="7"/>
              </a:xfrm>
              <a:custGeom>
                <a:avLst/>
                <a:gdLst>
                  <a:gd name="T0" fmla="*/ 3 w 3"/>
                  <a:gd name="T1" fmla="*/ 2 h 12"/>
                  <a:gd name="T2" fmla="*/ 1 w 3"/>
                  <a:gd name="T3" fmla="*/ 12 h 12"/>
                  <a:gd name="T4" fmla="*/ 3 w 3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2">
                    <a:moveTo>
                      <a:pt x="3" y="2"/>
                    </a:moveTo>
                    <a:cubicBezTo>
                      <a:pt x="3" y="11"/>
                      <a:pt x="1" y="9"/>
                      <a:pt x="1" y="12"/>
                    </a:cubicBezTo>
                    <a:cubicBezTo>
                      <a:pt x="0" y="0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6734">
                <a:extLst>
                  <a:ext uri="{FF2B5EF4-FFF2-40B4-BE49-F238E27FC236}">
                    <a16:creationId xmlns="" xmlns:a16="http://schemas.microsoft.com/office/drawing/2014/main" id="{0670D975-EA41-44E7-81F7-7514AB1D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2159"/>
                <a:ext cx="4" cy="16"/>
              </a:xfrm>
              <a:custGeom>
                <a:avLst/>
                <a:gdLst>
                  <a:gd name="T0" fmla="*/ 6 w 7"/>
                  <a:gd name="T1" fmla="*/ 11 h 29"/>
                  <a:gd name="T2" fmla="*/ 3 w 7"/>
                  <a:gd name="T3" fmla="*/ 27 h 29"/>
                  <a:gd name="T4" fmla="*/ 4 w 7"/>
                  <a:gd name="T5" fmla="*/ 6 h 29"/>
                  <a:gd name="T6" fmla="*/ 5 w 7"/>
                  <a:gd name="T7" fmla="*/ 14 h 29"/>
                  <a:gd name="T8" fmla="*/ 6 w 7"/>
                  <a:gd name="T9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6" y="11"/>
                    </a:moveTo>
                    <a:cubicBezTo>
                      <a:pt x="7" y="16"/>
                      <a:pt x="3" y="20"/>
                      <a:pt x="3" y="27"/>
                    </a:cubicBezTo>
                    <a:cubicBezTo>
                      <a:pt x="0" y="29"/>
                      <a:pt x="4" y="11"/>
                      <a:pt x="4" y="6"/>
                    </a:cubicBezTo>
                    <a:cubicBezTo>
                      <a:pt x="7" y="0"/>
                      <a:pt x="4" y="16"/>
                      <a:pt x="5" y="14"/>
                    </a:cubicBezTo>
                    <a:cubicBezTo>
                      <a:pt x="5" y="15"/>
                      <a:pt x="6" y="13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6735">
                <a:extLst>
                  <a:ext uri="{FF2B5EF4-FFF2-40B4-BE49-F238E27FC236}">
                    <a16:creationId xmlns="" xmlns:a16="http://schemas.microsoft.com/office/drawing/2014/main" id="{1323341D-E8B2-48BC-9DF1-5C54207BB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207"/>
                <a:ext cx="4" cy="17"/>
              </a:xfrm>
              <a:custGeom>
                <a:avLst/>
                <a:gdLst>
                  <a:gd name="T0" fmla="*/ 1 w 6"/>
                  <a:gd name="T1" fmla="*/ 30 h 31"/>
                  <a:gd name="T2" fmla="*/ 1 w 6"/>
                  <a:gd name="T3" fmla="*/ 20 h 31"/>
                  <a:gd name="T4" fmla="*/ 6 w 6"/>
                  <a:gd name="T5" fmla="*/ 0 h 31"/>
                  <a:gd name="T6" fmla="*/ 4 w 6"/>
                  <a:gd name="T7" fmla="*/ 12 h 31"/>
                  <a:gd name="T8" fmla="*/ 1 w 6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1">
                    <a:moveTo>
                      <a:pt x="1" y="30"/>
                    </a:moveTo>
                    <a:cubicBezTo>
                      <a:pt x="0" y="31"/>
                      <a:pt x="0" y="26"/>
                      <a:pt x="1" y="20"/>
                    </a:cubicBezTo>
                    <a:cubicBezTo>
                      <a:pt x="2" y="14"/>
                      <a:pt x="4" y="6"/>
                      <a:pt x="6" y="0"/>
                    </a:cubicBezTo>
                    <a:cubicBezTo>
                      <a:pt x="6" y="1"/>
                      <a:pt x="5" y="6"/>
                      <a:pt x="4" y="12"/>
                    </a:cubicBezTo>
                    <a:cubicBezTo>
                      <a:pt x="3" y="18"/>
                      <a:pt x="2" y="26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6736">
                <a:extLst>
                  <a:ext uri="{FF2B5EF4-FFF2-40B4-BE49-F238E27FC236}">
                    <a16:creationId xmlns="" xmlns:a16="http://schemas.microsoft.com/office/drawing/2014/main" id="{D6BE2F72-9E7C-4A79-BC79-D435CEE66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4" y="2360"/>
                <a:ext cx="4" cy="7"/>
              </a:xfrm>
              <a:custGeom>
                <a:avLst/>
                <a:gdLst>
                  <a:gd name="T0" fmla="*/ 0 w 7"/>
                  <a:gd name="T1" fmla="*/ 13 h 13"/>
                  <a:gd name="T2" fmla="*/ 6 w 7"/>
                  <a:gd name="T3" fmla="*/ 0 h 13"/>
                  <a:gd name="T4" fmla="*/ 0 w 7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3">
                    <a:moveTo>
                      <a:pt x="0" y="13"/>
                    </a:moveTo>
                    <a:cubicBezTo>
                      <a:pt x="1" y="10"/>
                      <a:pt x="0" y="9"/>
                      <a:pt x="6" y="0"/>
                    </a:cubicBezTo>
                    <a:cubicBezTo>
                      <a:pt x="6" y="2"/>
                      <a:pt x="7" y="3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737">
                <a:extLst>
                  <a:ext uri="{FF2B5EF4-FFF2-40B4-BE49-F238E27FC236}">
                    <a16:creationId xmlns="" xmlns:a16="http://schemas.microsoft.com/office/drawing/2014/main" id="{B505BD5D-6BD1-414A-8A1F-A807B803BB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151"/>
                <a:ext cx="1" cy="6"/>
              </a:xfrm>
              <a:custGeom>
                <a:avLst/>
                <a:gdLst>
                  <a:gd name="T0" fmla="*/ 2 w 2"/>
                  <a:gd name="T1" fmla="*/ 4 h 11"/>
                  <a:gd name="T2" fmla="*/ 0 w 2"/>
                  <a:gd name="T3" fmla="*/ 11 h 11"/>
                  <a:gd name="T4" fmla="*/ 0 w 2"/>
                  <a:gd name="T5" fmla="*/ 2 h 11"/>
                  <a:gd name="T6" fmla="*/ 2 w 2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1">
                    <a:moveTo>
                      <a:pt x="2" y="4"/>
                    </a:moveTo>
                    <a:cubicBezTo>
                      <a:pt x="2" y="9"/>
                      <a:pt x="1" y="11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6738">
                <a:extLst>
                  <a:ext uri="{FF2B5EF4-FFF2-40B4-BE49-F238E27FC236}">
                    <a16:creationId xmlns="" xmlns:a16="http://schemas.microsoft.com/office/drawing/2014/main" id="{708A437A-6841-441F-AB89-55C3D2A5B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2179"/>
                <a:ext cx="3" cy="9"/>
              </a:xfrm>
              <a:custGeom>
                <a:avLst/>
                <a:gdLst>
                  <a:gd name="T0" fmla="*/ 2 w 5"/>
                  <a:gd name="T1" fmla="*/ 16 h 16"/>
                  <a:gd name="T2" fmla="*/ 0 w 5"/>
                  <a:gd name="T3" fmla="*/ 16 h 16"/>
                  <a:gd name="T4" fmla="*/ 4 w 5"/>
                  <a:gd name="T5" fmla="*/ 4 h 16"/>
                  <a:gd name="T6" fmla="*/ 2 w 5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6">
                    <a:moveTo>
                      <a:pt x="2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1" y="11"/>
                      <a:pt x="2" y="3"/>
                      <a:pt x="4" y="4"/>
                    </a:cubicBezTo>
                    <a:cubicBezTo>
                      <a:pt x="1" y="16"/>
                      <a:pt x="5" y="0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739">
                <a:extLst>
                  <a:ext uri="{FF2B5EF4-FFF2-40B4-BE49-F238E27FC236}">
                    <a16:creationId xmlns="" xmlns:a16="http://schemas.microsoft.com/office/drawing/2014/main" id="{C75C495C-7619-4935-A2AC-4CF467CFC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9" y="2432"/>
                <a:ext cx="7" cy="6"/>
              </a:xfrm>
              <a:custGeom>
                <a:avLst/>
                <a:gdLst>
                  <a:gd name="T0" fmla="*/ 0 w 12"/>
                  <a:gd name="T1" fmla="*/ 11 h 11"/>
                  <a:gd name="T2" fmla="*/ 11 w 12"/>
                  <a:gd name="T3" fmla="*/ 0 h 11"/>
                  <a:gd name="T4" fmla="*/ 0 w 12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1">
                    <a:moveTo>
                      <a:pt x="0" y="11"/>
                    </a:moveTo>
                    <a:cubicBezTo>
                      <a:pt x="1" y="9"/>
                      <a:pt x="7" y="3"/>
                      <a:pt x="11" y="0"/>
                    </a:cubicBezTo>
                    <a:cubicBezTo>
                      <a:pt x="12" y="1"/>
                      <a:pt x="3" y="9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740">
                <a:extLst>
                  <a:ext uri="{FF2B5EF4-FFF2-40B4-BE49-F238E27FC236}">
                    <a16:creationId xmlns="" xmlns:a16="http://schemas.microsoft.com/office/drawing/2014/main" id="{A335C52F-25AD-44CA-805B-A5EC163D9C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4" y="1838"/>
                <a:ext cx="50" cy="99"/>
              </a:xfrm>
              <a:custGeom>
                <a:avLst/>
                <a:gdLst>
                  <a:gd name="T0" fmla="*/ 5 w 87"/>
                  <a:gd name="T1" fmla="*/ 16 h 175"/>
                  <a:gd name="T2" fmla="*/ 27 w 87"/>
                  <a:gd name="T3" fmla="*/ 58 h 175"/>
                  <a:gd name="T4" fmla="*/ 10 w 87"/>
                  <a:gd name="T5" fmla="*/ 37 h 175"/>
                  <a:gd name="T6" fmla="*/ 12 w 87"/>
                  <a:gd name="T7" fmla="*/ 46 h 175"/>
                  <a:gd name="T8" fmla="*/ 4 w 87"/>
                  <a:gd name="T9" fmla="*/ 34 h 175"/>
                  <a:gd name="T10" fmla="*/ 39 w 87"/>
                  <a:gd name="T11" fmla="*/ 84 h 175"/>
                  <a:gd name="T12" fmla="*/ 70 w 87"/>
                  <a:gd name="T13" fmla="*/ 154 h 175"/>
                  <a:gd name="T14" fmla="*/ 66 w 87"/>
                  <a:gd name="T15" fmla="*/ 138 h 175"/>
                  <a:gd name="T16" fmla="*/ 77 w 87"/>
                  <a:gd name="T17" fmla="*/ 161 h 175"/>
                  <a:gd name="T18" fmla="*/ 81 w 87"/>
                  <a:gd name="T19" fmla="*/ 166 h 175"/>
                  <a:gd name="T20" fmla="*/ 78 w 87"/>
                  <a:gd name="T21" fmla="*/ 153 h 175"/>
                  <a:gd name="T22" fmla="*/ 83 w 87"/>
                  <a:gd name="T23" fmla="*/ 158 h 175"/>
                  <a:gd name="T24" fmla="*/ 82 w 87"/>
                  <a:gd name="T25" fmla="*/ 153 h 175"/>
                  <a:gd name="T26" fmla="*/ 64 w 87"/>
                  <a:gd name="T27" fmla="*/ 110 h 175"/>
                  <a:gd name="T28" fmla="*/ 60 w 87"/>
                  <a:gd name="T29" fmla="*/ 106 h 175"/>
                  <a:gd name="T30" fmla="*/ 56 w 87"/>
                  <a:gd name="T31" fmla="*/ 92 h 175"/>
                  <a:gd name="T32" fmla="*/ 34 w 87"/>
                  <a:gd name="T33" fmla="*/ 52 h 175"/>
                  <a:gd name="T34" fmla="*/ 25 w 87"/>
                  <a:gd name="T35" fmla="*/ 34 h 175"/>
                  <a:gd name="T36" fmla="*/ 33 w 87"/>
                  <a:gd name="T37" fmla="*/ 38 h 175"/>
                  <a:gd name="T38" fmla="*/ 45 w 87"/>
                  <a:gd name="T39" fmla="*/ 52 h 175"/>
                  <a:gd name="T40" fmla="*/ 44 w 87"/>
                  <a:gd name="T41" fmla="*/ 45 h 175"/>
                  <a:gd name="T42" fmla="*/ 27 w 87"/>
                  <a:gd name="T43" fmla="*/ 21 h 175"/>
                  <a:gd name="T44" fmla="*/ 19 w 87"/>
                  <a:gd name="T45" fmla="*/ 15 h 175"/>
                  <a:gd name="T46" fmla="*/ 4 w 87"/>
                  <a:gd name="T47" fmla="*/ 2 h 175"/>
                  <a:gd name="T48" fmla="*/ 3 w 87"/>
                  <a:gd name="T49" fmla="*/ 5 h 175"/>
                  <a:gd name="T50" fmla="*/ 0 w 87"/>
                  <a:gd name="T51" fmla="*/ 5 h 175"/>
                  <a:gd name="T52" fmla="*/ 65 w 87"/>
                  <a:gd name="T53" fmla="*/ 126 h 175"/>
                  <a:gd name="T54" fmla="*/ 59 w 87"/>
                  <a:gd name="T55" fmla="*/ 118 h 175"/>
                  <a:gd name="T56" fmla="*/ 69 w 87"/>
                  <a:gd name="T57" fmla="*/ 138 h 175"/>
                  <a:gd name="T58" fmla="*/ 56 w 87"/>
                  <a:gd name="T59" fmla="*/ 112 h 175"/>
                  <a:gd name="T60" fmla="*/ 50 w 87"/>
                  <a:gd name="T61" fmla="*/ 95 h 175"/>
                  <a:gd name="T62" fmla="*/ 22 w 87"/>
                  <a:gd name="T63" fmla="*/ 61 h 175"/>
                  <a:gd name="T64" fmla="*/ 36 w 87"/>
                  <a:gd name="T65" fmla="*/ 89 h 175"/>
                  <a:gd name="T66" fmla="*/ 22 w 87"/>
                  <a:gd name="T67" fmla="*/ 6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175">
                    <a:moveTo>
                      <a:pt x="0" y="5"/>
                    </a:moveTo>
                    <a:cubicBezTo>
                      <a:pt x="4" y="11"/>
                      <a:pt x="3" y="12"/>
                      <a:pt x="5" y="16"/>
                    </a:cubicBezTo>
                    <a:cubicBezTo>
                      <a:pt x="14" y="25"/>
                      <a:pt x="18" y="40"/>
                      <a:pt x="26" y="53"/>
                    </a:cubicBezTo>
                    <a:cubicBezTo>
                      <a:pt x="26" y="54"/>
                      <a:pt x="26" y="56"/>
                      <a:pt x="27" y="58"/>
                    </a:cubicBezTo>
                    <a:cubicBezTo>
                      <a:pt x="19" y="45"/>
                      <a:pt x="20" y="51"/>
                      <a:pt x="21" y="56"/>
                    </a:cubicBezTo>
                    <a:cubicBezTo>
                      <a:pt x="15" y="45"/>
                      <a:pt x="14" y="41"/>
                      <a:pt x="10" y="37"/>
                    </a:cubicBezTo>
                    <a:cubicBezTo>
                      <a:pt x="16" y="46"/>
                      <a:pt x="20" y="54"/>
                      <a:pt x="20" y="57"/>
                    </a:cubicBezTo>
                    <a:cubicBezTo>
                      <a:pt x="20" y="59"/>
                      <a:pt x="18" y="57"/>
                      <a:pt x="12" y="46"/>
                    </a:cubicBezTo>
                    <a:cubicBezTo>
                      <a:pt x="13" y="45"/>
                      <a:pt x="18" y="55"/>
                      <a:pt x="18" y="55"/>
                    </a:cubicBezTo>
                    <a:cubicBezTo>
                      <a:pt x="13" y="44"/>
                      <a:pt x="9" y="41"/>
                      <a:pt x="4" y="34"/>
                    </a:cubicBezTo>
                    <a:cubicBezTo>
                      <a:pt x="13" y="52"/>
                      <a:pt x="26" y="72"/>
                      <a:pt x="36" y="95"/>
                    </a:cubicBezTo>
                    <a:cubicBezTo>
                      <a:pt x="38" y="91"/>
                      <a:pt x="41" y="94"/>
                      <a:pt x="39" y="84"/>
                    </a:cubicBezTo>
                    <a:cubicBezTo>
                      <a:pt x="46" y="99"/>
                      <a:pt x="50" y="108"/>
                      <a:pt x="54" y="118"/>
                    </a:cubicBezTo>
                    <a:cubicBezTo>
                      <a:pt x="58" y="128"/>
                      <a:pt x="63" y="138"/>
                      <a:pt x="70" y="154"/>
                    </a:cubicBezTo>
                    <a:cubicBezTo>
                      <a:pt x="68" y="145"/>
                      <a:pt x="64" y="141"/>
                      <a:pt x="62" y="132"/>
                    </a:cubicBezTo>
                    <a:cubicBezTo>
                      <a:pt x="63" y="133"/>
                      <a:pt x="64" y="135"/>
                      <a:pt x="66" y="138"/>
                    </a:cubicBezTo>
                    <a:cubicBezTo>
                      <a:pt x="71" y="148"/>
                      <a:pt x="69" y="147"/>
                      <a:pt x="71" y="153"/>
                    </a:cubicBezTo>
                    <a:cubicBezTo>
                      <a:pt x="71" y="150"/>
                      <a:pt x="76" y="161"/>
                      <a:pt x="77" y="161"/>
                    </a:cubicBezTo>
                    <a:cubicBezTo>
                      <a:pt x="74" y="153"/>
                      <a:pt x="72" y="148"/>
                      <a:pt x="72" y="145"/>
                    </a:cubicBezTo>
                    <a:cubicBezTo>
                      <a:pt x="76" y="152"/>
                      <a:pt x="80" y="164"/>
                      <a:pt x="81" y="166"/>
                    </a:cubicBezTo>
                    <a:cubicBezTo>
                      <a:pt x="77" y="151"/>
                      <a:pt x="86" y="173"/>
                      <a:pt x="87" y="175"/>
                    </a:cubicBezTo>
                    <a:cubicBezTo>
                      <a:pt x="84" y="163"/>
                      <a:pt x="84" y="165"/>
                      <a:pt x="78" y="153"/>
                    </a:cubicBezTo>
                    <a:cubicBezTo>
                      <a:pt x="79" y="153"/>
                      <a:pt x="77" y="147"/>
                      <a:pt x="76" y="145"/>
                    </a:cubicBezTo>
                    <a:cubicBezTo>
                      <a:pt x="79" y="150"/>
                      <a:pt x="79" y="146"/>
                      <a:pt x="83" y="158"/>
                    </a:cubicBezTo>
                    <a:cubicBezTo>
                      <a:pt x="82" y="158"/>
                      <a:pt x="80" y="153"/>
                      <a:pt x="84" y="162"/>
                    </a:cubicBezTo>
                    <a:cubicBezTo>
                      <a:pt x="83" y="160"/>
                      <a:pt x="84" y="158"/>
                      <a:pt x="82" y="153"/>
                    </a:cubicBezTo>
                    <a:cubicBezTo>
                      <a:pt x="80" y="151"/>
                      <a:pt x="77" y="141"/>
                      <a:pt x="73" y="132"/>
                    </a:cubicBezTo>
                    <a:cubicBezTo>
                      <a:pt x="69" y="122"/>
                      <a:pt x="66" y="113"/>
                      <a:pt x="64" y="110"/>
                    </a:cubicBezTo>
                    <a:cubicBezTo>
                      <a:pt x="66" y="114"/>
                      <a:pt x="66" y="116"/>
                      <a:pt x="66" y="118"/>
                    </a:cubicBezTo>
                    <a:cubicBezTo>
                      <a:pt x="66" y="117"/>
                      <a:pt x="63" y="112"/>
                      <a:pt x="60" y="106"/>
                    </a:cubicBezTo>
                    <a:cubicBezTo>
                      <a:pt x="58" y="101"/>
                      <a:pt x="55" y="95"/>
                      <a:pt x="55" y="94"/>
                    </a:cubicBezTo>
                    <a:cubicBezTo>
                      <a:pt x="56" y="92"/>
                      <a:pt x="58" y="99"/>
                      <a:pt x="56" y="92"/>
                    </a:cubicBezTo>
                    <a:cubicBezTo>
                      <a:pt x="50" y="79"/>
                      <a:pt x="47" y="74"/>
                      <a:pt x="45" y="70"/>
                    </a:cubicBezTo>
                    <a:cubicBezTo>
                      <a:pt x="43" y="66"/>
                      <a:pt x="40" y="62"/>
                      <a:pt x="34" y="52"/>
                    </a:cubicBezTo>
                    <a:cubicBezTo>
                      <a:pt x="36" y="53"/>
                      <a:pt x="38" y="55"/>
                      <a:pt x="39" y="55"/>
                    </a:cubicBezTo>
                    <a:cubicBezTo>
                      <a:pt x="34" y="46"/>
                      <a:pt x="32" y="45"/>
                      <a:pt x="25" y="34"/>
                    </a:cubicBezTo>
                    <a:cubicBezTo>
                      <a:pt x="24" y="31"/>
                      <a:pt x="21" y="24"/>
                      <a:pt x="22" y="24"/>
                    </a:cubicBezTo>
                    <a:cubicBezTo>
                      <a:pt x="27" y="32"/>
                      <a:pt x="31" y="36"/>
                      <a:pt x="33" y="38"/>
                    </a:cubicBezTo>
                    <a:cubicBezTo>
                      <a:pt x="28" y="26"/>
                      <a:pt x="33" y="34"/>
                      <a:pt x="32" y="27"/>
                    </a:cubicBezTo>
                    <a:cubicBezTo>
                      <a:pt x="40" y="40"/>
                      <a:pt x="43" y="47"/>
                      <a:pt x="45" y="52"/>
                    </a:cubicBezTo>
                    <a:cubicBezTo>
                      <a:pt x="47" y="57"/>
                      <a:pt x="49" y="60"/>
                      <a:pt x="52" y="65"/>
                    </a:cubicBezTo>
                    <a:cubicBezTo>
                      <a:pt x="48" y="56"/>
                      <a:pt x="46" y="51"/>
                      <a:pt x="44" y="45"/>
                    </a:cubicBezTo>
                    <a:cubicBezTo>
                      <a:pt x="40" y="42"/>
                      <a:pt x="32" y="24"/>
                      <a:pt x="29" y="18"/>
                    </a:cubicBezTo>
                    <a:cubicBezTo>
                      <a:pt x="23" y="9"/>
                      <a:pt x="24" y="14"/>
                      <a:pt x="27" y="21"/>
                    </a:cubicBezTo>
                    <a:cubicBezTo>
                      <a:pt x="24" y="17"/>
                      <a:pt x="20" y="9"/>
                      <a:pt x="17" y="5"/>
                    </a:cubicBezTo>
                    <a:cubicBezTo>
                      <a:pt x="17" y="8"/>
                      <a:pt x="18" y="12"/>
                      <a:pt x="19" y="15"/>
                    </a:cubicBezTo>
                    <a:cubicBezTo>
                      <a:pt x="13" y="4"/>
                      <a:pt x="13" y="6"/>
                      <a:pt x="9" y="0"/>
                    </a:cubicBezTo>
                    <a:cubicBezTo>
                      <a:pt x="7" y="3"/>
                      <a:pt x="6" y="4"/>
                      <a:pt x="4" y="2"/>
                    </a:cubicBezTo>
                    <a:cubicBezTo>
                      <a:pt x="9" y="9"/>
                      <a:pt x="12" y="15"/>
                      <a:pt x="12" y="16"/>
                    </a:cubicBezTo>
                    <a:cubicBezTo>
                      <a:pt x="9" y="13"/>
                      <a:pt x="9" y="16"/>
                      <a:pt x="3" y="5"/>
                    </a:cubicBezTo>
                    <a:cubicBezTo>
                      <a:pt x="3" y="5"/>
                      <a:pt x="1" y="2"/>
                      <a:pt x="1" y="2"/>
                    </a:cubicBezTo>
                    <a:cubicBezTo>
                      <a:pt x="11" y="19"/>
                      <a:pt x="2" y="6"/>
                      <a:pt x="0" y="5"/>
                    </a:cubicBezTo>
                    <a:close/>
                    <a:moveTo>
                      <a:pt x="60" y="111"/>
                    </a:moveTo>
                    <a:cubicBezTo>
                      <a:pt x="64" y="120"/>
                      <a:pt x="67" y="126"/>
                      <a:pt x="65" y="126"/>
                    </a:cubicBezTo>
                    <a:cubicBezTo>
                      <a:pt x="61" y="117"/>
                      <a:pt x="59" y="111"/>
                      <a:pt x="60" y="111"/>
                    </a:cubicBezTo>
                    <a:close/>
                    <a:moveTo>
                      <a:pt x="59" y="118"/>
                    </a:moveTo>
                    <a:cubicBezTo>
                      <a:pt x="64" y="128"/>
                      <a:pt x="58" y="114"/>
                      <a:pt x="60" y="116"/>
                    </a:cubicBezTo>
                    <a:cubicBezTo>
                      <a:pt x="65" y="127"/>
                      <a:pt x="66" y="131"/>
                      <a:pt x="69" y="138"/>
                    </a:cubicBezTo>
                    <a:cubicBezTo>
                      <a:pt x="65" y="131"/>
                      <a:pt x="60" y="123"/>
                      <a:pt x="56" y="117"/>
                    </a:cubicBezTo>
                    <a:cubicBezTo>
                      <a:pt x="54" y="112"/>
                      <a:pt x="55" y="113"/>
                      <a:pt x="56" y="112"/>
                    </a:cubicBezTo>
                    <a:cubicBezTo>
                      <a:pt x="50" y="98"/>
                      <a:pt x="54" y="113"/>
                      <a:pt x="48" y="100"/>
                    </a:cubicBezTo>
                    <a:cubicBezTo>
                      <a:pt x="50" y="99"/>
                      <a:pt x="47" y="92"/>
                      <a:pt x="50" y="95"/>
                    </a:cubicBezTo>
                    <a:cubicBezTo>
                      <a:pt x="56" y="106"/>
                      <a:pt x="60" y="117"/>
                      <a:pt x="59" y="118"/>
                    </a:cubicBezTo>
                    <a:close/>
                    <a:moveTo>
                      <a:pt x="22" y="61"/>
                    </a:moveTo>
                    <a:cubicBezTo>
                      <a:pt x="26" y="67"/>
                      <a:pt x="33" y="79"/>
                      <a:pt x="27" y="65"/>
                    </a:cubicBezTo>
                    <a:cubicBezTo>
                      <a:pt x="38" y="83"/>
                      <a:pt x="35" y="83"/>
                      <a:pt x="36" y="89"/>
                    </a:cubicBezTo>
                    <a:cubicBezTo>
                      <a:pt x="32" y="80"/>
                      <a:pt x="30" y="76"/>
                      <a:pt x="28" y="73"/>
                    </a:cubicBezTo>
                    <a:cubicBezTo>
                      <a:pt x="27" y="70"/>
                      <a:pt x="26" y="67"/>
                      <a:pt x="22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6741">
                <a:extLst>
                  <a:ext uri="{FF2B5EF4-FFF2-40B4-BE49-F238E27FC236}">
                    <a16:creationId xmlns="" xmlns:a16="http://schemas.microsoft.com/office/drawing/2014/main" id="{B1917710-273B-4DBD-B061-0EF70F190F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00" y="1600"/>
                <a:ext cx="967" cy="906"/>
              </a:xfrm>
              <a:custGeom>
                <a:avLst/>
                <a:gdLst>
                  <a:gd name="T0" fmla="*/ 42 w 1699"/>
                  <a:gd name="T1" fmla="*/ 1039 h 1592"/>
                  <a:gd name="T2" fmla="*/ 340 w 1699"/>
                  <a:gd name="T3" fmla="*/ 462 h 1592"/>
                  <a:gd name="T4" fmla="*/ 843 w 1699"/>
                  <a:gd name="T5" fmla="*/ 194 h 1592"/>
                  <a:gd name="T6" fmla="*/ 1302 w 1699"/>
                  <a:gd name="T7" fmla="*/ 337 h 1592"/>
                  <a:gd name="T8" fmla="*/ 1538 w 1699"/>
                  <a:gd name="T9" fmla="*/ 646 h 1592"/>
                  <a:gd name="T10" fmla="*/ 1588 w 1699"/>
                  <a:gd name="T11" fmla="*/ 925 h 1592"/>
                  <a:gd name="T12" fmla="*/ 1549 w 1699"/>
                  <a:gd name="T13" fmla="*/ 1194 h 1592"/>
                  <a:gd name="T14" fmla="*/ 1456 w 1699"/>
                  <a:gd name="T15" fmla="*/ 1402 h 1592"/>
                  <a:gd name="T16" fmla="*/ 1615 w 1699"/>
                  <a:gd name="T17" fmla="*/ 1091 h 1592"/>
                  <a:gd name="T18" fmla="*/ 1543 w 1699"/>
                  <a:gd name="T19" fmla="*/ 1312 h 1592"/>
                  <a:gd name="T20" fmla="*/ 1433 w 1699"/>
                  <a:gd name="T21" fmla="*/ 1491 h 1592"/>
                  <a:gd name="T22" fmla="*/ 1646 w 1699"/>
                  <a:gd name="T23" fmla="*/ 1167 h 1592"/>
                  <a:gd name="T24" fmla="*/ 1689 w 1699"/>
                  <a:gd name="T25" fmla="*/ 985 h 1592"/>
                  <a:gd name="T26" fmla="*/ 1677 w 1699"/>
                  <a:gd name="T27" fmla="*/ 750 h 1592"/>
                  <a:gd name="T28" fmla="*/ 1679 w 1699"/>
                  <a:gd name="T29" fmla="*/ 860 h 1592"/>
                  <a:gd name="T30" fmla="*/ 1535 w 1699"/>
                  <a:gd name="T31" fmla="*/ 459 h 1592"/>
                  <a:gd name="T32" fmla="*/ 1426 w 1699"/>
                  <a:gd name="T33" fmla="*/ 313 h 1592"/>
                  <a:gd name="T34" fmla="*/ 1360 w 1699"/>
                  <a:gd name="T35" fmla="*/ 264 h 1592"/>
                  <a:gd name="T36" fmla="*/ 1143 w 1699"/>
                  <a:gd name="T37" fmla="*/ 131 h 1592"/>
                  <a:gd name="T38" fmla="*/ 1262 w 1699"/>
                  <a:gd name="T39" fmla="*/ 172 h 1592"/>
                  <a:gd name="T40" fmla="*/ 999 w 1699"/>
                  <a:gd name="T41" fmla="*/ 109 h 1592"/>
                  <a:gd name="T42" fmla="*/ 849 w 1699"/>
                  <a:gd name="T43" fmla="*/ 81 h 1592"/>
                  <a:gd name="T44" fmla="*/ 1254 w 1699"/>
                  <a:gd name="T45" fmla="*/ 152 h 1592"/>
                  <a:gd name="T46" fmla="*/ 1464 w 1699"/>
                  <a:gd name="T47" fmla="*/ 294 h 1592"/>
                  <a:gd name="T48" fmla="*/ 890 w 1699"/>
                  <a:gd name="T49" fmla="*/ 45 h 1592"/>
                  <a:gd name="T50" fmla="*/ 875 w 1699"/>
                  <a:gd name="T51" fmla="*/ 16 h 1592"/>
                  <a:gd name="T52" fmla="*/ 1641 w 1699"/>
                  <a:gd name="T53" fmla="*/ 669 h 1592"/>
                  <a:gd name="T54" fmla="*/ 856 w 1699"/>
                  <a:gd name="T55" fmla="*/ 20 h 1592"/>
                  <a:gd name="T56" fmla="*/ 160 w 1699"/>
                  <a:gd name="T57" fmla="*/ 407 h 1592"/>
                  <a:gd name="T58" fmla="*/ 282 w 1699"/>
                  <a:gd name="T59" fmla="*/ 273 h 1592"/>
                  <a:gd name="T60" fmla="*/ 105 w 1699"/>
                  <a:gd name="T61" fmla="*/ 531 h 1592"/>
                  <a:gd name="T62" fmla="*/ 361 w 1699"/>
                  <a:gd name="T63" fmla="*/ 220 h 1592"/>
                  <a:gd name="T64" fmla="*/ 1488 w 1699"/>
                  <a:gd name="T65" fmla="*/ 324 h 1592"/>
                  <a:gd name="T66" fmla="*/ 347 w 1699"/>
                  <a:gd name="T67" fmla="*/ 249 h 1592"/>
                  <a:gd name="T68" fmla="*/ 491 w 1699"/>
                  <a:gd name="T69" fmla="*/ 156 h 1592"/>
                  <a:gd name="T70" fmla="*/ 266 w 1699"/>
                  <a:gd name="T71" fmla="*/ 336 h 1592"/>
                  <a:gd name="T72" fmla="*/ 444 w 1699"/>
                  <a:gd name="T73" fmla="*/ 197 h 1592"/>
                  <a:gd name="T74" fmla="*/ 703 w 1699"/>
                  <a:gd name="T75" fmla="*/ 96 h 1592"/>
                  <a:gd name="T76" fmla="*/ 328 w 1699"/>
                  <a:gd name="T77" fmla="*/ 295 h 1592"/>
                  <a:gd name="T78" fmla="*/ 759 w 1699"/>
                  <a:gd name="T79" fmla="*/ 99 h 1592"/>
                  <a:gd name="T80" fmla="*/ 515 w 1699"/>
                  <a:gd name="T81" fmla="*/ 179 h 1592"/>
                  <a:gd name="T82" fmla="*/ 1681 w 1699"/>
                  <a:gd name="T83" fmla="*/ 790 h 1592"/>
                  <a:gd name="T84" fmla="*/ 812 w 1699"/>
                  <a:gd name="T85" fmla="*/ 103 h 1592"/>
                  <a:gd name="T86" fmla="*/ 161 w 1699"/>
                  <a:gd name="T87" fmla="*/ 545 h 1592"/>
                  <a:gd name="T88" fmla="*/ 1449 w 1699"/>
                  <a:gd name="T89" fmla="*/ 346 h 1592"/>
                  <a:gd name="T90" fmla="*/ 293 w 1699"/>
                  <a:gd name="T91" fmla="*/ 362 h 1592"/>
                  <a:gd name="T92" fmla="*/ 1417 w 1699"/>
                  <a:gd name="T93" fmla="*/ 1503 h 1592"/>
                  <a:gd name="T94" fmla="*/ 1468 w 1699"/>
                  <a:gd name="T95" fmla="*/ 435 h 1592"/>
                  <a:gd name="T96" fmla="*/ 1465 w 1699"/>
                  <a:gd name="T97" fmla="*/ 409 h 1592"/>
                  <a:gd name="T98" fmla="*/ 1013 w 1699"/>
                  <a:gd name="T99" fmla="*/ 154 h 1592"/>
                  <a:gd name="T100" fmla="*/ 951 w 1699"/>
                  <a:gd name="T101" fmla="*/ 140 h 1592"/>
                  <a:gd name="T102" fmla="*/ 883 w 1699"/>
                  <a:gd name="T103" fmla="*/ 138 h 1592"/>
                  <a:gd name="T104" fmla="*/ 1548 w 1699"/>
                  <a:gd name="T105" fmla="*/ 551 h 1592"/>
                  <a:gd name="T106" fmla="*/ 1459 w 1699"/>
                  <a:gd name="T107" fmla="*/ 426 h 1592"/>
                  <a:gd name="T108" fmla="*/ 1603 w 1699"/>
                  <a:gd name="T109" fmla="*/ 699 h 1592"/>
                  <a:gd name="T110" fmla="*/ 1601 w 1699"/>
                  <a:gd name="T111" fmla="*/ 1113 h 1592"/>
                  <a:gd name="T112" fmla="*/ 1489 w 1699"/>
                  <a:gd name="T113" fmla="*/ 1353 h 1592"/>
                  <a:gd name="T114" fmla="*/ 1603 w 1699"/>
                  <a:gd name="T115" fmla="*/ 773 h 1592"/>
                  <a:gd name="T116" fmla="*/ 1536 w 1699"/>
                  <a:gd name="T117" fmla="*/ 608 h 1592"/>
                  <a:gd name="T118" fmla="*/ 1221 w 1699"/>
                  <a:gd name="T119" fmla="*/ 270 h 1592"/>
                  <a:gd name="T120" fmla="*/ 997 w 1699"/>
                  <a:gd name="T121" fmla="*/ 193 h 1592"/>
                  <a:gd name="T122" fmla="*/ 855 w 1699"/>
                  <a:gd name="T123" fmla="*/ 189 h 1592"/>
                  <a:gd name="T124" fmla="*/ 1578 w 1699"/>
                  <a:gd name="T125" fmla="*/ 893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99" h="1592">
                    <a:moveTo>
                      <a:pt x="715" y="13"/>
                    </a:moveTo>
                    <a:cubicBezTo>
                      <a:pt x="703" y="15"/>
                      <a:pt x="685" y="19"/>
                      <a:pt x="668" y="23"/>
                    </a:cubicBezTo>
                    <a:cubicBezTo>
                      <a:pt x="650" y="27"/>
                      <a:pt x="634" y="31"/>
                      <a:pt x="626" y="32"/>
                    </a:cubicBezTo>
                    <a:cubicBezTo>
                      <a:pt x="626" y="33"/>
                      <a:pt x="620" y="35"/>
                      <a:pt x="613" y="37"/>
                    </a:cubicBezTo>
                    <a:cubicBezTo>
                      <a:pt x="607" y="39"/>
                      <a:pt x="600" y="41"/>
                      <a:pt x="598" y="40"/>
                    </a:cubicBezTo>
                    <a:cubicBezTo>
                      <a:pt x="588" y="43"/>
                      <a:pt x="592" y="43"/>
                      <a:pt x="584" y="45"/>
                    </a:cubicBezTo>
                    <a:cubicBezTo>
                      <a:pt x="582" y="47"/>
                      <a:pt x="579" y="49"/>
                      <a:pt x="574" y="51"/>
                    </a:cubicBezTo>
                    <a:cubicBezTo>
                      <a:pt x="570" y="54"/>
                      <a:pt x="562" y="57"/>
                      <a:pt x="549" y="62"/>
                    </a:cubicBezTo>
                    <a:cubicBezTo>
                      <a:pt x="544" y="62"/>
                      <a:pt x="556" y="58"/>
                      <a:pt x="536" y="64"/>
                    </a:cubicBezTo>
                    <a:cubicBezTo>
                      <a:pt x="549" y="57"/>
                      <a:pt x="569" y="49"/>
                      <a:pt x="589" y="42"/>
                    </a:cubicBezTo>
                    <a:cubicBezTo>
                      <a:pt x="609" y="35"/>
                      <a:pt x="627" y="30"/>
                      <a:pt x="637" y="28"/>
                    </a:cubicBezTo>
                    <a:cubicBezTo>
                      <a:pt x="642" y="26"/>
                      <a:pt x="653" y="22"/>
                      <a:pt x="664" y="19"/>
                    </a:cubicBezTo>
                    <a:cubicBezTo>
                      <a:pt x="663" y="18"/>
                      <a:pt x="652" y="21"/>
                      <a:pt x="651" y="20"/>
                    </a:cubicBezTo>
                    <a:cubicBezTo>
                      <a:pt x="642" y="22"/>
                      <a:pt x="634" y="25"/>
                      <a:pt x="626" y="27"/>
                    </a:cubicBezTo>
                    <a:cubicBezTo>
                      <a:pt x="625" y="29"/>
                      <a:pt x="618" y="32"/>
                      <a:pt x="608" y="35"/>
                    </a:cubicBezTo>
                    <a:cubicBezTo>
                      <a:pt x="598" y="38"/>
                      <a:pt x="585" y="41"/>
                      <a:pt x="575" y="46"/>
                    </a:cubicBezTo>
                    <a:cubicBezTo>
                      <a:pt x="565" y="49"/>
                      <a:pt x="579" y="42"/>
                      <a:pt x="569" y="46"/>
                    </a:cubicBezTo>
                    <a:cubicBezTo>
                      <a:pt x="567" y="47"/>
                      <a:pt x="559" y="50"/>
                      <a:pt x="551" y="54"/>
                    </a:cubicBezTo>
                    <a:cubicBezTo>
                      <a:pt x="542" y="57"/>
                      <a:pt x="533" y="60"/>
                      <a:pt x="528" y="62"/>
                    </a:cubicBezTo>
                    <a:cubicBezTo>
                      <a:pt x="529" y="63"/>
                      <a:pt x="531" y="63"/>
                      <a:pt x="527" y="65"/>
                    </a:cubicBezTo>
                    <a:cubicBezTo>
                      <a:pt x="516" y="68"/>
                      <a:pt x="508" y="74"/>
                      <a:pt x="493" y="80"/>
                    </a:cubicBezTo>
                    <a:cubicBezTo>
                      <a:pt x="490" y="80"/>
                      <a:pt x="489" y="79"/>
                      <a:pt x="474" y="87"/>
                    </a:cubicBezTo>
                    <a:cubicBezTo>
                      <a:pt x="482" y="84"/>
                      <a:pt x="472" y="90"/>
                      <a:pt x="463" y="95"/>
                    </a:cubicBezTo>
                    <a:cubicBezTo>
                      <a:pt x="463" y="94"/>
                      <a:pt x="456" y="98"/>
                      <a:pt x="450" y="101"/>
                    </a:cubicBezTo>
                    <a:cubicBezTo>
                      <a:pt x="444" y="104"/>
                      <a:pt x="438" y="107"/>
                      <a:pt x="438" y="106"/>
                    </a:cubicBezTo>
                    <a:cubicBezTo>
                      <a:pt x="430" y="110"/>
                      <a:pt x="429" y="112"/>
                      <a:pt x="419" y="117"/>
                    </a:cubicBezTo>
                    <a:cubicBezTo>
                      <a:pt x="422" y="117"/>
                      <a:pt x="417" y="120"/>
                      <a:pt x="412" y="124"/>
                    </a:cubicBezTo>
                    <a:cubicBezTo>
                      <a:pt x="402" y="128"/>
                      <a:pt x="406" y="128"/>
                      <a:pt x="397" y="134"/>
                    </a:cubicBezTo>
                    <a:cubicBezTo>
                      <a:pt x="392" y="136"/>
                      <a:pt x="400" y="129"/>
                      <a:pt x="394" y="133"/>
                    </a:cubicBezTo>
                    <a:cubicBezTo>
                      <a:pt x="388" y="139"/>
                      <a:pt x="378" y="145"/>
                      <a:pt x="367" y="153"/>
                    </a:cubicBezTo>
                    <a:cubicBezTo>
                      <a:pt x="356" y="161"/>
                      <a:pt x="344" y="169"/>
                      <a:pt x="333" y="178"/>
                    </a:cubicBezTo>
                    <a:cubicBezTo>
                      <a:pt x="330" y="179"/>
                      <a:pt x="325" y="182"/>
                      <a:pt x="319" y="186"/>
                    </a:cubicBezTo>
                    <a:cubicBezTo>
                      <a:pt x="308" y="197"/>
                      <a:pt x="309" y="200"/>
                      <a:pt x="305" y="204"/>
                    </a:cubicBezTo>
                    <a:cubicBezTo>
                      <a:pt x="295" y="213"/>
                      <a:pt x="291" y="215"/>
                      <a:pt x="288" y="216"/>
                    </a:cubicBezTo>
                    <a:cubicBezTo>
                      <a:pt x="284" y="218"/>
                      <a:pt x="281" y="219"/>
                      <a:pt x="275" y="224"/>
                    </a:cubicBezTo>
                    <a:cubicBezTo>
                      <a:pt x="274" y="227"/>
                      <a:pt x="266" y="236"/>
                      <a:pt x="253" y="248"/>
                    </a:cubicBezTo>
                    <a:cubicBezTo>
                      <a:pt x="253" y="247"/>
                      <a:pt x="257" y="243"/>
                      <a:pt x="252" y="247"/>
                    </a:cubicBezTo>
                    <a:cubicBezTo>
                      <a:pt x="245" y="256"/>
                      <a:pt x="251" y="252"/>
                      <a:pt x="257" y="249"/>
                    </a:cubicBezTo>
                    <a:cubicBezTo>
                      <a:pt x="255" y="251"/>
                      <a:pt x="255" y="252"/>
                      <a:pt x="253" y="254"/>
                    </a:cubicBezTo>
                    <a:cubicBezTo>
                      <a:pt x="241" y="263"/>
                      <a:pt x="243" y="259"/>
                      <a:pt x="237" y="263"/>
                    </a:cubicBezTo>
                    <a:cubicBezTo>
                      <a:pt x="226" y="273"/>
                      <a:pt x="219" y="281"/>
                      <a:pt x="213" y="289"/>
                    </a:cubicBezTo>
                    <a:cubicBezTo>
                      <a:pt x="207" y="297"/>
                      <a:pt x="202" y="304"/>
                      <a:pt x="195" y="312"/>
                    </a:cubicBezTo>
                    <a:cubicBezTo>
                      <a:pt x="195" y="312"/>
                      <a:pt x="195" y="311"/>
                      <a:pt x="196" y="309"/>
                    </a:cubicBezTo>
                    <a:cubicBezTo>
                      <a:pt x="188" y="319"/>
                      <a:pt x="186" y="320"/>
                      <a:pt x="179" y="329"/>
                    </a:cubicBezTo>
                    <a:cubicBezTo>
                      <a:pt x="176" y="337"/>
                      <a:pt x="166" y="347"/>
                      <a:pt x="158" y="361"/>
                    </a:cubicBezTo>
                    <a:cubicBezTo>
                      <a:pt x="158" y="358"/>
                      <a:pt x="153" y="365"/>
                      <a:pt x="148" y="373"/>
                    </a:cubicBezTo>
                    <a:cubicBezTo>
                      <a:pt x="148" y="374"/>
                      <a:pt x="151" y="372"/>
                      <a:pt x="148" y="376"/>
                    </a:cubicBezTo>
                    <a:cubicBezTo>
                      <a:pt x="147" y="376"/>
                      <a:pt x="142" y="384"/>
                      <a:pt x="142" y="382"/>
                    </a:cubicBezTo>
                    <a:cubicBezTo>
                      <a:pt x="136" y="391"/>
                      <a:pt x="136" y="391"/>
                      <a:pt x="130" y="400"/>
                    </a:cubicBezTo>
                    <a:cubicBezTo>
                      <a:pt x="128" y="403"/>
                      <a:pt x="123" y="412"/>
                      <a:pt x="118" y="421"/>
                    </a:cubicBezTo>
                    <a:cubicBezTo>
                      <a:pt x="113" y="431"/>
                      <a:pt x="107" y="441"/>
                      <a:pt x="103" y="447"/>
                    </a:cubicBezTo>
                    <a:cubicBezTo>
                      <a:pt x="99" y="455"/>
                      <a:pt x="92" y="469"/>
                      <a:pt x="86" y="482"/>
                    </a:cubicBezTo>
                    <a:cubicBezTo>
                      <a:pt x="80" y="496"/>
                      <a:pt x="74" y="508"/>
                      <a:pt x="70" y="514"/>
                    </a:cubicBezTo>
                    <a:cubicBezTo>
                      <a:pt x="70" y="517"/>
                      <a:pt x="67" y="524"/>
                      <a:pt x="64" y="531"/>
                    </a:cubicBezTo>
                    <a:cubicBezTo>
                      <a:pt x="61" y="538"/>
                      <a:pt x="58" y="545"/>
                      <a:pt x="56" y="548"/>
                    </a:cubicBezTo>
                    <a:cubicBezTo>
                      <a:pt x="56" y="551"/>
                      <a:pt x="53" y="560"/>
                      <a:pt x="50" y="570"/>
                    </a:cubicBezTo>
                    <a:cubicBezTo>
                      <a:pt x="46" y="580"/>
                      <a:pt x="42" y="590"/>
                      <a:pt x="40" y="594"/>
                    </a:cubicBezTo>
                    <a:cubicBezTo>
                      <a:pt x="28" y="637"/>
                      <a:pt x="18" y="680"/>
                      <a:pt x="11" y="726"/>
                    </a:cubicBezTo>
                    <a:cubicBezTo>
                      <a:pt x="4" y="771"/>
                      <a:pt x="0" y="819"/>
                      <a:pt x="2" y="871"/>
                    </a:cubicBezTo>
                    <a:cubicBezTo>
                      <a:pt x="3" y="902"/>
                      <a:pt x="6" y="933"/>
                      <a:pt x="10" y="961"/>
                    </a:cubicBezTo>
                    <a:cubicBezTo>
                      <a:pt x="15" y="990"/>
                      <a:pt x="20" y="1016"/>
                      <a:pt x="27" y="1036"/>
                    </a:cubicBezTo>
                    <a:cubicBezTo>
                      <a:pt x="26" y="1034"/>
                      <a:pt x="22" y="1015"/>
                      <a:pt x="23" y="1012"/>
                    </a:cubicBezTo>
                    <a:cubicBezTo>
                      <a:pt x="29" y="1037"/>
                      <a:pt x="37" y="1053"/>
                      <a:pt x="44" y="1069"/>
                    </a:cubicBezTo>
                    <a:cubicBezTo>
                      <a:pt x="44" y="1066"/>
                      <a:pt x="41" y="1053"/>
                      <a:pt x="41" y="1051"/>
                    </a:cubicBezTo>
                    <a:cubicBezTo>
                      <a:pt x="43" y="1053"/>
                      <a:pt x="45" y="1061"/>
                      <a:pt x="46" y="1063"/>
                    </a:cubicBezTo>
                    <a:cubicBezTo>
                      <a:pt x="46" y="1059"/>
                      <a:pt x="42" y="1045"/>
                      <a:pt x="42" y="1039"/>
                    </a:cubicBezTo>
                    <a:cubicBezTo>
                      <a:pt x="44" y="1046"/>
                      <a:pt x="46" y="1047"/>
                      <a:pt x="48" y="1049"/>
                    </a:cubicBezTo>
                    <a:cubicBezTo>
                      <a:pt x="50" y="1050"/>
                      <a:pt x="52" y="1053"/>
                      <a:pt x="55" y="1066"/>
                    </a:cubicBezTo>
                    <a:cubicBezTo>
                      <a:pt x="57" y="1069"/>
                      <a:pt x="53" y="1055"/>
                      <a:pt x="55" y="1058"/>
                    </a:cubicBezTo>
                    <a:cubicBezTo>
                      <a:pt x="57" y="1066"/>
                      <a:pt x="59" y="1072"/>
                      <a:pt x="60" y="1073"/>
                    </a:cubicBezTo>
                    <a:cubicBezTo>
                      <a:pt x="60" y="1062"/>
                      <a:pt x="66" y="1072"/>
                      <a:pt x="71" y="1079"/>
                    </a:cubicBezTo>
                    <a:cubicBezTo>
                      <a:pt x="73" y="1083"/>
                      <a:pt x="75" y="1086"/>
                      <a:pt x="77" y="1086"/>
                    </a:cubicBezTo>
                    <a:cubicBezTo>
                      <a:pt x="78" y="1085"/>
                      <a:pt x="78" y="1081"/>
                      <a:pt x="76" y="1070"/>
                    </a:cubicBezTo>
                    <a:cubicBezTo>
                      <a:pt x="76" y="1067"/>
                      <a:pt x="78" y="1076"/>
                      <a:pt x="79" y="1075"/>
                    </a:cubicBezTo>
                    <a:cubicBezTo>
                      <a:pt x="78" y="1069"/>
                      <a:pt x="75" y="1066"/>
                      <a:pt x="75" y="1062"/>
                    </a:cubicBezTo>
                    <a:cubicBezTo>
                      <a:pt x="78" y="1072"/>
                      <a:pt x="79" y="1072"/>
                      <a:pt x="79" y="1067"/>
                    </a:cubicBezTo>
                    <a:cubicBezTo>
                      <a:pt x="82" y="1077"/>
                      <a:pt x="84" y="1079"/>
                      <a:pt x="86" y="1080"/>
                    </a:cubicBezTo>
                    <a:cubicBezTo>
                      <a:pt x="84" y="1068"/>
                      <a:pt x="85" y="1063"/>
                      <a:pt x="86" y="1060"/>
                    </a:cubicBezTo>
                    <a:cubicBezTo>
                      <a:pt x="87" y="1058"/>
                      <a:pt x="89" y="1058"/>
                      <a:pt x="91" y="1058"/>
                    </a:cubicBezTo>
                    <a:cubicBezTo>
                      <a:pt x="96" y="1068"/>
                      <a:pt x="102" y="1083"/>
                      <a:pt x="107" y="1087"/>
                    </a:cubicBezTo>
                    <a:cubicBezTo>
                      <a:pt x="105" y="1080"/>
                      <a:pt x="104" y="1074"/>
                      <a:pt x="106" y="1075"/>
                    </a:cubicBezTo>
                    <a:cubicBezTo>
                      <a:pt x="109" y="1086"/>
                      <a:pt x="112" y="1091"/>
                      <a:pt x="114" y="1092"/>
                    </a:cubicBezTo>
                    <a:cubicBezTo>
                      <a:pt x="116" y="1093"/>
                      <a:pt x="117" y="1091"/>
                      <a:pt x="117" y="1088"/>
                    </a:cubicBezTo>
                    <a:cubicBezTo>
                      <a:pt x="116" y="1080"/>
                      <a:pt x="114" y="1072"/>
                      <a:pt x="113" y="1065"/>
                    </a:cubicBezTo>
                    <a:cubicBezTo>
                      <a:pt x="113" y="1065"/>
                      <a:pt x="114" y="1063"/>
                      <a:pt x="113" y="1060"/>
                    </a:cubicBezTo>
                    <a:cubicBezTo>
                      <a:pt x="115" y="1066"/>
                      <a:pt x="118" y="1079"/>
                      <a:pt x="118" y="1075"/>
                    </a:cubicBezTo>
                    <a:cubicBezTo>
                      <a:pt x="119" y="1074"/>
                      <a:pt x="117" y="1069"/>
                      <a:pt x="116" y="1063"/>
                    </a:cubicBezTo>
                    <a:cubicBezTo>
                      <a:pt x="114" y="1057"/>
                      <a:pt x="112" y="1050"/>
                      <a:pt x="112" y="1047"/>
                    </a:cubicBezTo>
                    <a:cubicBezTo>
                      <a:pt x="115" y="1058"/>
                      <a:pt x="119" y="1072"/>
                      <a:pt x="123" y="1083"/>
                    </a:cubicBezTo>
                    <a:cubicBezTo>
                      <a:pt x="127" y="1094"/>
                      <a:pt x="131" y="1103"/>
                      <a:pt x="133" y="1103"/>
                    </a:cubicBezTo>
                    <a:cubicBezTo>
                      <a:pt x="131" y="1094"/>
                      <a:pt x="128" y="1084"/>
                      <a:pt x="127" y="1078"/>
                    </a:cubicBezTo>
                    <a:cubicBezTo>
                      <a:pt x="127" y="1081"/>
                      <a:pt x="125" y="1076"/>
                      <a:pt x="124" y="1071"/>
                    </a:cubicBezTo>
                    <a:cubicBezTo>
                      <a:pt x="122" y="1066"/>
                      <a:pt x="121" y="1061"/>
                      <a:pt x="121" y="1060"/>
                    </a:cubicBezTo>
                    <a:cubicBezTo>
                      <a:pt x="126" y="1068"/>
                      <a:pt x="128" y="1068"/>
                      <a:pt x="128" y="1058"/>
                    </a:cubicBezTo>
                    <a:cubicBezTo>
                      <a:pt x="129" y="1061"/>
                      <a:pt x="132" y="1071"/>
                      <a:pt x="134" y="1078"/>
                    </a:cubicBezTo>
                    <a:cubicBezTo>
                      <a:pt x="136" y="1079"/>
                      <a:pt x="131" y="1065"/>
                      <a:pt x="131" y="1062"/>
                    </a:cubicBezTo>
                    <a:cubicBezTo>
                      <a:pt x="138" y="1077"/>
                      <a:pt x="145" y="1084"/>
                      <a:pt x="150" y="1083"/>
                    </a:cubicBezTo>
                    <a:cubicBezTo>
                      <a:pt x="154" y="1082"/>
                      <a:pt x="155" y="1073"/>
                      <a:pt x="152" y="1053"/>
                    </a:cubicBezTo>
                    <a:cubicBezTo>
                      <a:pt x="160" y="1066"/>
                      <a:pt x="169" y="1071"/>
                      <a:pt x="170" y="1059"/>
                    </a:cubicBezTo>
                    <a:cubicBezTo>
                      <a:pt x="165" y="1042"/>
                      <a:pt x="163" y="1029"/>
                      <a:pt x="158" y="1017"/>
                    </a:cubicBezTo>
                    <a:cubicBezTo>
                      <a:pt x="159" y="1016"/>
                      <a:pt x="159" y="1015"/>
                      <a:pt x="159" y="1013"/>
                    </a:cubicBezTo>
                    <a:cubicBezTo>
                      <a:pt x="164" y="1033"/>
                      <a:pt x="169" y="1048"/>
                      <a:pt x="175" y="1065"/>
                    </a:cubicBezTo>
                    <a:cubicBezTo>
                      <a:pt x="177" y="1063"/>
                      <a:pt x="177" y="1063"/>
                      <a:pt x="177" y="1063"/>
                    </a:cubicBezTo>
                    <a:cubicBezTo>
                      <a:pt x="173" y="1047"/>
                      <a:pt x="166" y="1030"/>
                      <a:pt x="167" y="1023"/>
                    </a:cubicBezTo>
                    <a:cubicBezTo>
                      <a:pt x="167" y="1025"/>
                      <a:pt x="169" y="1030"/>
                      <a:pt x="170" y="1034"/>
                    </a:cubicBezTo>
                    <a:cubicBezTo>
                      <a:pt x="171" y="1039"/>
                      <a:pt x="172" y="1042"/>
                      <a:pt x="173" y="1042"/>
                    </a:cubicBezTo>
                    <a:cubicBezTo>
                      <a:pt x="169" y="1027"/>
                      <a:pt x="172" y="1028"/>
                      <a:pt x="170" y="1017"/>
                    </a:cubicBezTo>
                    <a:cubicBezTo>
                      <a:pt x="172" y="1024"/>
                      <a:pt x="174" y="1030"/>
                      <a:pt x="177" y="1042"/>
                    </a:cubicBezTo>
                    <a:cubicBezTo>
                      <a:pt x="178" y="1038"/>
                      <a:pt x="182" y="1051"/>
                      <a:pt x="185" y="1055"/>
                    </a:cubicBezTo>
                    <a:cubicBezTo>
                      <a:pt x="188" y="1052"/>
                      <a:pt x="191" y="1059"/>
                      <a:pt x="192" y="1052"/>
                    </a:cubicBezTo>
                    <a:cubicBezTo>
                      <a:pt x="198" y="1066"/>
                      <a:pt x="202" y="1071"/>
                      <a:pt x="206" y="1075"/>
                    </a:cubicBezTo>
                    <a:cubicBezTo>
                      <a:pt x="210" y="1079"/>
                      <a:pt x="214" y="1081"/>
                      <a:pt x="220" y="1091"/>
                    </a:cubicBezTo>
                    <a:cubicBezTo>
                      <a:pt x="220" y="1089"/>
                      <a:pt x="219" y="1088"/>
                      <a:pt x="220" y="1088"/>
                    </a:cubicBezTo>
                    <a:cubicBezTo>
                      <a:pt x="218" y="1082"/>
                      <a:pt x="216" y="1073"/>
                      <a:pt x="215" y="1064"/>
                    </a:cubicBezTo>
                    <a:cubicBezTo>
                      <a:pt x="213" y="1055"/>
                      <a:pt x="212" y="1045"/>
                      <a:pt x="212" y="1038"/>
                    </a:cubicBezTo>
                    <a:cubicBezTo>
                      <a:pt x="212" y="1030"/>
                      <a:pt x="212" y="1025"/>
                      <a:pt x="214" y="1023"/>
                    </a:cubicBezTo>
                    <a:cubicBezTo>
                      <a:pt x="215" y="1022"/>
                      <a:pt x="217" y="1024"/>
                      <a:pt x="221" y="1033"/>
                    </a:cubicBezTo>
                    <a:cubicBezTo>
                      <a:pt x="223" y="1034"/>
                      <a:pt x="222" y="1029"/>
                      <a:pt x="222" y="1024"/>
                    </a:cubicBezTo>
                    <a:cubicBezTo>
                      <a:pt x="221" y="1019"/>
                      <a:pt x="220" y="1014"/>
                      <a:pt x="222" y="1017"/>
                    </a:cubicBezTo>
                    <a:cubicBezTo>
                      <a:pt x="216" y="985"/>
                      <a:pt x="210" y="950"/>
                      <a:pt x="207" y="912"/>
                    </a:cubicBezTo>
                    <a:cubicBezTo>
                      <a:pt x="205" y="875"/>
                      <a:pt x="205" y="835"/>
                      <a:pt x="209" y="795"/>
                    </a:cubicBezTo>
                    <a:cubicBezTo>
                      <a:pt x="213" y="756"/>
                      <a:pt x="221" y="716"/>
                      <a:pt x="232" y="679"/>
                    </a:cubicBezTo>
                    <a:cubicBezTo>
                      <a:pt x="242" y="642"/>
                      <a:pt x="256" y="608"/>
                      <a:pt x="271" y="579"/>
                    </a:cubicBezTo>
                    <a:cubicBezTo>
                      <a:pt x="275" y="570"/>
                      <a:pt x="282" y="557"/>
                      <a:pt x="288" y="547"/>
                    </a:cubicBezTo>
                    <a:cubicBezTo>
                      <a:pt x="294" y="536"/>
                      <a:pt x="299" y="528"/>
                      <a:pt x="297" y="528"/>
                    </a:cubicBezTo>
                    <a:cubicBezTo>
                      <a:pt x="301" y="525"/>
                      <a:pt x="305" y="517"/>
                      <a:pt x="311" y="509"/>
                    </a:cubicBezTo>
                    <a:cubicBezTo>
                      <a:pt x="316" y="501"/>
                      <a:pt x="322" y="491"/>
                      <a:pt x="327" y="485"/>
                    </a:cubicBezTo>
                    <a:cubicBezTo>
                      <a:pt x="327" y="483"/>
                      <a:pt x="321" y="491"/>
                      <a:pt x="321" y="489"/>
                    </a:cubicBezTo>
                    <a:cubicBezTo>
                      <a:pt x="327" y="482"/>
                      <a:pt x="330" y="477"/>
                      <a:pt x="333" y="473"/>
                    </a:cubicBezTo>
                    <a:cubicBezTo>
                      <a:pt x="332" y="477"/>
                      <a:pt x="324" y="488"/>
                      <a:pt x="332" y="478"/>
                    </a:cubicBezTo>
                    <a:cubicBezTo>
                      <a:pt x="331" y="476"/>
                      <a:pt x="338" y="472"/>
                      <a:pt x="342" y="465"/>
                    </a:cubicBezTo>
                    <a:cubicBezTo>
                      <a:pt x="345" y="460"/>
                      <a:pt x="335" y="469"/>
                      <a:pt x="340" y="462"/>
                    </a:cubicBezTo>
                    <a:cubicBezTo>
                      <a:pt x="343" y="458"/>
                      <a:pt x="345" y="456"/>
                      <a:pt x="346" y="455"/>
                    </a:cubicBezTo>
                    <a:cubicBezTo>
                      <a:pt x="341" y="462"/>
                      <a:pt x="346" y="459"/>
                      <a:pt x="344" y="463"/>
                    </a:cubicBezTo>
                    <a:cubicBezTo>
                      <a:pt x="355" y="448"/>
                      <a:pt x="365" y="436"/>
                      <a:pt x="382" y="419"/>
                    </a:cubicBezTo>
                    <a:cubicBezTo>
                      <a:pt x="382" y="418"/>
                      <a:pt x="379" y="419"/>
                      <a:pt x="382" y="416"/>
                    </a:cubicBezTo>
                    <a:cubicBezTo>
                      <a:pt x="390" y="410"/>
                      <a:pt x="394" y="404"/>
                      <a:pt x="405" y="395"/>
                    </a:cubicBezTo>
                    <a:cubicBezTo>
                      <a:pt x="405" y="395"/>
                      <a:pt x="404" y="395"/>
                      <a:pt x="406" y="393"/>
                    </a:cubicBezTo>
                    <a:cubicBezTo>
                      <a:pt x="408" y="392"/>
                      <a:pt x="412" y="387"/>
                      <a:pt x="409" y="391"/>
                    </a:cubicBezTo>
                    <a:cubicBezTo>
                      <a:pt x="424" y="377"/>
                      <a:pt x="436" y="367"/>
                      <a:pt x="446" y="358"/>
                    </a:cubicBezTo>
                    <a:cubicBezTo>
                      <a:pt x="457" y="350"/>
                      <a:pt x="467" y="342"/>
                      <a:pt x="480" y="333"/>
                    </a:cubicBezTo>
                    <a:cubicBezTo>
                      <a:pt x="485" y="330"/>
                      <a:pt x="475" y="335"/>
                      <a:pt x="483" y="329"/>
                    </a:cubicBezTo>
                    <a:cubicBezTo>
                      <a:pt x="487" y="326"/>
                      <a:pt x="489" y="326"/>
                      <a:pt x="490" y="327"/>
                    </a:cubicBezTo>
                    <a:cubicBezTo>
                      <a:pt x="509" y="313"/>
                      <a:pt x="524" y="306"/>
                      <a:pt x="533" y="298"/>
                    </a:cubicBezTo>
                    <a:cubicBezTo>
                      <a:pt x="548" y="291"/>
                      <a:pt x="565" y="281"/>
                      <a:pt x="584" y="272"/>
                    </a:cubicBezTo>
                    <a:cubicBezTo>
                      <a:pt x="571" y="278"/>
                      <a:pt x="577" y="273"/>
                      <a:pt x="567" y="278"/>
                    </a:cubicBezTo>
                    <a:cubicBezTo>
                      <a:pt x="568" y="276"/>
                      <a:pt x="575" y="273"/>
                      <a:pt x="582" y="269"/>
                    </a:cubicBezTo>
                    <a:cubicBezTo>
                      <a:pt x="590" y="266"/>
                      <a:pt x="597" y="263"/>
                      <a:pt x="600" y="262"/>
                    </a:cubicBezTo>
                    <a:cubicBezTo>
                      <a:pt x="598" y="263"/>
                      <a:pt x="597" y="264"/>
                      <a:pt x="598" y="264"/>
                    </a:cubicBezTo>
                    <a:cubicBezTo>
                      <a:pt x="594" y="266"/>
                      <a:pt x="590" y="268"/>
                      <a:pt x="585" y="270"/>
                    </a:cubicBezTo>
                    <a:cubicBezTo>
                      <a:pt x="586" y="271"/>
                      <a:pt x="586" y="271"/>
                      <a:pt x="586" y="271"/>
                    </a:cubicBezTo>
                    <a:cubicBezTo>
                      <a:pt x="587" y="271"/>
                      <a:pt x="590" y="270"/>
                      <a:pt x="592" y="269"/>
                    </a:cubicBezTo>
                    <a:cubicBezTo>
                      <a:pt x="592" y="266"/>
                      <a:pt x="600" y="267"/>
                      <a:pt x="608" y="263"/>
                    </a:cubicBezTo>
                    <a:cubicBezTo>
                      <a:pt x="606" y="261"/>
                      <a:pt x="612" y="260"/>
                      <a:pt x="626" y="254"/>
                    </a:cubicBezTo>
                    <a:cubicBezTo>
                      <a:pt x="632" y="251"/>
                      <a:pt x="626" y="253"/>
                      <a:pt x="632" y="250"/>
                    </a:cubicBezTo>
                    <a:cubicBezTo>
                      <a:pt x="625" y="253"/>
                      <a:pt x="618" y="255"/>
                      <a:pt x="611" y="258"/>
                    </a:cubicBezTo>
                    <a:cubicBezTo>
                      <a:pt x="616" y="254"/>
                      <a:pt x="604" y="262"/>
                      <a:pt x="603" y="261"/>
                    </a:cubicBezTo>
                    <a:cubicBezTo>
                      <a:pt x="604" y="259"/>
                      <a:pt x="611" y="256"/>
                      <a:pt x="618" y="254"/>
                    </a:cubicBezTo>
                    <a:cubicBezTo>
                      <a:pt x="624" y="251"/>
                      <a:pt x="629" y="249"/>
                      <a:pt x="627" y="248"/>
                    </a:cubicBezTo>
                    <a:cubicBezTo>
                      <a:pt x="636" y="246"/>
                      <a:pt x="638" y="244"/>
                      <a:pt x="651" y="240"/>
                    </a:cubicBezTo>
                    <a:cubicBezTo>
                      <a:pt x="649" y="242"/>
                      <a:pt x="666" y="236"/>
                      <a:pt x="675" y="235"/>
                    </a:cubicBezTo>
                    <a:cubicBezTo>
                      <a:pt x="669" y="233"/>
                      <a:pt x="688" y="230"/>
                      <a:pt x="690" y="229"/>
                    </a:cubicBezTo>
                    <a:cubicBezTo>
                      <a:pt x="693" y="226"/>
                      <a:pt x="685" y="228"/>
                      <a:pt x="688" y="226"/>
                    </a:cubicBezTo>
                    <a:cubicBezTo>
                      <a:pt x="691" y="225"/>
                      <a:pt x="696" y="224"/>
                      <a:pt x="696" y="224"/>
                    </a:cubicBezTo>
                    <a:cubicBezTo>
                      <a:pt x="700" y="225"/>
                      <a:pt x="693" y="226"/>
                      <a:pt x="695" y="227"/>
                    </a:cubicBezTo>
                    <a:cubicBezTo>
                      <a:pt x="707" y="225"/>
                      <a:pt x="713" y="224"/>
                      <a:pt x="724" y="222"/>
                    </a:cubicBezTo>
                    <a:cubicBezTo>
                      <a:pt x="726" y="222"/>
                      <a:pt x="722" y="223"/>
                      <a:pt x="718" y="224"/>
                    </a:cubicBezTo>
                    <a:cubicBezTo>
                      <a:pt x="714" y="225"/>
                      <a:pt x="710" y="226"/>
                      <a:pt x="712" y="227"/>
                    </a:cubicBezTo>
                    <a:cubicBezTo>
                      <a:pt x="720" y="224"/>
                      <a:pt x="735" y="223"/>
                      <a:pt x="746" y="220"/>
                    </a:cubicBezTo>
                    <a:cubicBezTo>
                      <a:pt x="743" y="219"/>
                      <a:pt x="744" y="215"/>
                      <a:pt x="745" y="214"/>
                    </a:cubicBezTo>
                    <a:cubicBezTo>
                      <a:pt x="754" y="213"/>
                      <a:pt x="751" y="216"/>
                      <a:pt x="763" y="213"/>
                    </a:cubicBezTo>
                    <a:cubicBezTo>
                      <a:pt x="763" y="211"/>
                      <a:pt x="764" y="212"/>
                      <a:pt x="767" y="210"/>
                    </a:cubicBezTo>
                    <a:cubicBezTo>
                      <a:pt x="758" y="212"/>
                      <a:pt x="757" y="211"/>
                      <a:pt x="755" y="210"/>
                    </a:cubicBezTo>
                    <a:cubicBezTo>
                      <a:pt x="759" y="210"/>
                      <a:pt x="767" y="209"/>
                      <a:pt x="775" y="208"/>
                    </a:cubicBezTo>
                    <a:cubicBezTo>
                      <a:pt x="770" y="210"/>
                      <a:pt x="780" y="209"/>
                      <a:pt x="780" y="211"/>
                    </a:cubicBezTo>
                    <a:cubicBezTo>
                      <a:pt x="788" y="210"/>
                      <a:pt x="792" y="210"/>
                      <a:pt x="795" y="209"/>
                    </a:cubicBezTo>
                    <a:cubicBezTo>
                      <a:pt x="799" y="209"/>
                      <a:pt x="802" y="208"/>
                      <a:pt x="809" y="208"/>
                    </a:cubicBezTo>
                    <a:cubicBezTo>
                      <a:pt x="810" y="206"/>
                      <a:pt x="810" y="207"/>
                      <a:pt x="807" y="205"/>
                    </a:cubicBezTo>
                    <a:cubicBezTo>
                      <a:pt x="819" y="204"/>
                      <a:pt x="816" y="204"/>
                      <a:pt x="827" y="204"/>
                    </a:cubicBezTo>
                    <a:cubicBezTo>
                      <a:pt x="830" y="202"/>
                      <a:pt x="832" y="201"/>
                      <a:pt x="837" y="200"/>
                    </a:cubicBezTo>
                    <a:cubicBezTo>
                      <a:pt x="824" y="201"/>
                      <a:pt x="819" y="200"/>
                      <a:pt x="812" y="199"/>
                    </a:cubicBezTo>
                    <a:cubicBezTo>
                      <a:pt x="811" y="200"/>
                      <a:pt x="823" y="201"/>
                      <a:pt x="814" y="202"/>
                    </a:cubicBezTo>
                    <a:cubicBezTo>
                      <a:pt x="802" y="202"/>
                      <a:pt x="817" y="203"/>
                      <a:pt x="809" y="204"/>
                    </a:cubicBezTo>
                    <a:cubicBezTo>
                      <a:pt x="802" y="204"/>
                      <a:pt x="810" y="201"/>
                      <a:pt x="800" y="203"/>
                    </a:cubicBezTo>
                    <a:cubicBezTo>
                      <a:pt x="801" y="204"/>
                      <a:pt x="800" y="205"/>
                      <a:pt x="792" y="206"/>
                    </a:cubicBezTo>
                    <a:cubicBezTo>
                      <a:pt x="785" y="206"/>
                      <a:pt x="796" y="205"/>
                      <a:pt x="794" y="203"/>
                    </a:cubicBezTo>
                    <a:cubicBezTo>
                      <a:pt x="788" y="204"/>
                      <a:pt x="779" y="206"/>
                      <a:pt x="771" y="207"/>
                    </a:cubicBezTo>
                    <a:cubicBezTo>
                      <a:pt x="763" y="208"/>
                      <a:pt x="757" y="208"/>
                      <a:pt x="758" y="206"/>
                    </a:cubicBezTo>
                    <a:cubicBezTo>
                      <a:pt x="767" y="205"/>
                      <a:pt x="768" y="204"/>
                      <a:pt x="775" y="203"/>
                    </a:cubicBezTo>
                    <a:cubicBezTo>
                      <a:pt x="775" y="204"/>
                      <a:pt x="784" y="204"/>
                      <a:pt x="787" y="203"/>
                    </a:cubicBezTo>
                    <a:cubicBezTo>
                      <a:pt x="780" y="204"/>
                      <a:pt x="778" y="203"/>
                      <a:pt x="775" y="203"/>
                    </a:cubicBezTo>
                    <a:cubicBezTo>
                      <a:pt x="782" y="202"/>
                      <a:pt x="795" y="200"/>
                      <a:pt x="798" y="200"/>
                    </a:cubicBezTo>
                    <a:cubicBezTo>
                      <a:pt x="796" y="201"/>
                      <a:pt x="790" y="202"/>
                      <a:pt x="796" y="202"/>
                    </a:cubicBezTo>
                    <a:cubicBezTo>
                      <a:pt x="810" y="201"/>
                      <a:pt x="797" y="201"/>
                      <a:pt x="803" y="199"/>
                    </a:cubicBezTo>
                    <a:cubicBezTo>
                      <a:pt x="810" y="200"/>
                      <a:pt x="810" y="197"/>
                      <a:pt x="824" y="197"/>
                    </a:cubicBezTo>
                    <a:cubicBezTo>
                      <a:pt x="820" y="199"/>
                      <a:pt x="827" y="200"/>
                      <a:pt x="840" y="199"/>
                    </a:cubicBezTo>
                    <a:cubicBezTo>
                      <a:pt x="840" y="198"/>
                      <a:pt x="851" y="198"/>
                      <a:pt x="853" y="197"/>
                    </a:cubicBezTo>
                    <a:cubicBezTo>
                      <a:pt x="843" y="198"/>
                      <a:pt x="837" y="196"/>
                      <a:pt x="843" y="194"/>
                    </a:cubicBezTo>
                    <a:cubicBezTo>
                      <a:pt x="825" y="194"/>
                      <a:pt x="809" y="196"/>
                      <a:pt x="791" y="198"/>
                    </a:cubicBezTo>
                    <a:cubicBezTo>
                      <a:pt x="773" y="200"/>
                      <a:pt x="753" y="203"/>
                      <a:pt x="727" y="209"/>
                    </a:cubicBezTo>
                    <a:cubicBezTo>
                      <a:pt x="725" y="208"/>
                      <a:pt x="718" y="210"/>
                      <a:pt x="720" y="208"/>
                    </a:cubicBezTo>
                    <a:cubicBezTo>
                      <a:pt x="733" y="208"/>
                      <a:pt x="744" y="202"/>
                      <a:pt x="752" y="203"/>
                    </a:cubicBezTo>
                    <a:cubicBezTo>
                      <a:pt x="753" y="202"/>
                      <a:pt x="755" y="201"/>
                      <a:pt x="757" y="201"/>
                    </a:cubicBezTo>
                    <a:cubicBezTo>
                      <a:pt x="778" y="198"/>
                      <a:pt x="805" y="194"/>
                      <a:pt x="832" y="193"/>
                    </a:cubicBezTo>
                    <a:cubicBezTo>
                      <a:pt x="859" y="191"/>
                      <a:pt x="886" y="190"/>
                      <a:pt x="906" y="191"/>
                    </a:cubicBezTo>
                    <a:cubicBezTo>
                      <a:pt x="906" y="193"/>
                      <a:pt x="906" y="193"/>
                      <a:pt x="906" y="193"/>
                    </a:cubicBezTo>
                    <a:cubicBezTo>
                      <a:pt x="923" y="194"/>
                      <a:pt x="924" y="192"/>
                      <a:pt x="939" y="195"/>
                    </a:cubicBezTo>
                    <a:cubicBezTo>
                      <a:pt x="949" y="195"/>
                      <a:pt x="966" y="197"/>
                      <a:pt x="982" y="199"/>
                    </a:cubicBezTo>
                    <a:cubicBezTo>
                      <a:pt x="999" y="202"/>
                      <a:pt x="1015" y="206"/>
                      <a:pt x="1027" y="209"/>
                    </a:cubicBezTo>
                    <a:cubicBezTo>
                      <a:pt x="1025" y="208"/>
                      <a:pt x="1030" y="209"/>
                      <a:pt x="1035" y="210"/>
                    </a:cubicBezTo>
                    <a:cubicBezTo>
                      <a:pt x="1039" y="211"/>
                      <a:pt x="1044" y="213"/>
                      <a:pt x="1043" y="211"/>
                    </a:cubicBezTo>
                    <a:cubicBezTo>
                      <a:pt x="1036" y="209"/>
                      <a:pt x="1024" y="206"/>
                      <a:pt x="1012" y="203"/>
                    </a:cubicBezTo>
                    <a:cubicBezTo>
                      <a:pt x="999" y="200"/>
                      <a:pt x="986" y="198"/>
                      <a:pt x="976" y="197"/>
                    </a:cubicBezTo>
                    <a:cubicBezTo>
                      <a:pt x="977" y="194"/>
                      <a:pt x="975" y="193"/>
                      <a:pt x="983" y="192"/>
                    </a:cubicBezTo>
                    <a:cubicBezTo>
                      <a:pt x="991" y="195"/>
                      <a:pt x="995" y="198"/>
                      <a:pt x="996" y="199"/>
                    </a:cubicBezTo>
                    <a:cubicBezTo>
                      <a:pt x="1002" y="198"/>
                      <a:pt x="1013" y="200"/>
                      <a:pt x="1025" y="203"/>
                    </a:cubicBezTo>
                    <a:cubicBezTo>
                      <a:pt x="1037" y="206"/>
                      <a:pt x="1049" y="209"/>
                      <a:pt x="1057" y="210"/>
                    </a:cubicBezTo>
                    <a:cubicBezTo>
                      <a:pt x="1066" y="214"/>
                      <a:pt x="1045" y="209"/>
                      <a:pt x="1060" y="214"/>
                    </a:cubicBezTo>
                    <a:cubicBezTo>
                      <a:pt x="1065" y="215"/>
                      <a:pt x="1059" y="213"/>
                      <a:pt x="1060" y="212"/>
                    </a:cubicBezTo>
                    <a:cubicBezTo>
                      <a:pt x="1066" y="214"/>
                      <a:pt x="1077" y="217"/>
                      <a:pt x="1089" y="221"/>
                    </a:cubicBezTo>
                    <a:cubicBezTo>
                      <a:pt x="1100" y="225"/>
                      <a:pt x="1112" y="229"/>
                      <a:pt x="1120" y="231"/>
                    </a:cubicBezTo>
                    <a:cubicBezTo>
                      <a:pt x="1116" y="230"/>
                      <a:pt x="1116" y="228"/>
                      <a:pt x="1120" y="230"/>
                    </a:cubicBezTo>
                    <a:cubicBezTo>
                      <a:pt x="1124" y="231"/>
                      <a:pt x="1122" y="232"/>
                      <a:pt x="1128" y="234"/>
                    </a:cubicBezTo>
                    <a:cubicBezTo>
                      <a:pt x="1129" y="234"/>
                      <a:pt x="1130" y="234"/>
                      <a:pt x="1134" y="236"/>
                    </a:cubicBezTo>
                    <a:cubicBezTo>
                      <a:pt x="1135" y="235"/>
                      <a:pt x="1125" y="230"/>
                      <a:pt x="1133" y="233"/>
                    </a:cubicBezTo>
                    <a:cubicBezTo>
                      <a:pt x="1138" y="236"/>
                      <a:pt x="1143" y="239"/>
                      <a:pt x="1140" y="239"/>
                    </a:cubicBezTo>
                    <a:cubicBezTo>
                      <a:pt x="1153" y="244"/>
                      <a:pt x="1161" y="248"/>
                      <a:pt x="1173" y="253"/>
                    </a:cubicBezTo>
                    <a:cubicBezTo>
                      <a:pt x="1174" y="255"/>
                      <a:pt x="1165" y="252"/>
                      <a:pt x="1175" y="256"/>
                    </a:cubicBezTo>
                    <a:cubicBezTo>
                      <a:pt x="1185" y="261"/>
                      <a:pt x="1170" y="252"/>
                      <a:pt x="1178" y="256"/>
                    </a:cubicBezTo>
                    <a:cubicBezTo>
                      <a:pt x="1186" y="260"/>
                      <a:pt x="1186" y="260"/>
                      <a:pt x="1186" y="260"/>
                    </a:cubicBezTo>
                    <a:cubicBezTo>
                      <a:pt x="1185" y="260"/>
                      <a:pt x="1183" y="259"/>
                      <a:pt x="1186" y="262"/>
                    </a:cubicBezTo>
                    <a:cubicBezTo>
                      <a:pt x="1195" y="266"/>
                      <a:pt x="1196" y="267"/>
                      <a:pt x="1205" y="272"/>
                    </a:cubicBezTo>
                    <a:cubicBezTo>
                      <a:pt x="1205" y="270"/>
                      <a:pt x="1191" y="264"/>
                      <a:pt x="1189" y="262"/>
                    </a:cubicBezTo>
                    <a:cubicBezTo>
                      <a:pt x="1199" y="266"/>
                      <a:pt x="1209" y="272"/>
                      <a:pt x="1218" y="277"/>
                    </a:cubicBezTo>
                    <a:cubicBezTo>
                      <a:pt x="1227" y="282"/>
                      <a:pt x="1235" y="287"/>
                      <a:pt x="1239" y="289"/>
                    </a:cubicBezTo>
                    <a:cubicBezTo>
                      <a:pt x="1249" y="294"/>
                      <a:pt x="1245" y="295"/>
                      <a:pt x="1252" y="300"/>
                    </a:cubicBezTo>
                    <a:cubicBezTo>
                      <a:pt x="1240" y="292"/>
                      <a:pt x="1228" y="285"/>
                      <a:pt x="1216" y="279"/>
                    </a:cubicBezTo>
                    <a:cubicBezTo>
                      <a:pt x="1205" y="273"/>
                      <a:pt x="1195" y="267"/>
                      <a:pt x="1186" y="264"/>
                    </a:cubicBezTo>
                    <a:cubicBezTo>
                      <a:pt x="1186" y="262"/>
                      <a:pt x="1186" y="262"/>
                      <a:pt x="1186" y="262"/>
                    </a:cubicBezTo>
                    <a:cubicBezTo>
                      <a:pt x="1180" y="260"/>
                      <a:pt x="1171" y="255"/>
                      <a:pt x="1163" y="251"/>
                    </a:cubicBezTo>
                    <a:cubicBezTo>
                      <a:pt x="1155" y="248"/>
                      <a:pt x="1149" y="245"/>
                      <a:pt x="1148" y="247"/>
                    </a:cubicBezTo>
                    <a:cubicBezTo>
                      <a:pt x="1128" y="236"/>
                      <a:pt x="1099" y="227"/>
                      <a:pt x="1069" y="217"/>
                    </a:cubicBezTo>
                    <a:cubicBezTo>
                      <a:pt x="1073" y="220"/>
                      <a:pt x="1060" y="215"/>
                      <a:pt x="1064" y="217"/>
                    </a:cubicBezTo>
                    <a:cubicBezTo>
                      <a:pt x="1075" y="221"/>
                      <a:pt x="1090" y="225"/>
                      <a:pt x="1105" y="231"/>
                    </a:cubicBezTo>
                    <a:cubicBezTo>
                      <a:pt x="1120" y="236"/>
                      <a:pt x="1134" y="242"/>
                      <a:pt x="1145" y="246"/>
                    </a:cubicBezTo>
                    <a:cubicBezTo>
                      <a:pt x="1147" y="248"/>
                      <a:pt x="1154" y="251"/>
                      <a:pt x="1161" y="254"/>
                    </a:cubicBezTo>
                    <a:cubicBezTo>
                      <a:pt x="1168" y="257"/>
                      <a:pt x="1175" y="259"/>
                      <a:pt x="1178" y="261"/>
                    </a:cubicBezTo>
                    <a:cubicBezTo>
                      <a:pt x="1187" y="265"/>
                      <a:pt x="1206" y="275"/>
                      <a:pt x="1221" y="283"/>
                    </a:cubicBezTo>
                    <a:cubicBezTo>
                      <a:pt x="1231" y="289"/>
                      <a:pt x="1248" y="299"/>
                      <a:pt x="1261" y="308"/>
                    </a:cubicBezTo>
                    <a:cubicBezTo>
                      <a:pt x="1275" y="317"/>
                      <a:pt x="1286" y="325"/>
                      <a:pt x="1287" y="324"/>
                    </a:cubicBezTo>
                    <a:cubicBezTo>
                      <a:pt x="1279" y="319"/>
                      <a:pt x="1276" y="317"/>
                      <a:pt x="1273" y="314"/>
                    </a:cubicBezTo>
                    <a:cubicBezTo>
                      <a:pt x="1270" y="312"/>
                      <a:pt x="1267" y="309"/>
                      <a:pt x="1257" y="304"/>
                    </a:cubicBezTo>
                    <a:cubicBezTo>
                      <a:pt x="1261" y="304"/>
                      <a:pt x="1252" y="298"/>
                      <a:pt x="1252" y="297"/>
                    </a:cubicBezTo>
                    <a:cubicBezTo>
                      <a:pt x="1258" y="300"/>
                      <a:pt x="1263" y="304"/>
                      <a:pt x="1268" y="307"/>
                    </a:cubicBezTo>
                    <a:cubicBezTo>
                      <a:pt x="1268" y="305"/>
                      <a:pt x="1257" y="296"/>
                      <a:pt x="1271" y="304"/>
                    </a:cubicBezTo>
                    <a:cubicBezTo>
                      <a:pt x="1271" y="306"/>
                      <a:pt x="1267" y="303"/>
                      <a:pt x="1265" y="303"/>
                    </a:cubicBezTo>
                    <a:cubicBezTo>
                      <a:pt x="1270" y="305"/>
                      <a:pt x="1272" y="307"/>
                      <a:pt x="1273" y="309"/>
                    </a:cubicBezTo>
                    <a:cubicBezTo>
                      <a:pt x="1281" y="314"/>
                      <a:pt x="1280" y="312"/>
                      <a:pt x="1286" y="316"/>
                    </a:cubicBezTo>
                    <a:cubicBezTo>
                      <a:pt x="1285" y="317"/>
                      <a:pt x="1295" y="323"/>
                      <a:pt x="1293" y="323"/>
                    </a:cubicBezTo>
                    <a:cubicBezTo>
                      <a:pt x="1288" y="320"/>
                      <a:pt x="1282" y="316"/>
                      <a:pt x="1280" y="315"/>
                    </a:cubicBezTo>
                    <a:cubicBezTo>
                      <a:pt x="1297" y="330"/>
                      <a:pt x="1297" y="330"/>
                      <a:pt x="1297" y="330"/>
                    </a:cubicBezTo>
                    <a:cubicBezTo>
                      <a:pt x="1302" y="334"/>
                      <a:pt x="1307" y="338"/>
                      <a:pt x="1314" y="344"/>
                    </a:cubicBezTo>
                    <a:cubicBezTo>
                      <a:pt x="1303" y="336"/>
                      <a:pt x="1299" y="332"/>
                      <a:pt x="1292" y="329"/>
                    </a:cubicBezTo>
                    <a:cubicBezTo>
                      <a:pt x="1297" y="332"/>
                      <a:pt x="1297" y="334"/>
                      <a:pt x="1302" y="337"/>
                    </a:cubicBezTo>
                    <a:cubicBezTo>
                      <a:pt x="1302" y="337"/>
                      <a:pt x="1301" y="335"/>
                      <a:pt x="1304" y="337"/>
                    </a:cubicBezTo>
                    <a:cubicBezTo>
                      <a:pt x="1309" y="342"/>
                      <a:pt x="1301" y="336"/>
                      <a:pt x="1306" y="341"/>
                    </a:cubicBezTo>
                    <a:cubicBezTo>
                      <a:pt x="1309" y="341"/>
                      <a:pt x="1313" y="346"/>
                      <a:pt x="1316" y="349"/>
                    </a:cubicBezTo>
                    <a:cubicBezTo>
                      <a:pt x="1323" y="354"/>
                      <a:pt x="1332" y="361"/>
                      <a:pt x="1341" y="369"/>
                    </a:cubicBezTo>
                    <a:cubicBezTo>
                      <a:pt x="1351" y="377"/>
                      <a:pt x="1360" y="386"/>
                      <a:pt x="1368" y="395"/>
                    </a:cubicBezTo>
                    <a:cubicBezTo>
                      <a:pt x="1372" y="398"/>
                      <a:pt x="1379" y="403"/>
                      <a:pt x="1375" y="399"/>
                    </a:cubicBezTo>
                    <a:cubicBezTo>
                      <a:pt x="1374" y="398"/>
                      <a:pt x="1373" y="398"/>
                      <a:pt x="1370" y="396"/>
                    </a:cubicBezTo>
                    <a:cubicBezTo>
                      <a:pt x="1374" y="396"/>
                      <a:pt x="1362" y="388"/>
                      <a:pt x="1364" y="387"/>
                    </a:cubicBezTo>
                    <a:cubicBezTo>
                      <a:pt x="1357" y="381"/>
                      <a:pt x="1350" y="376"/>
                      <a:pt x="1344" y="369"/>
                    </a:cubicBezTo>
                    <a:cubicBezTo>
                      <a:pt x="1347" y="371"/>
                      <a:pt x="1348" y="371"/>
                      <a:pt x="1349" y="372"/>
                    </a:cubicBezTo>
                    <a:cubicBezTo>
                      <a:pt x="1340" y="364"/>
                      <a:pt x="1343" y="367"/>
                      <a:pt x="1335" y="361"/>
                    </a:cubicBezTo>
                    <a:cubicBezTo>
                      <a:pt x="1335" y="360"/>
                      <a:pt x="1334" y="359"/>
                      <a:pt x="1333" y="357"/>
                    </a:cubicBezTo>
                    <a:cubicBezTo>
                      <a:pt x="1342" y="364"/>
                      <a:pt x="1350" y="370"/>
                      <a:pt x="1358" y="380"/>
                    </a:cubicBezTo>
                    <a:cubicBezTo>
                      <a:pt x="1361" y="380"/>
                      <a:pt x="1365" y="381"/>
                      <a:pt x="1371" y="385"/>
                    </a:cubicBezTo>
                    <a:cubicBezTo>
                      <a:pt x="1377" y="391"/>
                      <a:pt x="1380" y="394"/>
                      <a:pt x="1382" y="397"/>
                    </a:cubicBezTo>
                    <a:cubicBezTo>
                      <a:pt x="1384" y="400"/>
                      <a:pt x="1385" y="402"/>
                      <a:pt x="1387" y="405"/>
                    </a:cubicBezTo>
                    <a:cubicBezTo>
                      <a:pt x="1388" y="405"/>
                      <a:pt x="1387" y="403"/>
                      <a:pt x="1390" y="406"/>
                    </a:cubicBezTo>
                    <a:cubicBezTo>
                      <a:pt x="1396" y="414"/>
                      <a:pt x="1405" y="423"/>
                      <a:pt x="1414" y="432"/>
                    </a:cubicBezTo>
                    <a:cubicBezTo>
                      <a:pt x="1422" y="442"/>
                      <a:pt x="1429" y="451"/>
                      <a:pt x="1432" y="456"/>
                    </a:cubicBezTo>
                    <a:cubicBezTo>
                      <a:pt x="1426" y="450"/>
                      <a:pt x="1418" y="440"/>
                      <a:pt x="1411" y="431"/>
                    </a:cubicBezTo>
                    <a:cubicBezTo>
                      <a:pt x="1403" y="422"/>
                      <a:pt x="1396" y="415"/>
                      <a:pt x="1393" y="414"/>
                    </a:cubicBezTo>
                    <a:cubicBezTo>
                      <a:pt x="1410" y="430"/>
                      <a:pt x="1423" y="447"/>
                      <a:pt x="1435" y="463"/>
                    </a:cubicBezTo>
                    <a:cubicBezTo>
                      <a:pt x="1423" y="451"/>
                      <a:pt x="1431" y="462"/>
                      <a:pt x="1425" y="458"/>
                    </a:cubicBezTo>
                    <a:cubicBezTo>
                      <a:pt x="1432" y="468"/>
                      <a:pt x="1441" y="478"/>
                      <a:pt x="1449" y="490"/>
                    </a:cubicBezTo>
                    <a:cubicBezTo>
                      <a:pt x="1447" y="485"/>
                      <a:pt x="1450" y="489"/>
                      <a:pt x="1454" y="493"/>
                    </a:cubicBezTo>
                    <a:cubicBezTo>
                      <a:pt x="1447" y="485"/>
                      <a:pt x="1443" y="476"/>
                      <a:pt x="1435" y="469"/>
                    </a:cubicBezTo>
                    <a:cubicBezTo>
                      <a:pt x="1438" y="469"/>
                      <a:pt x="1435" y="464"/>
                      <a:pt x="1439" y="467"/>
                    </a:cubicBezTo>
                    <a:cubicBezTo>
                      <a:pt x="1451" y="484"/>
                      <a:pt x="1464" y="498"/>
                      <a:pt x="1467" y="509"/>
                    </a:cubicBezTo>
                    <a:cubicBezTo>
                      <a:pt x="1470" y="511"/>
                      <a:pt x="1478" y="523"/>
                      <a:pt x="1484" y="534"/>
                    </a:cubicBezTo>
                    <a:cubicBezTo>
                      <a:pt x="1490" y="544"/>
                      <a:pt x="1493" y="553"/>
                      <a:pt x="1488" y="548"/>
                    </a:cubicBezTo>
                    <a:cubicBezTo>
                      <a:pt x="1491" y="553"/>
                      <a:pt x="1492" y="553"/>
                      <a:pt x="1495" y="558"/>
                    </a:cubicBezTo>
                    <a:cubicBezTo>
                      <a:pt x="1493" y="553"/>
                      <a:pt x="1496" y="554"/>
                      <a:pt x="1494" y="548"/>
                    </a:cubicBezTo>
                    <a:cubicBezTo>
                      <a:pt x="1490" y="542"/>
                      <a:pt x="1488" y="538"/>
                      <a:pt x="1485" y="533"/>
                    </a:cubicBezTo>
                    <a:cubicBezTo>
                      <a:pt x="1482" y="528"/>
                      <a:pt x="1478" y="522"/>
                      <a:pt x="1473" y="514"/>
                    </a:cubicBezTo>
                    <a:cubicBezTo>
                      <a:pt x="1477" y="519"/>
                      <a:pt x="1474" y="511"/>
                      <a:pt x="1478" y="517"/>
                    </a:cubicBezTo>
                    <a:cubicBezTo>
                      <a:pt x="1480" y="524"/>
                      <a:pt x="1487" y="533"/>
                      <a:pt x="1498" y="553"/>
                    </a:cubicBezTo>
                    <a:cubicBezTo>
                      <a:pt x="1498" y="548"/>
                      <a:pt x="1494" y="542"/>
                      <a:pt x="1496" y="540"/>
                    </a:cubicBezTo>
                    <a:cubicBezTo>
                      <a:pt x="1504" y="556"/>
                      <a:pt x="1498" y="541"/>
                      <a:pt x="1502" y="546"/>
                    </a:cubicBezTo>
                    <a:cubicBezTo>
                      <a:pt x="1506" y="555"/>
                      <a:pt x="1505" y="557"/>
                      <a:pt x="1507" y="563"/>
                    </a:cubicBezTo>
                    <a:cubicBezTo>
                      <a:pt x="1508" y="559"/>
                      <a:pt x="1512" y="566"/>
                      <a:pt x="1508" y="557"/>
                    </a:cubicBezTo>
                    <a:cubicBezTo>
                      <a:pt x="1513" y="565"/>
                      <a:pt x="1516" y="573"/>
                      <a:pt x="1521" y="582"/>
                    </a:cubicBezTo>
                    <a:cubicBezTo>
                      <a:pt x="1521" y="583"/>
                      <a:pt x="1517" y="575"/>
                      <a:pt x="1517" y="578"/>
                    </a:cubicBezTo>
                    <a:cubicBezTo>
                      <a:pt x="1523" y="590"/>
                      <a:pt x="1524" y="593"/>
                      <a:pt x="1529" y="600"/>
                    </a:cubicBezTo>
                    <a:cubicBezTo>
                      <a:pt x="1530" y="604"/>
                      <a:pt x="1531" y="606"/>
                      <a:pt x="1530" y="607"/>
                    </a:cubicBezTo>
                    <a:cubicBezTo>
                      <a:pt x="1528" y="602"/>
                      <a:pt x="1524" y="596"/>
                      <a:pt x="1527" y="602"/>
                    </a:cubicBezTo>
                    <a:cubicBezTo>
                      <a:pt x="1528" y="602"/>
                      <a:pt x="1529" y="606"/>
                      <a:pt x="1531" y="610"/>
                    </a:cubicBezTo>
                    <a:cubicBezTo>
                      <a:pt x="1532" y="610"/>
                      <a:pt x="1532" y="608"/>
                      <a:pt x="1534" y="611"/>
                    </a:cubicBezTo>
                    <a:cubicBezTo>
                      <a:pt x="1535" y="617"/>
                      <a:pt x="1533" y="615"/>
                      <a:pt x="1531" y="611"/>
                    </a:cubicBezTo>
                    <a:cubicBezTo>
                      <a:pt x="1522" y="593"/>
                      <a:pt x="1515" y="579"/>
                      <a:pt x="1508" y="567"/>
                    </a:cubicBezTo>
                    <a:cubicBezTo>
                      <a:pt x="1505" y="565"/>
                      <a:pt x="1513" y="576"/>
                      <a:pt x="1510" y="574"/>
                    </a:cubicBezTo>
                    <a:cubicBezTo>
                      <a:pt x="1505" y="565"/>
                      <a:pt x="1506" y="564"/>
                      <a:pt x="1504" y="559"/>
                    </a:cubicBezTo>
                    <a:cubicBezTo>
                      <a:pt x="1503" y="559"/>
                      <a:pt x="1501" y="556"/>
                      <a:pt x="1501" y="558"/>
                    </a:cubicBezTo>
                    <a:cubicBezTo>
                      <a:pt x="1505" y="566"/>
                      <a:pt x="1511" y="578"/>
                      <a:pt x="1517" y="590"/>
                    </a:cubicBezTo>
                    <a:cubicBezTo>
                      <a:pt x="1523" y="602"/>
                      <a:pt x="1528" y="615"/>
                      <a:pt x="1531" y="624"/>
                    </a:cubicBezTo>
                    <a:cubicBezTo>
                      <a:pt x="1527" y="616"/>
                      <a:pt x="1522" y="603"/>
                      <a:pt x="1516" y="591"/>
                    </a:cubicBezTo>
                    <a:cubicBezTo>
                      <a:pt x="1510" y="580"/>
                      <a:pt x="1504" y="568"/>
                      <a:pt x="1499" y="561"/>
                    </a:cubicBezTo>
                    <a:cubicBezTo>
                      <a:pt x="1502" y="565"/>
                      <a:pt x="1504" y="570"/>
                      <a:pt x="1503" y="570"/>
                    </a:cubicBezTo>
                    <a:cubicBezTo>
                      <a:pt x="1506" y="576"/>
                      <a:pt x="1510" y="580"/>
                      <a:pt x="1511" y="583"/>
                    </a:cubicBezTo>
                    <a:cubicBezTo>
                      <a:pt x="1509" y="583"/>
                      <a:pt x="1509" y="582"/>
                      <a:pt x="1506" y="580"/>
                    </a:cubicBezTo>
                    <a:cubicBezTo>
                      <a:pt x="1511" y="591"/>
                      <a:pt x="1520" y="604"/>
                      <a:pt x="1521" y="605"/>
                    </a:cubicBezTo>
                    <a:cubicBezTo>
                      <a:pt x="1524" y="610"/>
                      <a:pt x="1529" y="621"/>
                      <a:pt x="1529" y="623"/>
                    </a:cubicBezTo>
                    <a:cubicBezTo>
                      <a:pt x="1527" y="622"/>
                      <a:pt x="1530" y="628"/>
                      <a:pt x="1530" y="634"/>
                    </a:cubicBezTo>
                    <a:cubicBezTo>
                      <a:pt x="1526" y="624"/>
                      <a:pt x="1529" y="637"/>
                      <a:pt x="1525" y="632"/>
                    </a:cubicBezTo>
                    <a:cubicBezTo>
                      <a:pt x="1531" y="645"/>
                      <a:pt x="1533" y="654"/>
                      <a:pt x="1539" y="666"/>
                    </a:cubicBezTo>
                    <a:cubicBezTo>
                      <a:pt x="1537" y="660"/>
                      <a:pt x="1532" y="648"/>
                      <a:pt x="1531" y="642"/>
                    </a:cubicBezTo>
                    <a:cubicBezTo>
                      <a:pt x="1534" y="643"/>
                      <a:pt x="1531" y="635"/>
                      <a:pt x="1538" y="646"/>
                    </a:cubicBezTo>
                    <a:cubicBezTo>
                      <a:pt x="1537" y="644"/>
                      <a:pt x="1536" y="640"/>
                      <a:pt x="1536" y="640"/>
                    </a:cubicBezTo>
                    <a:cubicBezTo>
                      <a:pt x="1540" y="652"/>
                      <a:pt x="1541" y="655"/>
                      <a:pt x="1543" y="659"/>
                    </a:cubicBezTo>
                    <a:cubicBezTo>
                      <a:pt x="1544" y="662"/>
                      <a:pt x="1546" y="666"/>
                      <a:pt x="1551" y="680"/>
                    </a:cubicBezTo>
                    <a:cubicBezTo>
                      <a:pt x="1551" y="680"/>
                      <a:pt x="1549" y="676"/>
                      <a:pt x="1548" y="676"/>
                    </a:cubicBezTo>
                    <a:cubicBezTo>
                      <a:pt x="1552" y="686"/>
                      <a:pt x="1555" y="696"/>
                      <a:pt x="1555" y="701"/>
                    </a:cubicBezTo>
                    <a:cubicBezTo>
                      <a:pt x="1557" y="705"/>
                      <a:pt x="1556" y="698"/>
                      <a:pt x="1558" y="702"/>
                    </a:cubicBezTo>
                    <a:cubicBezTo>
                      <a:pt x="1563" y="717"/>
                      <a:pt x="1566" y="732"/>
                      <a:pt x="1569" y="744"/>
                    </a:cubicBezTo>
                    <a:cubicBezTo>
                      <a:pt x="1568" y="741"/>
                      <a:pt x="1567" y="736"/>
                      <a:pt x="1566" y="736"/>
                    </a:cubicBezTo>
                    <a:cubicBezTo>
                      <a:pt x="1567" y="744"/>
                      <a:pt x="1567" y="743"/>
                      <a:pt x="1570" y="754"/>
                    </a:cubicBezTo>
                    <a:cubicBezTo>
                      <a:pt x="1571" y="754"/>
                      <a:pt x="1571" y="752"/>
                      <a:pt x="1572" y="756"/>
                    </a:cubicBezTo>
                    <a:cubicBezTo>
                      <a:pt x="1574" y="765"/>
                      <a:pt x="1576" y="775"/>
                      <a:pt x="1576" y="778"/>
                    </a:cubicBezTo>
                    <a:cubicBezTo>
                      <a:pt x="1574" y="772"/>
                      <a:pt x="1574" y="776"/>
                      <a:pt x="1571" y="764"/>
                    </a:cubicBezTo>
                    <a:cubicBezTo>
                      <a:pt x="1573" y="774"/>
                      <a:pt x="1573" y="781"/>
                      <a:pt x="1576" y="798"/>
                    </a:cubicBezTo>
                    <a:cubicBezTo>
                      <a:pt x="1577" y="795"/>
                      <a:pt x="1578" y="794"/>
                      <a:pt x="1578" y="790"/>
                    </a:cubicBezTo>
                    <a:cubicBezTo>
                      <a:pt x="1579" y="795"/>
                      <a:pt x="1582" y="808"/>
                      <a:pt x="1581" y="809"/>
                    </a:cubicBezTo>
                    <a:cubicBezTo>
                      <a:pt x="1577" y="793"/>
                      <a:pt x="1581" y="810"/>
                      <a:pt x="1580" y="810"/>
                    </a:cubicBezTo>
                    <a:cubicBezTo>
                      <a:pt x="1578" y="810"/>
                      <a:pt x="1574" y="797"/>
                      <a:pt x="1576" y="813"/>
                    </a:cubicBezTo>
                    <a:cubicBezTo>
                      <a:pt x="1573" y="797"/>
                      <a:pt x="1574" y="795"/>
                      <a:pt x="1574" y="793"/>
                    </a:cubicBezTo>
                    <a:cubicBezTo>
                      <a:pt x="1570" y="785"/>
                      <a:pt x="1567" y="784"/>
                      <a:pt x="1566" y="796"/>
                    </a:cubicBezTo>
                    <a:cubicBezTo>
                      <a:pt x="1569" y="798"/>
                      <a:pt x="1570" y="795"/>
                      <a:pt x="1572" y="795"/>
                    </a:cubicBezTo>
                    <a:cubicBezTo>
                      <a:pt x="1573" y="811"/>
                      <a:pt x="1574" y="819"/>
                      <a:pt x="1576" y="827"/>
                    </a:cubicBezTo>
                    <a:cubicBezTo>
                      <a:pt x="1577" y="835"/>
                      <a:pt x="1579" y="844"/>
                      <a:pt x="1579" y="863"/>
                    </a:cubicBezTo>
                    <a:cubicBezTo>
                      <a:pt x="1578" y="857"/>
                      <a:pt x="1578" y="848"/>
                      <a:pt x="1577" y="855"/>
                    </a:cubicBezTo>
                    <a:cubicBezTo>
                      <a:pt x="1577" y="853"/>
                      <a:pt x="1576" y="847"/>
                      <a:pt x="1576" y="841"/>
                    </a:cubicBezTo>
                    <a:cubicBezTo>
                      <a:pt x="1575" y="835"/>
                      <a:pt x="1574" y="829"/>
                      <a:pt x="1573" y="828"/>
                    </a:cubicBezTo>
                    <a:cubicBezTo>
                      <a:pt x="1574" y="836"/>
                      <a:pt x="1575" y="846"/>
                      <a:pt x="1575" y="853"/>
                    </a:cubicBezTo>
                    <a:cubicBezTo>
                      <a:pt x="1573" y="852"/>
                      <a:pt x="1573" y="857"/>
                      <a:pt x="1573" y="861"/>
                    </a:cubicBezTo>
                    <a:cubicBezTo>
                      <a:pt x="1572" y="848"/>
                      <a:pt x="1572" y="835"/>
                      <a:pt x="1569" y="831"/>
                    </a:cubicBezTo>
                    <a:cubicBezTo>
                      <a:pt x="1571" y="841"/>
                      <a:pt x="1571" y="847"/>
                      <a:pt x="1571" y="851"/>
                    </a:cubicBezTo>
                    <a:cubicBezTo>
                      <a:pt x="1571" y="856"/>
                      <a:pt x="1570" y="859"/>
                      <a:pt x="1569" y="863"/>
                    </a:cubicBezTo>
                    <a:cubicBezTo>
                      <a:pt x="1569" y="860"/>
                      <a:pt x="1569" y="855"/>
                      <a:pt x="1568" y="854"/>
                    </a:cubicBezTo>
                    <a:cubicBezTo>
                      <a:pt x="1569" y="858"/>
                      <a:pt x="1569" y="862"/>
                      <a:pt x="1569" y="867"/>
                    </a:cubicBezTo>
                    <a:cubicBezTo>
                      <a:pt x="1571" y="870"/>
                      <a:pt x="1570" y="859"/>
                      <a:pt x="1571" y="859"/>
                    </a:cubicBezTo>
                    <a:cubicBezTo>
                      <a:pt x="1573" y="867"/>
                      <a:pt x="1573" y="874"/>
                      <a:pt x="1574" y="879"/>
                    </a:cubicBezTo>
                    <a:cubicBezTo>
                      <a:pt x="1574" y="875"/>
                      <a:pt x="1574" y="868"/>
                      <a:pt x="1574" y="867"/>
                    </a:cubicBezTo>
                    <a:cubicBezTo>
                      <a:pt x="1575" y="871"/>
                      <a:pt x="1575" y="877"/>
                      <a:pt x="1576" y="875"/>
                    </a:cubicBezTo>
                    <a:cubicBezTo>
                      <a:pt x="1575" y="870"/>
                      <a:pt x="1574" y="868"/>
                      <a:pt x="1575" y="866"/>
                    </a:cubicBezTo>
                    <a:cubicBezTo>
                      <a:pt x="1576" y="864"/>
                      <a:pt x="1576" y="870"/>
                      <a:pt x="1577" y="876"/>
                    </a:cubicBezTo>
                    <a:cubicBezTo>
                      <a:pt x="1577" y="882"/>
                      <a:pt x="1577" y="889"/>
                      <a:pt x="1577" y="890"/>
                    </a:cubicBezTo>
                    <a:cubicBezTo>
                      <a:pt x="1575" y="881"/>
                      <a:pt x="1574" y="888"/>
                      <a:pt x="1574" y="895"/>
                    </a:cubicBezTo>
                    <a:cubicBezTo>
                      <a:pt x="1573" y="881"/>
                      <a:pt x="1571" y="879"/>
                      <a:pt x="1570" y="873"/>
                    </a:cubicBezTo>
                    <a:cubicBezTo>
                      <a:pt x="1570" y="882"/>
                      <a:pt x="1571" y="896"/>
                      <a:pt x="1569" y="895"/>
                    </a:cubicBezTo>
                    <a:cubicBezTo>
                      <a:pt x="1570" y="890"/>
                      <a:pt x="1568" y="874"/>
                      <a:pt x="1567" y="868"/>
                    </a:cubicBezTo>
                    <a:cubicBezTo>
                      <a:pt x="1566" y="868"/>
                      <a:pt x="1567" y="872"/>
                      <a:pt x="1566" y="872"/>
                    </a:cubicBezTo>
                    <a:cubicBezTo>
                      <a:pt x="1568" y="884"/>
                      <a:pt x="1565" y="893"/>
                      <a:pt x="1567" y="899"/>
                    </a:cubicBezTo>
                    <a:cubicBezTo>
                      <a:pt x="1568" y="897"/>
                      <a:pt x="1574" y="911"/>
                      <a:pt x="1574" y="898"/>
                    </a:cubicBezTo>
                    <a:cubicBezTo>
                      <a:pt x="1575" y="899"/>
                      <a:pt x="1574" y="912"/>
                      <a:pt x="1576" y="910"/>
                    </a:cubicBezTo>
                    <a:cubicBezTo>
                      <a:pt x="1575" y="903"/>
                      <a:pt x="1575" y="898"/>
                      <a:pt x="1576" y="897"/>
                    </a:cubicBezTo>
                    <a:cubicBezTo>
                      <a:pt x="1577" y="906"/>
                      <a:pt x="1579" y="907"/>
                      <a:pt x="1580" y="909"/>
                    </a:cubicBezTo>
                    <a:cubicBezTo>
                      <a:pt x="1581" y="911"/>
                      <a:pt x="1582" y="914"/>
                      <a:pt x="1581" y="926"/>
                    </a:cubicBezTo>
                    <a:cubicBezTo>
                      <a:pt x="1581" y="922"/>
                      <a:pt x="1581" y="918"/>
                      <a:pt x="1580" y="920"/>
                    </a:cubicBezTo>
                    <a:cubicBezTo>
                      <a:pt x="1579" y="928"/>
                      <a:pt x="1582" y="935"/>
                      <a:pt x="1579" y="936"/>
                    </a:cubicBezTo>
                    <a:cubicBezTo>
                      <a:pt x="1579" y="947"/>
                      <a:pt x="1580" y="947"/>
                      <a:pt x="1580" y="947"/>
                    </a:cubicBezTo>
                    <a:cubicBezTo>
                      <a:pt x="1581" y="947"/>
                      <a:pt x="1581" y="948"/>
                      <a:pt x="1581" y="959"/>
                    </a:cubicBezTo>
                    <a:cubicBezTo>
                      <a:pt x="1582" y="956"/>
                      <a:pt x="1582" y="939"/>
                      <a:pt x="1583" y="937"/>
                    </a:cubicBezTo>
                    <a:cubicBezTo>
                      <a:pt x="1584" y="950"/>
                      <a:pt x="1583" y="935"/>
                      <a:pt x="1584" y="930"/>
                    </a:cubicBezTo>
                    <a:cubicBezTo>
                      <a:pt x="1585" y="930"/>
                      <a:pt x="1585" y="935"/>
                      <a:pt x="1584" y="941"/>
                    </a:cubicBezTo>
                    <a:cubicBezTo>
                      <a:pt x="1584" y="948"/>
                      <a:pt x="1583" y="955"/>
                      <a:pt x="1584" y="958"/>
                    </a:cubicBezTo>
                    <a:cubicBezTo>
                      <a:pt x="1584" y="944"/>
                      <a:pt x="1586" y="950"/>
                      <a:pt x="1585" y="939"/>
                    </a:cubicBezTo>
                    <a:cubicBezTo>
                      <a:pt x="1587" y="939"/>
                      <a:pt x="1588" y="925"/>
                      <a:pt x="1589" y="921"/>
                    </a:cubicBezTo>
                    <a:cubicBezTo>
                      <a:pt x="1589" y="931"/>
                      <a:pt x="1589" y="943"/>
                      <a:pt x="1588" y="952"/>
                    </a:cubicBezTo>
                    <a:cubicBezTo>
                      <a:pt x="1588" y="961"/>
                      <a:pt x="1588" y="969"/>
                      <a:pt x="1588" y="971"/>
                    </a:cubicBezTo>
                    <a:cubicBezTo>
                      <a:pt x="1589" y="958"/>
                      <a:pt x="1589" y="947"/>
                      <a:pt x="1590" y="936"/>
                    </a:cubicBezTo>
                    <a:cubicBezTo>
                      <a:pt x="1590" y="926"/>
                      <a:pt x="1591" y="916"/>
                      <a:pt x="1590" y="905"/>
                    </a:cubicBezTo>
                    <a:cubicBezTo>
                      <a:pt x="1589" y="910"/>
                      <a:pt x="1588" y="906"/>
                      <a:pt x="1587" y="907"/>
                    </a:cubicBezTo>
                    <a:cubicBezTo>
                      <a:pt x="1586" y="916"/>
                      <a:pt x="1589" y="921"/>
                      <a:pt x="1588" y="925"/>
                    </a:cubicBezTo>
                    <a:cubicBezTo>
                      <a:pt x="1586" y="921"/>
                      <a:pt x="1586" y="910"/>
                      <a:pt x="1585" y="898"/>
                    </a:cubicBezTo>
                    <a:cubicBezTo>
                      <a:pt x="1585" y="886"/>
                      <a:pt x="1584" y="873"/>
                      <a:pt x="1584" y="864"/>
                    </a:cubicBezTo>
                    <a:cubicBezTo>
                      <a:pt x="1583" y="869"/>
                      <a:pt x="1584" y="880"/>
                      <a:pt x="1584" y="891"/>
                    </a:cubicBezTo>
                    <a:cubicBezTo>
                      <a:pt x="1584" y="901"/>
                      <a:pt x="1584" y="911"/>
                      <a:pt x="1583" y="915"/>
                    </a:cubicBezTo>
                    <a:cubicBezTo>
                      <a:pt x="1583" y="902"/>
                      <a:pt x="1583" y="891"/>
                      <a:pt x="1582" y="881"/>
                    </a:cubicBezTo>
                    <a:cubicBezTo>
                      <a:pt x="1582" y="871"/>
                      <a:pt x="1581" y="862"/>
                      <a:pt x="1581" y="852"/>
                    </a:cubicBezTo>
                    <a:cubicBezTo>
                      <a:pt x="1580" y="850"/>
                      <a:pt x="1579" y="849"/>
                      <a:pt x="1578" y="841"/>
                    </a:cubicBezTo>
                    <a:cubicBezTo>
                      <a:pt x="1578" y="833"/>
                      <a:pt x="1576" y="821"/>
                      <a:pt x="1578" y="821"/>
                    </a:cubicBezTo>
                    <a:cubicBezTo>
                      <a:pt x="1578" y="825"/>
                      <a:pt x="1580" y="840"/>
                      <a:pt x="1580" y="830"/>
                    </a:cubicBezTo>
                    <a:cubicBezTo>
                      <a:pt x="1578" y="817"/>
                      <a:pt x="1578" y="814"/>
                      <a:pt x="1579" y="815"/>
                    </a:cubicBezTo>
                    <a:cubicBezTo>
                      <a:pt x="1581" y="815"/>
                      <a:pt x="1582" y="818"/>
                      <a:pt x="1583" y="818"/>
                    </a:cubicBezTo>
                    <a:cubicBezTo>
                      <a:pt x="1584" y="831"/>
                      <a:pt x="1585" y="833"/>
                      <a:pt x="1586" y="846"/>
                    </a:cubicBezTo>
                    <a:cubicBezTo>
                      <a:pt x="1585" y="845"/>
                      <a:pt x="1585" y="843"/>
                      <a:pt x="1584" y="847"/>
                    </a:cubicBezTo>
                    <a:cubicBezTo>
                      <a:pt x="1586" y="857"/>
                      <a:pt x="1587" y="856"/>
                      <a:pt x="1587" y="868"/>
                    </a:cubicBezTo>
                    <a:cubicBezTo>
                      <a:pt x="1589" y="866"/>
                      <a:pt x="1587" y="877"/>
                      <a:pt x="1588" y="880"/>
                    </a:cubicBezTo>
                    <a:cubicBezTo>
                      <a:pt x="1590" y="880"/>
                      <a:pt x="1590" y="874"/>
                      <a:pt x="1591" y="875"/>
                    </a:cubicBezTo>
                    <a:cubicBezTo>
                      <a:pt x="1592" y="885"/>
                      <a:pt x="1592" y="899"/>
                      <a:pt x="1592" y="909"/>
                    </a:cubicBezTo>
                    <a:cubicBezTo>
                      <a:pt x="1591" y="920"/>
                      <a:pt x="1591" y="927"/>
                      <a:pt x="1592" y="923"/>
                    </a:cubicBezTo>
                    <a:cubicBezTo>
                      <a:pt x="1592" y="929"/>
                      <a:pt x="1592" y="938"/>
                      <a:pt x="1592" y="945"/>
                    </a:cubicBezTo>
                    <a:cubicBezTo>
                      <a:pt x="1591" y="953"/>
                      <a:pt x="1591" y="959"/>
                      <a:pt x="1592" y="960"/>
                    </a:cubicBezTo>
                    <a:cubicBezTo>
                      <a:pt x="1592" y="952"/>
                      <a:pt x="1593" y="946"/>
                      <a:pt x="1594" y="947"/>
                    </a:cubicBezTo>
                    <a:cubicBezTo>
                      <a:pt x="1594" y="964"/>
                      <a:pt x="1591" y="966"/>
                      <a:pt x="1590" y="967"/>
                    </a:cubicBezTo>
                    <a:cubicBezTo>
                      <a:pt x="1591" y="972"/>
                      <a:pt x="1590" y="979"/>
                      <a:pt x="1589" y="988"/>
                    </a:cubicBezTo>
                    <a:cubicBezTo>
                      <a:pt x="1589" y="996"/>
                      <a:pt x="1587" y="1004"/>
                      <a:pt x="1587" y="1010"/>
                    </a:cubicBezTo>
                    <a:cubicBezTo>
                      <a:pt x="1589" y="1002"/>
                      <a:pt x="1590" y="1006"/>
                      <a:pt x="1590" y="1014"/>
                    </a:cubicBezTo>
                    <a:cubicBezTo>
                      <a:pt x="1590" y="1022"/>
                      <a:pt x="1589" y="1034"/>
                      <a:pt x="1586" y="1041"/>
                    </a:cubicBezTo>
                    <a:cubicBezTo>
                      <a:pt x="1589" y="1026"/>
                      <a:pt x="1588" y="1022"/>
                      <a:pt x="1587" y="1022"/>
                    </a:cubicBezTo>
                    <a:cubicBezTo>
                      <a:pt x="1586" y="1022"/>
                      <a:pt x="1584" y="1026"/>
                      <a:pt x="1582" y="1028"/>
                    </a:cubicBezTo>
                    <a:cubicBezTo>
                      <a:pt x="1580" y="1040"/>
                      <a:pt x="1580" y="1038"/>
                      <a:pt x="1578" y="1046"/>
                    </a:cubicBezTo>
                    <a:cubicBezTo>
                      <a:pt x="1580" y="1043"/>
                      <a:pt x="1579" y="1050"/>
                      <a:pt x="1580" y="1049"/>
                    </a:cubicBezTo>
                    <a:cubicBezTo>
                      <a:pt x="1582" y="1040"/>
                      <a:pt x="1581" y="1034"/>
                      <a:pt x="1583" y="1030"/>
                    </a:cubicBezTo>
                    <a:cubicBezTo>
                      <a:pt x="1584" y="1030"/>
                      <a:pt x="1584" y="1030"/>
                      <a:pt x="1584" y="1030"/>
                    </a:cubicBezTo>
                    <a:cubicBezTo>
                      <a:pt x="1583" y="1037"/>
                      <a:pt x="1582" y="1044"/>
                      <a:pt x="1581" y="1051"/>
                    </a:cubicBezTo>
                    <a:cubicBezTo>
                      <a:pt x="1582" y="1059"/>
                      <a:pt x="1584" y="1056"/>
                      <a:pt x="1586" y="1049"/>
                    </a:cubicBezTo>
                    <a:cubicBezTo>
                      <a:pt x="1587" y="1052"/>
                      <a:pt x="1586" y="1064"/>
                      <a:pt x="1583" y="1071"/>
                    </a:cubicBezTo>
                    <a:cubicBezTo>
                      <a:pt x="1580" y="1082"/>
                      <a:pt x="1585" y="1054"/>
                      <a:pt x="1580" y="1072"/>
                    </a:cubicBezTo>
                    <a:cubicBezTo>
                      <a:pt x="1584" y="1069"/>
                      <a:pt x="1579" y="1081"/>
                      <a:pt x="1578" y="1084"/>
                    </a:cubicBezTo>
                    <a:cubicBezTo>
                      <a:pt x="1579" y="1092"/>
                      <a:pt x="1573" y="1110"/>
                      <a:pt x="1570" y="1124"/>
                    </a:cubicBezTo>
                    <a:cubicBezTo>
                      <a:pt x="1569" y="1122"/>
                      <a:pt x="1568" y="1126"/>
                      <a:pt x="1567" y="1130"/>
                    </a:cubicBezTo>
                    <a:cubicBezTo>
                      <a:pt x="1565" y="1134"/>
                      <a:pt x="1564" y="1139"/>
                      <a:pt x="1563" y="1137"/>
                    </a:cubicBezTo>
                    <a:cubicBezTo>
                      <a:pt x="1564" y="1135"/>
                      <a:pt x="1566" y="1129"/>
                      <a:pt x="1567" y="1124"/>
                    </a:cubicBezTo>
                    <a:cubicBezTo>
                      <a:pt x="1568" y="1120"/>
                      <a:pt x="1569" y="1117"/>
                      <a:pt x="1567" y="1122"/>
                    </a:cubicBezTo>
                    <a:cubicBezTo>
                      <a:pt x="1564" y="1135"/>
                      <a:pt x="1563" y="1131"/>
                      <a:pt x="1561" y="1138"/>
                    </a:cubicBezTo>
                    <a:cubicBezTo>
                      <a:pt x="1565" y="1132"/>
                      <a:pt x="1558" y="1151"/>
                      <a:pt x="1558" y="1155"/>
                    </a:cubicBezTo>
                    <a:cubicBezTo>
                      <a:pt x="1560" y="1151"/>
                      <a:pt x="1561" y="1145"/>
                      <a:pt x="1562" y="1146"/>
                    </a:cubicBezTo>
                    <a:cubicBezTo>
                      <a:pt x="1557" y="1156"/>
                      <a:pt x="1563" y="1148"/>
                      <a:pt x="1561" y="1155"/>
                    </a:cubicBezTo>
                    <a:cubicBezTo>
                      <a:pt x="1559" y="1159"/>
                      <a:pt x="1557" y="1166"/>
                      <a:pt x="1556" y="1167"/>
                    </a:cubicBezTo>
                    <a:cubicBezTo>
                      <a:pt x="1557" y="1163"/>
                      <a:pt x="1558" y="1160"/>
                      <a:pt x="1558" y="1158"/>
                    </a:cubicBezTo>
                    <a:cubicBezTo>
                      <a:pt x="1556" y="1164"/>
                      <a:pt x="1553" y="1173"/>
                      <a:pt x="1551" y="1177"/>
                    </a:cubicBezTo>
                    <a:cubicBezTo>
                      <a:pt x="1555" y="1165"/>
                      <a:pt x="1554" y="1159"/>
                      <a:pt x="1559" y="1147"/>
                    </a:cubicBezTo>
                    <a:cubicBezTo>
                      <a:pt x="1558" y="1146"/>
                      <a:pt x="1556" y="1152"/>
                      <a:pt x="1555" y="1150"/>
                    </a:cubicBezTo>
                    <a:cubicBezTo>
                      <a:pt x="1561" y="1131"/>
                      <a:pt x="1565" y="1120"/>
                      <a:pt x="1567" y="1108"/>
                    </a:cubicBezTo>
                    <a:cubicBezTo>
                      <a:pt x="1565" y="1113"/>
                      <a:pt x="1566" y="1107"/>
                      <a:pt x="1565" y="1108"/>
                    </a:cubicBezTo>
                    <a:cubicBezTo>
                      <a:pt x="1562" y="1121"/>
                      <a:pt x="1561" y="1127"/>
                      <a:pt x="1557" y="1133"/>
                    </a:cubicBezTo>
                    <a:cubicBezTo>
                      <a:pt x="1558" y="1135"/>
                      <a:pt x="1555" y="1147"/>
                      <a:pt x="1555" y="1150"/>
                    </a:cubicBezTo>
                    <a:cubicBezTo>
                      <a:pt x="1552" y="1157"/>
                      <a:pt x="1551" y="1158"/>
                      <a:pt x="1552" y="1154"/>
                    </a:cubicBezTo>
                    <a:cubicBezTo>
                      <a:pt x="1550" y="1158"/>
                      <a:pt x="1549" y="1162"/>
                      <a:pt x="1548" y="1166"/>
                    </a:cubicBezTo>
                    <a:cubicBezTo>
                      <a:pt x="1549" y="1167"/>
                      <a:pt x="1546" y="1183"/>
                      <a:pt x="1537" y="1201"/>
                    </a:cubicBezTo>
                    <a:cubicBezTo>
                      <a:pt x="1539" y="1196"/>
                      <a:pt x="1542" y="1191"/>
                      <a:pt x="1542" y="1186"/>
                    </a:cubicBezTo>
                    <a:cubicBezTo>
                      <a:pt x="1538" y="1196"/>
                      <a:pt x="1535" y="1201"/>
                      <a:pt x="1538" y="1193"/>
                    </a:cubicBezTo>
                    <a:cubicBezTo>
                      <a:pt x="1525" y="1222"/>
                      <a:pt x="1539" y="1192"/>
                      <a:pt x="1536" y="1207"/>
                    </a:cubicBezTo>
                    <a:cubicBezTo>
                      <a:pt x="1540" y="1196"/>
                      <a:pt x="1541" y="1194"/>
                      <a:pt x="1542" y="1194"/>
                    </a:cubicBezTo>
                    <a:cubicBezTo>
                      <a:pt x="1543" y="1193"/>
                      <a:pt x="1544" y="1193"/>
                      <a:pt x="1547" y="1186"/>
                    </a:cubicBezTo>
                    <a:cubicBezTo>
                      <a:pt x="1547" y="1182"/>
                      <a:pt x="1550" y="1170"/>
                      <a:pt x="1552" y="1168"/>
                    </a:cubicBezTo>
                    <a:cubicBezTo>
                      <a:pt x="1550" y="1181"/>
                      <a:pt x="1546" y="1191"/>
                      <a:pt x="1543" y="1203"/>
                    </a:cubicBezTo>
                    <a:cubicBezTo>
                      <a:pt x="1544" y="1202"/>
                      <a:pt x="1548" y="1189"/>
                      <a:pt x="1549" y="1194"/>
                    </a:cubicBezTo>
                    <a:cubicBezTo>
                      <a:pt x="1545" y="1203"/>
                      <a:pt x="1543" y="1207"/>
                      <a:pt x="1542" y="1209"/>
                    </a:cubicBezTo>
                    <a:cubicBezTo>
                      <a:pt x="1542" y="1212"/>
                      <a:pt x="1542" y="1214"/>
                      <a:pt x="1541" y="1218"/>
                    </a:cubicBezTo>
                    <a:cubicBezTo>
                      <a:pt x="1535" y="1227"/>
                      <a:pt x="1535" y="1227"/>
                      <a:pt x="1535" y="1227"/>
                    </a:cubicBezTo>
                    <a:cubicBezTo>
                      <a:pt x="1538" y="1224"/>
                      <a:pt x="1543" y="1216"/>
                      <a:pt x="1546" y="1208"/>
                    </a:cubicBezTo>
                    <a:cubicBezTo>
                      <a:pt x="1550" y="1199"/>
                      <a:pt x="1553" y="1191"/>
                      <a:pt x="1555" y="1190"/>
                    </a:cubicBezTo>
                    <a:cubicBezTo>
                      <a:pt x="1557" y="1184"/>
                      <a:pt x="1551" y="1196"/>
                      <a:pt x="1555" y="1184"/>
                    </a:cubicBezTo>
                    <a:cubicBezTo>
                      <a:pt x="1559" y="1173"/>
                      <a:pt x="1566" y="1156"/>
                      <a:pt x="1568" y="1147"/>
                    </a:cubicBezTo>
                    <a:cubicBezTo>
                      <a:pt x="1566" y="1158"/>
                      <a:pt x="1570" y="1147"/>
                      <a:pt x="1572" y="1144"/>
                    </a:cubicBezTo>
                    <a:cubicBezTo>
                      <a:pt x="1568" y="1155"/>
                      <a:pt x="1575" y="1145"/>
                      <a:pt x="1569" y="1159"/>
                    </a:cubicBezTo>
                    <a:cubicBezTo>
                      <a:pt x="1566" y="1162"/>
                      <a:pt x="1570" y="1153"/>
                      <a:pt x="1569" y="1150"/>
                    </a:cubicBezTo>
                    <a:cubicBezTo>
                      <a:pt x="1568" y="1158"/>
                      <a:pt x="1566" y="1161"/>
                      <a:pt x="1565" y="1164"/>
                    </a:cubicBezTo>
                    <a:cubicBezTo>
                      <a:pt x="1564" y="1166"/>
                      <a:pt x="1563" y="1169"/>
                      <a:pt x="1560" y="1175"/>
                    </a:cubicBezTo>
                    <a:cubicBezTo>
                      <a:pt x="1563" y="1173"/>
                      <a:pt x="1555" y="1189"/>
                      <a:pt x="1555" y="1193"/>
                    </a:cubicBezTo>
                    <a:cubicBezTo>
                      <a:pt x="1558" y="1187"/>
                      <a:pt x="1564" y="1167"/>
                      <a:pt x="1563" y="1177"/>
                    </a:cubicBezTo>
                    <a:cubicBezTo>
                      <a:pt x="1555" y="1195"/>
                      <a:pt x="1552" y="1205"/>
                      <a:pt x="1547" y="1220"/>
                    </a:cubicBezTo>
                    <a:cubicBezTo>
                      <a:pt x="1545" y="1221"/>
                      <a:pt x="1546" y="1217"/>
                      <a:pt x="1550" y="1208"/>
                    </a:cubicBezTo>
                    <a:cubicBezTo>
                      <a:pt x="1547" y="1209"/>
                      <a:pt x="1544" y="1215"/>
                      <a:pt x="1542" y="1222"/>
                    </a:cubicBezTo>
                    <a:cubicBezTo>
                      <a:pt x="1539" y="1229"/>
                      <a:pt x="1536" y="1237"/>
                      <a:pt x="1532" y="1244"/>
                    </a:cubicBezTo>
                    <a:cubicBezTo>
                      <a:pt x="1532" y="1245"/>
                      <a:pt x="1535" y="1240"/>
                      <a:pt x="1536" y="1238"/>
                    </a:cubicBezTo>
                    <a:cubicBezTo>
                      <a:pt x="1531" y="1247"/>
                      <a:pt x="1531" y="1247"/>
                      <a:pt x="1528" y="1256"/>
                    </a:cubicBezTo>
                    <a:cubicBezTo>
                      <a:pt x="1526" y="1254"/>
                      <a:pt x="1521" y="1267"/>
                      <a:pt x="1519" y="1267"/>
                    </a:cubicBezTo>
                    <a:cubicBezTo>
                      <a:pt x="1521" y="1268"/>
                      <a:pt x="1515" y="1278"/>
                      <a:pt x="1517" y="1276"/>
                    </a:cubicBezTo>
                    <a:cubicBezTo>
                      <a:pt x="1514" y="1281"/>
                      <a:pt x="1511" y="1286"/>
                      <a:pt x="1508" y="1290"/>
                    </a:cubicBezTo>
                    <a:cubicBezTo>
                      <a:pt x="1512" y="1281"/>
                      <a:pt x="1512" y="1279"/>
                      <a:pt x="1513" y="1277"/>
                    </a:cubicBezTo>
                    <a:cubicBezTo>
                      <a:pt x="1514" y="1275"/>
                      <a:pt x="1515" y="1272"/>
                      <a:pt x="1522" y="1259"/>
                    </a:cubicBezTo>
                    <a:cubicBezTo>
                      <a:pt x="1523" y="1261"/>
                      <a:pt x="1528" y="1249"/>
                      <a:pt x="1532" y="1244"/>
                    </a:cubicBezTo>
                    <a:cubicBezTo>
                      <a:pt x="1532" y="1240"/>
                      <a:pt x="1536" y="1228"/>
                      <a:pt x="1531" y="1236"/>
                    </a:cubicBezTo>
                    <a:cubicBezTo>
                      <a:pt x="1529" y="1244"/>
                      <a:pt x="1524" y="1247"/>
                      <a:pt x="1522" y="1250"/>
                    </a:cubicBezTo>
                    <a:cubicBezTo>
                      <a:pt x="1522" y="1254"/>
                      <a:pt x="1525" y="1249"/>
                      <a:pt x="1524" y="1253"/>
                    </a:cubicBezTo>
                    <a:cubicBezTo>
                      <a:pt x="1520" y="1259"/>
                      <a:pt x="1517" y="1262"/>
                      <a:pt x="1513" y="1271"/>
                    </a:cubicBezTo>
                    <a:cubicBezTo>
                      <a:pt x="1514" y="1266"/>
                      <a:pt x="1522" y="1254"/>
                      <a:pt x="1518" y="1256"/>
                    </a:cubicBezTo>
                    <a:cubicBezTo>
                      <a:pt x="1508" y="1276"/>
                      <a:pt x="1502" y="1288"/>
                      <a:pt x="1496" y="1296"/>
                    </a:cubicBezTo>
                    <a:cubicBezTo>
                      <a:pt x="1499" y="1293"/>
                      <a:pt x="1493" y="1303"/>
                      <a:pt x="1496" y="1302"/>
                    </a:cubicBezTo>
                    <a:cubicBezTo>
                      <a:pt x="1501" y="1292"/>
                      <a:pt x="1504" y="1286"/>
                      <a:pt x="1505" y="1282"/>
                    </a:cubicBezTo>
                    <a:cubicBezTo>
                      <a:pt x="1504" y="1287"/>
                      <a:pt x="1507" y="1280"/>
                      <a:pt x="1509" y="1279"/>
                    </a:cubicBezTo>
                    <a:cubicBezTo>
                      <a:pt x="1503" y="1289"/>
                      <a:pt x="1510" y="1281"/>
                      <a:pt x="1506" y="1288"/>
                    </a:cubicBezTo>
                    <a:cubicBezTo>
                      <a:pt x="1504" y="1290"/>
                      <a:pt x="1501" y="1295"/>
                      <a:pt x="1498" y="1300"/>
                    </a:cubicBezTo>
                    <a:cubicBezTo>
                      <a:pt x="1495" y="1305"/>
                      <a:pt x="1491" y="1309"/>
                      <a:pt x="1490" y="1310"/>
                    </a:cubicBezTo>
                    <a:cubicBezTo>
                      <a:pt x="1493" y="1310"/>
                      <a:pt x="1486" y="1324"/>
                      <a:pt x="1477" y="1335"/>
                    </a:cubicBezTo>
                    <a:cubicBezTo>
                      <a:pt x="1484" y="1325"/>
                      <a:pt x="1481" y="1328"/>
                      <a:pt x="1478" y="1329"/>
                    </a:cubicBezTo>
                    <a:cubicBezTo>
                      <a:pt x="1479" y="1328"/>
                      <a:pt x="1489" y="1312"/>
                      <a:pt x="1482" y="1321"/>
                    </a:cubicBezTo>
                    <a:cubicBezTo>
                      <a:pt x="1477" y="1330"/>
                      <a:pt x="1472" y="1337"/>
                      <a:pt x="1460" y="1354"/>
                    </a:cubicBezTo>
                    <a:cubicBezTo>
                      <a:pt x="1462" y="1354"/>
                      <a:pt x="1473" y="1344"/>
                      <a:pt x="1467" y="1354"/>
                    </a:cubicBezTo>
                    <a:cubicBezTo>
                      <a:pt x="1466" y="1355"/>
                      <a:pt x="1464" y="1358"/>
                      <a:pt x="1461" y="1362"/>
                    </a:cubicBezTo>
                    <a:cubicBezTo>
                      <a:pt x="1463" y="1362"/>
                      <a:pt x="1462" y="1366"/>
                      <a:pt x="1459" y="1371"/>
                    </a:cubicBezTo>
                    <a:cubicBezTo>
                      <a:pt x="1455" y="1374"/>
                      <a:pt x="1447" y="1390"/>
                      <a:pt x="1448" y="1384"/>
                    </a:cubicBezTo>
                    <a:cubicBezTo>
                      <a:pt x="1441" y="1393"/>
                      <a:pt x="1445" y="1392"/>
                      <a:pt x="1433" y="1404"/>
                    </a:cubicBezTo>
                    <a:cubicBezTo>
                      <a:pt x="1433" y="1407"/>
                      <a:pt x="1436" y="1406"/>
                      <a:pt x="1434" y="1410"/>
                    </a:cubicBezTo>
                    <a:cubicBezTo>
                      <a:pt x="1433" y="1410"/>
                      <a:pt x="1428" y="1414"/>
                      <a:pt x="1423" y="1420"/>
                    </a:cubicBezTo>
                    <a:cubicBezTo>
                      <a:pt x="1423" y="1422"/>
                      <a:pt x="1428" y="1415"/>
                      <a:pt x="1429" y="1415"/>
                    </a:cubicBezTo>
                    <a:cubicBezTo>
                      <a:pt x="1425" y="1420"/>
                      <a:pt x="1426" y="1421"/>
                      <a:pt x="1424" y="1423"/>
                    </a:cubicBezTo>
                    <a:cubicBezTo>
                      <a:pt x="1415" y="1433"/>
                      <a:pt x="1418" y="1428"/>
                      <a:pt x="1419" y="1425"/>
                    </a:cubicBezTo>
                    <a:cubicBezTo>
                      <a:pt x="1413" y="1432"/>
                      <a:pt x="1413" y="1430"/>
                      <a:pt x="1409" y="1435"/>
                    </a:cubicBezTo>
                    <a:cubicBezTo>
                      <a:pt x="1409" y="1436"/>
                      <a:pt x="1406" y="1441"/>
                      <a:pt x="1411" y="1435"/>
                    </a:cubicBezTo>
                    <a:cubicBezTo>
                      <a:pt x="1411" y="1435"/>
                      <a:pt x="1410" y="1434"/>
                      <a:pt x="1414" y="1430"/>
                    </a:cubicBezTo>
                    <a:cubicBezTo>
                      <a:pt x="1415" y="1432"/>
                      <a:pt x="1414" y="1435"/>
                      <a:pt x="1409" y="1441"/>
                    </a:cubicBezTo>
                    <a:cubicBezTo>
                      <a:pt x="1417" y="1432"/>
                      <a:pt x="1414" y="1440"/>
                      <a:pt x="1419" y="1434"/>
                    </a:cubicBezTo>
                    <a:cubicBezTo>
                      <a:pt x="1418" y="1434"/>
                      <a:pt x="1423" y="1429"/>
                      <a:pt x="1428" y="1423"/>
                    </a:cubicBezTo>
                    <a:cubicBezTo>
                      <a:pt x="1434" y="1417"/>
                      <a:pt x="1439" y="1411"/>
                      <a:pt x="1439" y="1408"/>
                    </a:cubicBezTo>
                    <a:cubicBezTo>
                      <a:pt x="1443" y="1409"/>
                      <a:pt x="1443" y="1409"/>
                      <a:pt x="1443" y="1409"/>
                    </a:cubicBezTo>
                    <a:cubicBezTo>
                      <a:pt x="1436" y="1418"/>
                      <a:pt x="1432" y="1424"/>
                      <a:pt x="1431" y="1427"/>
                    </a:cubicBezTo>
                    <a:cubicBezTo>
                      <a:pt x="1438" y="1420"/>
                      <a:pt x="1442" y="1412"/>
                      <a:pt x="1447" y="1409"/>
                    </a:cubicBezTo>
                    <a:cubicBezTo>
                      <a:pt x="1444" y="1413"/>
                      <a:pt x="1435" y="1423"/>
                      <a:pt x="1437" y="1422"/>
                    </a:cubicBezTo>
                    <a:cubicBezTo>
                      <a:pt x="1439" y="1423"/>
                      <a:pt x="1448" y="1413"/>
                      <a:pt x="1444" y="1421"/>
                    </a:cubicBezTo>
                    <a:cubicBezTo>
                      <a:pt x="1450" y="1413"/>
                      <a:pt x="1451" y="1411"/>
                      <a:pt x="1451" y="1410"/>
                    </a:cubicBezTo>
                    <a:cubicBezTo>
                      <a:pt x="1451" y="1409"/>
                      <a:pt x="1451" y="1408"/>
                      <a:pt x="1456" y="1402"/>
                    </a:cubicBezTo>
                    <a:cubicBezTo>
                      <a:pt x="1456" y="1402"/>
                      <a:pt x="1454" y="1407"/>
                      <a:pt x="1458" y="1402"/>
                    </a:cubicBezTo>
                    <a:cubicBezTo>
                      <a:pt x="1457" y="1400"/>
                      <a:pt x="1468" y="1387"/>
                      <a:pt x="1469" y="1386"/>
                    </a:cubicBezTo>
                    <a:cubicBezTo>
                      <a:pt x="1466" y="1392"/>
                      <a:pt x="1468" y="1391"/>
                      <a:pt x="1465" y="1397"/>
                    </a:cubicBezTo>
                    <a:cubicBezTo>
                      <a:pt x="1468" y="1393"/>
                      <a:pt x="1470" y="1390"/>
                      <a:pt x="1473" y="1386"/>
                    </a:cubicBezTo>
                    <a:cubicBezTo>
                      <a:pt x="1470" y="1386"/>
                      <a:pt x="1470" y="1386"/>
                      <a:pt x="1470" y="1386"/>
                    </a:cubicBezTo>
                    <a:cubicBezTo>
                      <a:pt x="1480" y="1370"/>
                      <a:pt x="1492" y="1354"/>
                      <a:pt x="1503" y="1339"/>
                    </a:cubicBezTo>
                    <a:cubicBezTo>
                      <a:pt x="1504" y="1338"/>
                      <a:pt x="1501" y="1342"/>
                      <a:pt x="1499" y="1346"/>
                    </a:cubicBezTo>
                    <a:cubicBezTo>
                      <a:pt x="1496" y="1350"/>
                      <a:pt x="1494" y="1354"/>
                      <a:pt x="1495" y="1353"/>
                    </a:cubicBezTo>
                    <a:cubicBezTo>
                      <a:pt x="1497" y="1352"/>
                      <a:pt x="1501" y="1346"/>
                      <a:pt x="1504" y="1340"/>
                    </a:cubicBezTo>
                    <a:cubicBezTo>
                      <a:pt x="1508" y="1334"/>
                      <a:pt x="1512" y="1327"/>
                      <a:pt x="1515" y="1325"/>
                    </a:cubicBezTo>
                    <a:cubicBezTo>
                      <a:pt x="1510" y="1331"/>
                      <a:pt x="1508" y="1336"/>
                      <a:pt x="1507" y="1340"/>
                    </a:cubicBezTo>
                    <a:cubicBezTo>
                      <a:pt x="1505" y="1344"/>
                      <a:pt x="1503" y="1349"/>
                      <a:pt x="1499" y="1356"/>
                    </a:cubicBezTo>
                    <a:cubicBezTo>
                      <a:pt x="1501" y="1352"/>
                      <a:pt x="1505" y="1346"/>
                      <a:pt x="1506" y="1345"/>
                    </a:cubicBezTo>
                    <a:cubicBezTo>
                      <a:pt x="1506" y="1347"/>
                      <a:pt x="1504" y="1349"/>
                      <a:pt x="1500" y="1356"/>
                    </a:cubicBezTo>
                    <a:cubicBezTo>
                      <a:pt x="1500" y="1359"/>
                      <a:pt x="1506" y="1347"/>
                      <a:pt x="1510" y="1342"/>
                    </a:cubicBezTo>
                    <a:cubicBezTo>
                      <a:pt x="1510" y="1340"/>
                      <a:pt x="1505" y="1345"/>
                      <a:pt x="1509" y="1339"/>
                    </a:cubicBezTo>
                    <a:cubicBezTo>
                      <a:pt x="1511" y="1338"/>
                      <a:pt x="1518" y="1324"/>
                      <a:pt x="1521" y="1322"/>
                    </a:cubicBezTo>
                    <a:cubicBezTo>
                      <a:pt x="1524" y="1320"/>
                      <a:pt x="1512" y="1335"/>
                      <a:pt x="1515" y="1333"/>
                    </a:cubicBezTo>
                    <a:cubicBezTo>
                      <a:pt x="1521" y="1322"/>
                      <a:pt x="1520" y="1328"/>
                      <a:pt x="1525" y="1319"/>
                    </a:cubicBezTo>
                    <a:cubicBezTo>
                      <a:pt x="1525" y="1316"/>
                      <a:pt x="1522" y="1317"/>
                      <a:pt x="1525" y="1310"/>
                    </a:cubicBezTo>
                    <a:cubicBezTo>
                      <a:pt x="1529" y="1307"/>
                      <a:pt x="1532" y="1300"/>
                      <a:pt x="1537" y="1292"/>
                    </a:cubicBezTo>
                    <a:cubicBezTo>
                      <a:pt x="1537" y="1290"/>
                      <a:pt x="1538" y="1287"/>
                      <a:pt x="1537" y="1287"/>
                    </a:cubicBezTo>
                    <a:cubicBezTo>
                      <a:pt x="1532" y="1296"/>
                      <a:pt x="1532" y="1298"/>
                      <a:pt x="1530" y="1301"/>
                    </a:cubicBezTo>
                    <a:cubicBezTo>
                      <a:pt x="1528" y="1302"/>
                      <a:pt x="1522" y="1313"/>
                      <a:pt x="1520" y="1313"/>
                    </a:cubicBezTo>
                    <a:cubicBezTo>
                      <a:pt x="1523" y="1307"/>
                      <a:pt x="1529" y="1298"/>
                      <a:pt x="1533" y="1292"/>
                    </a:cubicBezTo>
                    <a:cubicBezTo>
                      <a:pt x="1530" y="1293"/>
                      <a:pt x="1537" y="1284"/>
                      <a:pt x="1539" y="1281"/>
                    </a:cubicBezTo>
                    <a:cubicBezTo>
                      <a:pt x="1542" y="1272"/>
                      <a:pt x="1542" y="1272"/>
                      <a:pt x="1542" y="1272"/>
                    </a:cubicBezTo>
                    <a:cubicBezTo>
                      <a:pt x="1554" y="1251"/>
                      <a:pt x="1554" y="1251"/>
                      <a:pt x="1554" y="1251"/>
                    </a:cubicBezTo>
                    <a:cubicBezTo>
                      <a:pt x="1549" y="1255"/>
                      <a:pt x="1558" y="1238"/>
                      <a:pt x="1561" y="1229"/>
                    </a:cubicBezTo>
                    <a:cubicBezTo>
                      <a:pt x="1562" y="1229"/>
                      <a:pt x="1560" y="1233"/>
                      <a:pt x="1562" y="1232"/>
                    </a:cubicBezTo>
                    <a:cubicBezTo>
                      <a:pt x="1565" y="1224"/>
                      <a:pt x="1567" y="1218"/>
                      <a:pt x="1568" y="1214"/>
                    </a:cubicBezTo>
                    <a:cubicBezTo>
                      <a:pt x="1560" y="1234"/>
                      <a:pt x="1566" y="1212"/>
                      <a:pt x="1569" y="1205"/>
                    </a:cubicBezTo>
                    <a:cubicBezTo>
                      <a:pt x="1570" y="1204"/>
                      <a:pt x="1572" y="1198"/>
                      <a:pt x="1574" y="1193"/>
                    </a:cubicBezTo>
                    <a:cubicBezTo>
                      <a:pt x="1576" y="1187"/>
                      <a:pt x="1578" y="1181"/>
                      <a:pt x="1580" y="1180"/>
                    </a:cubicBezTo>
                    <a:cubicBezTo>
                      <a:pt x="1581" y="1175"/>
                      <a:pt x="1577" y="1181"/>
                      <a:pt x="1581" y="1171"/>
                    </a:cubicBezTo>
                    <a:cubicBezTo>
                      <a:pt x="1584" y="1166"/>
                      <a:pt x="1580" y="1176"/>
                      <a:pt x="1585" y="1167"/>
                    </a:cubicBezTo>
                    <a:cubicBezTo>
                      <a:pt x="1582" y="1176"/>
                      <a:pt x="1582" y="1176"/>
                      <a:pt x="1582" y="1176"/>
                    </a:cubicBezTo>
                    <a:cubicBezTo>
                      <a:pt x="1584" y="1174"/>
                      <a:pt x="1587" y="1169"/>
                      <a:pt x="1589" y="1163"/>
                    </a:cubicBezTo>
                    <a:cubicBezTo>
                      <a:pt x="1586" y="1169"/>
                      <a:pt x="1588" y="1161"/>
                      <a:pt x="1588" y="1158"/>
                    </a:cubicBezTo>
                    <a:cubicBezTo>
                      <a:pt x="1590" y="1152"/>
                      <a:pt x="1593" y="1143"/>
                      <a:pt x="1596" y="1135"/>
                    </a:cubicBezTo>
                    <a:cubicBezTo>
                      <a:pt x="1598" y="1127"/>
                      <a:pt x="1600" y="1120"/>
                      <a:pt x="1602" y="1118"/>
                    </a:cubicBezTo>
                    <a:cubicBezTo>
                      <a:pt x="1600" y="1132"/>
                      <a:pt x="1592" y="1151"/>
                      <a:pt x="1597" y="1144"/>
                    </a:cubicBezTo>
                    <a:cubicBezTo>
                      <a:pt x="1595" y="1150"/>
                      <a:pt x="1591" y="1167"/>
                      <a:pt x="1588" y="1172"/>
                    </a:cubicBezTo>
                    <a:cubicBezTo>
                      <a:pt x="1587" y="1172"/>
                      <a:pt x="1588" y="1168"/>
                      <a:pt x="1587" y="1170"/>
                    </a:cubicBezTo>
                    <a:cubicBezTo>
                      <a:pt x="1584" y="1177"/>
                      <a:pt x="1582" y="1185"/>
                      <a:pt x="1580" y="1189"/>
                    </a:cubicBezTo>
                    <a:cubicBezTo>
                      <a:pt x="1584" y="1183"/>
                      <a:pt x="1584" y="1187"/>
                      <a:pt x="1588" y="1181"/>
                    </a:cubicBezTo>
                    <a:cubicBezTo>
                      <a:pt x="1587" y="1182"/>
                      <a:pt x="1586" y="1181"/>
                      <a:pt x="1588" y="1175"/>
                    </a:cubicBezTo>
                    <a:cubicBezTo>
                      <a:pt x="1589" y="1176"/>
                      <a:pt x="1592" y="1166"/>
                      <a:pt x="1593" y="1165"/>
                    </a:cubicBezTo>
                    <a:cubicBezTo>
                      <a:pt x="1595" y="1165"/>
                      <a:pt x="1591" y="1177"/>
                      <a:pt x="1594" y="1174"/>
                    </a:cubicBezTo>
                    <a:cubicBezTo>
                      <a:pt x="1599" y="1161"/>
                      <a:pt x="1592" y="1173"/>
                      <a:pt x="1595" y="1165"/>
                    </a:cubicBezTo>
                    <a:cubicBezTo>
                      <a:pt x="1596" y="1168"/>
                      <a:pt x="1602" y="1153"/>
                      <a:pt x="1596" y="1170"/>
                    </a:cubicBezTo>
                    <a:cubicBezTo>
                      <a:pt x="1597" y="1171"/>
                      <a:pt x="1600" y="1163"/>
                      <a:pt x="1602" y="1157"/>
                    </a:cubicBezTo>
                    <a:cubicBezTo>
                      <a:pt x="1600" y="1156"/>
                      <a:pt x="1603" y="1145"/>
                      <a:pt x="1605" y="1136"/>
                    </a:cubicBezTo>
                    <a:cubicBezTo>
                      <a:pt x="1602" y="1142"/>
                      <a:pt x="1600" y="1143"/>
                      <a:pt x="1596" y="1153"/>
                    </a:cubicBezTo>
                    <a:cubicBezTo>
                      <a:pt x="1597" y="1156"/>
                      <a:pt x="1600" y="1144"/>
                      <a:pt x="1602" y="1145"/>
                    </a:cubicBezTo>
                    <a:cubicBezTo>
                      <a:pt x="1598" y="1157"/>
                      <a:pt x="1595" y="1163"/>
                      <a:pt x="1592" y="1166"/>
                    </a:cubicBezTo>
                    <a:cubicBezTo>
                      <a:pt x="1596" y="1153"/>
                      <a:pt x="1597" y="1147"/>
                      <a:pt x="1598" y="1141"/>
                    </a:cubicBezTo>
                    <a:cubicBezTo>
                      <a:pt x="1599" y="1135"/>
                      <a:pt x="1600" y="1129"/>
                      <a:pt x="1604" y="1118"/>
                    </a:cubicBezTo>
                    <a:cubicBezTo>
                      <a:pt x="1604" y="1118"/>
                      <a:pt x="1604" y="1119"/>
                      <a:pt x="1604" y="1121"/>
                    </a:cubicBezTo>
                    <a:cubicBezTo>
                      <a:pt x="1608" y="1108"/>
                      <a:pt x="1605" y="1112"/>
                      <a:pt x="1609" y="1098"/>
                    </a:cubicBezTo>
                    <a:cubicBezTo>
                      <a:pt x="1611" y="1095"/>
                      <a:pt x="1611" y="1100"/>
                      <a:pt x="1615" y="1084"/>
                    </a:cubicBezTo>
                    <a:cubicBezTo>
                      <a:pt x="1612" y="1087"/>
                      <a:pt x="1613" y="1081"/>
                      <a:pt x="1610" y="1086"/>
                    </a:cubicBezTo>
                    <a:cubicBezTo>
                      <a:pt x="1612" y="1081"/>
                      <a:pt x="1613" y="1069"/>
                      <a:pt x="1614" y="1070"/>
                    </a:cubicBezTo>
                    <a:cubicBezTo>
                      <a:pt x="1613" y="1081"/>
                      <a:pt x="1617" y="1073"/>
                      <a:pt x="1619" y="1071"/>
                    </a:cubicBezTo>
                    <a:cubicBezTo>
                      <a:pt x="1618" y="1074"/>
                      <a:pt x="1618" y="1075"/>
                      <a:pt x="1618" y="1077"/>
                    </a:cubicBezTo>
                    <a:cubicBezTo>
                      <a:pt x="1616" y="1085"/>
                      <a:pt x="1615" y="1088"/>
                      <a:pt x="1615" y="1091"/>
                    </a:cubicBezTo>
                    <a:cubicBezTo>
                      <a:pt x="1611" y="1107"/>
                      <a:pt x="1611" y="1107"/>
                      <a:pt x="1611" y="1107"/>
                    </a:cubicBezTo>
                    <a:cubicBezTo>
                      <a:pt x="1611" y="1107"/>
                      <a:pt x="1613" y="1106"/>
                      <a:pt x="1612" y="1110"/>
                    </a:cubicBezTo>
                    <a:cubicBezTo>
                      <a:pt x="1609" y="1117"/>
                      <a:pt x="1607" y="1122"/>
                      <a:pt x="1607" y="1126"/>
                    </a:cubicBezTo>
                    <a:cubicBezTo>
                      <a:pt x="1609" y="1121"/>
                      <a:pt x="1608" y="1127"/>
                      <a:pt x="1610" y="1119"/>
                    </a:cubicBezTo>
                    <a:cubicBezTo>
                      <a:pt x="1609" y="1123"/>
                      <a:pt x="1608" y="1128"/>
                      <a:pt x="1608" y="1129"/>
                    </a:cubicBezTo>
                    <a:cubicBezTo>
                      <a:pt x="1610" y="1123"/>
                      <a:pt x="1611" y="1126"/>
                      <a:pt x="1612" y="1122"/>
                    </a:cubicBezTo>
                    <a:cubicBezTo>
                      <a:pt x="1611" y="1128"/>
                      <a:pt x="1611" y="1130"/>
                      <a:pt x="1610" y="1134"/>
                    </a:cubicBezTo>
                    <a:cubicBezTo>
                      <a:pt x="1609" y="1135"/>
                      <a:pt x="1609" y="1134"/>
                      <a:pt x="1607" y="1138"/>
                    </a:cubicBezTo>
                    <a:cubicBezTo>
                      <a:pt x="1606" y="1148"/>
                      <a:pt x="1609" y="1137"/>
                      <a:pt x="1608" y="1141"/>
                    </a:cubicBezTo>
                    <a:cubicBezTo>
                      <a:pt x="1605" y="1149"/>
                      <a:pt x="1603" y="1157"/>
                      <a:pt x="1602" y="1163"/>
                    </a:cubicBezTo>
                    <a:cubicBezTo>
                      <a:pt x="1605" y="1156"/>
                      <a:pt x="1607" y="1147"/>
                      <a:pt x="1610" y="1139"/>
                    </a:cubicBezTo>
                    <a:cubicBezTo>
                      <a:pt x="1612" y="1131"/>
                      <a:pt x="1614" y="1125"/>
                      <a:pt x="1615" y="1124"/>
                    </a:cubicBezTo>
                    <a:cubicBezTo>
                      <a:pt x="1611" y="1135"/>
                      <a:pt x="1609" y="1144"/>
                      <a:pt x="1608" y="1151"/>
                    </a:cubicBezTo>
                    <a:cubicBezTo>
                      <a:pt x="1606" y="1158"/>
                      <a:pt x="1605" y="1163"/>
                      <a:pt x="1602" y="1169"/>
                    </a:cubicBezTo>
                    <a:cubicBezTo>
                      <a:pt x="1604" y="1169"/>
                      <a:pt x="1606" y="1164"/>
                      <a:pt x="1608" y="1159"/>
                    </a:cubicBezTo>
                    <a:cubicBezTo>
                      <a:pt x="1606" y="1158"/>
                      <a:pt x="1608" y="1150"/>
                      <a:pt x="1611" y="1140"/>
                    </a:cubicBezTo>
                    <a:cubicBezTo>
                      <a:pt x="1614" y="1131"/>
                      <a:pt x="1617" y="1121"/>
                      <a:pt x="1619" y="1117"/>
                    </a:cubicBezTo>
                    <a:cubicBezTo>
                      <a:pt x="1617" y="1123"/>
                      <a:pt x="1618" y="1124"/>
                      <a:pt x="1616" y="1129"/>
                    </a:cubicBezTo>
                    <a:cubicBezTo>
                      <a:pt x="1615" y="1130"/>
                      <a:pt x="1614" y="1130"/>
                      <a:pt x="1613" y="1137"/>
                    </a:cubicBezTo>
                    <a:cubicBezTo>
                      <a:pt x="1614" y="1134"/>
                      <a:pt x="1613" y="1142"/>
                      <a:pt x="1608" y="1159"/>
                    </a:cubicBezTo>
                    <a:cubicBezTo>
                      <a:pt x="1608" y="1163"/>
                      <a:pt x="1613" y="1146"/>
                      <a:pt x="1611" y="1155"/>
                    </a:cubicBezTo>
                    <a:cubicBezTo>
                      <a:pt x="1607" y="1169"/>
                      <a:pt x="1609" y="1168"/>
                      <a:pt x="1603" y="1181"/>
                    </a:cubicBezTo>
                    <a:cubicBezTo>
                      <a:pt x="1604" y="1175"/>
                      <a:pt x="1606" y="1167"/>
                      <a:pt x="1606" y="1165"/>
                    </a:cubicBezTo>
                    <a:cubicBezTo>
                      <a:pt x="1602" y="1173"/>
                      <a:pt x="1601" y="1173"/>
                      <a:pt x="1600" y="1174"/>
                    </a:cubicBezTo>
                    <a:cubicBezTo>
                      <a:pt x="1598" y="1174"/>
                      <a:pt x="1597" y="1175"/>
                      <a:pt x="1594" y="1183"/>
                    </a:cubicBezTo>
                    <a:cubicBezTo>
                      <a:pt x="1596" y="1184"/>
                      <a:pt x="1599" y="1180"/>
                      <a:pt x="1602" y="1175"/>
                    </a:cubicBezTo>
                    <a:cubicBezTo>
                      <a:pt x="1600" y="1186"/>
                      <a:pt x="1599" y="1193"/>
                      <a:pt x="1601" y="1193"/>
                    </a:cubicBezTo>
                    <a:cubicBezTo>
                      <a:pt x="1601" y="1194"/>
                      <a:pt x="1600" y="1194"/>
                      <a:pt x="1600" y="1197"/>
                    </a:cubicBezTo>
                    <a:cubicBezTo>
                      <a:pt x="1606" y="1184"/>
                      <a:pt x="1604" y="1184"/>
                      <a:pt x="1605" y="1177"/>
                    </a:cubicBezTo>
                    <a:cubicBezTo>
                      <a:pt x="1611" y="1165"/>
                      <a:pt x="1606" y="1184"/>
                      <a:pt x="1606" y="1186"/>
                    </a:cubicBezTo>
                    <a:cubicBezTo>
                      <a:pt x="1608" y="1181"/>
                      <a:pt x="1610" y="1174"/>
                      <a:pt x="1611" y="1173"/>
                    </a:cubicBezTo>
                    <a:cubicBezTo>
                      <a:pt x="1604" y="1191"/>
                      <a:pt x="1606" y="1196"/>
                      <a:pt x="1605" y="1201"/>
                    </a:cubicBezTo>
                    <a:cubicBezTo>
                      <a:pt x="1601" y="1212"/>
                      <a:pt x="1597" y="1219"/>
                      <a:pt x="1594" y="1221"/>
                    </a:cubicBezTo>
                    <a:cubicBezTo>
                      <a:pt x="1596" y="1216"/>
                      <a:pt x="1598" y="1211"/>
                      <a:pt x="1600" y="1205"/>
                    </a:cubicBezTo>
                    <a:cubicBezTo>
                      <a:pt x="1595" y="1215"/>
                      <a:pt x="1596" y="1210"/>
                      <a:pt x="1596" y="1203"/>
                    </a:cubicBezTo>
                    <a:cubicBezTo>
                      <a:pt x="1593" y="1211"/>
                      <a:pt x="1593" y="1213"/>
                      <a:pt x="1591" y="1216"/>
                    </a:cubicBezTo>
                    <a:cubicBezTo>
                      <a:pt x="1594" y="1206"/>
                      <a:pt x="1594" y="1204"/>
                      <a:pt x="1596" y="1197"/>
                    </a:cubicBezTo>
                    <a:cubicBezTo>
                      <a:pt x="1595" y="1200"/>
                      <a:pt x="1594" y="1201"/>
                      <a:pt x="1593" y="1201"/>
                    </a:cubicBezTo>
                    <a:cubicBezTo>
                      <a:pt x="1590" y="1210"/>
                      <a:pt x="1589" y="1215"/>
                      <a:pt x="1587" y="1220"/>
                    </a:cubicBezTo>
                    <a:cubicBezTo>
                      <a:pt x="1584" y="1226"/>
                      <a:pt x="1582" y="1232"/>
                      <a:pt x="1577" y="1242"/>
                    </a:cubicBezTo>
                    <a:cubicBezTo>
                      <a:pt x="1582" y="1235"/>
                      <a:pt x="1585" y="1229"/>
                      <a:pt x="1584" y="1235"/>
                    </a:cubicBezTo>
                    <a:cubicBezTo>
                      <a:pt x="1589" y="1225"/>
                      <a:pt x="1587" y="1222"/>
                      <a:pt x="1590" y="1219"/>
                    </a:cubicBezTo>
                    <a:cubicBezTo>
                      <a:pt x="1594" y="1212"/>
                      <a:pt x="1586" y="1236"/>
                      <a:pt x="1595" y="1215"/>
                    </a:cubicBezTo>
                    <a:cubicBezTo>
                      <a:pt x="1595" y="1216"/>
                      <a:pt x="1595" y="1219"/>
                      <a:pt x="1594" y="1222"/>
                    </a:cubicBezTo>
                    <a:cubicBezTo>
                      <a:pt x="1591" y="1227"/>
                      <a:pt x="1589" y="1232"/>
                      <a:pt x="1587" y="1234"/>
                    </a:cubicBezTo>
                    <a:cubicBezTo>
                      <a:pt x="1588" y="1231"/>
                      <a:pt x="1585" y="1236"/>
                      <a:pt x="1587" y="1229"/>
                    </a:cubicBezTo>
                    <a:cubicBezTo>
                      <a:pt x="1583" y="1237"/>
                      <a:pt x="1582" y="1240"/>
                      <a:pt x="1582" y="1243"/>
                    </a:cubicBezTo>
                    <a:cubicBezTo>
                      <a:pt x="1581" y="1246"/>
                      <a:pt x="1581" y="1248"/>
                      <a:pt x="1578" y="1254"/>
                    </a:cubicBezTo>
                    <a:cubicBezTo>
                      <a:pt x="1583" y="1248"/>
                      <a:pt x="1580" y="1257"/>
                      <a:pt x="1578" y="1262"/>
                    </a:cubicBezTo>
                    <a:cubicBezTo>
                      <a:pt x="1573" y="1274"/>
                      <a:pt x="1569" y="1281"/>
                      <a:pt x="1567" y="1281"/>
                    </a:cubicBezTo>
                    <a:cubicBezTo>
                      <a:pt x="1568" y="1277"/>
                      <a:pt x="1573" y="1270"/>
                      <a:pt x="1573" y="1269"/>
                    </a:cubicBezTo>
                    <a:cubicBezTo>
                      <a:pt x="1569" y="1276"/>
                      <a:pt x="1573" y="1266"/>
                      <a:pt x="1567" y="1275"/>
                    </a:cubicBezTo>
                    <a:cubicBezTo>
                      <a:pt x="1569" y="1272"/>
                      <a:pt x="1570" y="1268"/>
                      <a:pt x="1571" y="1266"/>
                    </a:cubicBezTo>
                    <a:cubicBezTo>
                      <a:pt x="1569" y="1270"/>
                      <a:pt x="1567" y="1274"/>
                      <a:pt x="1565" y="1279"/>
                    </a:cubicBezTo>
                    <a:cubicBezTo>
                      <a:pt x="1566" y="1284"/>
                      <a:pt x="1572" y="1276"/>
                      <a:pt x="1565" y="1293"/>
                    </a:cubicBezTo>
                    <a:cubicBezTo>
                      <a:pt x="1565" y="1290"/>
                      <a:pt x="1563" y="1294"/>
                      <a:pt x="1560" y="1299"/>
                    </a:cubicBezTo>
                    <a:cubicBezTo>
                      <a:pt x="1557" y="1304"/>
                      <a:pt x="1554" y="1310"/>
                      <a:pt x="1552" y="1312"/>
                    </a:cubicBezTo>
                    <a:cubicBezTo>
                      <a:pt x="1552" y="1316"/>
                      <a:pt x="1560" y="1303"/>
                      <a:pt x="1555" y="1312"/>
                    </a:cubicBezTo>
                    <a:cubicBezTo>
                      <a:pt x="1546" y="1326"/>
                      <a:pt x="1548" y="1322"/>
                      <a:pt x="1543" y="1333"/>
                    </a:cubicBezTo>
                    <a:cubicBezTo>
                      <a:pt x="1543" y="1327"/>
                      <a:pt x="1540" y="1333"/>
                      <a:pt x="1537" y="1333"/>
                    </a:cubicBezTo>
                    <a:cubicBezTo>
                      <a:pt x="1542" y="1324"/>
                      <a:pt x="1540" y="1320"/>
                      <a:pt x="1548" y="1309"/>
                    </a:cubicBezTo>
                    <a:cubicBezTo>
                      <a:pt x="1547" y="1314"/>
                      <a:pt x="1549" y="1314"/>
                      <a:pt x="1553" y="1309"/>
                    </a:cubicBezTo>
                    <a:cubicBezTo>
                      <a:pt x="1553" y="1307"/>
                      <a:pt x="1551" y="1307"/>
                      <a:pt x="1555" y="1300"/>
                    </a:cubicBezTo>
                    <a:cubicBezTo>
                      <a:pt x="1558" y="1295"/>
                      <a:pt x="1561" y="1291"/>
                      <a:pt x="1564" y="1288"/>
                    </a:cubicBezTo>
                    <a:cubicBezTo>
                      <a:pt x="1557" y="1294"/>
                      <a:pt x="1555" y="1297"/>
                      <a:pt x="1550" y="1297"/>
                    </a:cubicBezTo>
                    <a:cubicBezTo>
                      <a:pt x="1543" y="1312"/>
                      <a:pt x="1543" y="1312"/>
                      <a:pt x="1543" y="1312"/>
                    </a:cubicBezTo>
                    <a:cubicBezTo>
                      <a:pt x="1541" y="1315"/>
                      <a:pt x="1539" y="1318"/>
                      <a:pt x="1536" y="1324"/>
                    </a:cubicBezTo>
                    <a:cubicBezTo>
                      <a:pt x="1537" y="1326"/>
                      <a:pt x="1533" y="1331"/>
                      <a:pt x="1539" y="1324"/>
                    </a:cubicBezTo>
                    <a:cubicBezTo>
                      <a:pt x="1535" y="1332"/>
                      <a:pt x="1533" y="1333"/>
                      <a:pt x="1532" y="1334"/>
                    </a:cubicBezTo>
                    <a:cubicBezTo>
                      <a:pt x="1531" y="1335"/>
                      <a:pt x="1529" y="1336"/>
                      <a:pt x="1526" y="1342"/>
                    </a:cubicBezTo>
                    <a:cubicBezTo>
                      <a:pt x="1532" y="1337"/>
                      <a:pt x="1526" y="1351"/>
                      <a:pt x="1535" y="1339"/>
                    </a:cubicBezTo>
                    <a:cubicBezTo>
                      <a:pt x="1529" y="1349"/>
                      <a:pt x="1538" y="1339"/>
                      <a:pt x="1534" y="1348"/>
                    </a:cubicBezTo>
                    <a:cubicBezTo>
                      <a:pt x="1529" y="1355"/>
                      <a:pt x="1528" y="1355"/>
                      <a:pt x="1532" y="1348"/>
                    </a:cubicBezTo>
                    <a:cubicBezTo>
                      <a:pt x="1530" y="1350"/>
                      <a:pt x="1529" y="1351"/>
                      <a:pt x="1529" y="1351"/>
                    </a:cubicBezTo>
                    <a:cubicBezTo>
                      <a:pt x="1523" y="1360"/>
                      <a:pt x="1528" y="1354"/>
                      <a:pt x="1521" y="1366"/>
                    </a:cubicBezTo>
                    <a:cubicBezTo>
                      <a:pt x="1520" y="1368"/>
                      <a:pt x="1523" y="1367"/>
                      <a:pt x="1520" y="1371"/>
                    </a:cubicBezTo>
                    <a:cubicBezTo>
                      <a:pt x="1516" y="1377"/>
                      <a:pt x="1512" y="1380"/>
                      <a:pt x="1511" y="1380"/>
                    </a:cubicBezTo>
                    <a:cubicBezTo>
                      <a:pt x="1509" y="1380"/>
                      <a:pt x="1510" y="1376"/>
                      <a:pt x="1515" y="1368"/>
                    </a:cubicBezTo>
                    <a:cubicBezTo>
                      <a:pt x="1517" y="1367"/>
                      <a:pt x="1519" y="1365"/>
                      <a:pt x="1517" y="1368"/>
                    </a:cubicBezTo>
                    <a:cubicBezTo>
                      <a:pt x="1521" y="1359"/>
                      <a:pt x="1521" y="1356"/>
                      <a:pt x="1518" y="1357"/>
                    </a:cubicBezTo>
                    <a:cubicBezTo>
                      <a:pt x="1515" y="1357"/>
                      <a:pt x="1509" y="1362"/>
                      <a:pt x="1503" y="1368"/>
                    </a:cubicBezTo>
                    <a:cubicBezTo>
                      <a:pt x="1501" y="1374"/>
                      <a:pt x="1505" y="1369"/>
                      <a:pt x="1509" y="1365"/>
                    </a:cubicBezTo>
                    <a:cubicBezTo>
                      <a:pt x="1513" y="1362"/>
                      <a:pt x="1516" y="1359"/>
                      <a:pt x="1510" y="1368"/>
                    </a:cubicBezTo>
                    <a:cubicBezTo>
                      <a:pt x="1506" y="1372"/>
                      <a:pt x="1501" y="1378"/>
                      <a:pt x="1495" y="1385"/>
                    </a:cubicBezTo>
                    <a:cubicBezTo>
                      <a:pt x="1496" y="1385"/>
                      <a:pt x="1491" y="1393"/>
                      <a:pt x="1494" y="1391"/>
                    </a:cubicBezTo>
                    <a:cubicBezTo>
                      <a:pt x="1498" y="1384"/>
                      <a:pt x="1502" y="1378"/>
                      <a:pt x="1506" y="1374"/>
                    </a:cubicBezTo>
                    <a:cubicBezTo>
                      <a:pt x="1505" y="1377"/>
                      <a:pt x="1508" y="1375"/>
                      <a:pt x="1510" y="1374"/>
                    </a:cubicBezTo>
                    <a:cubicBezTo>
                      <a:pt x="1504" y="1385"/>
                      <a:pt x="1503" y="1387"/>
                      <a:pt x="1496" y="1394"/>
                    </a:cubicBezTo>
                    <a:cubicBezTo>
                      <a:pt x="1500" y="1391"/>
                      <a:pt x="1509" y="1384"/>
                      <a:pt x="1497" y="1400"/>
                    </a:cubicBezTo>
                    <a:cubicBezTo>
                      <a:pt x="1502" y="1396"/>
                      <a:pt x="1502" y="1396"/>
                      <a:pt x="1507" y="1389"/>
                    </a:cubicBezTo>
                    <a:cubicBezTo>
                      <a:pt x="1504" y="1394"/>
                      <a:pt x="1499" y="1402"/>
                      <a:pt x="1499" y="1403"/>
                    </a:cubicBezTo>
                    <a:cubicBezTo>
                      <a:pt x="1496" y="1408"/>
                      <a:pt x="1493" y="1410"/>
                      <a:pt x="1492" y="1411"/>
                    </a:cubicBezTo>
                    <a:cubicBezTo>
                      <a:pt x="1495" y="1407"/>
                      <a:pt x="1497" y="1404"/>
                      <a:pt x="1497" y="1403"/>
                    </a:cubicBezTo>
                    <a:cubicBezTo>
                      <a:pt x="1490" y="1412"/>
                      <a:pt x="1494" y="1408"/>
                      <a:pt x="1488" y="1417"/>
                    </a:cubicBezTo>
                    <a:cubicBezTo>
                      <a:pt x="1486" y="1416"/>
                      <a:pt x="1490" y="1408"/>
                      <a:pt x="1492" y="1403"/>
                    </a:cubicBezTo>
                    <a:cubicBezTo>
                      <a:pt x="1487" y="1408"/>
                      <a:pt x="1485" y="1414"/>
                      <a:pt x="1479" y="1419"/>
                    </a:cubicBezTo>
                    <a:cubicBezTo>
                      <a:pt x="1478" y="1423"/>
                      <a:pt x="1486" y="1410"/>
                      <a:pt x="1486" y="1414"/>
                    </a:cubicBezTo>
                    <a:cubicBezTo>
                      <a:pt x="1481" y="1419"/>
                      <a:pt x="1475" y="1427"/>
                      <a:pt x="1471" y="1433"/>
                    </a:cubicBezTo>
                    <a:cubicBezTo>
                      <a:pt x="1470" y="1432"/>
                      <a:pt x="1476" y="1426"/>
                      <a:pt x="1475" y="1425"/>
                    </a:cubicBezTo>
                    <a:cubicBezTo>
                      <a:pt x="1471" y="1431"/>
                      <a:pt x="1464" y="1440"/>
                      <a:pt x="1459" y="1446"/>
                    </a:cubicBezTo>
                    <a:cubicBezTo>
                      <a:pt x="1464" y="1443"/>
                      <a:pt x="1465" y="1438"/>
                      <a:pt x="1469" y="1436"/>
                    </a:cubicBezTo>
                    <a:cubicBezTo>
                      <a:pt x="1469" y="1436"/>
                      <a:pt x="1465" y="1441"/>
                      <a:pt x="1465" y="1441"/>
                    </a:cubicBezTo>
                    <a:cubicBezTo>
                      <a:pt x="1468" y="1438"/>
                      <a:pt x="1471" y="1434"/>
                      <a:pt x="1472" y="1433"/>
                    </a:cubicBezTo>
                    <a:cubicBezTo>
                      <a:pt x="1469" y="1437"/>
                      <a:pt x="1464" y="1443"/>
                      <a:pt x="1464" y="1444"/>
                    </a:cubicBezTo>
                    <a:cubicBezTo>
                      <a:pt x="1469" y="1441"/>
                      <a:pt x="1470" y="1436"/>
                      <a:pt x="1474" y="1433"/>
                    </a:cubicBezTo>
                    <a:cubicBezTo>
                      <a:pt x="1468" y="1440"/>
                      <a:pt x="1467" y="1443"/>
                      <a:pt x="1465" y="1447"/>
                    </a:cubicBezTo>
                    <a:cubicBezTo>
                      <a:pt x="1463" y="1450"/>
                      <a:pt x="1461" y="1454"/>
                      <a:pt x="1454" y="1461"/>
                    </a:cubicBezTo>
                    <a:cubicBezTo>
                      <a:pt x="1467" y="1445"/>
                      <a:pt x="1457" y="1452"/>
                      <a:pt x="1459" y="1446"/>
                    </a:cubicBezTo>
                    <a:cubicBezTo>
                      <a:pt x="1455" y="1454"/>
                      <a:pt x="1443" y="1466"/>
                      <a:pt x="1442" y="1471"/>
                    </a:cubicBezTo>
                    <a:cubicBezTo>
                      <a:pt x="1448" y="1462"/>
                      <a:pt x="1456" y="1456"/>
                      <a:pt x="1451" y="1463"/>
                    </a:cubicBezTo>
                    <a:cubicBezTo>
                      <a:pt x="1447" y="1467"/>
                      <a:pt x="1444" y="1468"/>
                      <a:pt x="1441" y="1473"/>
                    </a:cubicBezTo>
                    <a:cubicBezTo>
                      <a:pt x="1438" y="1476"/>
                      <a:pt x="1436" y="1477"/>
                      <a:pt x="1436" y="1476"/>
                    </a:cubicBezTo>
                    <a:cubicBezTo>
                      <a:pt x="1425" y="1486"/>
                      <a:pt x="1441" y="1472"/>
                      <a:pt x="1431" y="1484"/>
                    </a:cubicBezTo>
                    <a:cubicBezTo>
                      <a:pt x="1420" y="1494"/>
                      <a:pt x="1407" y="1510"/>
                      <a:pt x="1402" y="1511"/>
                    </a:cubicBezTo>
                    <a:cubicBezTo>
                      <a:pt x="1406" y="1508"/>
                      <a:pt x="1399" y="1515"/>
                      <a:pt x="1399" y="1516"/>
                    </a:cubicBezTo>
                    <a:cubicBezTo>
                      <a:pt x="1406" y="1511"/>
                      <a:pt x="1407" y="1515"/>
                      <a:pt x="1399" y="1522"/>
                    </a:cubicBezTo>
                    <a:cubicBezTo>
                      <a:pt x="1397" y="1523"/>
                      <a:pt x="1390" y="1530"/>
                      <a:pt x="1381" y="1538"/>
                    </a:cubicBezTo>
                    <a:cubicBezTo>
                      <a:pt x="1372" y="1546"/>
                      <a:pt x="1360" y="1556"/>
                      <a:pt x="1349" y="1563"/>
                    </a:cubicBezTo>
                    <a:cubicBezTo>
                      <a:pt x="1356" y="1558"/>
                      <a:pt x="1360" y="1554"/>
                      <a:pt x="1362" y="1552"/>
                    </a:cubicBezTo>
                    <a:cubicBezTo>
                      <a:pt x="1353" y="1560"/>
                      <a:pt x="1350" y="1562"/>
                      <a:pt x="1349" y="1562"/>
                    </a:cubicBezTo>
                    <a:cubicBezTo>
                      <a:pt x="1348" y="1562"/>
                      <a:pt x="1349" y="1560"/>
                      <a:pt x="1346" y="1562"/>
                    </a:cubicBezTo>
                    <a:cubicBezTo>
                      <a:pt x="1344" y="1566"/>
                      <a:pt x="1345" y="1567"/>
                      <a:pt x="1342" y="1570"/>
                    </a:cubicBezTo>
                    <a:cubicBezTo>
                      <a:pt x="1338" y="1574"/>
                      <a:pt x="1331" y="1578"/>
                      <a:pt x="1325" y="1583"/>
                    </a:cubicBezTo>
                    <a:cubicBezTo>
                      <a:pt x="1320" y="1587"/>
                      <a:pt x="1315" y="1590"/>
                      <a:pt x="1315" y="1592"/>
                    </a:cubicBezTo>
                    <a:cubicBezTo>
                      <a:pt x="1326" y="1584"/>
                      <a:pt x="1341" y="1571"/>
                      <a:pt x="1347" y="1569"/>
                    </a:cubicBezTo>
                    <a:cubicBezTo>
                      <a:pt x="1344" y="1573"/>
                      <a:pt x="1334" y="1577"/>
                      <a:pt x="1333" y="1580"/>
                    </a:cubicBezTo>
                    <a:cubicBezTo>
                      <a:pt x="1341" y="1574"/>
                      <a:pt x="1356" y="1562"/>
                      <a:pt x="1371" y="1548"/>
                    </a:cubicBezTo>
                    <a:cubicBezTo>
                      <a:pt x="1386" y="1534"/>
                      <a:pt x="1402" y="1520"/>
                      <a:pt x="1413" y="1510"/>
                    </a:cubicBezTo>
                    <a:cubicBezTo>
                      <a:pt x="1413" y="1510"/>
                      <a:pt x="1411" y="1510"/>
                      <a:pt x="1414" y="1507"/>
                    </a:cubicBezTo>
                    <a:cubicBezTo>
                      <a:pt x="1417" y="1506"/>
                      <a:pt x="1424" y="1499"/>
                      <a:pt x="1431" y="1492"/>
                    </a:cubicBezTo>
                    <a:cubicBezTo>
                      <a:pt x="1438" y="1484"/>
                      <a:pt x="1444" y="1477"/>
                      <a:pt x="1448" y="1475"/>
                    </a:cubicBezTo>
                    <a:cubicBezTo>
                      <a:pt x="1447" y="1476"/>
                      <a:pt x="1440" y="1484"/>
                      <a:pt x="1433" y="1491"/>
                    </a:cubicBezTo>
                    <a:cubicBezTo>
                      <a:pt x="1426" y="1498"/>
                      <a:pt x="1419" y="1505"/>
                      <a:pt x="1420" y="1506"/>
                    </a:cubicBezTo>
                    <a:cubicBezTo>
                      <a:pt x="1430" y="1495"/>
                      <a:pt x="1442" y="1482"/>
                      <a:pt x="1453" y="1469"/>
                    </a:cubicBezTo>
                    <a:cubicBezTo>
                      <a:pt x="1465" y="1456"/>
                      <a:pt x="1475" y="1444"/>
                      <a:pt x="1484" y="1433"/>
                    </a:cubicBezTo>
                    <a:cubicBezTo>
                      <a:pt x="1493" y="1422"/>
                      <a:pt x="1500" y="1412"/>
                      <a:pt x="1505" y="1407"/>
                    </a:cubicBezTo>
                    <a:cubicBezTo>
                      <a:pt x="1510" y="1402"/>
                      <a:pt x="1512" y="1402"/>
                      <a:pt x="1511" y="1407"/>
                    </a:cubicBezTo>
                    <a:cubicBezTo>
                      <a:pt x="1522" y="1392"/>
                      <a:pt x="1514" y="1398"/>
                      <a:pt x="1516" y="1395"/>
                    </a:cubicBezTo>
                    <a:cubicBezTo>
                      <a:pt x="1521" y="1393"/>
                      <a:pt x="1522" y="1386"/>
                      <a:pt x="1535" y="1369"/>
                    </a:cubicBezTo>
                    <a:cubicBezTo>
                      <a:pt x="1537" y="1369"/>
                      <a:pt x="1537" y="1369"/>
                      <a:pt x="1537" y="1369"/>
                    </a:cubicBezTo>
                    <a:cubicBezTo>
                      <a:pt x="1534" y="1373"/>
                      <a:pt x="1528" y="1384"/>
                      <a:pt x="1527" y="1384"/>
                    </a:cubicBezTo>
                    <a:cubicBezTo>
                      <a:pt x="1527" y="1383"/>
                      <a:pt x="1529" y="1380"/>
                      <a:pt x="1527" y="1381"/>
                    </a:cubicBezTo>
                    <a:cubicBezTo>
                      <a:pt x="1516" y="1402"/>
                      <a:pt x="1516" y="1402"/>
                      <a:pt x="1516" y="1402"/>
                    </a:cubicBezTo>
                    <a:cubicBezTo>
                      <a:pt x="1513" y="1406"/>
                      <a:pt x="1511" y="1410"/>
                      <a:pt x="1508" y="1416"/>
                    </a:cubicBezTo>
                    <a:cubicBezTo>
                      <a:pt x="1510" y="1414"/>
                      <a:pt x="1515" y="1406"/>
                      <a:pt x="1519" y="1400"/>
                    </a:cubicBezTo>
                    <a:cubicBezTo>
                      <a:pt x="1524" y="1393"/>
                      <a:pt x="1528" y="1387"/>
                      <a:pt x="1530" y="1387"/>
                    </a:cubicBezTo>
                    <a:cubicBezTo>
                      <a:pt x="1527" y="1392"/>
                      <a:pt x="1523" y="1396"/>
                      <a:pt x="1520" y="1401"/>
                    </a:cubicBezTo>
                    <a:cubicBezTo>
                      <a:pt x="1520" y="1402"/>
                      <a:pt x="1523" y="1398"/>
                      <a:pt x="1527" y="1393"/>
                    </a:cubicBezTo>
                    <a:cubicBezTo>
                      <a:pt x="1530" y="1389"/>
                      <a:pt x="1533" y="1384"/>
                      <a:pt x="1533" y="1384"/>
                    </a:cubicBezTo>
                    <a:cubicBezTo>
                      <a:pt x="1525" y="1394"/>
                      <a:pt x="1538" y="1376"/>
                      <a:pt x="1538" y="1375"/>
                    </a:cubicBezTo>
                    <a:cubicBezTo>
                      <a:pt x="1538" y="1376"/>
                      <a:pt x="1519" y="1397"/>
                      <a:pt x="1534" y="1375"/>
                    </a:cubicBezTo>
                    <a:cubicBezTo>
                      <a:pt x="1538" y="1371"/>
                      <a:pt x="1531" y="1384"/>
                      <a:pt x="1538" y="1372"/>
                    </a:cubicBezTo>
                    <a:cubicBezTo>
                      <a:pt x="1538" y="1371"/>
                      <a:pt x="1540" y="1364"/>
                      <a:pt x="1540" y="1360"/>
                    </a:cubicBezTo>
                    <a:cubicBezTo>
                      <a:pt x="1546" y="1353"/>
                      <a:pt x="1546" y="1352"/>
                      <a:pt x="1547" y="1350"/>
                    </a:cubicBezTo>
                    <a:cubicBezTo>
                      <a:pt x="1548" y="1349"/>
                      <a:pt x="1548" y="1347"/>
                      <a:pt x="1553" y="1339"/>
                    </a:cubicBezTo>
                    <a:cubicBezTo>
                      <a:pt x="1550" y="1342"/>
                      <a:pt x="1543" y="1353"/>
                      <a:pt x="1536" y="1365"/>
                    </a:cubicBezTo>
                    <a:cubicBezTo>
                      <a:pt x="1528" y="1377"/>
                      <a:pt x="1520" y="1390"/>
                      <a:pt x="1513" y="1398"/>
                    </a:cubicBezTo>
                    <a:cubicBezTo>
                      <a:pt x="1512" y="1398"/>
                      <a:pt x="1508" y="1403"/>
                      <a:pt x="1513" y="1395"/>
                    </a:cubicBezTo>
                    <a:cubicBezTo>
                      <a:pt x="1514" y="1395"/>
                      <a:pt x="1512" y="1397"/>
                      <a:pt x="1512" y="1398"/>
                    </a:cubicBezTo>
                    <a:cubicBezTo>
                      <a:pt x="1519" y="1388"/>
                      <a:pt x="1512" y="1394"/>
                      <a:pt x="1520" y="1383"/>
                    </a:cubicBezTo>
                    <a:cubicBezTo>
                      <a:pt x="1530" y="1371"/>
                      <a:pt x="1540" y="1355"/>
                      <a:pt x="1549" y="1340"/>
                    </a:cubicBezTo>
                    <a:cubicBezTo>
                      <a:pt x="1558" y="1325"/>
                      <a:pt x="1566" y="1310"/>
                      <a:pt x="1573" y="1302"/>
                    </a:cubicBezTo>
                    <a:cubicBezTo>
                      <a:pt x="1569" y="1309"/>
                      <a:pt x="1568" y="1309"/>
                      <a:pt x="1564" y="1317"/>
                    </a:cubicBezTo>
                    <a:cubicBezTo>
                      <a:pt x="1565" y="1320"/>
                      <a:pt x="1568" y="1316"/>
                      <a:pt x="1571" y="1317"/>
                    </a:cubicBezTo>
                    <a:cubicBezTo>
                      <a:pt x="1575" y="1310"/>
                      <a:pt x="1582" y="1295"/>
                      <a:pt x="1582" y="1298"/>
                    </a:cubicBezTo>
                    <a:cubicBezTo>
                      <a:pt x="1576" y="1308"/>
                      <a:pt x="1576" y="1310"/>
                      <a:pt x="1572" y="1317"/>
                    </a:cubicBezTo>
                    <a:cubicBezTo>
                      <a:pt x="1574" y="1317"/>
                      <a:pt x="1574" y="1317"/>
                      <a:pt x="1574" y="1317"/>
                    </a:cubicBezTo>
                    <a:cubicBezTo>
                      <a:pt x="1578" y="1310"/>
                      <a:pt x="1581" y="1301"/>
                      <a:pt x="1585" y="1294"/>
                    </a:cubicBezTo>
                    <a:cubicBezTo>
                      <a:pt x="1588" y="1287"/>
                      <a:pt x="1590" y="1282"/>
                      <a:pt x="1592" y="1282"/>
                    </a:cubicBezTo>
                    <a:cubicBezTo>
                      <a:pt x="1590" y="1283"/>
                      <a:pt x="1595" y="1273"/>
                      <a:pt x="1594" y="1272"/>
                    </a:cubicBezTo>
                    <a:cubicBezTo>
                      <a:pt x="1593" y="1276"/>
                      <a:pt x="1590" y="1281"/>
                      <a:pt x="1589" y="1282"/>
                    </a:cubicBezTo>
                    <a:cubicBezTo>
                      <a:pt x="1591" y="1277"/>
                      <a:pt x="1595" y="1270"/>
                      <a:pt x="1600" y="1262"/>
                    </a:cubicBezTo>
                    <a:cubicBezTo>
                      <a:pt x="1604" y="1254"/>
                      <a:pt x="1608" y="1246"/>
                      <a:pt x="1610" y="1240"/>
                    </a:cubicBezTo>
                    <a:cubicBezTo>
                      <a:pt x="1605" y="1251"/>
                      <a:pt x="1603" y="1250"/>
                      <a:pt x="1600" y="1253"/>
                    </a:cubicBezTo>
                    <a:cubicBezTo>
                      <a:pt x="1605" y="1241"/>
                      <a:pt x="1607" y="1237"/>
                      <a:pt x="1609" y="1235"/>
                    </a:cubicBezTo>
                    <a:cubicBezTo>
                      <a:pt x="1611" y="1233"/>
                      <a:pt x="1613" y="1233"/>
                      <a:pt x="1616" y="1227"/>
                    </a:cubicBezTo>
                    <a:cubicBezTo>
                      <a:pt x="1615" y="1231"/>
                      <a:pt x="1616" y="1237"/>
                      <a:pt x="1621" y="1226"/>
                    </a:cubicBezTo>
                    <a:cubicBezTo>
                      <a:pt x="1622" y="1220"/>
                      <a:pt x="1623" y="1217"/>
                      <a:pt x="1623" y="1216"/>
                    </a:cubicBezTo>
                    <a:cubicBezTo>
                      <a:pt x="1625" y="1212"/>
                      <a:pt x="1626" y="1210"/>
                      <a:pt x="1627" y="1209"/>
                    </a:cubicBezTo>
                    <a:cubicBezTo>
                      <a:pt x="1624" y="1218"/>
                      <a:pt x="1626" y="1215"/>
                      <a:pt x="1622" y="1222"/>
                    </a:cubicBezTo>
                    <a:cubicBezTo>
                      <a:pt x="1625" y="1222"/>
                      <a:pt x="1625" y="1222"/>
                      <a:pt x="1625" y="1222"/>
                    </a:cubicBezTo>
                    <a:cubicBezTo>
                      <a:pt x="1632" y="1205"/>
                      <a:pt x="1633" y="1201"/>
                      <a:pt x="1632" y="1199"/>
                    </a:cubicBezTo>
                    <a:cubicBezTo>
                      <a:pt x="1632" y="1197"/>
                      <a:pt x="1630" y="1198"/>
                      <a:pt x="1631" y="1193"/>
                    </a:cubicBezTo>
                    <a:cubicBezTo>
                      <a:pt x="1632" y="1195"/>
                      <a:pt x="1635" y="1184"/>
                      <a:pt x="1637" y="1182"/>
                    </a:cubicBezTo>
                    <a:cubicBezTo>
                      <a:pt x="1635" y="1188"/>
                      <a:pt x="1638" y="1184"/>
                      <a:pt x="1637" y="1188"/>
                    </a:cubicBezTo>
                    <a:cubicBezTo>
                      <a:pt x="1640" y="1178"/>
                      <a:pt x="1639" y="1179"/>
                      <a:pt x="1643" y="1168"/>
                    </a:cubicBezTo>
                    <a:cubicBezTo>
                      <a:pt x="1643" y="1169"/>
                      <a:pt x="1646" y="1163"/>
                      <a:pt x="1644" y="1168"/>
                    </a:cubicBezTo>
                    <a:cubicBezTo>
                      <a:pt x="1640" y="1178"/>
                      <a:pt x="1638" y="1186"/>
                      <a:pt x="1636" y="1194"/>
                    </a:cubicBezTo>
                    <a:cubicBezTo>
                      <a:pt x="1633" y="1202"/>
                      <a:pt x="1631" y="1210"/>
                      <a:pt x="1626" y="1221"/>
                    </a:cubicBezTo>
                    <a:cubicBezTo>
                      <a:pt x="1626" y="1225"/>
                      <a:pt x="1629" y="1223"/>
                      <a:pt x="1630" y="1218"/>
                    </a:cubicBezTo>
                    <a:cubicBezTo>
                      <a:pt x="1627" y="1224"/>
                      <a:pt x="1628" y="1217"/>
                      <a:pt x="1629" y="1215"/>
                    </a:cubicBezTo>
                    <a:cubicBezTo>
                      <a:pt x="1634" y="1206"/>
                      <a:pt x="1630" y="1213"/>
                      <a:pt x="1634" y="1201"/>
                    </a:cubicBezTo>
                    <a:cubicBezTo>
                      <a:pt x="1634" y="1207"/>
                      <a:pt x="1638" y="1199"/>
                      <a:pt x="1641" y="1193"/>
                    </a:cubicBezTo>
                    <a:cubicBezTo>
                      <a:pt x="1641" y="1193"/>
                      <a:pt x="1641" y="1193"/>
                      <a:pt x="1642" y="1190"/>
                    </a:cubicBezTo>
                    <a:cubicBezTo>
                      <a:pt x="1642" y="1188"/>
                      <a:pt x="1643" y="1186"/>
                      <a:pt x="1642" y="1187"/>
                    </a:cubicBezTo>
                    <a:cubicBezTo>
                      <a:pt x="1641" y="1191"/>
                      <a:pt x="1639" y="1195"/>
                      <a:pt x="1638" y="1197"/>
                    </a:cubicBezTo>
                    <a:cubicBezTo>
                      <a:pt x="1640" y="1191"/>
                      <a:pt x="1640" y="1190"/>
                      <a:pt x="1638" y="1194"/>
                    </a:cubicBezTo>
                    <a:cubicBezTo>
                      <a:pt x="1640" y="1188"/>
                      <a:pt x="1646" y="1172"/>
                      <a:pt x="1646" y="1167"/>
                    </a:cubicBezTo>
                    <a:cubicBezTo>
                      <a:pt x="1644" y="1173"/>
                      <a:pt x="1644" y="1176"/>
                      <a:pt x="1643" y="1177"/>
                    </a:cubicBezTo>
                    <a:cubicBezTo>
                      <a:pt x="1640" y="1177"/>
                      <a:pt x="1647" y="1163"/>
                      <a:pt x="1649" y="1157"/>
                    </a:cubicBezTo>
                    <a:cubicBezTo>
                      <a:pt x="1648" y="1155"/>
                      <a:pt x="1646" y="1163"/>
                      <a:pt x="1644" y="1165"/>
                    </a:cubicBezTo>
                    <a:cubicBezTo>
                      <a:pt x="1647" y="1155"/>
                      <a:pt x="1646" y="1152"/>
                      <a:pt x="1646" y="1150"/>
                    </a:cubicBezTo>
                    <a:cubicBezTo>
                      <a:pt x="1645" y="1148"/>
                      <a:pt x="1645" y="1145"/>
                      <a:pt x="1647" y="1136"/>
                    </a:cubicBezTo>
                    <a:cubicBezTo>
                      <a:pt x="1647" y="1145"/>
                      <a:pt x="1654" y="1120"/>
                      <a:pt x="1652" y="1134"/>
                    </a:cubicBezTo>
                    <a:cubicBezTo>
                      <a:pt x="1655" y="1123"/>
                      <a:pt x="1655" y="1114"/>
                      <a:pt x="1658" y="1104"/>
                    </a:cubicBezTo>
                    <a:cubicBezTo>
                      <a:pt x="1656" y="1113"/>
                      <a:pt x="1657" y="1112"/>
                      <a:pt x="1658" y="1113"/>
                    </a:cubicBezTo>
                    <a:cubicBezTo>
                      <a:pt x="1661" y="1103"/>
                      <a:pt x="1659" y="1105"/>
                      <a:pt x="1661" y="1096"/>
                    </a:cubicBezTo>
                    <a:cubicBezTo>
                      <a:pt x="1659" y="1097"/>
                      <a:pt x="1657" y="1099"/>
                      <a:pt x="1658" y="1091"/>
                    </a:cubicBezTo>
                    <a:cubicBezTo>
                      <a:pt x="1655" y="1103"/>
                      <a:pt x="1657" y="1108"/>
                      <a:pt x="1653" y="1118"/>
                    </a:cubicBezTo>
                    <a:cubicBezTo>
                      <a:pt x="1655" y="1110"/>
                      <a:pt x="1657" y="1097"/>
                      <a:pt x="1653" y="1106"/>
                    </a:cubicBezTo>
                    <a:cubicBezTo>
                      <a:pt x="1656" y="1094"/>
                      <a:pt x="1657" y="1086"/>
                      <a:pt x="1658" y="1078"/>
                    </a:cubicBezTo>
                    <a:cubicBezTo>
                      <a:pt x="1660" y="1078"/>
                      <a:pt x="1658" y="1088"/>
                      <a:pt x="1661" y="1074"/>
                    </a:cubicBezTo>
                    <a:cubicBezTo>
                      <a:pt x="1662" y="1077"/>
                      <a:pt x="1663" y="1077"/>
                      <a:pt x="1660" y="1090"/>
                    </a:cubicBezTo>
                    <a:cubicBezTo>
                      <a:pt x="1664" y="1080"/>
                      <a:pt x="1665" y="1071"/>
                      <a:pt x="1668" y="1052"/>
                    </a:cubicBezTo>
                    <a:cubicBezTo>
                      <a:pt x="1670" y="1055"/>
                      <a:pt x="1673" y="1041"/>
                      <a:pt x="1671" y="1054"/>
                    </a:cubicBezTo>
                    <a:cubicBezTo>
                      <a:pt x="1670" y="1058"/>
                      <a:pt x="1667" y="1071"/>
                      <a:pt x="1669" y="1071"/>
                    </a:cubicBezTo>
                    <a:cubicBezTo>
                      <a:pt x="1674" y="1049"/>
                      <a:pt x="1670" y="1082"/>
                      <a:pt x="1675" y="1065"/>
                    </a:cubicBezTo>
                    <a:cubicBezTo>
                      <a:pt x="1674" y="1071"/>
                      <a:pt x="1672" y="1080"/>
                      <a:pt x="1671" y="1088"/>
                    </a:cubicBezTo>
                    <a:cubicBezTo>
                      <a:pt x="1669" y="1096"/>
                      <a:pt x="1668" y="1103"/>
                      <a:pt x="1667" y="1107"/>
                    </a:cubicBezTo>
                    <a:cubicBezTo>
                      <a:pt x="1669" y="1098"/>
                      <a:pt x="1669" y="1105"/>
                      <a:pt x="1670" y="1106"/>
                    </a:cubicBezTo>
                    <a:cubicBezTo>
                      <a:pt x="1671" y="1098"/>
                      <a:pt x="1672" y="1093"/>
                      <a:pt x="1674" y="1082"/>
                    </a:cubicBezTo>
                    <a:cubicBezTo>
                      <a:pt x="1677" y="1078"/>
                      <a:pt x="1680" y="1063"/>
                      <a:pt x="1682" y="1052"/>
                    </a:cubicBezTo>
                    <a:cubicBezTo>
                      <a:pt x="1682" y="1051"/>
                      <a:pt x="1682" y="1044"/>
                      <a:pt x="1680" y="1053"/>
                    </a:cubicBezTo>
                    <a:cubicBezTo>
                      <a:pt x="1681" y="1053"/>
                      <a:pt x="1681" y="1054"/>
                      <a:pt x="1680" y="1060"/>
                    </a:cubicBezTo>
                    <a:cubicBezTo>
                      <a:pt x="1679" y="1057"/>
                      <a:pt x="1677" y="1072"/>
                      <a:pt x="1675" y="1075"/>
                    </a:cubicBezTo>
                    <a:cubicBezTo>
                      <a:pt x="1678" y="1063"/>
                      <a:pt x="1677" y="1063"/>
                      <a:pt x="1679" y="1050"/>
                    </a:cubicBezTo>
                    <a:cubicBezTo>
                      <a:pt x="1677" y="1054"/>
                      <a:pt x="1678" y="1046"/>
                      <a:pt x="1677" y="1048"/>
                    </a:cubicBezTo>
                    <a:cubicBezTo>
                      <a:pt x="1675" y="1054"/>
                      <a:pt x="1675" y="1059"/>
                      <a:pt x="1674" y="1062"/>
                    </a:cubicBezTo>
                    <a:cubicBezTo>
                      <a:pt x="1674" y="1052"/>
                      <a:pt x="1672" y="1057"/>
                      <a:pt x="1672" y="1057"/>
                    </a:cubicBezTo>
                    <a:cubicBezTo>
                      <a:pt x="1674" y="1050"/>
                      <a:pt x="1676" y="1038"/>
                      <a:pt x="1678" y="1028"/>
                    </a:cubicBezTo>
                    <a:cubicBezTo>
                      <a:pt x="1679" y="1027"/>
                      <a:pt x="1677" y="1040"/>
                      <a:pt x="1676" y="1045"/>
                    </a:cubicBezTo>
                    <a:cubicBezTo>
                      <a:pt x="1678" y="1044"/>
                      <a:pt x="1680" y="1032"/>
                      <a:pt x="1681" y="1026"/>
                    </a:cubicBezTo>
                    <a:cubicBezTo>
                      <a:pt x="1682" y="1032"/>
                      <a:pt x="1683" y="1022"/>
                      <a:pt x="1685" y="1024"/>
                    </a:cubicBezTo>
                    <a:cubicBezTo>
                      <a:pt x="1684" y="1029"/>
                      <a:pt x="1681" y="1039"/>
                      <a:pt x="1682" y="1042"/>
                    </a:cubicBezTo>
                    <a:cubicBezTo>
                      <a:pt x="1684" y="1038"/>
                      <a:pt x="1684" y="1041"/>
                      <a:pt x="1686" y="1042"/>
                    </a:cubicBezTo>
                    <a:cubicBezTo>
                      <a:pt x="1687" y="1043"/>
                      <a:pt x="1688" y="1041"/>
                      <a:pt x="1690" y="1028"/>
                    </a:cubicBezTo>
                    <a:cubicBezTo>
                      <a:pt x="1689" y="1038"/>
                      <a:pt x="1688" y="1049"/>
                      <a:pt x="1686" y="1059"/>
                    </a:cubicBezTo>
                    <a:cubicBezTo>
                      <a:pt x="1684" y="1069"/>
                      <a:pt x="1683" y="1079"/>
                      <a:pt x="1681" y="1085"/>
                    </a:cubicBezTo>
                    <a:cubicBezTo>
                      <a:pt x="1684" y="1079"/>
                      <a:pt x="1683" y="1081"/>
                      <a:pt x="1686" y="1070"/>
                    </a:cubicBezTo>
                    <a:cubicBezTo>
                      <a:pt x="1686" y="1076"/>
                      <a:pt x="1687" y="1068"/>
                      <a:pt x="1689" y="1069"/>
                    </a:cubicBezTo>
                    <a:cubicBezTo>
                      <a:pt x="1686" y="1084"/>
                      <a:pt x="1687" y="1077"/>
                      <a:pt x="1689" y="1076"/>
                    </a:cubicBezTo>
                    <a:cubicBezTo>
                      <a:pt x="1687" y="1083"/>
                      <a:pt x="1688" y="1082"/>
                      <a:pt x="1686" y="1093"/>
                    </a:cubicBezTo>
                    <a:cubicBezTo>
                      <a:pt x="1685" y="1093"/>
                      <a:pt x="1686" y="1088"/>
                      <a:pt x="1685" y="1087"/>
                    </a:cubicBezTo>
                    <a:cubicBezTo>
                      <a:pt x="1685" y="1092"/>
                      <a:pt x="1681" y="1106"/>
                      <a:pt x="1682" y="1104"/>
                    </a:cubicBezTo>
                    <a:cubicBezTo>
                      <a:pt x="1685" y="1090"/>
                      <a:pt x="1683" y="1104"/>
                      <a:pt x="1683" y="1104"/>
                    </a:cubicBezTo>
                    <a:cubicBezTo>
                      <a:pt x="1688" y="1085"/>
                      <a:pt x="1692" y="1063"/>
                      <a:pt x="1695" y="1042"/>
                    </a:cubicBezTo>
                    <a:cubicBezTo>
                      <a:pt x="1697" y="1022"/>
                      <a:pt x="1699" y="1002"/>
                      <a:pt x="1699" y="986"/>
                    </a:cubicBezTo>
                    <a:cubicBezTo>
                      <a:pt x="1698" y="988"/>
                      <a:pt x="1698" y="1004"/>
                      <a:pt x="1696" y="1015"/>
                    </a:cubicBezTo>
                    <a:cubicBezTo>
                      <a:pt x="1695" y="1015"/>
                      <a:pt x="1695" y="1020"/>
                      <a:pt x="1694" y="1020"/>
                    </a:cubicBezTo>
                    <a:cubicBezTo>
                      <a:pt x="1694" y="1018"/>
                      <a:pt x="1697" y="1005"/>
                      <a:pt x="1695" y="1006"/>
                    </a:cubicBezTo>
                    <a:cubicBezTo>
                      <a:pt x="1694" y="1008"/>
                      <a:pt x="1694" y="1019"/>
                      <a:pt x="1693" y="1020"/>
                    </a:cubicBezTo>
                    <a:cubicBezTo>
                      <a:pt x="1693" y="1010"/>
                      <a:pt x="1696" y="998"/>
                      <a:pt x="1694" y="996"/>
                    </a:cubicBezTo>
                    <a:cubicBezTo>
                      <a:pt x="1694" y="1007"/>
                      <a:pt x="1692" y="998"/>
                      <a:pt x="1691" y="1011"/>
                    </a:cubicBezTo>
                    <a:cubicBezTo>
                      <a:pt x="1690" y="1022"/>
                      <a:pt x="1694" y="999"/>
                      <a:pt x="1693" y="1010"/>
                    </a:cubicBezTo>
                    <a:cubicBezTo>
                      <a:pt x="1692" y="1015"/>
                      <a:pt x="1692" y="1019"/>
                      <a:pt x="1691" y="1021"/>
                    </a:cubicBezTo>
                    <a:cubicBezTo>
                      <a:pt x="1689" y="1017"/>
                      <a:pt x="1688" y="1020"/>
                      <a:pt x="1686" y="1030"/>
                    </a:cubicBezTo>
                    <a:cubicBezTo>
                      <a:pt x="1688" y="1014"/>
                      <a:pt x="1685" y="1024"/>
                      <a:pt x="1686" y="1014"/>
                    </a:cubicBezTo>
                    <a:cubicBezTo>
                      <a:pt x="1687" y="1013"/>
                      <a:pt x="1687" y="1007"/>
                      <a:pt x="1688" y="1006"/>
                    </a:cubicBezTo>
                    <a:cubicBezTo>
                      <a:pt x="1687" y="1019"/>
                      <a:pt x="1690" y="1004"/>
                      <a:pt x="1689" y="1016"/>
                    </a:cubicBezTo>
                    <a:cubicBezTo>
                      <a:pt x="1690" y="1007"/>
                      <a:pt x="1692" y="1000"/>
                      <a:pt x="1690" y="998"/>
                    </a:cubicBezTo>
                    <a:cubicBezTo>
                      <a:pt x="1690" y="1001"/>
                      <a:pt x="1690" y="1005"/>
                      <a:pt x="1689" y="1005"/>
                    </a:cubicBezTo>
                    <a:cubicBezTo>
                      <a:pt x="1690" y="995"/>
                      <a:pt x="1691" y="981"/>
                      <a:pt x="1692" y="963"/>
                    </a:cubicBezTo>
                    <a:cubicBezTo>
                      <a:pt x="1690" y="967"/>
                      <a:pt x="1689" y="973"/>
                      <a:pt x="1687" y="986"/>
                    </a:cubicBezTo>
                    <a:cubicBezTo>
                      <a:pt x="1688" y="990"/>
                      <a:pt x="1690" y="976"/>
                      <a:pt x="1689" y="985"/>
                    </a:cubicBezTo>
                    <a:cubicBezTo>
                      <a:pt x="1688" y="994"/>
                      <a:pt x="1686" y="1013"/>
                      <a:pt x="1683" y="1022"/>
                    </a:cubicBezTo>
                    <a:cubicBezTo>
                      <a:pt x="1685" y="1012"/>
                      <a:pt x="1686" y="1001"/>
                      <a:pt x="1687" y="993"/>
                    </a:cubicBezTo>
                    <a:cubicBezTo>
                      <a:pt x="1687" y="984"/>
                      <a:pt x="1687" y="980"/>
                      <a:pt x="1685" y="984"/>
                    </a:cubicBezTo>
                    <a:cubicBezTo>
                      <a:pt x="1686" y="984"/>
                      <a:pt x="1686" y="984"/>
                      <a:pt x="1686" y="990"/>
                    </a:cubicBezTo>
                    <a:cubicBezTo>
                      <a:pt x="1684" y="992"/>
                      <a:pt x="1684" y="987"/>
                      <a:pt x="1684" y="977"/>
                    </a:cubicBezTo>
                    <a:cubicBezTo>
                      <a:pt x="1683" y="979"/>
                      <a:pt x="1680" y="984"/>
                      <a:pt x="1681" y="989"/>
                    </a:cubicBezTo>
                    <a:cubicBezTo>
                      <a:pt x="1683" y="981"/>
                      <a:pt x="1683" y="988"/>
                      <a:pt x="1682" y="995"/>
                    </a:cubicBezTo>
                    <a:cubicBezTo>
                      <a:pt x="1682" y="1003"/>
                      <a:pt x="1681" y="1011"/>
                      <a:pt x="1683" y="1008"/>
                    </a:cubicBezTo>
                    <a:cubicBezTo>
                      <a:pt x="1684" y="1002"/>
                      <a:pt x="1683" y="1000"/>
                      <a:pt x="1684" y="998"/>
                    </a:cubicBezTo>
                    <a:cubicBezTo>
                      <a:pt x="1686" y="994"/>
                      <a:pt x="1684" y="1009"/>
                      <a:pt x="1684" y="1011"/>
                    </a:cubicBezTo>
                    <a:cubicBezTo>
                      <a:pt x="1684" y="1002"/>
                      <a:pt x="1683" y="1015"/>
                      <a:pt x="1681" y="1019"/>
                    </a:cubicBezTo>
                    <a:cubicBezTo>
                      <a:pt x="1681" y="1018"/>
                      <a:pt x="1679" y="1018"/>
                      <a:pt x="1680" y="1013"/>
                    </a:cubicBezTo>
                    <a:cubicBezTo>
                      <a:pt x="1680" y="1009"/>
                      <a:pt x="1681" y="1010"/>
                      <a:pt x="1681" y="1006"/>
                    </a:cubicBezTo>
                    <a:cubicBezTo>
                      <a:pt x="1680" y="1001"/>
                      <a:pt x="1680" y="996"/>
                      <a:pt x="1678" y="994"/>
                    </a:cubicBezTo>
                    <a:cubicBezTo>
                      <a:pt x="1677" y="1001"/>
                      <a:pt x="1678" y="1001"/>
                      <a:pt x="1678" y="1004"/>
                    </a:cubicBezTo>
                    <a:cubicBezTo>
                      <a:pt x="1677" y="1005"/>
                      <a:pt x="1677" y="1010"/>
                      <a:pt x="1676" y="1012"/>
                    </a:cubicBezTo>
                    <a:cubicBezTo>
                      <a:pt x="1678" y="995"/>
                      <a:pt x="1674" y="1015"/>
                      <a:pt x="1675" y="1006"/>
                    </a:cubicBezTo>
                    <a:cubicBezTo>
                      <a:pt x="1676" y="1001"/>
                      <a:pt x="1676" y="996"/>
                      <a:pt x="1676" y="992"/>
                    </a:cubicBezTo>
                    <a:cubicBezTo>
                      <a:pt x="1674" y="990"/>
                      <a:pt x="1674" y="979"/>
                      <a:pt x="1673" y="980"/>
                    </a:cubicBezTo>
                    <a:cubicBezTo>
                      <a:pt x="1675" y="964"/>
                      <a:pt x="1675" y="952"/>
                      <a:pt x="1676" y="937"/>
                    </a:cubicBezTo>
                    <a:cubicBezTo>
                      <a:pt x="1677" y="943"/>
                      <a:pt x="1676" y="950"/>
                      <a:pt x="1676" y="957"/>
                    </a:cubicBezTo>
                    <a:cubicBezTo>
                      <a:pt x="1676" y="964"/>
                      <a:pt x="1676" y="969"/>
                      <a:pt x="1677" y="971"/>
                    </a:cubicBezTo>
                    <a:cubicBezTo>
                      <a:pt x="1678" y="952"/>
                      <a:pt x="1677" y="967"/>
                      <a:pt x="1678" y="971"/>
                    </a:cubicBezTo>
                    <a:cubicBezTo>
                      <a:pt x="1679" y="960"/>
                      <a:pt x="1680" y="946"/>
                      <a:pt x="1681" y="944"/>
                    </a:cubicBezTo>
                    <a:cubicBezTo>
                      <a:pt x="1681" y="956"/>
                      <a:pt x="1683" y="952"/>
                      <a:pt x="1683" y="957"/>
                    </a:cubicBezTo>
                    <a:cubicBezTo>
                      <a:pt x="1684" y="943"/>
                      <a:pt x="1681" y="953"/>
                      <a:pt x="1682" y="937"/>
                    </a:cubicBezTo>
                    <a:cubicBezTo>
                      <a:pt x="1683" y="938"/>
                      <a:pt x="1682" y="952"/>
                      <a:pt x="1684" y="943"/>
                    </a:cubicBezTo>
                    <a:cubicBezTo>
                      <a:pt x="1684" y="937"/>
                      <a:pt x="1683" y="934"/>
                      <a:pt x="1684" y="932"/>
                    </a:cubicBezTo>
                    <a:cubicBezTo>
                      <a:pt x="1685" y="941"/>
                      <a:pt x="1686" y="936"/>
                      <a:pt x="1687" y="927"/>
                    </a:cubicBezTo>
                    <a:cubicBezTo>
                      <a:pt x="1687" y="938"/>
                      <a:pt x="1687" y="935"/>
                      <a:pt x="1689" y="940"/>
                    </a:cubicBezTo>
                    <a:cubicBezTo>
                      <a:pt x="1688" y="941"/>
                      <a:pt x="1688" y="941"/>
                      <a:pt x="1688" y="944"/>
                    </a:cubicBezTo>
                    <a:cubicBezTo>
                      <a:pt x="1689" y="945"/>
                      <a:pt x="1689" y="958"/>
                      <a:pt x="1690" y="960"/>
                    </a:cubicBezTo>
                    <a:cubicBezTo>
                      <a:pt x="1691" y="954"/>
                      <a:pt x="1691" y="948"/>
                      <a:pt x="1692" y="949"/>
                    </a:cubicBezTo>
                    <a:cubicBezTo>
                      <a:pt x="1692" y="954"/>
                      <a:pt x="1691" y="957"/>
                      <a:pt x="1691" y="960"/>
                    </a:cubicBezTo>
                    <a:cubicBezTo>
                      <a:pt x="1694" y="950"/>
                      <a:pt x="1692" y="975"/>
                      <a:pt x="1694" y="965"/>
                    </a:cubicBezTo>
                    <a:cubicBezTo>
                      <a:pt x="1692" y="963"/>
                      <a:pt x="1695" y="956"/>
                      <a:pt x="1696" y="954"/>
                    </a:cubicBezTo>
                    <a:cubicBezTo>
                      <a:pt x="1695" y="970"/>
                      <a:pt x="1697" y="973"/>
                      <a:pt x="1696" y="985"/>
                    </a:cubicBezTo>
                    <a:cubicBezTo>
                      <a:pt x="1696" y="976"/>
                      <a:pt x="1697" y="970"/>
                      <a:pt x="1698" y="966"/>
                    </a:cubicBezTo>
                    <a:cubicBezTo>
                      <a:pt x="1698" y="956"/>
                      <a:pt x="1697" y="944"/>
                      <a:pt x="1699" y="931"/>
                    </a:cubicBezTo>
                    <a:cubicBezTo>
                      <a:pt x="1697" y="931"/>
                      <a:pt x="1697" y="937"/>
                      <a:pt x="1697" y="932"/>
                    </a:cubicBezTo>
                    <a:cubicBezTo>
                      <a:pt x="1696" y="943"/>
                      <a:pt x="1698" y="935"/>
                      <a:pt x="1697" y="949"/>
                    </a:cubicBezTo>
                    <a:cubicBezTo>
                      <a:pt x="1697" y="948"/>
                      <a:pt x="1695" y="955"/>
                      <a:pt x="1695" y="947"/>
                    </a:cubicBezTo>
                    <a:cubicBezTo>
                      <a:pt x="1695" y="942"/>
                      <a:pt x="1696" y="938"/>
                      <a:pt x="1696" y="932"/>
                    </a:cubicBezTo>
                    <a:cubicBezTo>
                      <a:pt x="1694" y="936"/>
                      <a:pt x="1692" y="918"/>
                      <a:pt x="1691" y="899"/>
                    </a:cubicBezTo>
                    <a:cubicBezTo>
                      <a:pt x="1692" y="900"/>
                      <a:pt x="1692" y="904"/>
                      <a:pt x="1693" y="902"/>
                    </a:cubicBezTo>
                    <a:cubicBezTo>
                      <a:pt x="1693" y="889"/>
                      <a:pt x="1691" y="900"/>
                      <a:pt x="1691" y="889"/>
                    </a:cubicBezTo>
                    <a:cubicBezTo>
                      <a:pt x="1692" y="887"/>
                      <a:pt x="1689" y="874"/>
                      <a:pt x="1691" y="874"/>
                    </a:cubicBezTo>
                    <a:cubicBezTo>
                      <a:pt x="1691" y="874"/>
                      <a:pt x="1691" y="878"/>
                      <a:pt x="1692" y="877"/>
                    </a:cubicBezTo>
                    <a:cubicBezTo>
                      <a:pt x="1692" y="868"/>
                      <a:pt x="1691" y="863"/>
                      <a:pt x="1691" y="859"/>
                    </a:cubicBezTo>
                    <a:cubicBezTo>
                      <a:pt x="1689" y="856"/>
                      <a:pt x="1690" y="866"/>
                      <a:pt x="1689" y="868"/>
                    </a:cubicBezTo>
                    <a:cubicBezTo>
                      <a:pt x="1689" y="863"/>
                      <a:pt x="1688" y="862"/>
                      <a:pt x="1688" y="854"/>
                    </a:cubicBezTo>
                    <a:cubicBezTo>
                      <a:pt x="1690" y="852"/>
                      <a:pt x="1690" y="852"/>
                      <a:pt x="1690" y="852"/>
                    </a:cubicBezTo>
                    <a:cubicBezTo>
                      <a:pt x="1690" y="846"/>
                      <a:pt x="1687" y="827"/>
                      <a:pt x="1689" y="826"/>
                    </a:cubicBezTo>
                    <a:cubicBezTo>
                      <a:pt x="1689" y="828"/>
                      <a:pt x="1690" y="830"/>
                      <a:pt x="1689" y="826"/>
                    </a:cubicBezTo>
                    <a:cubicBezTo>
                      <a:pt x="1688" y="827"/>
                      <a:pt x="1687" y="818"/>
                      <a:pt x="1686" y="808"/>
                    </a:cubicBezTo>
                    <a:cubicBezTo>
                      <a:pt x="1684" y="798"/>
                      <a:pt x="1683" y="788"/>
                      <a:pt x="1683" y="788"/>
                    </a:cubicBezTo>
                    <a:cubicBezTo>
                      <a:pt x="1683" y="788"/>
                      <a:pt x="1681" y="780"/>
                      <a:pt x="1679" y="772"/>
                    </a:cubicBezTo>
                    <a:cubicBezTo>
                      <a:pt x="1677" y="763"/>
                      <a:pt x="1675" y="754"/>
                      <a:pt x="1675" y="750"/>
                    </a:cubicBezTo>
                    <a:cubicBezTo>
                      <a:pt x="1677" y="759"/>
                      <a:pt x="1678" y="757"/>
                      <a:pt x="1679" y="767"/>
                    </a:cubicBezTo>
                    <a:cubicBezTo>
                      <a:pt x="1679" y="755"/>
                      <a:pt x="1682" y="778"/>
                      <a:pt x="1683" y="776"/>
                    </a:cubicBezTo>
                    <a:cubicBezTo>
                      <a:pt x="1682" y="767"/>
                      <a:pt x="1680" y="764"/>
                      <a:pt x="1681" y="762"/>
                    </a:cubicBezTo>
                    <a:cubicBezTo>
                      <a:pt x="1681" y="760"/>
                      <a:pt x="1682" y="764"/>
                      <a:pt x="1682" y="769"/>
                    </a:cubicBezTo>
                    <a:cubicBezTo>
                      <a:pt x="1683" y="773"/>
                      <a:pt x="1684" y="777"/>
                      <a:pt x="1684" y="775"/>
                    </a:cubicBezTo>
                    <a:cubicBezTo>
                      <a:pt x="1682" y="765"/>
                      <a:pt x="1682" y="764"/>
                      <a:pt x="1682" y="763"/>
                    </a:cubicBezTo>
                    <a:cubicBezTo>
                      <a:pt x="1683" y="762"/>
                      <a:pt x="1683" y="763"/>
                      <a:pt x="1682" y="756"/>
                    </a:cubicBezTo>
                    <a:cubicBezTo>
                      <a:pt x="1682" y="765"/>
                      <a:pt x="1680" y="759"/>
                      <a:pt x="1677" y="750"/>
                    </a:cubicBezTo>
                    <a:cubicBezTo>
                      <a:pt x="1675" y="742"/>
                      <a:pt x="1673" y="729"/>
                      <a:pt x="1672" y="724"/>
                    </a:cubicBezTo>
                    <a:cubicBezTo>
                      <a:pt x="1675" y="729"/>
                      <a:pt x="1672" y="716"/>
                      <a:pt x="1675" y="725"/>
                    </a:cubicBezTo>
                    <a:cubicBezTo>
                      <a:pt x="1673" y="715"/>
                      <a:pt x="1672" y="716"/>
                      <a:pt x="1670" y="709"/>
                    </a:cubicBezTo>
                    <a:cubicBezTo>
                      <a:pt x="1670" y="713"/>
                      <a:pt x="1671" y="717"/>
                      <a:pt x="1671" y="720"/>
                    </a:cubicBezTo>
                    <a:cubicBezTo>
                      <a:pt x="1670" y="712"/>
                      <a:pt x="1668" y="707"/>
                      <a:pt x="1667" y="707"/>
                    </a:cubicBezTo>
                    <a:cubicBezTo>
                      <a:pt x="1669" y="719"/>
                      <a:pt x="1675" y="737"/>
                      <a:pt x="1677" y="753"/>
                    </a:cubicBezTo>
                    <a:cubicBezTo>
                      <a:pt x="1674" y="739"/>
                      <a:pt x="1672" y="731"/>
                      <a:pt x="1671" y="726"/>
                    </a:cubicBezTo>
                    <a:cubicBezTo>
                      <a:pt x="1669" y="720"/>
                      <a:pt x="1668" y="716"/>
                      <a:pt x="1665" y="709"/>
                    </a:cubicBezTo>
                    <a:cubicBezTo>
                      <a:pt x="1666" y="705"/>
                      <a:pt x="1667" y="716"/>
                      <a:pt x="1668" y="715"/>
                    </a:cubicBezTo>
                    <a:cubicBezTo>
                      <a:pt x="1667" y="707"/>
                      <a:pt x="1663" y="697"/>
                      <a:pt x="1661" y="696"/>
                    </a:cubicBezTo>
                    <a:cubicBezTo>
                      <a:pt x="1663" y="706"/>
                      <a:pt x="1668" y="721"/>
                      <a:pt x="1669" y="732"/>
                    </a:cubicBezTo>
                    <a:cubicBezTo>
                      <a:pt x="1667" y="724"/>
                      <a:pt x="1665" y="719"/>
                      <a:pt x="1665" y="719"/>
                    </a:cubicBezTo>
                    <a:cubicBezTo>
                      <a:pt x="1666" y="727"/>
                      <a:pt x="1669" y="733"/>
                      <a:pt x="1669" y="740"/>
                    </a:cubicBezTo>
                    <a:cubicBezTo>
                      <a:pt x="1667" y="736"/>
                      <a:pt x="1665" y="727"/>
                      <a:pt x="1664" y="721"/>
                    </a:cubicBezTo>
                    <a:cubicBezTo>
                      <a:pt x="1662" y="714"/>
                      <a:pt x="1662" y="710"/>
                      <a:pt x="1664" y="715"/>
                    </a:cubicBezTo>
                    <a:cubicBezTo>
                      <a:pt x="1660" y="697"/>
                      <a:pt x="1659" y="703"/>
                      <a:pt x="1657" y="697"/>
                    </a:cubicBezTo>
                    <a:cubicBezTo>
                      <a:pt x="1660" y="705"/>
                      <a:pt x="1662" y="716"/>
                      <a:pt x="1665" y="726"/>
                    </a:cubicBezTo>
                    <a:cubicBezTo>
                      <a:pt x="1667" y="737"/>
                      <a:pt x="1669" y="747"/>
                      <a:pt x="1670" y="755"/>
                    </a:cubicBezTo>
                    <a:cubicBezTo>
                      <a:pt x="1671" y="749"/>
                      <a:pt x="1675" y="766"/>
                      <a:pt x="1676" y="775"/>
                    </a:cubicBezTo>
                    <a:cubicBezTo>
                      <a:pt x="1676" y="772"/>
                      <a:pt x="1678" y="777"/>
                      <a:pt x="1677" y="769"/>
                    </a:cubicBezTo>
                    <a:cubicBezTo>
                      <a:pt x="1675" y="765"/>
                      <a:pt x="1674" y="764"/>
                      <a:pt x="1672" y="753"/>
                    </a:cubicBezTo>
                    <a:cubicBezTo>
                      <a:pt x="1673" y="755"/>
                      <a:pt x="1674" y="754"/>
                      <a:pt x="1675" y="758"/>
                    </a:cubicBezTo>
                    <a:cubicBezTo>
                      <a:pt x="1676" y="764"/>
                      <a:pt x="1679" y="776"/>
                      <a:pt x="1678" y="776"/>
                    </a:cubicBezTo>
                    <a:cubicBezTo>
                      <a:pt x="1677" y="783"/>
                      <a:pt x="1675" y="770"/>
                      <a:pt x="1673" y="769"/>
                    </a:cubicBezTo>
                    <a:cubicBezTo>
                      <a:pt x="1675" y="777"/>
                      <a:pt x="1674" y="777"/>
                      <a:pt x="1676" y="787"/>
                    </a:cubicBezTo>
                    <a:cubicBezTo>
                      <a:pt x="1677" y="791"/>
                      <a:pt x="1679" y="786"/>
                      <a:pt x="1680" y="802"/>
                    </a:cubicBezTo>
                    <a:cubicBezTo>
                      <a:pt x="1680" y="804"/>
                      <a:pt x="1678" y="801"/>
                      <a:pt x="1680" y="811"/>
                    </a:cubicBezTo>
                    <a:cubicBezTo>
                      <a:pt x="1681" y="821"/>
                      <a:pt x="1680" y="805"/>
                      <a:pt x="1681" y="806"/>
                    </a:cubicBezTo>
                    <a:cubicBezTo>
                      <a:pt x="1683" y="819"/>
                      <a:pt x="1684" y="821"/>
                      <a:pt x="1684" y="838"/>
                    </a:cubicBezTo>
                    <a:cubicBezTo>
                      <a:pt x="1684" y="839"/>
                      <a:pt x="1683" y="834"/>
                      <a:pt x="1682" y="829"/>
                    </a:cubicBezTo>
                    <a:cubicBezTo>
                      <a:pt x="1682" y="824"/>
                      <a:pt x="1681" y="819"/>
                      <a:pt x="1681" y="822"/>
                    </a:cubicBezTo>
                    <a:cubicBezTo>
                      <a:pt x="1682" y="833"/>
                      <a:pt x="1683" y="845"/>
                      <a:pt x="1684" y="857"/>
                    </a:cubicBezTo>
                    <a:cubicBezTo>
                      <a:pt x="1684" y="846"/>
                      <a:pt x="1686" y="849"/>
                      <a:pt x="1687" y="858"/>
                    </a:cubicBezTo>
                    <a:cubicBezTo>
                      <a:pt x="1689" y="867"/>
                      <a:pt x="1690" y="881"/>
                      <a:pt x="1689" y="890"/>
                    </a:cubicBezTo>
                    <a:cubicBezTo>
                      <a:pt x="1688" y="892"/>
                      <a:pt x="1689" y="870"/>
                      <a:pt x="1687" y="877"/>
                    </a:cubicBezTo>
                    <a:cubicBezTo>
                      <a:pt x="1688" y="888"/>
                      <a:pt x="1688" y="893"/>
                      <a:pt x="1688" y="902"/>
                    </a:cubicBezTo>
                    <a:cubicBezTo>
                      <a:pt x="1689" y="900"/>
                      <a:pt x="1689" y="906"/>
                      <a:pt x="1689" y="913"/>
                    </a:cubicBezTo>
                    <a:cubicBezTo>
                      <a:pt x="1689" y="920"/>
                      <a:pt x="1689" y="927"/>
                      <a:pt x="1688" y="927"/>
                    </a:cubicBezTo>
                    <a:cubicBezTo>
                      <a:pt x="1686" y="924"/>
                      <a:pt x="1687" y="921"/>
                      <a:pt x="1687" y="913"/>
                    </a:cubicBezTo>
                    <a:cubicBezTo>
                      <a:pt x="1686" y="923"/>
                      <a:pt x="1684" y="925"/>
                      <a:pt x="1683" y="933"/>
                    </a:cubicBezTo>
                    <a:cubicBezTo>
                      <a:pt x="1683" y="924"/>
                      <a:pt x="1680" y="926"/>
                      <a:pt x="1679" y="936"/>
                    </a:cubicBezTo>
                    <a:cubicBezTo>
                      <a:pt x="1679" y="936"/>
                      <a:pt x="1680" y="934"/>
                      <a:pt x="1680" y="938"/>
                    </a:cubicBezTo>
                    <a:cubicBezTo>
                      <a:pt x="1679" y="939"/>
                      <a:pt x="1680" y="945"/>
                      <a:pt x="1679" y="946"/>
                    </a:cubicBezTo>
                    <a:cubicBezTo>
                      <a:pt x="1679" y="939"/>
                      <a:pt x="1678" y="931"/>
                      <a:pt x="1677" y="930"/>
                    </a:cubicBezTo>
                    <a:cubicBezTo>
                      <a:pt x="1678" y="942"/>
                      <a:pt x="1676" y="935"/>
                      <a:pt x="1676" y="927"/>
                    </a:cubicBezTo>
                    <a:cubicBezTo>
                      <a:pt x="1678" y="921"/>
                      <a:pt x="1678" y="936"/>
                      <a:pt x="1679" y="925"/>
                    </a:cubicBezTo>
                    <a:cubicBezTo>
                      <a:pt x="1678" y="920"/>
                      <a:pt x="1679" y="914"/>
                      <a:pt x="1679" y="904"/>
                    </a:cubicBezTo>
                    <a:cubicBezTo>
                      <a:pt x="1679" y="899"/>
                      <a:pt x="1678" y="899"/>
                      <a:pt x="1678" y="894"/>
                    </a:cubicBezTo>
                    <a:cubicBezTo>
                      <a:pt x="1677" y="889"/>
                      <a:pt x="1677" y="904"/>
                      <a:pt x="1676" y="895"/>
                    </a:cubicBezTo>
                    <a:cubicBezTo>
                      <a:pt x="1676" y="888"/>
                      <a:pt x="1676" y="888"/>
                      <a:pt x="1676" y="888"/>
                    </a:cubicBezTo>
                    <a:cubicBezTo>
                      <a:pt x="1677" y="894"/>
                      <a:pt x="1678" y="890"/>
                      <a:pt x="1678" y="886"/>
                    </a:cubicBezTo>
                    <a:cubicBezTo>
                      <a:pt x="1678" y="882"/>
                      <a:pt x="1678" y="878"/>
                      <a:pt x="1679" y="882"/>
                    </a:cubicBezTo>
                    <a:cubicBezTo>
                      <a:pt x="1679" y="885"/>
                      <a:pt x="1678" y="897"/>
                      <a:pt x="1679" y="896"/>
                    </a:cubicBezTo>
                    <a:cubicBezTo>
                      <a:pt x="1679" y="892"/>
                      <a:pt x="1683" y="899"/>
                      <a:pt x="1682" y="909"/>
                    </a:cubicBezTo>
                    <a:cubicBezTo>
                      <a:pt x="1683" y="912"/>
                      <a:pt x="1682" y="893"/>
                      <a:pt x="1683" y="894"/>
                    </a:cubicBezTo>
                    <a:cubicBezTo>
                      <a:pt x="1683" y="903"/>
                      <a:pt x="1684" y="898"/>
                      <a:pt x="1684" y="891"/>
                    </a:cubicBezTo>
                    <a:cubicBezTo>
                      <a:pt x="1685" y="885"/>
                      <a:pt x="1685" y="876"/>
                      <a:pt x="1686" y="877"/>
                    </a:cubicBezTo>
                    <a:cubicBezTo>
                      <a:pt x="1685" y="876"/>
                      <a:pt x="1686" y="873"/>
                      <a:pt x="1686" y="867"/>
                    </a:cubicBezTo>
                    <a:cubicBezTo>
                      <a:pt x="1685" y="867"/>
                      <a:pt x="1684" y="872"/>
                      <a:pt x="1684" y="877"/>
                    </a:cubicBezTo>
                    <a:cubicBezTo>
                      <a:pt x="1684" y="882"/>
                      <a:pt x="1684" y="887"/>
                      <a:pt x="1682" y="887"/>
                    </a:cubicBezTo>
                    <a:cubicBezTo>
                      <a:pt x="1682" y="869"/>
                      <a:pt x="1680" y="856"/>
                      <a:pt x="1679" y="850"/>
                    </a:cubicBezTo>
                    <a:cubicBezTo>
                      <a:pt x="1679" y="864"/>
                      <a:pt x="1680" y="860"/>
                      <a:pt x="1681" y="870"/>
                    </a:cubicBezTo>
                    <a:cubicBezTo>
                      <a:pt x="1679" y="868"/>
                      <a:pt x="1681" y="885"/>
                      <a:pt x="1679" y="882"/>
                    </a:cubicBezTo>
                    <a:cubicBezTo>
                      <a:pt x="1679" y="875"/>
                      <a:pt x="1678" y="876"/>
                      <a:pt x="1678" y="872"/>
                    </a:cubicBezTo>
                    <a:cubicBezTo>
                      <a:pt x="1679" y="872"/>
                      <a:pt x="1679" y="869"/>
                      <a:pt x="1678" y="865"/>
                    </a:cubicBezTo>
                    <a:cubicBezTo>
                      <a:pt x="1679" y="868"/>
                      <a:pt x="1679" y="868"/>
                      <a:pt x="1679" y="860"/>
                    </a:cubicBezTo>
                    <a:cubicBezTo>
                      <a:pt x="1677" y="856"/>
                      <a:pt x="1676" y="845"/>
                      <a:pt x="1674" y="838"/>
                    </a:cubicBezTo>
                    <a:cubicBezTo>
                      <a:pt x="1673" y="822"/>
                      <a:pt x="1672" y="818"/>
                      <a:pt x="1672" y="809"/>
                    </a:cubicBezTo>
                    <a:cubicBezTo>
                      <a:pt x="1671" y="807"/>
                      <a:pt x="1670" y="806"/>
                      <a:pt x="1669" y="807"/>
                    </a:cubicBezTo>
                    <a:cubicBezTo>
                      <a:pt x="1669" y="798"/>
                      <a:pt x="1666" y="792"/>
                      <a:pt x="1666" y="787"/>
                    </a:cubicBezTo>
                    <a:cubicBezTo>
                      <a:pt x="1667" y="787"/>
                      <a:pt x="1667" y="786"/>
                      <a:pt x="1668" y="789"/>
                    </a:cubicBezTo>
                    <a:cubicBezTo>
                      <a:pt x="1668" y="794"/>
                      <a:pt x="1668" y="793"/>
                      <a:pt x="1668" y="797"/>
                    </a:cubicBezTo>
                    <a:cubicBezTo>
                      <a:pt x="1671" y="803"/>
                      <a:pt x="1674" y="806"/>
                      <a:pt x="1676" y="814"/>
                    </a:cubicBezTo>
                    <a:cubicBezTo>
                      <a:pt x="1678" y="826"/>
                      <a:pt x="1677" y="821"/>
                      <a:pt x="1676" y="815"/>
                    </a:cubicBezTo>
                    <a:cubicBezTo>
                      <a:pt x="1675" y="808"/>
                      <a:pt x="1673" y="798"/>
                      <a:pt x="1674" y="800"/>
                    </a:cubicBezTo>
                    <a:cubicBezTo>
                      <a:pt x="1673" y="798"/>
                      <a:pt x="1671" y="788"/>
                      <a:pt x="1670" y="784"/>
                    </a:cubicBezTo>
                    <a:cubicBezTo>
                      <a:pt x="1670" y="783"/>
                      <a:pt x="1670" y="781"/>
                      <a:pt x="1670" y="779"/>
                    </a:cubicBezTo>
                    <a:cubicBezTo>
                      <a:pt x="1671" y="784"/>
                      <a:pt x="1672" y="792"/>
                      <a:pt x="1673" y="793"/>
                    </a:cubicBezTo>
                    <a:cubicBezTo>
                      <a:pt x="1672" y="787"/>
                      <a:pt x="1671" y="781"/>
                      <a:pt x="1670" y="775"/>
                    </a:cubicBezTo>
                    <a:cubicBezTo>
                      <a:pt x="1669" y="774"/>
                      <a:pt x="1669" y="774"/>
                      <a:pt x="1668" y="777"/>
                    </a:cubicBezTo>
                    <a:cubicBezTo>
                      <a:pt x="1669" y="787"/>
                      <a:pt x="1671" y="791"/>
                      <a:pt x="1671" y="798"/>
                    </a:cubicBezTo>
                    <a:cubicBezTo>
                      <a:pt x="1670" y="797"/>
                      <a:pt x="1670" y="796"/>
                      <a:pt x="1669" y="793"/>
                    </a:cubicBezTo>
                    <a:cubicBezTo>
                      <a:pt x="1670" y="787"/>
                      <a:pt x="1666" y="777"/>
                      <a:pt x="1665" y="768"/>
                    </a:cubicBezTo>
                    <a:cubicBezTo>
                      <a:pt x="1664" y="768"/>
                      <a:pt x="1663" y="760"/>
                      <a:pt x="1661" y="753"/>
                    </a:cubicBezTo>
                    <a:cubicBezTo>
                      <a:pt x="1660" y="745"/>
                      <a:pt x="1658" y="737"/>
                      <a:pt x="1657" y="735"/>
                    </a:cubicBezTo>
                    <a:cubicBezTo>
                      <a:pt x="1656" y="728"/>
                      <a:pt x="1658" y="731"/>
                      <a:pt x="1660" y="732"/>
                    </a:cubicBezTo>
                    <a:cubicBezTo>
                      <a:pt x="1657" y="720"/>
                      <a:pt x="1655" y="726"/>
                      <a:pt x="1652" y="719"/>
                    </a:cubicBezTo>
                    <a:cubicBezTo>
                      <a:pt x="1654" y="719"/>
                      <a:pt x="1649" y="701"/>
                      <a:pt x="1652" y="710"/>
                    </a:cubicBezTo>
                    <a:cubicBezTo>
                      <a:pt x="1648" y="697"/>
                      <a:pt x="1647" y="693"/>
                      <a:pt x="1642" y="682"/>
                    </a:cubicBezTo>
                    <a:cubicBezTo>
                      <a:pt x="1641" y="675"/>
                      <a:pt x="1647" y="696"/>
                      <a:pt x="1644" y="683"/>
                    </a:cubicBezTo>
                    <a:cubicBezTo>
                      <a:pt x="1643" y="684"/>
                      <a:pt x="1640" y="669"/>
                      <a:pt x="1641" y="670"/>
                    </a:cubicBezTo>
                    <a:cubicBezTo>
                      <a:pt x="1645" y="682"/>
                      <a:pt x="1646" y="680"/>
                      <a:pt x="1650" y="691"/>
                    </a:cubicBezTo>
                    <a:cubicBezTo>
                      <a:pt x="1648" y="683"/>
                      <a:pt x="1647" y="678"/>
                      <a:pt x="1645" y="675"/>
                    </a:cubicBezTo>
                    <a:cubicBezTo>
                      <a:pt x="1644" y="671"/>
                      <a:pt x="1643" y="667"/>
                      <a:pt x="1641" y="661"/>
                    </a:cubicBezTo>
                    <a:cubicBezTo>
                      <a:pt x="1641" y="659"/>
                      <a:pt x="1643" y="663"/>
                      <a:pt x="1643" y="662"/>
                    </a:cubicBezTo>
                    <a:cubicBezTo>
                      <a:pt x="1638" y="646"/>
                      <a:pt x="1634" y="638"/>
                      <a:pt x="1631" y="626"/>
                    </a:cubicBezTo>
                    <a:cubicBezTo>
                      <a:pt x="1632" y="628"/>
                      <a:pt x="1634" y="633"/>
                      <a:pt x="1636" y="640"/>
                    </a:cubicBezTo>
                    <a:cubicBezTo>
                      <a:pt x="1639" y="646"/>
                      <a:pt x="1641" y="654"/>
                      <a:pt x="1643" y="658"/>
                    </a:cubicBezTo>
                    <a:cubicBezTo>
                      <a:pt x="1644" y="654"/>
                      <a:pt x="1640" y="643"/>
                      <a:pt x="1644" y="647"/>
                    </a:cubicBezTo>
                    <a:cubicBezTo>
                      <a:pt x="1640" y="635"/>
                      <a:pt x="1635" y="623"/>
                      <a:pt x="1631" y="611"/>
                    </a:cubicBezTo>
                    <a:cubicBezTo>
                      <a:pt x="1631" y="615"/>
                      <a:pt x="1626" y="603"/>
                      <a:pt x="1629" y="613"/>
                    </a:cubicBezTo>
                    <a:cubicBezTo>
                      <a:pt x="1630" y="613"/>
                      <a:pt x="1634" y="622"/>
                      <a:pt x="1633" y="622"/>
                    </a:cubicBezTo>
                    <a:cubicBezTo>
                      <a:pt x="1633" y="622"/>
                      <a:pt x="1626" y="608"/>
                      <a:pt x="1625" y="603"/>
                    </a:cubicBezTo>
                    <a:cubicBezTo>
                      <a:pt x="1627" y="601"/>
                      <a:pt x="1627" y="601"/>
                      <a:pt x="1627" y="601"/>
                    </a:cubicBezTo>
                    <a:cubicBezTo>
                      <a:pt x="1622" y="588"/>
                      <a:pt x="1619" y="585"/>
                      <a:pt x="1616" y="580"/>
                    </a:cubicBezTo>
                    <a:cubicBezTo>
                      <a:pt x="1618" y="587"/>
                      <a:pt x="1624" y="595"/>
                      <a:pt x="1624" y="600"/>
                    </a:cubicBezTo>
                    <a:cubicBezTo>
                      <a:pt x="1622" y="596"/>
                      <a:pt x="1621" y="593"/>
                      <a:pt x="1620" y="590"/>
                    </a:cubicBezTo>
                    <a:cubicBezTo>
                      <a:pt x="1617" y="588"/>
                      <a:pt x="1622" y="599"/>
                      <a:pt x="1626" y="609"/>
                    </a:cubicBezTo>
                    <a:cubicBezTo>
                      <a:pt x="1631" y="620"/>
                      <a:pt x="1635" y="630"/>
                      <a:pt x="1635" y="626"/>
                    </a:cubicBezTo>
                    <a:cubicBezTo>
                      <a:pt x="1636" y="633"/>
                      <a:pt x="1640" y="639"/>
                      <a:pt x="1640" y="643"/>
                    </a:cubicBezTo>
                    <a:cubicBezTo>
                      <a:pt x="1639" y="644"/>
                      <a:pt x="1630" y="617"/>
                      <a:pt x="1635" y="635"/>
                    </a:cubicBezTo>
                    <a:cubicBezTo>
                      <a:pt x="1630" y="621"/>
                      <a:pt x="1628" y="618"/>
                      <a:pt x="1626" y="615"/>
                    </a:cubicBezTo>
                    <a:cubicBezTo>
                      <a:pt x="1624" y="613"/>
                      <a:pt x="1622" y="610"/>
                      <a:pt x="1618" y="598"/>
                    </a:cubicBezTo>
                    <a:cubicBezTo>
                      <a:pt x="1619" y="608"/>
                      <a:pt x="1612" y="587"/>
                      <a:pt x="1602" y="569"/>
                    </a:cubicBezTo>
                    <a:cubicBezTo>
                      <a:pt x="1600" y="568"/>
                      <a:pt x="1610" y="584"/>
                      <a:pt x="1608" y="586"/>
                    </a:cubicBezTo>
                    <a:cubicBezTo>
                      <a:pt x="1602" y="570"/>
                      <a:pt x="1599" y="567"/>
                      <a:pt x="1595" y="558"/>
                    </a:cubicBezTo>
                    <a:cubicBezTo>
                      <a:pt x="1595" y="563"/>
                      <a:pt x="1605" y="579"/>
                      <a:pt x="1606" y="585"/>
                    </a:cubicBezTo>
                    <a:cubicBezTo>
                      <a:pt x="1605" y="587"/>
                      <a:pt x="1603" y="582"/>
                      <a:pt x="1601" y="575"/>
                    </a:cubicBezTo>
                    <a:cubicBezTo>
                      <a:pt x="1598" y="569"/>
                      <a:pt x="1594" y="561"/>
                      <a:pt x="1592" y="558"/>
                    </a:cubicBezTo>
                    <a:cubicBezTo>
                      <a:pt x="1588" y="549"/>
                      <a:pt x="1597" y="558"/>
                      <a:pt x="1588" y="542"/>
                    </a:cubicBezTo>
                    <a:cubicBezTo>
                      <a:pt x="1586" y="541"/>
                      <a:pt x="1590" y="550"/>
                      <a:pt x="1589" y="551"/>
                    </a:cubicBezTo>
                    <a:cubicBezTo>
                      <a:pt x="1584" y="540"/>
                      <a:pt x="1581" y="536"/>
                      <a:pt x="1579" y="532"/>
                    </a:cubicBezTo>
                    <a:cubicBezTo>
                      <a:pt x="1576" y="528"/>
                      <a:pt x="1574" y="524"/>
                      <a:pt x="1567" y="513"/>
                    </a:cubicBezTo>
                    <a:cubicBezTo>
                      <a:pt x="1568" y="512"/>
                      <a:pt x="1566" y="508"/>
                      <a:pt x="1567" y="508"/>
                    </a:cubicBezTo>
                    <a:cubicBezTo>
                      <a:pt x="1569" y="511"/>
                      <a:pt x="1571" y="513"/>
                      <a:pt x="1573" y="516"/>
                    </a:cubicBezTo>
                    <a:cubicBezTo>
                      <a:pt x="1576" y="522"/>
                      <a:pt x="1580" y="533"/>
                      <a:pt x="1585" y="541"/>
                    </a:cubicBezTo>
                    <a:cubicBezTo>
                      <a:pt x="1581" y="530"/>
                      <a:pt x="1584" y="533"/>
                      <a:pt x="1582" y="528"/>
                    </a:cubicBezTo>
                    <a:cubicBezTo>
                      <a:pt x="1581" y="530"/>
                      <a:pt x="1572" y="512"/>
                      <a:pt x="1569" y="504"/>
                    </a:cubicBezTo>
                    <a:cubicBezTo>
                      <a:pt x="1567" y="503"/>
                      <a:pt x="1563" y="497"/>
                      <a:pt x="1557" y="488"/>
                    </a:cubicBezTo>
                    <a:cubicBezTo>
                      <a:pt x="1556" y="489"/>
                      <a:pt x="1561" y="496"/>
                      <a:pt x="1559" y="497"/>
                    </a:cubicBezTo>
                    <a:cubicBezTo>
                      <a:pt x="1557" y="493"/>
                      <a:pt x="1551" y="484"/>
                      <a:pt x="1545" y="476"/>
                    </a:cubicBezTo>
                    <a:cubicBezTo>
                      <a:pt x="1540" y="468"/>
                      <a:pt x="1535" y="460"/>
                      <a:pt x="1535" y="459"/>
                    </a:cubicBezTo>
                    <a:cubicBezTo>
                      <a:pt x="1540" y="466"/>
                      <a:pt x="1543" y="468"/>
                      <a:pt x="1543" y="466"/>
                    </a:cubicBezTo>
                    <a:cubicBezTo>
                      <a:pt x="1543" y="464"/>
                      <a:pt x="1542" y="459"/>
                      <a:pt x="1538" y="453"/>
                    </a:cubicBezTo>
                    <a:cubicBezTo>
                      <a:pt x="1543" y="464"/>
                      <a:pt x="1529" y="443"/>
                      <a:pt x="1534" y="454"/>
                    </a:cubicBezTo>
                    <a:cubicBezTo>
                      <a:pt x="1535" y="453"/>
                      <a:pt x="1537" y="455"/>
                      <a:pt x="1539" y="458"/>
                    </a:cubicBezTo>
                    <a:cubicBezTo>
                      <a:pt x="1540" y="467"/>
                      <a:pt x="1530" y="449"/>
                      <a:pt x="1533" y="457"/>
                    </a:cubicBezTo>
                    <a:cubicBezTo>
                      <a:pt x="1525" y="446"/>
                      <a:pt x="1517" y="435"/>
                      <a:pt x="1509" y="424"/>
                    </a:cubicBezTo>
                    <a:cubicBezTo>
                      <a:pt x="1515" y="429"/>
                      <a:pt x="1506" y="419"/>
                      <a:pt x="1508" y="419"/>
                    </a:cubicBezTo>
                    <a:cubicBezTo>
                      <a:pt x="1511" y="422"/>
                      <a:pt x="1514" y="426"/>
                      <a:pt x="1516" y="430"/>
                    </a:cubicBezTo>
                    <a:cubicBezTo>
                      <a:pt x="1518" y="428"/>
                      <a:pt x="1511" y="419"/>
                      <a:pt x="1509" y="417"/>
                    </a:cubicBezTo>
                    <a:cubicBezTo>
                      <a:pt x="1509" y="415"/>
                      <a:pt x="1515" y="423"/>
                      <a:pt x="1518" y="425"/>
                    </a:cubicBezTo>
                    <a:cubicBezTo>
                      <a:pt x="1512" y="418"/>
                      <a:pt x="1513" y="418"/>
                      <a:pt x="1508" y="411"/>
                    </a:cubicBezTo>
                    <a:cubicBezTo>
                      <a:pt x="1510" y="417"/>
                      <a:pt x="1503" y="409"/>
                      <a:pt x="1498" y="405"/>
                    </a:cubicBezTo>
                    <a:cubicBezTo>
                      <a:pt x="1501" y="409"/>
                      <a:pt x="1506" y="414"/>
                      <a:pt x="1506" y="416"/>
                    </a:cubicBezTo>
                    <a:cubicBezTo>
                      <a:pt x="1500" y="411"/>
                      <a:pt x="1494" y="402"/>
                      <a:pt x="1494" y="399"/>
                    </a:cubicBezTo>
                    <a:cubicBezTo>
                      <a:pt x="1490" y="399"/>
                      <a:pt x="1477" y="384"/>
                      <a:pt x="1463" y="369"/>
                    </a:cubicBezTo>
                    <a:cubicBezTo>
                      <a:pt x="1468" y="371"/>
                      <a:pt x="1458" y="361"/>
                      <a:pt x="1457" y="359"/>
                    </a:cubicBezTo>
                    <a:cubicBezTo>
                      <a:pt x="1460" y="361"/>
                      <a:pt x="1466" y="366"/>
                      <a:pt x="1471" y="373"/>
                    </a:cubicBezTo>
                    <a:cubicBezTo>
                      <a:pt x="1477" y="379"/>
                      <a:pt x="1482" y="387"/>
                      <a:pt x="1487" y="391"/>
                    </a:cubicBezTo>
                    <a:cubicBezTo>
                      <a:pt x="1484" y="387"/>
                      <a:pt x="1485" y="387"/>
                      <a:pt x="1490" y="392"/>
                    </a:cubicBezTo>
                    <a:cubicBezTo>
                      <a:pt x="1491" y="390"/>
                      <a:pt x="1476" y="373"/>
                      <a:pt x="1487" y="382"/>
                    </a:cubicBezTo>
                    <a:cubicBezTo>
                      <a:pt x="1482" y="376"/>
                      <a:pt x="1478" y="372"/>
                      <a:pt x="1476" y="368"/>
                    </a:cubicBezTo>
                    <a:cubicBezTo>
                      <a:pt x="1476" y="370"/>
                      <a:pt x="1475" y="370"/>
                      <a:pt x="1473" y="368"/>
                    </a:cubicBezTo>
                    <a:cubicBezTo>
                      <a:pt x="1479" y="375"/>
                      <a:pt x="1478" y="373"/>
                      <a:pt x="1482" y="379"/>
                    </a:cubicBezTo>
                    <a:cubicBezTo>
                      <a:pt x="1474" y="372"/>
                      <a:pt x="1487" y="390"/>
                      <a:pt x="1480" y="383"/>
                    </a:cubicBezTo>
                    <a:cubicBezTo>
                      <a:pt x="1480" y="377"/>
                      <a:pt x="1471" y="375"/>
                      <a:pt x="1465" y="364"/>
                    </a:cubicBezTo>
                    <a:cubicBezTo>
                      <a:pt x="1474" y="375"/>
                      <a:pt x="1463" y="359"/>
                      <a:pt x="1470" y="366"/>
                    </a:cubicBezTo>
                    <a:cubicBezTo>
                      <a:pt x="1466" y="362"/>
                      <a:pt x="1463" y="358"/>
                      <a:pt x="1459" y="354"/>
                    </a:cubicBezTo>
                    <a:cubicBezTo>
                      <a:pt x="1457" y="354"/>
                      <a:pt x="1462" y="359"/>
                      <a:pt x="1458" y="355"/>
                    </a:cubicBezTo>
                    <a:cubicBezTo>
                      <a:pt x="1455" y="352"/>
                      <a:pt x="1452" y="349"/>
                      <a:pt x="1449" y="345"/>
                    </a:cubicBezTo>
                    <a:cubicBezTo>
                      <a:pt x="1449" y="344"/>
                      <a:pt x="1450" y="344"/>
                      <a:pt x="1447" y="341"/>
                    </a:cubicBezTo>
                    <a:cubicBezTo>
                      <a:pt x="1445" y="339"/>
                      <a:pt x="1443" y="339"/>
                      <a:pt x="1437" y="333"/>
                    </a:cubicBezTo>
                    <a:cubicBezTo>
                      <a:pt x="1437" y="332"/>
                      <a:pt x="1435" y="330"/>
                      <a:pt x="1435" y="329"/>
                    </a:cubicBezTo>
                    <a:cubicBezTo>
                      <a:pt x="1436" y="329"/>
                      <a:pt x="1443" y="337"/>
                      <a:pt x="1443" y="334"/>
                    </a:cubicBezTo>
                    <a:cubicBezTo>
                      <a:pt x="1437" y="331"/>
                      <a:pt x="1426" y="318"/>
                      <a:pt x="1430" y="324"/>
                    </a:cubicBezTo>
                    <a:cubicBezTo>
                      <a:pt x="1425" y="318"/>
                      <a:pt x="1421" y="316"/>
                      <a:pt x="1422" y="319"/>
                    </a:cubicBezTo>
                    <a:cubicBezTo>
                      <a:pt x="1413" y="311"/>
                      <a:pt x="1411" y="310"/>
                      <a:pt x="1407" y="305"/>
                    </a:cubicBezTo>
                    <a:cubicBezTo>
                      <a:pt x="1406" y="306"/>
                      <a:pt x="1405" y="305"/>
                      <a:pt x="1401" y="303"/>
                    </a:cubicBezTo>
                    <a:cubicBezTo>
                      <a:pt x="1398" y="300"/>
                      <a:pt x="1396" y="297"/>
                      <a:pt x="1396" y="297"/>
                    </a:cubicBezTo>
                    <a:cubicBezTo>
                      <a:pt x="1404" y="305"/>
                      <a:pt x="1404" y="300"/>
                      <a:pt x="1414" y="312"/>
                    </a:cubicBezTo>
                    <a:cubicBezTo>
                      <a:pt x="1414" y="310"/>
                      <a:pt x="1409" y="306"/>
                      <a:pt x="1404" y="301"/>
                    </a:cubicBezTo>
                    <a:cubicBezTo>
                      <a:pt x="1400" y="297"/>
                      <a:pt x="1395" y="293"/>
                      <a:pt x="1394" y="293"/>
                    </a:cubicBezTo>
                    <a:cubicBezTo>
                      <a:pt x="1395" y="293"/>
                      <a:pt x="1384" y="285"/>
                      <a:pt x="1384" y="283"/>
                    </a:cubicBezTo>
                    <a:cubicBezTo>
                      <a:pt x="1390" y="287"/>
                      <a:pt x="1389" y="288"/>
                      <a:pt x="1397" y="294"/>
                    </a:cubicBezTo>
                    <a:cubicBezTo>
                      <a:pt x="1399" y="294"/>
                      <a:pt x="1402" y="297"/>
                      <a:pt x="1410" y="305"/>
                    </a:cubicBezTo>
                    <a:cubicBezTo>
                      <a:pt x="1411" y="304"/>
                      <a:pt x="1415" y="304"/>
                      <a:pt x="1408" y="297"/>
                    </a:cubicBezTo>
                    <a:cubicBezTo>
                      <a:pt x="1406" y="297"/>
                      <a:pt x="1407" y="301"/>
                      <a:pt x="1395" y="290"/>
                    </a:cubicBezTo>
                    <a:cubicBezTo>
                      <a:pt x="1395" y="289"/>
                      <a:pt x="1387" y="279"/>
                      <a:pt x="1398" y="288"/>
                    </a:cubicBezTo>
                    <a:cubicBezTo>
                      <a:pt x="1397" y="285"/>
                      <a:pt x="1391" y="282"/>
                      <a:pt x="1396" y="283"/>
                    </a:cubicBezTo>
                    <a:cubicBezTo>
                      <a:pt x="1387" y="276"/>
                      <a:pt x="1392" y="282"/>
                      <a:pt x="1382" y="273"/>
                    </a:cubicBezTo>
                    <a:cubicBezTo>
                      <a:pt x="1385" y="274"/>
                      <a:pt x="1389" y="277"/>
                      <a:pt x="1393" y="279"/>
                    </a:cubicBezTo>
                    <a:cubicBezTo>
                      <a:pt x="1388" y="274"/>
                      <a:pt x="1375" y="266"/>
                      <a:pt x="1374" y="264"/>
                    </a:cubicBezTo>
                    <a:cubicBezTo>
                      <a:pt x="1379" y="266"/>
                      <a:pt x="1386" y="270"/>
                      <a:pt x="1380" y="264"/>
                    </a:cubicBezTo>
                    <a:cubicBezTo>
                      <a:pt x="1390" y="272"/>
                      <a:pt x="1392" y="272"/>
                      <a:pt x="1393" y="272"/>
                    </a:cubicBezTo>
                    <a:cubicBezTo>
                      <a:pt x="1395" y="272"/>
                      <a:pt x="1396" y="271"/>
                      <a:pt x="1402" y="277"/>
                    </a:cubicBezTo>
                    <a:cubicBezTo>
                      <a:pt x="1397" y="273"/>
                      <a:pt x="1391" y="267"/>
                      <a:pt x="1392" y="266"/>
                    </a:cubicBezTo>
                    <a:cubicBezTo>
                      <a:pt x="1402" y="274"/>
                      <a:pt x="1407" y="280"/>
                      <a:pt x="1413" y="286"/>
                    </a:cubicBezTo>
                    <a:cubicBezTo>
                      <a:pt x="1401" y="277"/>
                      <a:pt x="1407" y="284"/>
                      <a:pt x="1412" y="290"/>
                    </a:cubicBezTo>
                    <a:cubicBezTo>
                      <a:pt x="1401" y="281"/>
                      <a:pt x="1391" y="274"/>
                      <a:pt x="1383" y="269"/>
                    </a:cubicBezTo>
                    <a:cubicBezTo>
                      <a:pt x="1394" y="280"/>
                      <a:pt x="1401" y="286"/>
                      <a:pt x="1406" y="292"/>
                    </a:cubicBezTo>
                    <a:cubicBezTo>
                      <a:pt x="1403" y="290"/>
                      <a:pt x="1400" y="287"/>
                      <a:pt x="1401" y="289"/>
                    </a:cubicBezTo>
                    <a:cubicBezTo>
                      <a:pt x="1407" y="295"/>
                      <a:pt x="1409" y="297"/>
                      <a:pt x="1411" y="299"/>
                    </a:cubicBezTo>
                    <a:cubicBezTo>
                      <a:pt x="1414" y="301"/>
                      <a:pt x="1416" y="303"/>
                      <a:pt x="1423" y="311"/>
                    </a:cubicBezTo>
                    <a:cubicBezTo>
                      <a:pt x="1420" y="308"/>
                      <a:pt x="1418" y="308"/>
                      <a:pt x="1418" y="309"/>
                    </a:cubicBezTo>
                    <a:cubicBezTo>
                      <a:pt x="1421" y="312"/>
                      <a:pt x="1424" y="316"/>
                      <a:pt x="1430" y="322"/>
                    </a:cubicBezTo>
                    <a:cubicBezTo>
                      <a:pt x="1429" y="318"/>
                      <a:pt x="1435" y="325"/>
                      <a:pt x="1436" y="324"/>
                    </a:cubicBezTo>
                    <a:cubicBezTo>
                      <a:pt x="1433" y="320"/>
                      <a:pt x="1428" y="316"/>
                      <a:pt x="1426" y="313"/>
                    </a:cubicBezTo>
                    <a:cubicBezTo>
                      <a:pt x="1431" y="315"/>
                      <a:pt x="1443" y="328"/>
                      <a:pt x="1446" y="331"/>
                    </a:cubicBezTo>
                    <a:cubicBezTo>
                      <a:pt x="1444" y="328"/>
                      <a:pt x="1445" y="328"/>
                      <a:pt x="1449" y="333"/>
                    </a:cubicBezTo>
                    <a:cubicBezTo>
                      <a:pt x="1447" y="329"/>
                      <a:pt x="1445" y="325"/>
                      <a:pt x="1442" y="321"/>
                    </a:cubicBezTo>
                    <a:cubicBezTo>
                      <a:pt x="1437" y="317"/>
                      <a:pt x="1445" y="326"/>
                      <a:pt x="1440" y="321"/>
                    </a:cubicBezTo>
                    <a:cubicBezTo>
                      <a:pt x="1429" y="310"/>
                      <a:pt x="1436" y="314"/>
                      <a:pt x="1433" y="311"/>
                    </a:cubicBezTo>
                    <a:cubicBezTo>
                      <a:pt x="1432" y="311"/>
                      <a:pt x="1425" y="307"/>
                      <a:pt x="1420" y="304"/>
                    </a:cubicBezTo>
                    <a:cubicBezTo>
                      <a:pt x="1415" y="300"/>
                      <a:pt x="1411" y="297"/>
                      <a:pt x="1417" y="300"/>
                    </a:cubicBezTo>
                    <a:cubicBezTo>
                      <a:pt x="1411" y="294"/>
                      <a:pt x="1411" y="296"/>
                      <a:pt x="1404" y="289"/>
                    </a:cubicBezTo>
                    <a:cubicBezTo>
                      <a:pt x="1405" y="288"/>
                      <a:pt x="1404" y="286"/>
                      <a:pt x="1401" y="284"/>
                    </a:cubicBezTo>
                    <a:cubicBezTo>
                      <a:pt x="1416" y="297"/>
                      <a:pt x="1416" y="295"/>
                      <a:pt x="1420" y="297"/>
                    </a:cubicBezTo>
                    <a:cubicBezTo>
                      <a:pt x="1424" y="301"/>
                      <a:pt x="1422" y="300"/>
                      <a:pt x="1428" y="305"/>
                    </a:cubicBezTo>
                    <a:cubicBezTo>
                      <a:pt x="1429" y="305"/>
                      <a:pt x="1433" y="308"/>
                      <a:pt x="1437" y="312"/>
                    </a:cubicBezTo>
                    <a:cubicBezTo>
                      <a:pt x="1441" y="316"/>
                      <a:pt x="1445" y="320"/>
                      <a:pt x="1446" y="320"/>
                    </a:cubicBezTo>
                    <a:cubicBezTo>
                      <a:pt x="1445" y="320"/>
                      <a:pt x="1439" y="313"/>
                      <a:pt x="1435" y="309"/>
                    </a:cubicBezTo>
                    <a:cubicBezTo>
                      <a:pt x="1431" y="305"/>
                      <a:pt x="1429" y="302"/>
                      <a:pt x="1439" y="310"/>
                    </a:cubicBezTo>
                    <a:cubicBezTo>
                      <a:pt x="1435" y="306"/>
                      <a:pt x="1430" y="302"/>
                      <a:pt x="1426" y="298"/>
                    </a:cubicBezTo>
                    <a:cubicBezTo>
                      <a:pt x="1422" y="296"/>
                      <a:pt x="1425" y="301"/>
                      <a:pt x="1415" y="292"/>
                    </a:cubicBezTo>
                    <a:cubicBezTo>
                      <a:pt x="1416" y="290"/>
                      <a:pt x="1416" y="288"/>
                      <a:pt x="1414" y="283"/>
                    </a:cubicBezTo>
                    <a:cubicBezTo>
                      <a:pt x="1418" y="287"/>
                      <a:pt x="1422" y="291"/>
                      <a:pt x="1427" y="295"/>
                    </a:cubicBezTo>
                    <a:cubicBezTo>
                      <a:pt x="1426" y="295"/>
                      <a:pt x="1422" y="292"/>
                      <a:pt x="1421" y="292"/>
                    </a:cubicBezTo>
                    <a:cubicBezTo>
                      <a:pt x="1426" y="296"/>
                      <a:pt x="1429" y="302"/>
                      <a:pt x="1431" y="302"/>
                    </a:cubicBezTo>
                    <a:cubicBezTo>
                      <a:pt x="1429" y="295"/>
                      <a:pt x="1419" y="288"/>
                      <a:pt x="1411" y="279"/>
                    </a:cubicBezTo>
                    <a:cubicBezTo>
                      <a:pt x="1411" y="277"/>
                      <a:pt x="1419" y="285"/>
                      <a:pt x="1419" y="285"/>
                    </a:cubicBezTo>
                    <a:cubicBezTo>
                      <a:pt x="1408" y="276"/>
                      <a:pt x="1416" y="281"/>
                      <a:pt x="1406" y="272"/>
                    </a:cubicBezTo>
                    <a:cubicBezTo>
                      <a:pt x="1398" y="269"/>
                      <a:pt x="1382" y="258"/>
                      <a:pt x="1362" y="242"/>
                    </a:cubicBezTo>
                    <a:cubicBezTo>
                      <a:pt x="1367" y="245"/>
                      <a:pt x="1360" y="239"/>
                      <a:pt x="1362" y="238"/>
                    </a:cubicBezTo>
                    <a:cubicBezTo>
                      <a:pt x="1371" y="245"/>
                      <a:pt x="1386" y="257"/>
                      <a:pt x="1387" y="258"/>
                    </a:cubicBezTo>
                    <a:cubicBezTo>
                      <a:pt x="1386" y="256"/>
                      <a:pt x="1384" y="255"/>
                      <a:pt x="1382" y="251"/>
                    </a:cubicBezTo>
                    <a:cubicBezTo>
                      <a:pt x="1386" y="255"/>
                      <a:pt x="1396" y="263"/>
                      <a:pt x="1398" y="264"/>
                    </a:cubicBezTo>
                    <a:cubicBezTo>
                      <a:pt x="1396" y="262"/>
                      <a:pt x="1395" y="261"/>
                      <a:pt x="1396" y="260"/>
                    </a:cubicBezTo>
                    <a:cubicBezTo>
                      <a:pt x="1386" y="252"/>
                      <a:pt x="1382" y="250"/>
                      <a:pt x="1377" y="247"/>
                    </a:cubicBezTo>
                    <a:cubicBezTo>
                      <a:pt x="1372" y="245"/>
                      <a:pt x="1368" y="242"/>
                      <a:pt x="1356" y="233"/>
                    </a:cubicBezTo>
                    <a:cubicBezTo>
                      <a:pt x="1358" y="237"/>
                      <a:pt x="1349" y="230"/>
                      <a:pt x="1356" y="239"/>
                    </a:cubicBezTo>
                    <a:cubicBezTo>
                      <a:pt x="1343" y="230"/>
                      <a:pt x="1324" y="217"/>
                      <a:pt x="1305" y="205"/>
                    </a:cubicBezTo>
                    <a:cubicBezTo>
                      <a:pt x="1286" y="193"/>
                      <a:pt x="1267" y="183"/>
                      <a:pt x="1253" y="177"/>
                    </a:cubicBezTo>
                    <a:cubicBezTo>
                      <a:pt x="1260" y="181"/>
                      <a:pt x="1269" y="185"/>
                      <a:pt x="1278" y="190"/>
                    </a:cubicBezTo>
                    <a:cubicBezTo>
                      <a:pt x="1286" y="195"/>
                      <a:pt x="1294" y="199"/>
                      <a:pt x="1298" y="203"/>
                    </a:cubicBezTo>
                    <a:cubicBezTo>
                      <a:pt x="1297" y="203"/>
                      <a:pt x="1292" y="200"/>
                      <a:pt x="1286" y="197"/>
                    </a:cubicBezTo>
                    <a:cubicBezTo>
                      <a:pt x="1280" y="193"/>
                      <a:pt x="1274" y="190"/>
                      <a:pt x="1271" y="188"/>
                    </a:cubicBezTo>
                    <a:cubicBezTo>
                      <a:pt x="1272" y="190"/>
                      <a:pt x="1266" y="187"/>
                      <a:pt x="1262" y="186"/>
                    </a:cubicBezTo>
                    <a:cubicBezTo>
                      <a:pt x="1250" y="179"/>
                      <a:pt x="1242" y="175"/>
                      <a:pt x="1235" y="173"/>
                    </a:cubicBezTo>
                    <a:cubicBezTo>
                      <a:pt x="1235" y="170"/>
                      <a:pt x="1235" y="170"/>
                      <a:pt x="1235" y="170"/>
                    </a:cubicBezTo>
                    <a:cubicBezTo>
                      <a:pt x="1219" y="162"/>
                      <a:pt x="1227" y="170"/>
                      <a:pt x="1223" y="169"/>
                    </a:cubicBezTo>
                    <a:cubicBezTo>
                      <a:pt x="1227" y="171"/>
                      <a:pt x="1239" y="177"/>
                      <a:pt x="1238" y="176"/>
                    </a:cubicBezTo>
                    <a:cubicBezTo>
                      <a:pt x="1234" y="174"/>
                      <a:pt x="1231" y="172"/>
                      <a:pt x="1229" y="170"/>
                    </a:cubicBezTo>
                    <a:cubicBezTo>
                      <a:pt x="1240" y="176"/>
                      <a:pt x="1248" y="180"/>
                      <a:pt x="1238" y="176"/>
                    </a:cubicBezTo>
                    <a:cubicBezTo>
                      <a:pt x="1240" y="177"/>
                      <a:pt x="1245" y="180"/>
                      <a:pt x="1251" y="183"/>
                    </a:cubicBezTo>
                    <a:cubicBezTo>
                      <a:pt x="1256" y="186"/>
                      <a:pt x="1261" y="189"/>
                      <a:pt x="1262" y="190"/>
                    </a:cubicBezTo>
                    <a:cubicBezTo>
                      <a:pt x="1253" y="186"/>
                      <a:pt x="1254" y="187"/>
                      <a:pt x="1244" y="183"/>
                    </a:cubicBezTo>
                    <a:cubicBezTo>
                      <a:pt x="1246" y="184"/>
                      <a:pt x="1257" y="189"/>
                      <a:pt x="1265" y="194"/>
                    </a:cubicBezTo>
                    <a:cubicBezTo>
                      <a:pt x="1272" y="198"/>
                      <a:pt x="1278" y="202"/>
                      <a:pt x="1269" y="198"/>
                    </a:cubicBezTo>
                    <a:cubicBezTo>
                      <a:pt x="1282" y="207"/>
                      <a:pt x="1305" y="218"/>
                      <a:pt x="1324" y="233"/>
                    </a:cubicBezTo>
                    <a:cubicBezTo>
                      <a:pt x="1316" y="228"/>
                      <a:pt x="1319" y="230"/>
                      <a:pt x="1324" y="234"/>
                    </a:cubicBezTo>
                    <a:cubicBezTo>
                      <a:pt x="1328" y="237"/>
                      <a:pt x="1334" y="241"/>
                      <a:pt x="1332" y="241"/>
                    </a:cubicBezTo>
                    <a:cubicBezTo>
                      <a:pt x="1328" y="237"/>
                      <a:pt x="1321" y="233"/>
                      <a:pt x="1318" y="232"/>
                    </a:cubicBezTo>
                    <a:cubicBezTo>
                      <a:pt x="1326" y="238"/>
                      <a:pt x="1342" y="248"/>
                      <a:pt x="1338" y="247"/>
                    </a:cubicBezTo>
                    <a:cubicBezTo>
                      <a:pt x="1345" y="252"/>
                      <a:pt x="1349" y="255"/>
                      <a:pt x="1352" y="256"/>
                    </a:cubicBezTo>
                    <a:cubicBezTo>
                      <a:pt x="1343" y="250"/>
                      <a:pt x="1348" y="252"/>
                      <a:pt x="1346" y="248"/>
                    </a:cubicBezTo>
                    <a:cubicBezTo>
                      <a:pt x="1354" y="253"/>
                      <a:pt x="1356" y="253"/>
                      <a:pt x="1358" y="254"/>
                    </a:cubicBezTo>
                    <a:cubicBezTo>
                      <a:pt x="1360" y="254"/>
                      <a:pt x="1363" y="254"/>
                      <a:pt x="1372" y="261"/>
                    </a:cubicBezTo>
                    <a:cubicBezTo>
                      <a:pt x="1376" y="267"/>
                      <a:pt x="1376" y="270"/>
                      <a:pt x="1376" y="272"/>
                    </a:cubicBezTo>
                    <a:cubicBezTo>
                      <a:pt x="1376" y="275"/>
                      <a:pt x="1376" y="277"/>
                      <a:pt x="1381" y="283"/>
                    </a:cubicBezTo>
                    <a:cubicBezTo>
                      <a:pt x="1372" y="276"/>
                      <a:pt x="1375" y="278"/>
                      <a:pt x="1365" y="271"/>
                    </a:cubicBezTo>
                    <a:cubicBezTo>
                      <a:pt x="1366" y="271"/>
                      <a:pt x="1369" y="273"/>
                      <a:pt x="1368" y="270"/>
                    </a:cubicBezTo>
                    <a:cubicBezTo>
                      <a:pt x="1358" y="263"/>
                      <a:pt x="1360" y="266"/>
                      <a:pt x="1351" y="260"/>
                    </a:cubicBezTo>
                    <a:cubicBezTo>
                      <a:pt x="1349" y="256"/>
                      <a:pt x="1366" y="269"/>
                      <a:pt x="1360" y="264"/>
                    </a:cubicBezTo>
                    <a:cubicBezTo>
                      <a:pt x="1342" y="251"/>
                      <a:pt x="1342" y="251"/>
                      <a:pt x="1342" y="251"/>
                    </a:cubicBezTo>
                    <a:cubicBezTo>
                      <a:pt x="1334" y="246"/>
                      <a:pt x="1327" y="241"/>
                      <a:pt x="1324" y="238"/>
                    </a:cubicBezTo>
                    <a:cubicBezTo>
                      <a:pt x="1327" y="240"/>
                      <a:pt x="1332" y="243"/>
                      <a:pt x="1332" y="243"/>
                    </a:cubicBezTo>
                    <a:cubicBezTo>
                      <a:pt x="1324" y="238"/>
                      <a:pt x="1325" y="237"/>
                      <a:pt x="1318" y="233"/>
                    </a:cubicBezTo>
                    <a:cubicBezTo>
                      <a:pt x="1319" y="235"/>
                      <a:pt x="1312" y="230"/>
                      <a:pt x="1304" y="225"/>
                    </a:cubicBezTo>
                    <a:cubicBezTo>
                      <a:pt x="1305" y="227"/>
                      <a:pt x="1301" y="226"/>
                      <a:pt x="1297" y="223"/>
                    </a:cubicBezTo>
                    <a:cubicBezTo>
                      <a:pt x="1292" y="221"/>
                      <a:pt x="1287" y="217"/>
                      <a:pt x="1286" y="216"/>
                    </a:cubicBezTo>
                    <a:cubicBezTo>
                      <a:pt x="1299" y="224"/>
                      <a:pt x="1293" y="216"/>
                      <a:pt x="1301" y="220"/>
                    </a:cubicBezTo>
                    <a:cubicBezTo>
                      <a:pt x="1288" y="211"/>
                      <a:pt x="1293" y="217"/>
                      <a:pt x="1292" y="218"/>
                    </a:cubicBezTo>
                    <a:cubicBezTo>
                      <a:pt x="1285" y="213"/>
                      <a:pt x="1284" y="213"/>
                      <a:pt x="1283" y="214"/>
                    </a:cubicBezTo>
                    <a:cubicBezTo>
                      <a:pt x="1283" y="214"/>
                      <a:pt x="1282" y="215"/>
                      <a:pt x="1275" y="210"/>
                    </a:cubicBezTo>
                    <a:cubicBezTo>
                      <a:pt x="1284" y="213"/>
                      <a:pt x="1269" y="204"/>
                      <a:pt x="1269" y="203"/>
                    </a:cubicBezTo>
                    <a:cubicBezTo>
                      <a:pt x="1277" y="208"/>
                      <a:pt x="1276" y="206"/>
                      <a:pt x="1283" y="211"/>
                    </a:cubicBezTo>
                    <a:cubicBezTo>
                      <a:pt x="1279" y="205"/>
                      <a:pt x="1292" y="216"/>
                      <a:pt x="1292" y="213"/>
                    </a:cubicBezTo>
                    <a:cubicBezTo>
                      <a:pt x="1286" y="209"/>
                      <a:pt x="1277" y="203"/>
                      <a:pt x="1267" y="198"/>
                    </a:cubicBezTo>
                    <a:cubicBezTo>
                      <a:pt x="1258" y="193"/>
                      <a:pt x="1248" y="188"/>
                      <a:pt x="1242" y="185"/>
                    </a:cubicBezTo>
                    <a:cubicBezTo>
                      <a:pt x="1241" y="185"/>
                      <a:pt x="1246" y="188"/>
                      <a:pt x="1248" y="190"/>
                    </a:cubicBezTo>
                    <a:cubicBezTo>
                      <a:pt x="1244" y="188"/>
                      <a:pt x="1239" y="185"/>
                      <a:pt x="1239" y="186"/>
                    </a:cubicBezTo>
                    <a:cubicBezTo>
                      <a:pt x="1246" y="189"/>
                      <a:pt x="1253" y="193"/>
                      <a:pt x="1260" y="197"/>
                    </a:cubicBezTo>
                    <a:cubicBezTo>
                      <a:pt x="1261" y="196"/>
                      <a:pt x="1256" y="193"/>
                      <a:pt x="1254" y="192"/>
                    </a:cubicBezTo>
                    <a:cubicBezTo>
                      <a:pt x="1258" y="193"/>
                      <a:pt x="1272" y="201"/>
                      <a:pt x="1272" y="202"/>
                    </a:cubicBezTo>
                    <a:cubicBezTo>
                      <a:pt x="1271" y="202"/>
                      <a:pt x="1266" y="200"/>
                      <a:pt x="1261" y="198"/>
                    </a:cubicBezTo>
                    <a:cubicBezTo>
                      <a:pt x="1257" y="196"/>
                      <a:pt x="1253" y="194"/>
                      <a:pt x="1254" y="195"/>
                    </a:cubicBezTo>
                    <a:cubicBezTo>
                      <a:pt x="1258" y="198"/>
                      <a:pt x="1265" y="201"/>
                      <a:pt x="1266" y="202"/>
                    </a:cubicBezTo>
                    <a:cubicBezTo>
                      <a:pt x="1254" y="195"/>
                      <a:pt x="1245" y="191"/>
                      <a:pt x="1238" y="189"/>
                    </a:cubicBezTo>
                    <a:cubicBezTo>
                      <a:pt x="1232" y="187"/>
                      <a:pt x="1228" y="186"/>
                      <a:pt x="1227" y="188"/>
                    </a:cubicBezTo>
                    <a:cubicBezTo>
                      <a:pt x="1221" y="182"/>
                      <a:pt x="1212" y="182"/>
                      <a:pt x="1200" y="176"/>
                    </a:cubicBezTo>
                    <a:cubicBezTo>
                      <a:pt x="1200" y="174"/>
                      <a:pt x="1195" y="172"/>
                      <a:pt x="1200" y="173"/>
                    </a:cubicBezTo>
                    <a:cubicBezTo>
                      <a:pt x="1207" y="176"/>
                      <a:pt x="1203" y="176"/>
                      <a:pt x="1209" y="179"/>
                    </a:cubicBezTo>
                    <a:cubicBezTo>
                      <a:pt x="1217" y="182"/>
                      <a:pt x="1209" y="177"/>
                      <a:pt x="1215" y="179"/>
                    </a:cubicBezTo>
                    <a:cubicBezTo>
                      <a:pt x="1216" y="180"/>
                      <a:pt x="1219" y="182"/>
                      <a:pt x="1224" y="185"/>
                    </a:cubicBezTo>
                    <a:cubicBezTo>
                      <a:pt x="1223" y="183"/>
                      <a:pt x="1227" y="185"/>
                      <a:pt x="1227" y="184"/>
                    </a:cubicBezTo>
                    <a:cubicBezTo>
                      <a:pt x="1212" y="177"/>
                      <a:pt x="1200" y="172"/>
                      <a:pt x="1187" y="168"/>
                    </a:cubicBezTo>
                    <a:cubicBezTo>
                      <a:pt x="1187" y="166"/>
                      <a:pt x="1187" y="166"/>
                      <a:pt x="1187" y="166"/>
                    </a:cubicBezTo>
                    <a:cubicBezTo>
                      <a:pt x="1171" y="159"/>
                      <a:pt x="1170" y="159"/>
                      <a:pt x="1169" y="159"/>
                    </a:cubicBezTo>
                    <a:cubicBezTo>
                      <a:pt x="1168" y="160"/>
                      <a:pt x="1168" y="161"/>
                      <a:pt x="1154" y="158"/>
                    </a:cubicBezTo>
                    <a:cubicBezTo>
                      <a:pt x="1148" y="153"/>
                      <a:pt x="1170" y="158"/>
                      <a:pt x="1146" y="149"/>
                    </a:cubicBezTo>
                    <a:cubicBezTo>
                      <a:pt x="1158" y="153"/>
                      <a:pt x="1161" y="153"/>
                      <a:pt x="1168" y="157"/>
                    </a:cubicBezTo>
                    <a:cubicBezTo>
                      <a:pt x="1171" y="156"/>
                      <a:pt x="1158" y="152"/>
                      <a:pt x="1152" y="150"/>
                    </a:cubicBezTo>
                    <a:cubicBezTo>
                      <a:pt x="1156" y="149"/>
                      <a:pt x="1147" y="147"/>
                      <a:pt x="1146" y="145"/>
                    </a:cubicBezTo>
                    <a:cubicBezTo>
                      <a:pt x="1156" y="147"/>
                      <a:pt x="1147" y="142"/>
                      <a:pt x="1138" y="137"/>
                    </a:cubicBezTo>
                    <a:cubicBezTo>
                      <a:pt x="1156" y="144"/>
                      <a:pt x="1168" y="148"/>
                      <a:pt x="1180" y="153"/>
                    </a:cubicBezTo>
                    <a:cubicBezTo>
                      <a:pt x="1191" y="158"/>
                      <a:pt x="1203" y="163"/>
                      <a:pt x="1220" y="171"/>
                    </a:cubicBezTo>
                    <a:cubicBezTo>
                      <a:pt x="1217" y="168"/>
                      <a:pt x="1220" y="169"/>
                      <a:pt x="1225" y="171"/>
                    </a:cubicBezTo>
                    <a:cubicBezTo>
                      <a:pt x="1229" y="174"/>
                      <a:pt x="1235" y="176"/>
                      <a:pt x="1235" y="176"/>
                    </a:cubicBezTo>
                    <a:cubicBezTo>
                      <a:pt x="1226" y="171"/>
                      <a:pt x="1218" y="167"/>
                      <a:pt x="1210" y="163"/>
                    </a:cubicBezTo>
                    <a:cubicBezTo>
                      <a:pt x="1210" y="164"/>
                      <a:pt x="1211" y="165"/>
                      <a:pt x="1214" y="167"/>
                    </a:cubicBezTo>
                    <a:cubicBezTo>
                      <a:pt x="1206" y="163"/>
                      <a:pt x="1200" y="161"/>
                      <a:pt x="1195" y="158"/>
                    </a:cubicBezTo>
                    <a:cubicBezTo>
                      <a:pt x="1200" y="160"/>
                      <a:pt x="1203" y="161"/>
                      <a:pt x="1204" y="161"/>
                    </a:cubicBezTo>
                    <a:cubicBezTo>
                      <a:pt x="1194" y="158"/>
                      <a:pt x="1188" y="147"/>
                      <a:pt x="1185" y="147"/>
                    </a:cubicBezTo>
                    <a:cubicBezTo>
                      <a:pt x="1185" y="147"/>
                      <a:pt x="1200" y="153"/>
                      <a:pt x="1197" y="151"/>
                    </a:cubicBezTo>
                    <a:cubicBezTo>
                      <a:pt x="1194" y="149"/>
                      <a:pt x="1183" y="145"/>
                      <a:pt x="1178" y="143"/>
                    </a:cubicBezTo>
                    <a:cubicBezTo>
                      <a:pt x="1185" y="147"/>
                      <a:pt x="1168" y="142"/>
                      <a:pt x="1185" y="151"/>
                    </a:cubicBezTo>
                    <a:cubicBezTo>
                      <a:pt x="1179" y="149"/>
                      <a:pt x="1166" y="142"/>
                      <a:pt x="1169" y="146"/>
                    </a:cubicBezTo>
                    <a:cubicBezTo>
                      <a:pt x="1175" y="148"/>
                      <a:pt x="1188" y="152"/>
                      <a:pt x="1189" y="154"/>
                    </a:cubicBezTo>
                    <a:cubicBezTo>
                      <a:pt x="1179" y="150"/>
                      <a:pt x="1165" y="145"/>
                      <a:pt x="1176" y="151"/>
                    </a:cubicBezTo>
                    <a:cubicBezTo>
                      <a:pt x="1166" y="146"/>
                      <a:pt x="1160" y="144"/>
                      <a:pt x="1153" y="142"/>
                    </a:cubicBezTo>
                    <a:cubicBezTo>
                      <a:pt x="1146" y="140"/>
                      <a:pt x="1139" y="137"/>
                      <a:pt x="1128" y="133"/>
                    </a:cubicBezTo>
                    <a:cubicBezTo>
                      <a:pt x="1131" y="133"/>
                      <a:pt x="1137" y="135"/>
                      <a:pt x="1142" y="136"/>
                    </a:cubicBezTo>
                    <a:cubicBezTo>
                      <a:pt x="1147" y="138"/>
                      <a:pt x="1151" y="139"/>
                      <a:pt x="1150" y="137"/>
                    </a:cubicBezTo>
                    <a:cubicBezTo>
                      <a:pt x="1136" y="132"/>
                      <a:pt x="1166" y="140"/>
                      <a:pt x="1143" y="131"/>
                    </a:cubicBezTo>
                    <a:cubicBezTo>
                      <a:pt x="1150" y="132"/>
                      <a:pt x="1165" y="139"/>
                      <a:pt x="1172" y="141"/>
                    </a:cubicBezTo>
                    <a:cubicBezTo>
                      <a:pt x="1161" y="136"/>
                      <a:pt x="1162" y="135"/>
                      <a:pt x="1158" y="133"/>
                    </a:cubicBezTo>
                    <a:cubicBezTo>
                      <a:pt x="1155" y="133"/>
                      <a:pt x="1149" y="130"/>
                      <a:pt x="1143" y="128"/>
                    </a:cubicBezTo>
                    <a:cubicBezTo>
                      <a:pt x="1137" y="125"/>
                      <a:pt x="1131" y="123"/>
                      <a:pt x="1129" y="124"/>
                    </a:cubicBezTo>
                    <a:cubicBezTo>
                      <a:pt x="1155" y="133"/>
                      <a:pt x="1110" y="119"/>
                      <a:pt x="1143" y="131"/>
                    </a:cubicBezTo>
                    <a:cubicBezTo>
                      <a:pt x="1137" y="130"/>
                      <a:pt x="1128" y="127"/>
                      <a:pt x="1131" y="130"/>
                    </a:cubicBezTo>
                    <a:cubicBezTo>
                      <a:pt x="1126" y="129"/>
                      <a:pt x="1122" y="127"/>
                      <a:pt x="1118" y="126"/>
                    </a:cubicBezTo>
                    <a:cubicBezTo>
                      <a:pt x="1123" y="130"/>
                      <a:pt x="1112" y="126"/>
                      <a:pt x="1109" y="126"/>
                    </a:cubicBezTo>
                    <a:cubicBezTo>
                      <a:pt x="1118" y="129"/>
                      <a:pt x="1112" y="128"/>
                      <a:pt x="1112" y="129"/>
                    </a:cubicBezTo>
                    <a:cubicBezTo>
                      <a:pt x="1124" y="132"/>
                      <a:pt x="1123" y="134"/>
                      <a:pt x="1126" y="136"/>
                    </a:cubicBezTo>
                    <a:cubicBezTo>
                      <a:pt x="1121" y="135"/>
                      <a:pt x="1114" y="132"/>
                      <a:pt x="1113" y="133"/>
                    </a:cubicBezTo>
                    <a:cubicBezTo>
                      <a:pt x="1117" y="134"/>
                      <a:pt x="1122" y="135"/>
                      <a:pt x="1123" y="136"/>
                    </a:cubicBezTo>
                    <a:cubicBezTo>
                      <a:pt x="1117" y="135"/>
                      <a:pt x="1124" y="137"/>
                      <a:pt x="1127" y="139"/>
                    </a:cubicBezTo>
                    <a:cubicBezTo>
                      <a:pt x="1119" y="137"/>
                      <a:pt x="1111" y="135"/>
                      <a:pt x="1104" y="132"/>
                    </a:cubicBezTo>
                    <a:cubicBezTo>
                      <a:pt x="1103" y="132"/>
                      <a:pt x="1100" y="132"/>
                      <a:pt x="1098" y="132"/>
                    </a:cubicBezTo>
                    <a:cubicBezTo>
                      <a:pt x="1107" y="136"/>
                      <a:pt x="1126" y="140"/>
                      <a:pt x="1130" y="143"/>
                    </a:cubicBezTo>
                    <a:cubicBezTo>
                      <a:pt x="1106" y="138"/>
                      <a:pt x="1080" y="127"/>
                      <a:pt x="1050" y="121"/>
                    </a:cubicBezTo>
                    <a:cubicBezTo>
                      <a:pt x="1052" y="120"/>
                      <a:pt x="1059" y="122"/>
                      <a:pt x="1067" y="124"/>
                    </a:cubicBezTo>
                    <a:cubicBezTo>
                      <a:pt x="1075" y="126"/>
                      <a:pt x="1085" y="129"/>
                      <a:pt x="1092" y="131"/>
                    </a:cubicBezTo>
                    <a:cubicBezTo>
                      <a:pt x="1086" y="128"/>
                      <a:pt x="1096" y="130"/>
                      <a:pt x="1085" y="126"/>
                    </a:cubicBezTo>
                    <a:cubicBezTo>
                      <a:pt x="1079" y="125"/>
                      <a:pt x="1081" y="127"/>
                      <a:pt x="1069" y="123"/>
                    </a:cubicBezTo>
                    <a:cubicBezTo>
                      <a:pt x="1069" y="120"/>
                      <a:pt x="1071" y="119"/>
                      <a:pt x="1073" y="118"/>
                    </a:cubicBezTo>
                    <a:cubicBezTo>
                      <a:pt x="1080" y="119"/>
                      <a:pt x="1080" y="119"/>
                      <a:pt x="1080" y="119"/>
                    </a:cubicBezTo>
                    <a:cubicBezTo>
                      <a:pt x="1074" y="118"/>
                      <a:pt x="1078" y="120"/>
                      <a:pt x="1083" y="121"/>
                    </a:cubicBezTo>
                    <a:cubicBezTo>
                      <a:pt x="1089" y="123"/>
                      <a:pt x="1096" y="125"/>
                      <a:pt x="1096" y="124"/>
                    </a:cubicBezTo>
                    <a:cubicBezTo>
                      <a:pt x="1092" y="123"/>
                      <a:pt x="1087" y="122"/>
                      <a:pt x="1086" y="121"/>
                    </a:cubicBezTo>
                    <a:cubicBezTo>
                      <a:pt x="1085" y="120"/>
                      <a:pt x="1090" y="119"/>
                      <a:pt x="1079" y="117"/>
                    </a:cubicBezTo>
                    <a:cubicBezTo>
                      <a:pt x="1070" y="114"/>
                      <a:pt x="1082" y="120"/>
                      <a:pt x="1073" y="117"/>
                    </a:cubicBezTo>
                    <a:cubicBezTo>
                      <a:pt x="1067" y="116"/>
                      <a:pt x="1064" y="114"/>
                      <a:pt x="1063" y="113"/>
                    </a:cubicBezTo>
                    <a:cubicBezTo>
                      <a:pt x="1075" y="116"/>
                      <a:pt x="1071" y="115"/>
                      <a:pt x="1062" y="112"/>
                    </a:cubicBezTo>
                    <a:cubicBezTo>
                      <a:pt x="1078" y="116"/>
                      <a:pt x="1057" y="109"/>
                      <a:pt x="1068" y="112"/>
                    </a:cubicBezTo>
                    <a:cubicBezTo>
                      <a:pt x="1081" y="114"/>
                      <a:pt x="1077" y="115"/>
                      <a:pt x="1085" y="118"/>
                    </a:cubicBezTo>
                    <a:cubicBezTo>
                      <a:pt x="1085" y="116"/>
                      <a:pt x="1080" y="115"/>
                      <a:pt x="1088" y="116"/>
                    </a:cubicBezTo>
                    <a:cubicBezTo>
                      <a:pt x="1081" y="114"/>
                      <a:pt x="1066" y="111"/>
                      <a:pt x="1065" y="109"/>
                    </a:cubicBezTo>
                    <a:cubicBezTo>
                      <a:pt x="1063" y="108"/>
                      <a:pt x="1080" y="114"/>
                      <a:pt x="1074" y="110"/>
                    </a:cubicBezTo>
                    <a:cubicBezTo>
                      <a:pt x="1068" y="109"/>
                      <a:pt x="1066" y="109"/>
                      <a:pt x="1064" y="108"/>
                    </a:cubicBezTo>
                    <a:cubicBezTo>
                      <a:pt x="1066" y="106"/>
                      <a:pt x="1083" y="113"/>
                      <a:pt x="1097" y="116"/>
                    </a:cubicBezTo>
                    <a:cubicBezTo>
                      <a:pt x="1094" y="114"/>
                      <a:pt x="1094" y="114"/>
                      <a:pt x="1100" y="115"/>
                    </a:cubicBezTo>
                    <a:cubicBezTo>
                      <a:pt x="1090" y="112"/>
                      <a:pt x="1089" y="112"/>
                      <a:pt x="1087" y="112"/>
                    </a:cubicBezTo>
                    <a:cubicBezTo>
                      <a:pt x="1086" y="112"/>
                      <a:pt x="1085" y="112"/>
                      <a:pt x="1074" y="109"/>
                    </a:cubicBezTo>
                    <a:cubicBezTo>
                      <a:pt x="1076" y="108"/>
                      <a:pt x="1070" y="106"/>
                      <a:pt x="1069" y="105"/>
                    </a:cubicBezTo>
                    <a:cubicBezTo>
                      <a:pt x="1078" y="107"/>
                      <a:pt x="1090" y="111"/>
                      <a:pt x="1086" y="108"/>
                    </a:cubicBezTo>
                    <a:cubicBezTo>
                      <a:pt x="1075" y="104"/>
                      <a:pt x="1078" y="107"/>
                      <a:pt x="1073" y="105"/>
                    </a:cubicBezTo>
                    <a:cubicBezTo>
                      <a:pt x="1070" y="104"/>
                      <a:pt x="1053" y="97"/>
                      <a:pt x="1068" y="100"/>
                    </a:cubicBezTo>
                    <a:cubicBezTo>
                      <a:pt x="1086" y="106"/>
                      <a:pt x="1108" y="110"/>
                      <a:pt x="1118" y="115"/>
                    </a:cubicBezTo>
                    <a:cubicBezTo>
                      <a:pt x="1112" y="114"/>
                      <a:pt x="1098" y="109"/>
                      <a:pt x="1102" y="111"/>
                    </a:cubicBezTo>
                    <a:cubicBezTo>
                      <a:pt x="1105" y="114"/>
                      <a:pt x="1117" y="115"/>
                      <a:pt x="1119" y="117"/>
                    </a:cubicBezTo>
                    <a:cubicBezTo>
                      <a:pt x="1119" y="118"/>
                      <a:pt x="1107" y="114"/>
                      <a:pt x="1102" y="113"/>
                    </a:cubicBezTo>
                    <a:cubicBezTo>
                      <a:pt x="1110" y="116"/>
                      <a:pt x="1098" y="114"/>
                      <a:pt x="1110" y="117"/>
                    </a:cubicBezTo>
                    <a:cubicBezTo>
                      <a:pt x="1120" y="121"/>
                      <a:pt x="1101" y="113"/>
                      <a:pt x="1112" y="117"/>
                    </a:cubicBezTo>
                    <a:cubicBezTo>
                      <a:pt x="1153" y="129"/>
                      <a:pt x="1189" y="144"/>
                      <a:pt x="1222" y="159"/>
                    </a:cubicBezTo>
                    <a:cubicBezTo>
                      <a:pt x="1255" y="175"/>
                      <a:pt x="1285" y="191"/>
                      <a:pt x="1316" y="211"/>
                    </a:cubicBezTo>
                    <a:cubicBezTo>
                      <a:pt x="1316" y="210"/>
                      <a:pt x="1313" y="208"/>
                      <a:pt x="1313" y="207"/>
                    </a:cubicBezTo>
                    <a:cubicBezTo>
                      <a:pt x="1303" y="200"/>
                      <a:pt x="1293" y="197"/>
                      <a:pt x="1283" y="189"/>
                    </a:cubicBezTo>
                    <a:cubicBezTo>
                      <a:pt x="1291" y="193"/>
                      <a:pt x="1310" y="205"/>
                      <a:pt x="1301" y="197"/>
                    </a:cubicBezTo>
                    <a:cubicBezTo>
                      <a:pt x="1312" y="204"/>
                      <a:pt x="1317" y="207"/>
                      <a:pt x="1318" y="207"/>
                    </a:cubicBezTo>
                    <a:cubicBezTo>
                      <a:pt x="1319" y="208"/>
                      <a:pt x="1316" y="206"/>
                      <a:pt x="1312" y="203"/>
                    </a:cubicBezTo>
                    <a:cubicBezTo>
                      <a:pt x="1303" y="197"/>
                      <a:pt x="1288" y="188"/>
                      <a:pt x="1283" y="187"/>
                    </a:cubicBezTo>
                    <a:cubicBezTo>
                      <a:pt x="1287" y="189"/>
                      <a:pt x="1292" y="191"/>
                      <a:pt x="1292" y="192"/>
                    </a:cubicBezTo>
                    <a:cubicBezTo>
                      <a:pt x="1287" y="191"/>
                      <a:pt x="1272" y="184"/>
                      <a:pt x="1259" y="176"/>
                    </a:cubicBezTo>
                    <a:cubicBezTo>
                      <a:pt x="1260" y="175"/>
                      <a:pt x="1271" y="182"/>
                      <a:pt x="1274" y="183"/>
                    </a:cubicBezTo>
                    <a:cubicBezTo>
                      <a:pt x="1269" y="180"/>
                      <a:pt x="1264" y="177"/>
                      <a:pt x="1259" y="174"/>
                    </a:cubicBezTo>
                    <a:cubicBezTo>
                      <a:pt x="1259" y="176"/>
                      <a:pt x="1253" y="173"/>
                      <a:pt x="1246" y="170"/>
                    </a:cubicBezTo>
                    <a:cubicBezTo>
                      <a:pt x="1239" y="166"/>
                      <a:pt x="1230" y="162"/>
                      <a:pt x="1228" y="160"/>
                    </a:cubicBezTo>
                    <a:cubicBezTo>
                      <a:pt x="1226" y="159"/>
                      <a:pt x="1216" y="155"/>
                      <a:pt x="1206" y="151"/>
                    </a:cubicBezTo>
                    <a:cubicBezTo>
                      <a:pt x="1197" y="147"/>
                      <a:pt x="1187" y="143"/>
                      <a:pt x="1187" y="142"/>
                    </a:cubicBezTo>
                    <a:cubicBezTo>
                      <a:pt x="1208" y="150"/>
                      <a:pt x="1192" y="144"/>
                      <a:pt x="1190" y="141"/>
                    </a:cubicBezTo>
                    <a:cubicBezTo>
                      <a:pt x="1199" y="145"/>
                      <a:pt x="1215" y="152"/>
                      <a:pt x="1231" y="160"/>
                    </a:cubicBezTo>
                    <a:cubicBezTo>
                      <a:pt x="1248" y="168"/>
                      <a:pt x="1265" y="177"/>
                      <a:pt x="1280" y="185"/>
                    </a:cubicBezTo>
                    <a:cubicBezTo>
                      <a:pt x="1280" y="183"/>
                      <a:pt x="1277" y="182"/>
                      <a:pt x="1280" y="182"/>
                    </a:cubicBezTo>
                    <a:cubicBezTo>
                      <a:pt x="1272" y="179"/>
                      <a:pt x="1267" y="174"/>
                      <a:pt x="1262" y="172"/>
                    </a:cubicBezTo>
                    <a:cubicBezTo>
                      <a:pt x="1265" y="174"/>
                      <a:pt x="1269" y="177"/>
                      <a:pt x="1268" y="177"/>
                    </a:cubicBezTo>
                    <a:cubicBezTo>
                      <a:pt x="1243" y="164"/>
                      <a:pt x="1216" y="151"/>
                      <a:pt x="1188" y="139"/>
                    </a:cubicBezTo>
                    <a:cubicBezTo>
                      <a:pt x="1160" y="127"/>
                      <a:pt x="1132" y="117"/>
                      <a:pt x="1104" y="109"/>
                    </a:cubicBezTo>
                    <a:cubicBezTo>
                      <a:pt x="1100" y="106"/>
                      <a:pt x="1114" y="110"/>
                      <a:pt x="1093" y="103"/>
                    </a:cubicBezTo>
                    <a:cubicBezTo>
                      <a:pt x="1100" y="105"/>
                      <a:pt x="1114" y="110"/>
                      <a:pt x="1110" y="107"/>
                    </a:cubicBezTo>
                    <a:cubicBezTo>
                      <a:pt x="1100" y="104"/>
                      <a:pt x="1095" y="103"/>
                      <a:pt x="1076" y="97"/>
                    </a:cubicBezTo>
                    <a:cubicBezTo>
                      <a:pt x="1075" y="98"/>
                      <a:pt x="1082" y="100"/>
                      <a:pt x="1077" y="99"/>
                    </a:cubicBezTo>
                    <a:cubicBezTo>
                      <a:pt x="1071" y="97"/>
                      <a:pt x="1062" y="95"/>
                      <a:pt x="1055" y="94"/>
                    </a:cubicBezTo>
                    <a:cubicBezTo>
                      <a:pt x="1048" y="92"/>
                      <a:pt x="1042" y="90"/>
                      <a:pt x="1042" y="89"/>
                    </a:cubicBezTo>
                    <a:cubicBezTo>
                      <a:pt x="1059" y="93"/>
                      <a:pt x="1058" y="91"/>
                      <a:pt x="1069" y="94"/>
                    </a:cubicBezTo>
                    <a:cubicBezTo>
                      <a:pt x="1073" y="96"/>
                      <a:pt x="1084" y="99"/>
                      <a:pt x="1093" y="101"/>
                    </a:cubicBezTo>
                    <a:cubicBezTo>
                      <a:pt x="1094" y="101"/>
                      <a:pt x="1096" y="101"/>
                      <a:pt x="1099" y="102"/>
                    </a:cubicBezTo>
                    <a:cubicBezTo>
                      <a:pt x="1100" y="103"/>
                      <a:pt x="1110" y="106"/>
                      <a:pt x="1116" y="108"/>
                    </a:cubicBezTo>
                    <a:cubicBezTo>
                      <a:pt x="1122" y="109"/>
                      <a:pt x="1125" y="110"/>
                      <a:pt x="1113" y="106"/>
                    </a:cubicBezTo>
                    <a:cubicBezTo>
                      <a:pt x="1128" y="110"/>
                      <a:pt x="1133" y="113"/>
                      <a:pt x="1143" y="117"/>
                    </a:cubicBezTo>
                    <a:cubicBezTo>
                      <a:pt x="1144" y="116"/>
                      <a:pt x="1147" y="117"/>
                      <a:pt x="1146" y="115"/>
                    </a:cubicBezTo>
                    <a:cubicBezTo>
                      <a:pt x="1136" y="112"/>
                      <a:pt x="1125" y="109"/>
                      <a:pt x="1115" y="106"/>
                    </a:cubicBezTo>
                    <a:cubicBezTo>
                      <a:pt x="1105" y="103"/>
                      <a:pt x="1095" y="100"/>
                      <a:pt x="1089" y="97"/>
                    </a:cubicBezTo>
                    <a:cubicBezTo>
                      <a:pt x="1082" y="96"/>
                      <a:pt x="1086" y="98"/>
                      <a:pt x="1083" y="98"/>
                    </a:cubicBezTo>
                    <a:cubicBezTo>
                      <a:pt x="1072" y="93"/>
                      <a:pt x="1063" y="92"/>
                      <a:pt x="1052" y="90"/>
                    </a:cubicBezTo>
                    <a:cubicBezTo>
                      <a:pt x="1063" y="91"/>
                      <a:pt x="1043" y="88"/>
                      <a:pt x="1041" y="86"/>
                    </a:cubicBezTo>
                    <a:cubicBezTo>
                      <a:pt x="1042" y="85"/>
                      <a:pt x="1054" y="89"/>
                      <a:pt x="1051" y="86"/>
                    </a:cubicBezTo>
                    <a:cubicBezTo>
                      <a:pt x="1047" y="85"/>
                      <a:pt x="1045" y="85"/>
                      <a:pt x="1044" y="84"/>
                    </a:cubicBezTo>
                    <a:cubicBezTo>
                      <a:pt x="1029" y="82"/>
                      <a:pt x="1013" y="78"/>
                      <a:pt x="1004" y="79"/>
                    </a:cubicBezTo>
                    <a:cubicBezTo>
                      <a:pt x="1009" y="81"/>
                      <a:pt x="1012" y="79"/>
                      <a:pt x="1014" y="81"/>
                    </a:cubicBezTo>
                    <a:cubicBezTo>
                      <a:pt x="1015" y="82"/>
                      <a:pt x="1015" y="82"/>
                      <a:pt x="1015" y="82"/>
                    </a:cubicBezTo>
                    <a:cubicBezTo>
                      <a:pt x="1007" y="80"/>
                      <a:pt x="997" y="78"/>
                      <a:pt x="993" y="78"/>
                    </a:cubicBezTo>
                    <a:cubicBezTo>
                      <a:pt x="997" y="75"/>
                      <a:pt x="984" y="75"/>
                      <a:pt x="981" y="72"/>
                    </a:cubicBezTo>
                    <a:cubicBezTo>
                      <a:pt x="987" y="73"/>
                      <a:pt x="993" y="74"/>
                      <a:pt x="991" y="73"/>
                    </a:cubicBezTo>
                    <a:cubicBezTo>
                      <a:pt x="987" y="72"/>
                      <a:pt x="982" y="72"/>
                      <a:pt x="978" y="71"/>
                    </a:cubicBezTo>
                    <a:cubicBezTo>
                      <a:pt x="978" y="74"/>
                      <a:pt x="969" y="74"/>
                      <a:pt x="981" y="78"/>
                    </a:cubicBezTo>
                    <a:cubicBezTo>
                      <a:pt x="973" y="76"/>
                      <a:pt x="959" y="75"/>
                      <a:pt x="971" y="77"/>
                    </a:cubicBezTo>
                    <a:cubicBezTo>
                      <a:pt x="970" y="77"/>
                      <a:pt x="974" y="77"/>
                      <a:pt x="979" y="78"/>
                    </a:cubicBezTo>
                    <a:cubicBezTo>
                      <a:pt x="984" y="78"/>
                      <a:pt x="988" y="79"/>
                      <a:pt x="988" y="80"/>
                    </a:cubicBezTo>
                    <a:cubicBezTo>
                      <a:pt x="982" y="79"/>
                      <a:pt x="974" y="79"/>
                      <a:pt x="972" y="79"/>
                    </a:cubicBezTo>
                    <a:cubicBezTo>
                      <a:pt x="967" y="79"/>
                      <a:pt x="967" y="78"/>
                      <a:pt x="961" y="78"/>
                    </a:cubicBezTo>
                    <a:cubicBezTo>
                      <a:pt x="962" y="79"/>
                      <a:pt x="957" y="78"/>
                      <a:pt x="953" y="78"/>
                    </a:cubicBezTo>
                    <a:cubicBezTo>
                      <a:pt x="949" y="78"/>
                      <a:pt x="946" y="78"/>
                      <a:pt x="952" y="80"/>
                    </a:cubicBezTo>
                    <a:cubicBezTo>
                      <a:pt x="953" y="79"/>
                      <a:pt x="959" y="79"/>
                      <a:pt x="967" y="80"/>
                    </a:cubicBezTo>
                    <a:cubicBezTo>
                      <a:pt x="974" y="81"/>
                      <a:pt x="983" y="82"/>
                      <a:pt x="989" y="83"/>
                    </a:cubicBezTo>
                    <a:cubicBezTo>
                      <a:pt x="988" y="82"/>
                      <a:pt x="989" y="81"/>
                      <a:pt x="995" y="82"/>
                    </a:cubicBezTo>
                    <a:cubicBezTo>
                      <a:pt x="996" y="83"/>
                      <a:pt x="998" y="83"/>
                      <a:pt x="999" y="84"/>
                    </a:cubicBezTo>
                    <a:cubicBezTo>
                      <a:pt x="999" y="84"/>
                      <a:pt x="993" y="83"/>
                      <a:pt x="993" y="84"/>
                    </a:cubicBezTo>
                    <a:cubicBezTo>
                      <a:pt x="1033" y="90"/>
                      <a:pt x="1068" y="96"/>
                      <a:pt x="1098" y="107"/>
                    </a:cubicBezTo>
                    <a:cubicBezTo>
                      <a:pt x="1080" y="102"/>
                      <a:pt x="1060" y="97"/>
                      <a:pt x="1040" y="93"/>
                    </a:cubicBezTo>
                    <a:cubicBezTo>
                      <a:pt x="1020" y="88"/>
                      <a:pt x="999" y="85"/>
                      <a:pt x="980" y="83"/>
                    </a:cubicBezTo>
                    <a:cubicBezTo>
                      <a:pt x="977" y="84"/>
                      <a:pt x="975" y="85"/>
                      <a:pt x="957" y="83"/>
                    </a:cubicBezTo>
                    <a:cubicBezTo>
                      <a:pt x="961" y="84"/>
                      <a:pt x="978" y="86"/>
                      <a:pt x="976" y="88"/>
                    </a:cubicBezTo>
                    <a:cubicBezTo>
                      <a:pt x="966" y="87"/>
                      <a:pt x="963" y="88"/>
                      <a:pt x="952" y="86"/>
                    </a:cubicBezTo>
                    <a:cubicBezTo>
                      <a:pt x="949" y="87"/>
                      <a:pt x="963" y="87"/>
                      <a:pt x="960" y="89"/>
                    </a:cubicBezTo>
                    <a:cubicBezTo>
                      <a:pt x="951" y="87"/>
                      <a:pt x="942" y="87"/>
                      <a:pt x="933" y="87"/>
                    </a:cubicBezTo>
                    <a:cubicBezTo>
                      <a:pt x="945" y="88"/>
                      <a:pt x="959" y="89"/>
                      <a:pt x="972" y="91"/>
                    </a:cubicBezTo>
                    <a:cubicBezTo>
                      <a:pt x="985" y="92"/>
                      <a:pt x="997" y="94"/>
                      <a:pt x="1004" y="95"/>
                    </a:cubicBezTo>
                    <a:cubicBezTo>
                      <a:pt x="998" y="93"/>
                      <a:pt x="1004" y="94"/>
                      <a:pt x="999" y="92"/>
                    </a:cubicBezTo>
                    <a:cubicBezTo>
                      <a:pt x="1018" y="96"/>
                      <a:pt x="1032" y="97"/>
                      <a:pt x="1037" y="100"/>
                    </a:cubicBezTo>
                    <a:cubicBezTo>
                      <a:pt x="1026" y="99"/>
                      <a:pt x="1024" y="97"/>
                      <a:pt x="1010" y="95"/>
                    </a:cubicBezTo>
                    <a:cubicBezTo>
                      <a:pt x="1007" y="96"/>
                      <a:pt x="1013" y="97"/>
                      <a:pt x="1021" y="98"/>
                    </a:cubicBezTo>
                    <a:cubicBezTo>
                      <a:pt x="1028" y="100"/>
                      <a:pt x="1036" y="101"/>
                      <a:pt x="1038" y="102"/>
                    </a:cubicBezTo>
                    <a:cubicBezTo>
                      <a:pt x="1027" y="100"/>
                      <a:pt x="1022" y="100"/>
                      <a:pt x="1021" y="100"/>
                    </a:cubicBezTo>
                    <a:cubicBezTo>
                      <a:pt x="1019" y="100"/>
                      <a:pt x="1021" y="102"/>
                      <a:pt x="1026" y="104"/>
                    </a:cubicBezTo>
                    <a:cubicBezTo>
                      <a:pt x="1016" y="102"/>
                      <a:pt x="1014" y="101"/>
                      <a:pt x="1014" y="101"/>
                    </a:cubicBezTo>
                    <a:cubicBezTo>
                      <a:pt x="1014" y="100"/>
                      <a:pt x="1014" y="99"/>
                      <a:pt x="1008" y="99"/>
                    </a:cubicBezTo>
                    <a:cubicBezTo>
                      <a:pt x="993" y="98"/>
                      <a:pt x="1007" y="103"/>
                      <a:pt x="999" y="106"/>
                    </a:cubicBezTo>
                    <a:cubicBezTo>
                      <a:pt x="1007" y="107"/>
                      <a:pt x="1005" y="106"/>
                      <a:pt x="1015" y="108"/>
                    </a:cubicBezTo>
                    <a:cubicBezTo>
                      <a:pt x="1010" y="108"/>
                      <a:pt x="995" y="107"/>
                      <a:pt x="1013" y="111"/>
                    </a:cubicBezTo>
                    <a:cubicBezTo>
                      <a:pt x="1001" y="109"/>
                      <a:pt x="999" y="109"/>
                      <a:pt x="999" y="109"/>
                    </a:cubicBezTo>
                    <a:cubicBezTo>
                      <a:pt x="1000" y="110"/>
                      <a:pt x="1003" y="111"/>
                      <a:pt x="1001" y="111"/>
                    </a:cubicBezTo>
                    <a:cubicBezTo>
                      <a:pt x="988" y="108"/>
                      <a:pt x="977" y="108"/>
                      <a:pt x="967" y="106"/>
                    </a:cubicBezTo>
                    <a:cubicBezTo>
                      <a:pt x="967" y="106"/>
                      <a:pt x="959" y="107"/>
                      <a:pt x="958" y="105"/>
                    </a:cubicBezTo>
                    <a:cubicBezTo>
                      <a:pt x="957" y="105"/>
                      <a:pt x="960" y="104"/>
                      <a:pt x="964" y="105"/>
                    </a:cubicBezTo>
                    <a:cubicBezTo>
                      <a:pt x="974" y="105"/>
                      <a:pt x="972" y="106"/>
                      <a:pt x="978" y="107"/>
                    </a:cubicBezTo>
                    <a:cubicBezTo>
                      <a:pt x="978" y="106"/>
                      <a:pt x="996" y="110"/>
                      <a:pt x="993" y="108"/>
                    </a:cubicBezTo>
                    <a:cubicBezTo>
                      <a:pt x="983" y="105"/>
                      <a:pt x="968" y="106"/>
                      <a:pt x="960" y="103"/>
                    </a:cubicBezTo>
                    <a:cubicBezTo>
                      <a:pt x="966" y="102"/>
                      <a:pt x="981" y="107"/>
                      <a:pt x="979" y="104"/>
                    </a:cubicBezTo>
                    <a:cubicBezTo>
                      <a:pt x="973" y="103"/>
                      <a:pt x="972" y="103"/>
                      <a:pt x="966" y="102"/>
                    </a:cubicBezTo>
                    <a:cubicBezTo>
                      <a:pt x="966" y="102"/>
                      <a:pt x="964" y="101"/>
                      <a:pt x="962" y="101"/>
                    </a:cubicBezTo>
                    <a:cubicBezTo>
                      <a:pt x="971" y="101"/>
                      <a:pt x="983" y="103"/>
                      <a:pt x="988" y="104"/>
                    </a:cubicBezTo>
                    <a:cubicBezTo>
                      <a:pt x="982" y="101"/>
                      <a:pt x="979" y="101"/>
                      <a:pt x="991" y="101"/>
                    </a:cubicBezTo>
                    <a:cubicBezTo>
                      <a:pt x="981" y="100"/>
                      <a:pt x="963" y="99"/>
                      <a:pt x="967" y="97"/>
                    </a:cubicBezTo>
                    <a:cubicBezTo>
                      <a:pt x="976" y="99"/>
                      <a:pt x="986" y="101"/>
                      <a:pt x="993" y="100"/>
                    </a:cubicBezTo>
                    <a:cubicBezTo>
                      <a:pt x="987" y="99"/>
                      <a:pt x="974" y="98"/>
                      <a:pt x="976" y="97"/>
                    </a:cubicBezTo>
                    <a:cubicBezTo>
                      <a:pt x="989" y="99"/>
                      <a:pt x="993" y="99"/>
                      <a:pt x="996" y="98"/>
                    </a:cubicBezTo>
                    <a:cubicBezTo>
                      <a:pt x="999" y="97"/>
                      <a:pt x="1001" y="96"/>
                      <a:pt x="1011" y="98"/>
                    </a:cubicBezTo>
                    <a:cubicBezTo>
                      <a:pt x="1007" y="97"/>
                      <a:pt x="1002" y="96"/>
                      <a:pt x="994" y="95"/>
                    </a:cubicBezTo>
                    <a:cubicBezTo>
                      <a:pt x="991" y="95"/>
                      <a:pt x="995" y="98"/>
                      <a:pt x="986" y="97"/>
                    </a:cubicBezTo>
                    <a:cubicBezTo>
                      <a:pt x="985" y="95"/>
                      <a:pt x="968" y="96"/>
                      <a:pt x="962" y="93"/>
                    </a:cubicBezTo>
                    <a:cubicBezTo>
                      <a:pt x="966" y="93"/>
                      <a:pt x="966" y="92"/>
                      <a:pt x="967" y="91"/>
                    </a:cubicBezTo>
                    <a:cubicBezTo>
                      <a:pt x="954" y="90"/>
                      <a:pt x="955" y="90"/>
                      <a:pt x="947" y="89"/>
                    </a:cubicBezTo>
                    <a:cubicBezTo>
                      <a:pt x="949" y="92"/>
                      <a:pt x="949" y="92"/>
                      <a:pt x="949" y="92"/>
                    </a:cubicBezTo>
                    <a:cubicBezTo>
                      <a:pt x="951" y="93"/>
                      <a:pt x="962" y="94"/>
                      <a:pt x="963" y="95"/>
                    </a:cubicBezTo>
                    <a:cubicBezTo>
                      <a:pt x="952" y="95"/>
                      <a:pt x="936" y="92"/>
                      <a:pt x="945" y="91"/>
                    </a:cubicBezTo>
                    <a:cubicBezTo>
                      <a:pt x="937" y="90"/>
                      <a:pt x="936" y="91"/>
                      <a:pt x="934" y="92"/>
                    </a:cubicBezTo>
                    <a:cubicBezTo>
                      <a:pt x="933" y="92"/>
                      <a:pt x="930" y="93"/>
                      <a:pt x="919" y="91"/>
                    </a:cubicBezTo>
                    <a:cubicBezTo>
                      <a:pt x="922" y="93"/>
                      <a:pt x="913" y="93"/>
                      <a:pt x="914" y="95"/>
                    </a:cubicBezTo>
                    <a:cubicBezTo>
                      <a:pt x="919" y="95"/>
                      <a:pt x="928" y="95"/>
                      <a:pt x="935" y="96"/>
                    </a:cubicBezTo>
                    <a:cubicBezTo>
                      <a:pt x="942" y="97"/>
                      <a:pt x="948" y="97"/>
                      <a:pt x="947" y="96"/>
                    </a:cubicBezTo>
                    <a:cubicBezTo>
                      <a:pt x="932" y="94"/>
                      <a:pt x="927" y="95"/>
                      <a:pt x="920" y="93"/>
                    </a:cubicBezTo>
                    <a:cubicBezTo>
                      <a:pt x="932" y="95"/>
                      <a:pt x="923" y="92"/>
                      <a:pt x="936" y="93"/>
                    </a:cubicBezTo>
                    <a:cubicBezTo>
                      <a:pt x="930" y="94"/>
                      <a:pt x="937" y="95"/>
                      <a:pt x="945" y="95"/>
                    </a:cubicBezTo>
                    <a:cubicBezTo>
                      <a:pt x="953" y="96"/>
                      <a:pt x="963" y="97"/>
                      <a:pt x="964" y="97"/>
                    </a:cubicBezTo>
                    <a:cubicBezTo>
                      <a:pt x="958" y="98"/>
                      <a:pt x="962" y="98"/>
                      <a:pt x="967" y="99"/>
                    </a:cubicBezTo>
                    <a:cubicBezTo>
                      <a:pt x="972" y="99"/>
                      <a:pt x="978" y="100"/>
                      <a:pt x="978" y="101"/>
                    </a:cubicBezTo>
                    <a:cubicBezTo>
                      <a:pt x="968" y="100"/>
                      <a:pt x="957" y="99"/>
                      <a:pt x="945" y="97"/>
                    </a:cubicBezTo>
                    <a:cubicBezTo>
                      <a:pt x="934" y="96"/>
                      <a:pt x="923" y="96"/>
                      <a:pt x="915" y="96"/>
                    </a:cubicBezTo>
                    <a:cubicBezTo>
                      <a:pt x="925" y="97"/>
                      <a:pt x="925" y="97"/>
                      <a:pt x="925" y="97"/>
                    </a:cubicBezTo>
                    <a:cubicBezTo>
                      <a:pt x="921" y="97"/>
                      <a:pt x="923" y="98"/>
                      <a:pt x="932" y="99"/>
                    </a:cubicBezTo>
                    <a:cubicBezTo>
                      <a:pt x="933" y="98"/>
                      <a:pt x="927" y="97"/>
                      <a:pt x="932" y="97"/>
                    </a:cubicBezTo>
                    <a:cubicBezTo>
                      <a:pt x="937" y="99"/>
                      <a:pt x="950" y="97"/>
                      <a:pt x="952" y="99"/>
                    </a:cubicBezTo>
                    <a:cubicBezTo>
                      <a:pt x="942" y="99"/>
                      <a:pt x="926" y="99"/>
                      <a:pt x="930" y="100"/>
                    </a:cubicBezTo>
                    <a:cubicBezTo>
                      <a:pt x="922" y="100"/>
                      <a:pt x="919" y="98"/>
                      <a:pt x="916" y="99"/>
                    </a:cubicBezTo>
                    <a:cubicBezTo>
                      <a:pt x="924" y="100"/>
                      <a:pt x="912" y="101"/>
                      <a:pt x="908" y="101"/>
                    </a:cubicBezTo>
                    <a:cubicBezTo>
                      <a:pt x="903" y="101"/>
                      <a:pt x="891" y="101"/>
                      <a:pt x="891" y="100"/>
                    </a:cubicBezTo>
                    <a:cubicBezTo>
                      <a:pt x="898" y="99"/>
                      <a:pt x="898" y="99"/>
                      <a:pt x="902" y="96"/>
                    </a:cubicBezTo>
                    <a:cubicBezTo>
                      <a:pt x="900" y="96"/>
                      <a:pt x="889" y="96"/>
                      <a:pt x="888" y="95"/>
                    </a:cubicBezTo>
                    <a:cubicBezTo>
                      <a:pt x="894" y="95"/>
                      <a:pt x="908" y="96"/>
                      <a:pt x="908" y="95"/>
                    </a:cubicBezTo>
                    <a:cubicBezTo>
                      <a:pt x="892" y="95"/>
                      <a:pt x="894" y="91"/>
                      <a:pt x="906" y="91"/>
                    </a:cubicBezTo>
                    <a:cubicBezTo>
                      <a:pt x="885" y="90"/>
                      <a:pt x="899" y="88"/>
                      <a:pt x="890" y="86"/>
                    </a:cubicBezTo>
                    <a:cubicBezTo>
                      <a:pt x="884" y="87"/>
                      <a:pt x="874" y="87"/>
                      <a:pt x="867" y="88"/>
                    </a:cubicBezTo>
                    <a:cubicBezTo>
                      <a:pt x="878" y="88"/>
                      <a:pt x="881" y="89"/>
                      <a:pt x="889" y="90"/>
                    </a:cubicBezTo>
                    <a:cubicBezTo>
                      <a:pt x="882" y="90"/>
                      <a:pt x="871" y="90"/>
                      <a:pt x="865" y="90"/>
                    </a:cubicBezTo>
                    <a:cubicBezTo>
                      <a:pt x="859" y="88"/>
                      <a:pt x="876" y="90"/>
                      <a:pt x="874" y="89"/>
                    </a:cubicBezTo>
                    <a:cubicBezTo>
                      <a:pt x="865" y="89"/>
                      <a:pt x="862" y="88"/>
                      <a:pt x="859" y="87"/>
                    </a:cubicBezTo>
                    <a:cubicBezTo>
                      <a:pt x="856" y="87"/>
                      <a:pt x="853" y="86"/>
                      <a:pt x="846" y="86"/>
                    </a:cubicBezTo>
                    <a:cubicBezTo>
                      <a:pt x="846" y="88"/>
                      <a:pt x="837" y="90"/>
                      <a:pt x="824" y="91"/>
                    </a:cubicBezTo>
                    <a:cubicBezTo>
                      <a:pt x="821" y="90"/>
                      <a:pt x="820" y="88"/>
                      <a:pt x="822" y="87"/>
                    </a:cubicBezTo>
                    <a:cubicBezTo>
                      <a:pt x="816" y="86"/>
                      <a:pt x="803" y="87"/>
                      <a:pt x="797" y="87"/>
                    </a:cubicBezTo>
                    <a:cubicBezTo>
                      <a:pt x="806" y="86"/>
                      <a:pt x="808" y="86"/>
                      <a:pt x="810" y="85"/>
                    </a:cubicBezTo>
                    <a:cubicBezTo>
                      <a:pt x="812" y="85"/>
                      <a:pt x="814" y="84"/>
                      <a:pt x="823" y="84"/>
                    </a:cubicBezTo>
                    <a:cubicBezTo>
                      <a:pt x="823" y="82"/>
                      <a:pt x="822" y="82"/>
                      <a:pt x="825" y="81"/>
                    </a:cubicBezTo>
                    <a:cubicBezTo>
                      <a:pt x="835" y="80"/>
                      <a:pt x="828" y="83"/>
                      <a:pt x="839" y="81"/>
                    </a:cubicBezTo>
                    <a:cubicBezTo>
                      <a:pt x="849" y="81"/>
                      <a:pt x="842" y="79"/>
                      <a:pt x="851" y="78"/>
                    </a:cubicBezTo>
                    <a:cubicBezTo>
                      <a:pt x="861" y="79"/>
                      <a:pt x="849" y="80"/>
                      <a:pt x="849" y="81"/>
                    </a:cubicBezTo>
                    <a:cubicBezTo>
                      <a:pt x="863" y="81"/>
                      <a:pt x="882" y="79"/>
                      <a:pt x="900" y="81"/>
                    </a:cubicBezTo>
                    <a:cubicBezTo>
                      <a:pt x="891" y="82"/>
                      <a:pt x="894" y="82"/>
                      <a:pt x="904" y="82"/>
                    </a:cubicBezTo>
                    <a:cubicBezTo>
                      <a:pt x="903" y="84"/>
                      <a:pt x="905" y="84"/>
                      <a:pt x="899" y="85"/>
                    </a:cubicBezTo>
                    <a:cubicBezTo>
                      <a:pt x="903" y="86"/>
                      <a:pt x="909" y="86"/>
                      <a:pt x="916" y="86"/>
                    </a:cubicBezTo>
                    <a:cubicBezTo>
                      <a:pt x="919" y="84"/>
                      <a:pt x="913" y="84"/>
                      <a:pt x="907" y="81"/>
                    </a:cubicBezTo>
                    <a:cubicBezTo>
                      <a:pt x="912" y="81"/>
                      <a:pt x="920" y="82"/>
                      <a:pt x="920" y="81"/>
                    </a:cubicBezTo>
                    <a:cubicBezTo>
                      <a:pt x="913" y="81"/>
                      <a:pt x="907" y="79"/>
                      <a:pt x="905" y="78"/>
                    </a:cubicBezTo>
                    <a:cubicBezTo>
                      <a:pt x="903" y="77"/>
                      <a:pt x="906" y="76"/>
                      <a:pt x="915" y="78"/>
                    </a:cubicBezTo>
                    <a:cubicBezTo>
                      <a:pt x="919" y="76"/>
                      <a:pt x="905" y="76"/>
                      <a:pt x="904" y="75"/>
                    </a:cubicBezTo>
                    <a:cubicBezTo>
                      <a:pt x="913" y="76"/>
                      <a:pt x="920" y="75"/>
                      <a:pt x="913" y="74"/>
                    </a:cubicBezTo>
                    <a:cubicBezTo>
                      <a:pt x="913" y="75"/>
                      <a:pt x="902" y="74"/>
                      <a:pt x="899" y="74"/>
                    </a:cubicBezTo>
                    <a:cubicBezTo>
                      <a:pt x="899" y="74"/>
                      <a:pt x="901" y="75"/>
                      <a:pt x="897" y="75"/>
                    </a:cubicBezTo>
                    <a:cubicBezTo>
                      <a:pt x="883" y="74"/>
                      <a:pt x="891" y="73"/>
                      <a:pt x="899" y="73"/>
                    </a:cubicBezTo>
                    <a:cubicBezTo>
                      <a:pt x="886" y="72"/>
                      <a:pt x="879" y="73"/>
                      <a:pt x="872" y="74"/>
                    </a:cubicBezTo>
                    <a:cubicBezTo>
                      <a:pt x="866" y="74"/>
                      <a:pt x="860" y="75"/>
                      <a:pt x="848" y="74"/>
                    </a:cubicBezTo>
                    <a:cubicBezTo>
                      <a:pt x="856" y="73"/>
                      <a:pt x="863" y="72"/>
                      <a:pt x="871" y="71"/>
                    </a:cubicBezTo>
                    <a:cubicBezTo>
                      <a:pt x="866" y="71"/>
                      <a:pt x="863" y="71"/>
                      <a:pt x="860" y="70"/>
                    </a:cubicBezTo>
                    <a:cubicBezTo>
                      <a:pt x="877" y="70"/>
                      <a:pt x="854" y="70"/>
                      <a:pt x="855" y="69"/>
                    </a:cubicBezTo>
                    <a:cubicBezTo>
                      <a:pt x="864" y="69"/>
                      <a:pt x="872" y="69"/>
                      <a:pt x="872" y="68"/>
                    </a:cubicBezTo>
                    <a:cubicBezTo>
                      <a:pt x="863" y="68"/>
                      <a:pt x="862" y="69"/>
                      <a:pt x="858" y="67"/>
                    </a:cubicBezTo>
                    <a:cubicBezTo>
                      <a:pt x="873" y="65"/>
                      <a:pt x="892" y="66"/>
                      <a:pt x="913" y="67"/>
                    </a:cubicBezTo>
                    <a:cubicBezTo>
                      <a:pt x="912" y="66"/>
                      <a:pt x="913" y="65"/>
                      <a:pt x="915" y="65"/>
                    </a:cubicBezTo>
                    <a:cubicBezTo>
                      <a:pt x="906" y="65"/>
                      <a:pt x="899" y="65"/>
                      <a:pt x="891" y="65"/>
                    </a:cubicBezTo>
                    <a:cubicBezTo>
                      <a:pt x="884" y="64"/>
                      <a:pt x="874" y="64"/>
                      <a:pt x="860" y="65"/>
                    </a:cubicBezTo>
                    <a:cubicBezTo>
                      <a:pt x="860" y="64"/>
                      <a:pt x="865" y="63"/>
                      <a:pt x="859" y="63"/>
                    </a:cubicBezTo>
                    <a:cubicBezTo>
                      <a:pt x="854" y="66"/>
                      <a:pt x="840" y="65"/>
                      <a:pt x="822" y="66"/>
                    </a:cubicBezTo>
                    <a:cubicBezTo>
                      <a:pt x="822" y="65"/>
                      <a:pt x="828" y="65"/>
                      <a:pt x="831" y="64"/>
                    </a:cubicBezTo>
                    <a:cubicBezTo>
                      <a:pt x="823" y="64"/>
                      <a:pt x="817" y="66"/>
                      <a:pt x="813" y="65"/>
                    </a:cubicBezTo>
                    <a:cubicBezTo>
                      <a:pt x="820" y="64"/>
                      <a:pt x="821" y="63"/>
                      <a:pt x="830" y="63"/>
                    </a:cubicBezTo>
                    <a:cubicBezTo>
                      <a:pt x="834" y="63"/>
                      <a:pt x="836" y="64"/>
                      <a:pt x="842" y="64"/>
                    </a:cubicBezTo>
                    <a:cubicBezTo>
                      <a:pt x="842" y="64"/>
                      <a:pt x="850" y="64"/>
                      <a:pt x="855" y="64"/>
                    </a:cubicBezTo>
                    <a:cubicBezTo>
                      <a:pt x="859" y="62"/>
                      <a:pt x="844" y="62"/>
                      <a:pt x="854" y="61"/>
                    </a:cubicBezTo>
                    <a:cubicBezTo>
                      <a:pt x="861" y="61"/>
                      <a:pt x="861" y="61"/>
                      <a:pt x="861" y="61"/>
                    </a:cubicBezTo>
                    <a:cubicBezTo>
                      <a:pt x="860" y="64"/>
                      <a:pt x="861" y="61"/>
                      <a:pt x="878" y="61"/>
                    </a:cubicBezTo>
                    <a:cubicBezTo>
                      <a:pt x="883" y="61"/>
                      <a:pt x="880" y="63"/>
                      <a:pt x="887" y="63"/>
                    </a:cubicBezTo>
                    <a:cubicBezTo>
                      <a:pt x="892" y="62"/>
                      <a:pt x="886" y="63"/>
                      <a:pt x="885" y="61"/>
                    </a:cubicBezTo>
                    <a:cubicBezTo>
                      <a:pt x="901" y="61"/>
                      <a:pt x="911" y="61"/>
                      <a:pt x="921" y="62"/>
                    </a:cubicBezTo>
                    <a:cubicBezTo>
                      <a:pt x="931" y="62"/>
                      <a:pt x="941" y="63"/>
                      <a:pt x="958" y="65"/>
                    </a:cubicBezTo>
                    <a:cubicBezTo>
                      <a:pt x="958" y="65"/>
                      <a:pt x="953" y="65"/>
                      <a:pt x="959" y="66"/>
                    </a:cubicBezTo>
                    <a:cubicBezTo>
                      <a:pt x="961" y="66"/>
                      <a:pt x="970" y="66"/>
                      <a:pt x="981" y="68"/>
                    </a:cubicBezTo>
                    <a:cubicBezTo>
                      <a:pt x="991" y="69"/>
                      <a:pt x="1003" y="71"/>
                      <a:pt x="1011" y="73"/>
                    </a:cubicBezTo>
                    <a:cubicBezTo>
                      <a:pt x="1002" y="73"/>
                      <a:pt x="1009" y="75"/>
                      <a:pt x="999" y="75"/>
                    </a:cubicBezTo>
                    <a:cubicBezTo>
                      <a:pt x="1010" y="76"/>
                      <a:pt x="1002" y="77"/>
                      <a:pt x="1013" y="78"/>
                    </a:cubicBezTo>
                    <a:cubicBezTo>
                      <a:pt x="1010" y="75"/>
                      <a:pt x="1019" y="78"/>
                      <a:pt x="1023" y="80"/>
                    </a:cubicBezTo>
                    <a:cubicBezTo>
                      <a:pt x="1022" y="78"/>
                      <a:pt x="1026" y="79"/>
                      <a:pt x="1026" y="78"/>
                    </a:cubicBezTo>
                    <a:cubicBezTo>
                      <a:pt x="1021" y="77"/>
                      <a:pt x="1013" y="76"/>
                      <a:pt x="1012" y="75"/>
                    </a:cubicBezTo>
                    <a:cubicBezTo>
                      <a:pt x="1012" y="73"/>
                      <a:pt x="1025" y="75"/>
                      <a:pt x="1038" y="78"/>
                    </a:cubicBezTo>
                    <a:cubicBezTo>
                      <a:pt x="1052" y="80"/>
                      <a:pt x="1067" y="84"/>
                      <a:pt x="1072" y="84"/>
                    </a:cubicBezTo>
                    <a:cubicBezTo>
                      <a:pt x="1069" y="85"/>
                      <a:pt x="1083" y="88"/>
                      <a:pt x="1080" y="88"/>
                    </a:cubicBezTo>
                    <a:cubicBezTo>
                      <a:pt x="1094" y="92"/>
                      <a:pt x="1094" y="92"/>
                      <a:pt x="1094" y="92"/>
                    </a:cubicBezTo>
                    <a:cubicBezTo>
                      <a:pt x="1099" y="94"/>
                      <a:pt x="1102" y="94"/>
                      <a:pt x="1097" y="92"/>
                    </a:cubicBezTo>
                    <a:cubicBezTo>
                      <a:pt x="1091" y="91"/>
                      <a:pt x="1084" y="89"/>
                      <a:pt x="1083" y="88"/>
                    </a:cubicBezTo>
                    <a:cubicBezTo>
                      <a:pt x="1097" y="92"/>
                      <a:pt x="1113" y="96"/>
                      <a:pt x="1107" y="96"/>
                    </a:cubicBezTo>
                    <a:cubicBezTo>
                      <a:pt x="1134" y="104"/>
                      <a:pt x="1156" y="112"/>
                      <a:pt x="1170" y="117"/>
                    </a:cubicBezTo>
                    <a:cubicBezTo>
                      <a:pt x="1182" y="121"/>
                      <a:pt x="1184" y="122"/>
                      <a:pt x="1181" y="120"/>
                    </a:cubicBezTo>
                    <a:cubicBezTo>
                      <a:pt x="1178" y="119"/>
                      <a:pt x="1169" y="116"/>
                      <a:pt x="1160" y="113"/>
                    </a:cubicBezTo>
                    <a:cubicBezTo>
                      <a:pt x="1150" y="109"/>
                      <a:pt x="1139" y="105"/>
                      <a:pt x="1130" y="103"/>
                    </a:cubicBezTo>
                    <a:cubicBezTo>
                      <a:pt x="1122" y="100"/>
                      <a:pt x="1116" y="98"/>
                      <a:pt x="1117" y="98"/>
                    </a:cubicBezTo>
                    <a:cubicBezTo>
                      <a:pt x="1135" y="103"/>
                      <a:pt x="1152" y="109"/>
                      <a:pt x="1167" y="115"/>
                    </a:cubicBezTo>
                    <a:cubicBezTo>
                      <a:pt x="1182" y="120"/>
                      <a:pt x="1195" y="125"/>
                      <a:pt x="1203" y="129"/>
                    </a:cubicBezTo>
                    <a:cubicBezTo>
                      <a:pt x="1203" y="130"/>
                      <a:pt x="1197" y="127"/>
                      <a:pt x="1196" y="127"/>
                    </a:cubicBezTo>
                    <a:cubicBezTo>
                      <a:pt x="1212" y="134"/>
                      <a:pt x="1205" y="130"/>
                      <a:pt x="1209" y="131"/>
                    </a:cubicBezTo>
                    <a:cubicBezTo>
                      <a:pt x="1216" y="135"/>
                      <a:pt x="1230" y="140"/>
                      <a:pt x="1232" y="142"/>
                    </a:cubicBezTo>
                    <a:cubicBezTo>
                      <a:pt x="1228" y="140"/>
                      <a:pt x="1209" y="131"/>
                      <a:pt x="1219" y="137"/>
                    </a:cubicBezTo>
                    <a:cubicBezTo>
                      <a:pt x="1235" y="144"/>
                      <a:pt x="1242" y="149"/>
                      <a:pt x="1254" y="153"/>
                    </a:cubicBezTo>
                    <a:cubicBezTo>
                      <a:pt x="1247" y="149"/>
                      <a:pt x="1247" y="148"/>
                      <a:pt x="1254" y="152"/>
                    </a:cubicBezTo>
                    <a:cubicBezTo>
                      <a:pt x="1265" y="157"/>
                      <a:pt x="1260" y="157"/>
                      <a:pt x="1270" y="162"/>
                    </a:cubicBezTo>
                    <a:cubicBezTo>
                      <a:pt x="1274" y="165"/>
                      <a:pt x="1273" y="162"/>
                      <a:pt x="1273" y="162"/>
                    </a:cubicBezTo>
                    <a:cubicBezTo>
                      <a:pt x="1253" y="150"/>
                      <a:pt x="1230" y="138"/>
                      <a:pt x="1212" y="132"/>
                    </a:cubicBezTo>
                    <a:cubicBezTo>
                      <a:pt x="1211" y="130"/>
                      <a:pt x="1206" y="127"/>
                      <a:pt x="1202" y="125"/>
                    </a:cubicBezTo>
                    <a:cubicBezTo>
                      <a:pt x="1214" y="130"/>
                      <a:pt x="1221" y="133"/>
                      <a:pt x="1227" y="136"/>
                    </a:cubicBezTo>
                    <a:cubicBezTo>
                      <a:pt x="1233" y="138"/>
                      <a:pt x="1238" y="141"/>
                      <a:pt x="1247" y="146"/>
                    </a:cubicBezTo>
                    <a:cubicBezTo>
                      <a:pt x="1251" y="146"/>
                      <a:pt x="1237" y="141"/>
                      <a:pt x="1241" y="141"/>
                    </a:cubicBezTo>
                    <a:cubicBezTo>
                      <a:pt x="1255" y="148"/>
                      <a:pt x="1268" y="153"/>
                      <a:pt x="1276" y="159"/>
                    </a:cubicBezTo>
                    <a:cubicBezTo>
                      <a:pt x="1269" y="155"/>
                      <a:pt x="1266" y="154"/>
                      <a:pt x="1266" y="156"/>
                    </a:cubicBezTo>
                    <a:cubicBezTo>
                      <a:pt x="1276" y="162"/>
                      <a:pt x="1274" y="159"/>
                      <a:pt x="1279" y="162"/>
                    </a:cubicBezTo>
                    <a:cubicBezTo>
                      <a:pt x="1282" y="165"/>
                      <a:pt x="1297" y="173"/>
                      <a:pt x="1298" y="176"/>
                    </a:cubicBezTo>
                    <a:cubicBezTo>
                      <a:pt x="1287" y="169"/>
                      <a:pt x="1290" y="171"/>
                      <a:pt x="1279" y="164"/>
                    </a:cubicBezTo>
                    <a:cubicBezTo>
                      <a:pt x="1279" y="167"/>
                      <a:pt x="1279" y="167"/>
                      <a:pt x="1279" y="167"/>
                    </a:cubicBezTo>
                    <a:cubicBezTo>
                      <a:pt x="1302" y="180"/>
                      <a:pt x="1302" y="180"/>
                      <a:pt x="1302" y="180"/>
                    </a:cubicBezTo>
                    <a:cubicBezTo>
                      <a:pt x="1322" y="191"/>
                      <a:pt x="1322" y="191"/>
                      <a:pt x="1322" y="191"/>
                    </a:cubicBezTo>
                    <a:cubicBezTo>
                      <a:pt x="1326" y="194"/>
                      <a:pt x="1328" y="196"/>
                      <a:pt x="1328" y="197"/>
                    </a:cubicBezTo>
                    <a:cubicBezTo>
                      <a:pt x="1356" y="213"/>
                      <a:pt x="1385" y="235"/>
                      <a:pt x="1412" y="258"/>
                    </a:cubicBezTo>
                    <a:cubicBezTo>
                      <a:pt x="1439" y="280"/>
                      <a:pt x="1463" y="304"/>
                      <a:pt x="1482" y="322"/>
                    </a:cubicBezTo>
                    <a:cubicBezTo>
                      <a:pt x="1471" y="310"/>
                      <a:pt x="1464" y="304"/>
                      <a:pt x="1460" y="298"/>
                    </a:cubicBezTo>
                    <a:cubicBezTo>
                      <a:pt x="1469" y="308"/>
                      <a:pt x="1474" y="312"/>
                      <a:pt x="1478" y="315"/>
                    </a:cubicBezTo>
                    <a:cubicBezTo>
                      <a:pt x="1482" y="319"/>
                      <a:pt x="1486" y="322"/>
                      <a:pt x="1493" y="330"/>
                    </a:cubicBezTo>
                    <a:cubicBezTo>
                      <a:pt x="1490" y="321"/>
                      <a:pt x="1499" y="338"/>
                      <a:pt x="1506" y="340"/>
                    </a:cubicBezTo>
                    <a:cubicBezTo>
                      <a:pt x="1502" y="339"/>
                      <a:pt x="1505" y="341"/>
                      <a:pt x="1507" y="346"/>
                    </a:cubicBezTo>
                    <a:cubicBezTo>
                      <a:pt x="1518" y="359"/>
                      <a:pt x="1532" y="374"/>
                      <a:pt x="1544" y="389"/>
                    </a:cubicBezTo>
                    <a:cubicBezTo>
                      <a:pt x="1556" y="404"/>
                      <a:pt x="1566" y="420"/>
                      <a:pt x="1573" y="433"/>
                    </a:cubicBezTo>
                    <a:cubicBezTo>
                      <a:pt x="1565" y="420"/>
                      <a:pt x="1556" y="407"/>
                      <a:pt x="1547" y="396"/>
                    </a:cubicBezTo>
                    <a:cubicBezTo>
                      <a:pt x="1539" y="385"/>
                      <a:pt x="1531" y="375"/>
                      <a:pt x="1525" y="370"/>
                    </a:cubicBezTo>
                    <a:cubicBezTo>
                      <a:pt x="1528" y="372"/>
                      <a:pt x="1524" y="366"/>
                      <a:pt x="1519" y="360"/>
                    </a:cubicBezTo>
                    <a:cubicBezTo>
                      <a:pt x="1514" y="355"/>
                      <a:pt x="1508" y="348"/>
                      <a:pt x="1507" y="347"/>
                    </a:cubicBezTo>
                    <a:cubicBezTo>
                      <a:pt x="1510" y="351"/>
                      <a:pt x="1512" y="354"/>
                      <a:pt x="1511" y="354"/>
                    </a:cubicBezTo>
                    <a:cubicBezTo>
                      <a:pt x="1506" y="349"/>
                      <a:pt x="1495" y="334"/>
                      <a:pt x="1497" y="339"/>
                    </a:cubicBezTo>
                    <a:cubicBezTo>
                      <a:pt x="1507" y="349"/>
                      <a:pt x="1519" y="364"/>
                      <a:pt x="1530" y="378"/>
                    </a:cubicBezTo>
                    <a:cubicBezTo>
                      <a:pt x="1541" y="392"/>
                      <a:pt x="1550" y="404"/>
                      <a:pt x="1556" y="410"/>
                    </a:cubicBezTo>
                    <a:cubicBezTo>
                      <a:pt x="1551" y="404"/>
                      <a:pt x="1546" y="398"/>
                      <a:pt x="1546" y="395"/>
                    </a:cubicBezTo>
                    <a:cubicBezTo>
                      <a:pt x="1552" y="404"/>
                      <a:pt x="1565" y="419"/>
                      <a:pt x="1571" y="431"/>
                    </a:cubicBezTo>
                    <a:cubicBezTo>
                      <a:pt x="1570" y="429"/>
                      <a:pt x="1566" y="425"/>
                      <a:pt x="1563" y="421"/>
                    </a:cubicBezTo>
                    <a:cubicBezTo>
                      <a:pt x="1560" y="417"/>
                      <a:pt x="1558" y="415"/>
                      <a:pt x="1560" y="417"/>
                    </a:cubicBezTo>
                    <a:cubicBezTo>
                      <a:pt x="1568" y="428"/>
                      <a:pt x="1573" y="437"/>
                      <a:pt x="1576" y="441"/>
                    </a:cubicBezTo>
                    <a:cubicBezTo>
                      <a:pt x="1578" y="438"/>
                      <a:pt x="1577" y="437"/>
                      <a:pt x="1574" y="430"/>
                    </a:cubicBezTo>
                    <a:cubicBezTo>
                      <a:pt x="1564" y="416"/>
                      <a:pt x="1550" y="397"/>
                      <a:pt x="1538" y="381"/>
                    </a:cubicBezTo>
                    <a:cubicBezTo>
                      <a:pt x="1538" y="380"/>
                      <a:pt x="1535" y="377"/>
                      <a:pt x="1536" y="377"/>
                    </a:cubicBezTo>
                    <a:cubicBezTo>
                      <a:pt x="1543" y="385"/>
                      <a:pt x="1551" y="396"/>
                      <a:pt x="1560" y="408"/>
                    </a:cubicBezTo>
                    <a:cubicBezTo>
                      <a:pt x="1568" y="420"/>
                      <a:pt x="1577" y="433"/>
                      <a:pt x="1586" y="446"/>
                    </a:cubicBezTo>
                    <a:cubicBezTo>
                      <a:pt x="1602" y="472"/>
                      <a:pt x="1616" y="497"/>
                      <a:pt x="1622" y="506"/>
                    </a:cubicBezTo>
                    <a:cubicBezTo>
                      <a:pt x="1616" y="494"/>
                      <a:pt x="1608" y="480"/>
                      <a:pt x="1599" y="465"/>
                    </a:cubicBezTo>
                    <a:cubicBezTo>
                      <a:pt x="1590" y="450"/>
                      <a:pt x="1580" y="434"/>
                      <a:pt x="1569" y="419"/>
                    </a:cubicBezTo>
                    <a:cubicBezTo>
                      <a:pt x="1571" y="421"/>
                      <a:pt x="1575" y="425"/>
                      <a:pt x="1576" y="426"/>
                    </a:cubicBezTo>
                    <a:cubicBezTo>
                      <a:pt x="1571" y="419"/>
                      <a:pt x="1569" y="414"/>
                      <a:pt x="1562" y="404"/>
                    </a:cubicBezTo>
                    <a:cubicBezTo>
                      <a:pt x="1560" y="403"/>
                      <a:pt x="1562" y="406"/>
                      <a:pt x="1565" y="410"/>
                    </a:cubicBezTo>
                    <a:cubicBezTo>
                      <a:pt x="1567" y="414"/>
                      <a:pt x="1570" y="418"/>
                      <a:pt x="1570" y="418"/>
                    </a:cubicBezTo>
                    <a:cubicBezTo>
                      <a:pt x="1563" y="409"/>
                      <a:pt x="1563" y="410"/>
                      <a:pt x="1556" y="401"/>
                    </a:cubicBezTo>
                    <a:cubicBezTo>
                      <a:pt x="1559" y="402"/>
                      <a:pt x="1557" y="398"/>
                      <a:pt x="1554" y="394"/>
                    </a:cubicBezTo>
                    <a:cubicBezTo>
                      <a:pt x="1551" y="390"/>
                      <a:pt x="1547" y="385"/>
                      <a:pt x="1546" y="385"/>
                    </a:cubicBezTo>
                    <a:cubicBezTo>
                      <a:pt x="1551" y="391"/>
                      <a:pt x="1554" y="396"/>
                      <a:pt x="1554" y="398"/>
                    </a:cubicBezTo>
                    <a:cubicBezTo>
                      <a:pt x="1551" y="395"/>
                      <a:pt x="1545" y="386"/>
                      <a:pt x="1539" y="378"/>
                    </a:cubicBezTo>
                    <a:cubicBezTo>
                      <a:pt x="1539" y="377"/>
                      <a:pt x="1540" y="377"/>
                      <a:pt x="1537" y="373"/>
                    </a:cubicBezTo>
                    <a:cubicBezTo>
                      <a:pt x="1537" y="374"/>
                      <a:pt x="1534" y="370"/>
                      <a:pt x="1530" y="366"/>
                    </a:cubicBezTo>
                    <a:cubicBezTo>
                      <a:pt x="1527" y="362"/>
                      <a:pt x="1523" y="358"/>
                      <a:pt x="1521" y="354"/>
                    </a:cubicBezTo>
                    <a:cubicBezTo>
                      <a:pt x="1522" y="354"/>
                      <a:pt x="1531" y="367"/>
                      <a:pt x="1528" y="361"/>
                    </a:cubicBezTo>
                    <a:cubicBezTo>
                      <a:pt x="1525" y="357"/>
                      <a:pt x="1519" y="350"/>
                      <a:pt x="1513" y="343"/>
                    </a:cubicBezTo>
                    <a:cubicBezTo>
                      <a:pt x="1506" y="336"/>
                      <a:pt x="1500" y="329"/>
                      <a:pt x="1497" y="326"/>
                    </a:cubicBezTo>
                    <a:cubicBezTo>
                      <a:pt x="1498" y="329"/>
                      <a:pt x="1506" y="337"/>
                      <a:pt x="1506" y="338"/>
                    </a:cubicBezTo>
                    <a:cubicBezTo>
                      <a:pt x="1502" y="333"/>
                      <a:pt x="1494" y="326"/>
                      <a:pt x="1492" y="322"/>
                    </a:cubicBezTo>
                    <a:cubicBezTo>
                      <a:pt x="1492" y="321"/>
                      <a:pt x="1495" y="325"/>
                      <a:pt x="1495" y="323"/>
                    </a:cubicBezTo>
                    <a:cubicBezTo>
                      <a:pt x="1485" y="313"/>
                      <a:pt x="1476" y="304"/>
                      <a:pt x="1467" y="294"/>
                    </a:cubicBezTo>
                    <a:cubicBezTo>
                      <a:pt x="1466" y="295"/>
                      <a:pt x="1467" y="296"/>
                      <a:pt x="1464" y="294"/>
                    </a:cubicBezTo>
                    <a:cubicBezTo>
                      <a:pt x="1460" y="290"/>
                      <a:pt x="1450" y="281"/>
                      <a:pt x="1451" y="281"/>
                    </a:cubicBezTo>
                    <a:cubicBezTo>
                      <a:pt x="1455" y="283"/>
                      <a:pt x="1462" y="293"/>
                      <a:pt x="1461" y="289"/>
                    </a:cubicBezTo>
                    <a:cubicBezTo>
                      <a:pt x="1454" y="282"/>
                      <a:pt x="1440" y="270"/>
                      <a:pt x="1438" y="267"/>
                    </a:cubicBezTo>
                    <a:cubicBezTo>
                      <a:pt x="1440" y="268"/>
                      <a:pt x="1443" y="271"/>
                      <a:pt x="1443" y="271"/>
                    </a:cubicBezTo>
                    <a:cubicBezTo>
                      <a:pt x="1436" y="265"/>
                      <a:pt x="1430" y="261"/>
                      <a:pt x="1426" y="258"/>
                    </a:cubicBezTo>
                    <a:cubicBezTo>
                      <a:pt x="1435" y="266"/>
                      <a:pt x="1429" y="265"/>
                      <a:pt x="1426" y="264"/>
                    </a:cubicBezTo>
                    <a:cubicBezTo>
                      <a:pt x="1417" y="257"/>
                      <a:pt x="1417" y="257"/>
                      <a:pt x="1417" y="257"/>
                    </a:cubicBezTo>
                    <a:cubicBezTo>
                      <a:pt x="1420" y="256"/>
                      <a:pt x="1412" y="248"/>
                      <a:pt x="1418" y="251"/>
                    </a:cubicBezTo>
                    <a:cubicBezTo>
                      <a:pt x="1412" y="245"/>
                      <a:pt x="1409" y="243"/>
                      <a:pt x="1406" y="242"/>
                    </a:cubicBezTo>
                    <a:cubicBezTo>
                      <a:pt x="1403" y="240"/>
                      <a:pt x="1400" y="238"/>
                      <a:pt x="1393" y="232"/>
                    </a:cubicBezTo>
                    <a:cubicBezTo>
                      <a:pt x="1392" y="230"/>
                      <a:pt x="1396" y="233"/>
                      <a:pt x="1396" y="232"/>
                    </a:cubicBezTo>
                    <a:cubicBezTo>
                      <a:pt x="1384" y="223"/>
                      <a:pt x="1377" y="218"/>
                      <a:pt x="1369" y="213"/>
                    </a:cubicBezTo>
                    <a:cubicBezTo>
                      <a:pt x="1362" y="208"/>
                      <a:pt x="1355" y="203"/>
                      <a:pt x="1343" y="194"/>
                    </a:cubicBezTo>
                    <a:cubicBezTo>
                      <a:pt x="1343" y="196"/>
                      <a:pt x="1339" y="194"/>
                      <a:pt x="1331" y="189"/>
                    </a:cubicBezTo>
                    <a:cubicBezTo>
                      <a:pt x="1327" y="184"/>
                      <a:pt x="1316" y="179"/>
                      <a:pt x="1304" y="172"/>
                    </a:cubicBezTo>
                    <a:cubicBezTo>
                      <a:pt x="1301" y="169"/>
                      <a:pt x="1301" y="169"/>
                      <a:pt x="1303" y="169"/>
                    </a:cubicBezTo>
                    <a:cubicBezTo>
                      <a:pt x="1287" y="160"/>
                      <a:pt x="1267" y="149"/>
                      <a:pt x="1246" y="139"/>
                    </a:cubicBezTo>
                    <a:cubicBezTo>
                      <a:pt x="1224" y="128"/>
                      <a:pt x="1202" y="118"/>
                      <a:pt x="1181" y="110"/>
                    </a:cubicBezTo>
                    <a:cubicBezTo>
                      <a:pt x="1186" y="114"/>
                      <a:pt x="1173" y="111"/>
                      <a:pt x="1162" y="105"/>
                    </a:cubicBezTo>
                    <a:cubicBezTo>
                      <a:pt x="1166" y="107"/>
                      <a:pt x="1169" y="108"/>
                      <a:pt x="1172" y="108"/>
                    </a:cubicBezTo>
                    <a:cubicBezTo>
                      <a:pt x="1165" y="106"/>
                      <a:pt x="1152" y="102"/>
                      <a:pt x="1142" y="99"/>
                    </a:cubicBezTo>
                    <a:cubicBezTo>
                      <a:pt x="1133" y="96"/>
                      <a:pt x="1128" y="93"/>
                      <a:pt x="1138" y="95"/>
                    </a:cubicBezTo>
                    <a:cubicBezTo>
                      <a:pt x="1136" y="93"/>
                      <a:pt x="1125" y="90"/>
                      <a:pt x="1116" y="87"/>
                    </a:cubicBezTo>
                    <a:cubicBezTo>
                      <a:pt x="1106" y="85"/>
                      <a:pt x="1099" y="83"/>
                      <a:pt x="1104" y="84"/>
                    </a:cubicBezTo>
                    <a:cubicBezTo>
                      <a:pt x="1112" y="87"/>
                      <a:pt x="1118" y="89"/>
                      <a:pt x="1121" y="91"/>
                    </a:cubicBezTo>
                    <a:cubicBezTo>
                      <a:pt x="1116" y="89"/>
                      <a:pt x="1108" y="87"/>
                      <a:pt x="1100" y="85"/>
                    </a:cubicBezTo>
                    <a:cubicBezTo>
                      <a:pt x="1092" y="83"/>
                      <a:pt x="1085" y="81"/>
                      <a:pt x="1080" y="79"/>
                    </a:cubicBezTo>
                    <a:cubicBezTo>
                      <a:pt x="1078" y="78"/>
                      <a:pt x="1084" y="79"/>
                      <a:pt x="1089" y="81"/>
                    </a:cubicBezTo>
                    <a:cubicBezTo>
                      <a:pt x="1093" y="82"/>
                      <a:pt x="1097" y="83"/>
                      <a:pt x="1090" y="81"/>
                    </a:cubicBezTo>
                    <a:cubicBezTo>
                      <a:pt x="1079" y="78"/>
                      <a:pt x="1068" y="73"/>
                      <a:pt x="1062" y="74"/>
                    </a:cubicBezTo>
                    <a:cubicBezTo>
                      <a:pt x="1066" y="74"/>
                      <a:pt x="1075" y="78"/>
                      <a:pt x="1066" y="76"/>
                    </a:cubicBezTo>
                    <a:cubicBezTo>
                      <a:pt x="1056" y="73"/>
                      <a:pt x="1048" y="70"/>
                      <a:pt x="1040" y="69"/>
                    </a:cubicBezTo>
                    <a:cubicBezTo>
                      <a:pt x="1031" y="67"/>
                      <a:pt x="1022" y="65"/>
                      <a:pt x="1010" y="64"/>
                    </a:cubicBezTo>
                    <a:cubicBezTo>
                      <a:pt x="1008" y="62"/>
                      <a:pt x="1016" y="64"/>
                      <a:pt x="1009" y="62"/>
                    </a:cubicBezTo>
                    <a:cubicBezTo>
                      <a:pt x="1000" y="60"/>
                      <a:pt x="995" y="62"/>
                      <a:pt x="985" y="59"/>
                    </a:cubicBezTo>
                    <a:cubicBezTo>
                      <a:pt x="991" y="57"/>
                      <a:pt x="1002" y="60"/>
                      <a:pt x="1009" y="60"/>
                    </a:cubicBezTo>
                    <a:cubicBezTo>
                      <a:pt x="994" y="56"/>
                      <a:pt x="983" y="55"/>
                      <a:pt x="966" y="53"/>
                    </a:cubicBezTo>
                    <a:cubicBezTo>
                      <a:pt x="974" y="53"/>
                      <a:pt x="964" y="51"/>
                      <a:pt x="979" y="52"/>
                    </a:cubicBezTo>
                    <a:cubicBezTo>
                      <a:pt x="977" y="49"/>
                      <a:pt x="969" y="48"/>
                      <a:pt x="973" y="46"/>
                    </a:cubicBezTo>
                    <a:cubicBezTo>
                      <a:pt x="966" y="46"/>
                      <a:pt x="961" y="45"/>
                      <a:pt x="958" y="44"/>
                    </a:cubicBezTo>
                    <a:cubicBezTo>
                      <a:pt x="967" y="45"/>
                      <a:pt x="970" y="45"/>
                      <a:pt x="975" y="44"/>
                    </a:cubicBezTo>
                    <a:cubicBezTo>
                      <a:pt x="966" y="43"/>
                      <a:pt x="961" y="41"/>
                      <a:pt x="959" y="40"/>
                    </a:cubicBezTo>
                    <a:cubicBezTo>
                      <a:pt x="976" y="42"/>
                      <a:pt x="983" y="43"/>
                      <a:pt x="995" y="44"/>
                    </a:cubicBezTo>
                    <a:cubicBezTo>
                      <a:pt x="989" y="43"/>
                      <a:pt x="977" y="41"/>
                      <a:pt x="968" y="40"/>
                    </a:cubicBezTo>
                    <a:cubicBezTo>
                      <a:pt x="958" y="39"/>
                      <a:pt x="949" y="39"/>
                      <a:pt x="949" y="40"/>
                    </a:cubicBezTo>
                    <a:cubicBezTo>
                      <a:pt x="933" y="39"/>
                      <a:pt x="954" y="39"/>
                      <a:pt x="938" y="38"/>
                    </a:cubicBezTo>
                    <a:cubicBezTo>
                      <a:pt x="933" y="38"/>
                      <a:pt x="941" y="40"/>
                      <a:pt x="924" y="38"/>
                    </a:cubicBezTo>
                    <a:cubicBezTo>
                      <a:pt x="931" y="37"/>
                      <a:pt x="910" y="35"/>
                      <a:pt x="904" y="34"/>
                    </a:cubicBezTo>
                    <a:cubicBezTo>
                      <a:pt x="907" y="34"/>
                      <a:pt x="915" y="34"/>
                      <a:pt x="921" y="34"/>
                    </a:cubicBezTo>
                    <a:cubicBezTo>
                      <a:pt x="928" y="35"/>
                      <a:pt x="935" y="35"/>
                      <a:pt x="936" y="35"/>
                    </a:cubicBezTo>
                    <a:cubicBezTo>
                      <a:pt x="922" y="33"/>
                      <a:pt x="904" y="32"/>
                      <a:pt x="893" y="33"/>
                    </a:cubicBezTo>
                    <a:cubicBezTo>
                      <a:pt x="902" y="33"/>
                      <a:pt x="895" y="35"/>
                      <a:pt x="894" y="35"/>
                    </a:cubicBezTo>
                    <a:cubicBezTo>
                      <a:pt x="899" y="35"/>
                      <a:pt x="912" y="35"/>
                      <a:pt x="912" y="36"/>
                    </a:cubicBezTo>
                    <a:cubicBezTo>
                      <a:pt x="906" y="36"/>
                      <a:pt x="898" y="36"/>
                      <a:pt x="895" y="36"/>
                    </a:cubicBezTo>
                    <a:cubicBezTo>
                      <a:pt x="907" y="37"/>
                      <a:pt x="916" y="36"/>
                      <a:pt x="920" y="37"/>
                    </a:cubicBezTo>
                    <a:cubicBezTo>
                      <a:pt x="920" y="38"/>
                      <a:pt x="905" y="37"/>
                      <a:pt x="899" y="37"/>
                    </a:cubicBezTo>
                    <a:cubicBezTo>
                      <a:pt x="898" y="38"/>
                      <a:pt x="892" y="38"/>
                      <a:pt x="893" y="39"/>
                    </a:cubicBezTo>
                    <a:cubicBezTo>
                      <a:pt x="897" y="39"/>
                      <a:pt x="903" y="39"/>
                      <a:pt x="904" y="40"/>
                    </a:cubicBezTo>
                    <a:cubicBezTo>
                      <a:pt x="899" y="40"/>
                      <a:pt x="900" y="41"/>
                      <a:pt x="891" y="41"/>
                    </a:cubicBezTo>
                    <a:cubicBezTo>
                      <a:pt x="886" y="39"/>
                      <a:pt x="892" y="39"/>
                      <a:pt x="882" y="38"/>
                    </a:cubicBezTo>
                    <a:cubicBezTo>
                      <a:pt x="881" y="39"/>
                      <a:pt x="876" y="40"/>
                      <a:pt x="877" y="42"/>
                    </a:cubicBezTo>
                    <a:cubicBezTo>
                      <a:pt x="882" y="42"/>
                      <a:pt x="891" y="42"/>
                      <a:pt x="900" y="42"/>
                    </a:cubicBezTo>
                    <a:cubicBezTo>
                      <a:pt x="909" y="42"/>
                      <a:pt x="919" y="42"/>
                      <a:pt x="927" y="44"/>
                    </a:cubicBezTo>
                    <a:cubicBezTo>
                      <a:pt x="926" y="44"/>
                      <a:pt x="924" y="45"/>
                      <a:pt x="921" y="45"/>
                    </a:cubicBezTo>
                    <a:cubicBezTo>
                      <a:pt x="909" y="44"/>
                      <a:pt x="890" y="43"/>
                      <a:pt x="889" y="44"/>
                    </a:cubicBezTo>
                    <a:cubicBezTo>
                      <a:pt x="894" y="45"/>
                      <a:pt x="892" y="45"/>
                      <a:pt x="890" y="45"/>
                    </a:cubicBezTo>
                    <a:cubicBezTo>
                      <a:pt x="907" y="45"/>
                      <a:pt x="930" y="46"/>
                      <a:pt x="954" y="49"/>
                    </a:cubicBezTo>
                    <a:cubicBezTo>
                      <a:pt x="940" y="49"/>
                      <a:pt x="927" y="49"/>
                      <a:pt x="905" y="47"/>
                    </a:cubicBezTo>
                    <a:cubicBezTo>
                      <a:pt x="906" y="48"/>
                      <a:pt x="905" y="49"/>
                      <a:pt x="910" y="49"/>
                    </a:cubicBezTo>
                    <a:cubicBezTo>
                      <a:pt x="918" y="48"/>
                      <a:pt x="935" y="50"/>
                      <a:pt x="952" y="52"/>
                    </a:cubicBezTo>
                    <a:cubicBezTo>
                      <a:pt x="952" y="53"/>
                      <a:pt x="944" y="52"/>
                      <a:pt x="935" y="51"/>
                    </a:cubicBezTo>
                    <a:cubicBezTo>
                      <a:pt x="932" y="53"/>
                      <a:pt x="948" y="53"/>
                      <a:pt x="947" y="55"/>
                    </a:cubicBezTo>
                    <a:cubicBezTo>
                      <a:pt x="934" y="53"/>
                      <a:pt x="934" y="54"/>
                      <a:pt x="935" y="55"/>
                    </a:cubicBezTo>
                    <a:cubicBezTo>
                      <a:pt x="936" y="55"/>
                      <a:pt x="937" y="56"/>
                      <a:pt x="927" y="55"/>
                    </a:cubicBezTo>
                    <a:cubicBezTo>
                      <a:pt x="918" y="54"/>
                      <a:pt x="932" y="54"/>
                      <a:pt x="922" y="53"/>
                    </a:cubicBezTo>
                    <a:cubicBezTo>
                      <a:pt x="919" y="54"/>
                      <a:pt x="910" y="52"/>
                      <a:pt x="901" y="52"/>
                    </a:cubicBezTo>
                    <a:cubicBezTo>
                      <a:pt x="903" y="53"/>
                      <a:pt x="898" y="54"/>
                      <a:pt x="891" y="55"/>
                    </a:cubicBezTo>
                    <a:cubicBezTo>
                      <a:pt x="883" y="55"/>
                      <a:pt x="874" y="55"/>
                      <a:pt x="868" y="55"/>
                    </a:cubicBezTo>
                    <a:cubicBezTo>
                      <a:pt x="869" y="52"/>
                      <a:pt x="878" y="52"/>
                      <a:pt x="890" y="52"/>
                    </a:cubicBezTo>
                    <a:cubicBezTo>
                      <a:pt x="881" y="51"/>
                      <a:pt x="875" y="52"/>
                      <a:pt x="868" y="52"/>
                    </a:cubicBezTo>
                    <a:cubicBezTo>
                      <a:pt x="862" y="53"/>
                      <a:pt x="855" y="54"/>
                      <a:pt x="845" y="54"/>
                    </a:cubicBezTo>
                    <a:cubicBezTo>
                      <a:pt x="848" y="51"/>
                      <a:pt x="834" y="54"/>
                      <a:pt x="830" y="53"/>
                    </a:cubicBezTo>
                    <a:cubicBezTo>
                      <a:pt x="836" y="52"/>
                      <a:pt x="842" y="50"/>
                      <a:pt x="851" y="51"/>
                    </a:cubicBezTo>
                    <a:cubicBezTo>
                      <a:pt x="851" y="50"/>
                      <a:pt x="846" y="50"/>
                      <a:pt x="843" y="50"/>
                    </a:cubicBezTo>
                    <a:cubicBezTo>
                      <a:pt x="842" y="49"/>
                      <a:pt x="848" y="49"/>
                      <a:pt x="855" y="49"/>
                    </a:cubicBezTo>
                    <a:cubicBezTo>
                      <a:pt x="862" y="48"/>
                      <a:pt x="869" y="49"/>
                      <a:pt x="871" y="49"/>
                    </a:cubicBezTo>
                    <a:cubicBezTo>
                      <a:pt x="862" y="49"/>
                      <a:pt x="856" y="51"/>
                      <a:pt x="865" y="51"/>
                    </a:cubicBezTo>
                    <a:cubicBezTo>
                      <a:pt x="868" y="50"/>
                      <a:pt x="874" y="51"/>
                      <a:pt x="886" y="51"/>
                    </a:cubicBezTo>
                    <a:cubicBezTo>
                      <a:pt x="874" y="49"/>
                      <a:pt x="887" y="47"/>
                      <a:pt x="873" y="46"/>
                    </a:cubicBezTo>
                    <a:cubicBezTo>
                      <a:pt x="874" y="47"/>
                      <a:pt x="871" y="48"/>
                      <a:pt x="863" y="48"/>
                    </a:cubicBezTo>
                    <a:cubicBezTo>
                      <a:pt x="859" y="45"/>
                      <a:pt x="872" y="46"/>
                      <a:pt x="875" y="44"/>
                    </a:cubicBezTo>
                    <a:cubicBezTo>
                      <a:pt x="877" y="43"/>
                      <a:pt x="870" y="42"/>
                      <a:pt x="866" y="40"/>
                    </a:cubicBezTo>
                    <a:cubicBezTo>
                      <a:pt x="861" y="39"/>
                      <a:pt x="858" y="37"/>
                      <a:pt x="866" y="36"/>
                    </a:cubicBezTo>
                    <a:cubicBezTo>
                      <a:pt x="872" y="36"/>
                      <a:pt x="878" y="36"/>
                      <a:pt x="884" y="36"/>
                    </a:cubicBezTo>
                    <a:cubicBezTo>
                      <a:pt x="883" y="35"/>
                      <a:pt x="888" y="35"/>
                      <a:pt x="887" y="34"/>
                    </a:cubicBezTo>
                    <a:cubicBezTo>
                      <a:pt x="874" y="34"/>
                      <a:pt x="866" y="35"/>
                      <a:pt x="859" y="36"/>
                    </a:cubicBezTo>
                    <a:cubicBezTo>
                      <a:pt x="852" y="37"/>
                      <a:pt x="847" y="38"/>
                      <a:pt x="839" y="39"/>
                    </a:cubicBezTo>
                    <a:cubicBezTo>
                      <a:pt x="832" y="37"/>
                      <a:pt x="848" y="35"/>
                      <a:pt x="840" y="35"/>
                    </a:cubicBezTo>
                    <a:cubicBezTo>
                      <a:pt x="846" y="34"/>
                      <a:pt x="859" y="34"/>
                      <a:pt x="857" y="33"/>
                    </a:cubicBezTo>
                    <a:cubicBezTo>
                      <a:pt x="845" y="33"/>
                      <a:pt x="833" y="34"/>
                      <a:pt x="822" y="35"/>
                    </a:cubicBezTo>
                    <a:cubicBezTo>
                      <a:pt x="825" y="35"/>
                      <a:pt x="833" y="37"/>
                      <a:pt x="827" y="37"/>
                    </a:cubicBezTo>
                    <a:cubicBezTo>
                      <a:pt x="817" y="37"/>
                      <a:pt x="813" y="37"/>
                      <a:pt x="811" y="36"/>
                    </a:cubicBezTo>
                    <a:cubicBezTo>
                      <a:pt x="810" y="36"/>
                      <a:pt x="812" y="35"/>
                      <a:pt x="816" y="35"/>
                    </a:cubicBezTo>
                    <a:cubicBezTo>
                      <a:pt x="823" y="33"/>
                      <a:pt x="836" y="32"/>
                      <a:pt x="841" y="31"/>
                    </a:cubicBezTo>
                    <a:cubicBezTo>
                      <a:pt x="856" y="30"/>
                      <a:pt x="862" y="32"/>
                      <a:pt x="868" y="33"/>
                    </a:cubicBezTo>
                    <a:cubicBezTo>
                      <a:pt x="867" y="32"/>
                      <a:pt x="872" y="33"/>
                      <a:pt x="877" y="33"/>
                    </a:cubicBezTo>
                    <a:cubicBezTo>
                      <a:pt x="882" y="33"/>
                      <a:pt x="887" y="33"/>
                      <a:pt x="885" y="32"/>
                    </a:cubicBezTo>
                    <a:cubicBezTo>
                      <a:pt x="879" y="32"/>
                      <a:pt x="876" y="32"/>
                      <a:pt x="874" y="31"/>
                    </a:cubicBezTo>
                    <a:cubicBezTo>
                      <a:pt x="889" y="32"/>
                      <a:pt x="882" y="30"/>
                      <a:pt x="887" y="29"/>
                    </a:cubicBezTo>
                    <a:cubicBezTo>
                      <a:pt x="872" y="31"/>
                      <a:pt x="851" y="29"/>
                      <a:pt x="833" y="30"/>
                    </a:cubicBezTo>
                    <a:cubicBezTo>
                      <a:pt x="840" y="28"/>
                      <a:pt x="857" y="30"/>
                      <a:pt x="864" y="28"/>
                    </a:cubicBezTo>
                    <a:cubicBezTo>
                      <a:pt x="863" y="28"/>
                      <a:pt x="853" y="25"/>
                      <a:pt x="870" y="25"/>
                    </a:cubicBezTo>
                    <a:cubicBezTo>
                      <a:pt x="879" y="25"/>
                      <a:pt x="878" y="27"/>
                      <a:pt x="889" y="27"/>
                    </a:cubicBezTo>
                    <a:cubicBezTo>
                      <a:pt x="885" y="25"/>
                      <a:pt x="894" y="25"/>
                      <a:pt x="899" y="25"/>
                    </a:cubicBezTo>
                    <a:cubicBezTo>
                      <a:pt x="894" y="27"/>
                      <a:pt x="915" y="26"/>
                      <a:pt x="914" y="27"/>
                    </a:cubicBezTo>
                    <a:cubicBezTo>
                      <a:pt x="905" y="27"/>
                      <a:pt x="912" y="29"/>
                      <a:pt x="897" y="28"/>
                    </a:cubicBezTo>
                    <a:cubicBezTo>
                      <a:pt x="904" y="30"/>
                      <a:pt x="897" y="29"/>
                      <a:pt x="891" y="30"/>
                    </a:cubicBezTo>
                    <a:cubicBezTo>
                      <a:pt x="912" y="31"/>
                      <a:pt x="893" y="30"/>
                      <a:pt x="892" y="31"/>
                    </a:cubicBezTo>
                    <a:cubicBezTo>
                      <a:pt x="928" y="31"/>
                      <a:pt x="958" y="36"/>
                      <a:pt x="974" y="35"/>
                    </a:cubicBezTo>
                    <a:cubicBezTo>
                      <a:pt x="961" y="34"/>
                      <a:pt x="952" y="33"/>
                      <a:pt x="943" y="32"/>
                    </a:cubicBezTo>
                    <a:cubicBezTo>
                      <a:pt x="934" y="32"/>
                      <a:pt x="926" y="31"/>
                      <a:pt x="917" y="31"/>
                    </a:cubicBezTo>
                    <a:cubicBezTo>
                      <a:pt x="908" y="28"/>
                      <a:pt x="924" y="28"/>
                      <a:pt x="939" y="28"/>
                    </a:cubicBezTo>
                    <a:cubicBezTo>
                      <a:pt x="927" y="26"/>
                      <a:pt x="920" y="28"/>
                      <a:pt x="914" y="26"/>
                    </a:cubicBezTo>
                    <a:cubicBezTo>
                      <a:pt x="912" y="25"/>
                      <a:pt x="939" y="27"/>
                      <a:pt x="924" y="25"/>
                    </a:cubicBezTo>
                    <a:cubicBezTo>
                      <a:pt x="916" y="25"/>
                      <a:pt x="905" y="24"/>
                      <a:pt x="893" y="24"/>
                    </a:cubicBezTo>
                    <a:cubicBezTo>
                      <a:pt x="881" y="24"/>
                      <a:pt x="869" y="24"/>
                      <a:pt x="858" y="24"/>
                    </a:cubicBezTo>
                    <a:cubicBezTo>
                      <a:pt x="870" y="24"/>
                      <a:pt x="874" y="23"/>
                      <a:pt x="883" y="23"/>
                    </a:cubicBezTo>
                    <a:cubicBezTo>
                      <a:pt x="876" y="23"/>
                      <a:pt x="870" y="20"/>
                      <a:pt x="878" y="20"/>
                    </a:cubicBezTo>
                    <a:cubicBezTo>
                      <a:pt x="885" y="20"/>
                      <a:pt x="885" y="20"/>
                      <a:pt x="885" y="20"/>
                    </a:cubicBezTo>
                    <a:cubicBezTo>
                      <a:pt x="889" y="21"/>
                      <a:pt x="875" y="22"/>
                      <a:pt x="886" y="22"/>
                    </a:cubicBezTo>
                    <a:cubicBezTo>
                      <a:pt x="883" y="21"/>
                      <a:pt x="893" y="21"/>
                      <a:pt x="892" y="20"/>
                    </a:cubicBezTo>
                    <a:cubicBezTo>
                      <a:pt x="879" y="19"/>
                      <a:pt x="890" y="17"/>
                      <a:pt x="875" y="16"/>
                    </a:cubicBezTo>
                    <a:cubicBezTo>
                      <a:pt x="883" y="16"/>
                      <a:pt x="892" y="16"/>
                      <a:pt x="901" y="16"/>
                    </a:cubicBezTo>
                    <a:cubicBezTo>
                      <a:pt x="900" y="15"/>
                      <a:pt x="887" y="14"/>
                      <a:pt x="884" y="13"/>
                    </a:cubicBezTo>
                    <a:cubicBezTo>
                      <a:pt x="893" y="13"/>
                      <a:pt x="896" y="14"/>
                      <a:pt x="899" y="13"/>
                    </a:cubicBezTo>
                    <a:cubicBezTo>
                      <a:pt x="891" y="12"/>
                      <a:pt x="887" y="11"/>
                      <a:pt x="876" y="11"/>
                    </a:cubicBezTo>
                    <a:cubicBezTo>
                      <a:pt x="872" y="13"/>
                      <a:pt x="885" y="13"/>
                      <a:pt x="885" y="14"/>
                    </a:cubicBezTo>
                    <a:cubicBezTo>
                      <a:pt x="882" y="15"/>
                      <a:pt x="875" y="15"/>
                      <a:pt x="867" y="15"/>
                    </a:cubicBezTo>
                    <a:cubicBezTo>
                      <a:pt x="859" y="15"/>
                      <a:pt x="851" y="15"/>
                      <a:pt x="848" y="15"/>
                    </a:cubicBezTo>
                    <a:cubicBezTo>
                      <a:pt x="854" y="14"/>
                      <a:pt x="870" y="15"/>
                      <a:pt x="870" y="14"/>
                    </a:cubicBezTo>
                    <a:cubicBezTo>
                      <a:pt x="861" y="14"/>
                      <a:pt x="877" y="12"/>
                      <a:pt x="865" y="11"/>
                    </a:cubicBezTo>
                    <a:cubicBezTo>
                      <a:pt x="859" y="12"/>
                      <a:pt x="850" y="12"/>
                      <a:pt x="842" y="12"/>
                    </a:cubicBezTo>
                    <a:cubicBezTo>
                      <a:pt x="834" y="12"/>
                      <a:pt x="826" y="12"/>
                      <a:pt x="823" y="11"/>
                    </a:cubicBezTo>
                    <a:cubicBezTo>
                      <a:pt x="836" y="11"/>
                      <a:pt x="857" y="10"/>
                      <a:pt x="879" y="10"/>
                    </a:cubicBezTo>
                    <a:cubicBezTo>
                      <a:pt x="901" y="10"/>
                      <a:pt x="924" y="11"/>
                      <a:pt x="941" y="12"/>
                    </a:cubicBezTo>
                    <a:cubicBezTo>
                      <a:pt x="927" y="11"/>
                      <a:pt x="940" y="10"/>
                      <a:pt x="932" y="9"/>
                    </a:cubicBezTo>
                    <a:cubicBezTo>
                      <a:pt x="933" y="11"/>
                      <a:pt x="924" y="11"/>
                      <a:pt x="913" y="10"/>
                    </a:cubicBezTo>
                    <a:cubicBezTo>
                      <a:pt x="902" y="9"/>
                      <a:pt x="890" y="9"/>
                      <a:pt x="885" y="9"/>
                    </a:cubicBezTo>
                    <a:cubicBezTo>
                      <a:pt x="887" y="8"/>
                      <a:pt x="894" y="8"/>
                      <a:pt x="901" y="8"/>
                    </a:cubicBezTo>
                    <a:cubicBezTo>
                      <a:pt x="907" y="9"/>
                      <a:pt x="913" y="9"/>
                      <a:pt x="914" y="8"/>
                    </a:cubicBezTo>
                    <a:cubicBezTo>
                      <a:pt x="898" y="8"/>
                      <a:pt x="902" y="6"/>
                      <a:pt x="887" y="6"/>
                    </a:cubicBezTo>
                    <a:cubicBezTo>
                      <a:pt x="899" y="9"/>
                      <a:pt x="880" y="7"/>
                      <a:pt x="866" y="8"/>
                    </a:cubicBezTo>
                    <a:cubicBezTo>
                      <a:pt x="866" y="8"/>
                      <a:pt x="868" y="9"/>
                      <a:pt x="870" y="9"/>
                    </a:cubicBezTo>
                    <a:cubicBezTo>
                      <a:pt x="864" y="9"/>
                      <a:pt x="856" y="11"/>
                      <a:pt x="852" y="9"/>
                    </a:cubicBezTo>
                    <a:cubicBezTo>
                      <a:pt x="864" y="7"/>
                      <a:pt x="854" y="7"/>
                      <a:pt x="863" y="4"/>
                    </a:cubicBezTo>
                    <a:cubicBezTo>
                      <a:pt x="844" y="5"/>
                      <a:pt x="840" y="3"/>
                      <a:pt x="830" y="5"/>
                    </a:cubicBezTo>
                    <a:cubicBezTo>
                      <a:pt x="832" y="6"/>
                      <a:pt x="838" y="5"/>
                      <a:pt x="844" y="5"/>
                    </a:cubicBezTo>
                    <a:cubicBezTo>
                      <a:pt x="849" y="5"/>
                      <a:pt x="855" y="5"/>
                      <a:pt x="857" y="5"/>
                    </a:cubicBezTo>
                    <a:cubicBezTo>
                      <a:pt x="840" y="6"/>
                      <a:pt x="856" y="7"/>
                      <a:pt x="847" y="8"/>
                    </a:cubicBezTo>
                    <a:cubicBezTo>
                      <a:pt x="842" y="7"/>
                      <a:pt x="835" y="7"/>
                      <a:pt x="828" y="8"/>
                    </a:cubicBezTo>
                    <a:cubicBezTo>
                      <a:pt x="820" y="8"/>
                      <a:pt x="813" y="9"/>
                      <a:pt x="809" y="8"/>
                    </a:cubicBezTo>
                    <a:cubicBezTo>
                      <a:pt x="825" y="8"/>
                      <a:pt x="821" y="6"/>
                      <a:pt x="822" y="5"/>
                    </a:cubicBezTo>
                    <a:cubicBezTo>
                      <a:pt x="806" y="5"/>
                      <a:pt x="808" y="6"/>
                      <a:pt x="796" y="7"/>
                    </a:cubicBezTo>
                    <a:cubicBezTo>
                      <a:pt x="790" y="8"/>
                      <a:pt x="787" y="7"/>
                      <a:pt x="788" y="6"/>
                    </a:cubicBezTo>
                    <a:cubicBezTo>
                      <a:pt x="798" y="5"/>
                      <a:pt x="802" y="5"/>
                      <a:pt x="807" y="5"/>
                    </a:cubicBezTo>
                    <a:cubicBezTo>
                      <a:pt x="825" y="3"/>
                      <a:pt x="825" y="3"/>
                      <a:pt x="825" y="3"/>
                    </a:cubicBezTo>
                    <a:cubicBezTo>
                      <a:pt x="819" y="2"/>
                      <a:pt x="831" y="1"/>
                      <a:pt x="830" y="0"/>
                    </a:cubicBezTo>
                    <a:cubicBezTo>
                      <a:pt x="814" y="1"/>
                      <a:pt x="801" y="2"/>
                      <a:pt x="790" y="4"/>
                    </a:cubicBezTo>
                    <a:cubicBezTo>
                      <a:pt x="783" y="3"/>
                      <a:pt x="774" y="4"/>
                      <a:pt x="765" y="5"/>
                    </a:cubicBezTo>
                    <a:cubicBezTo>
                      <a:pt x="757" y="6"/>
                      <a:pt x="748" y="7"/>
                      <a:pt x="743" y="6"/>
                    </a:cubicBezTo>
                    <a:cubicBezTo>
                      <a:pt x="745" y="4"/>
                      <a:pt x="758" y="3"/>
                      <a:pt x="758" y="0"/>
                    </a:cubicBezTo>
                    <a:cubicBezTo>
                      <a:pt x="755" y="0"/>
                      <a:pt x="746" y="1"/>
                      <a:pt x="738" y="2"/>
                    </a:cubicBezTo>
                    <a:cubicBezTo>
                      <a:pt x="730" y="3"/>
                      <a:pt x="722" y="5"/>
                      <a:pt x="721" y="6"/>
                    </a:cubicBezTo>
                    <a:cubicBezTo>
                      <a:pt x="731" y="4"/>
                      <a:pt x="743" y="2"/>
                      <a:pt x="744" y="3"/>
                    </a:cubicBezTo>
                    <a:cubicBezTo>
                      <a:pt x="715" y="8"/>
                      <a:pt x="696" y="12"/>
                      <a:pt x="684" y="13"/>
                    </a:cubicBezTo>
                    <a:cubicBezTo>
                      <a:pt x="683" y="14"/>
                      <a:pt x="674" y="17"/>
                      <a:pt x="672" y="18"/>
                    </a:cubicBezTo>
                    <a:cubicBezTo>
                      <a:pt x="690" y="15"/>
                      <a:pt x="694" y="12"/>
                      <a:pt x="709" y="11"/>
                    </a:cubicBezTo>
                    <a:cubicBezTo>
                      <a:pt x="709" y="11"/>
                      <a:pt x="707" y="10"/>
                      <a:pt x="712" y="9"/>
                    </a:cubicBezTo>
                    <a:cubicBezTo>
                      <a:pt x="722" y="9"/>
                      <a:pt x="733" y="4"/>
                      <a:pt x="742" y="6"/>
                    </a:cubicBezTo>
                    <a:cubicBezTo>
                      <a:pt x="732" y="7"/>
                      <a:pt x="727" y="8"/>
                      <a:pt x="724" y="9"/>
                    </a:cubicBezTo>
                    <a:cubicBezTo>
                      <a:pt x="721" y="10"/>
                      <a:pt x="719" y="11"/>
                      <a:pt x="715" y="13"/>
                    </a:cubicBezTo>
                    <a:close/>
                    <a:moveTo>
                      <a:pt x="949" y="53"/>
                    </a:moveTo>
                    <a:cubicBezTo>
                      <a:pt x="962" y="54"/>
                      <a:pt x="965" y="55"/>
                      <a:pt x="971" y="56"/>
                    </a:cubicBezTo>
                    <a:cubicBezTo>
                      <a:pt x="973" y="58"/>
                      <a:pt x="960" y="56"/>
                      <a:pt x="954" y="56"/>
                    </a:cubicBezTo>
                    <a:cubicBezTo>
                      <a:pt x="950" y="55"/>
                      <a:pt x="949" y="54"/>
                      <a:pt x="949" y="53"/>
                    </a:cubicBezTo>
                    <a:close/>
                    <a:moveTo>
                      <a:pt x="935" y="39"/>
                    </a:moveTo>
                    <a:cubicBezTo>
                      <a:pt x="950" y="40"/>
                      <a:pt x="947" y="40"/>
                      <a:pt x="961" y="43"/>
                    </a:cubicBezTo>
                    <a:cubicBezTo>
                      <a:pt x="948" y="42"/>
                      <a:pt x="945" y="42"/>
                      <a:pt x="944" y="44"/>
                    </a:cubicBezTo>
                    <a:cubicBezTo>
                      <a:pt x="951" y="46"/>
                      <a:pt x="957" y="44"/>
                      <a:pt x="966" y="46"/>
                    </a:cubicBezTo>
                    <a:cubicBezTo>
                      <a:pt x="966" y="49"/>
                      <a:pt x="948" y="44"/>
                      <a:pt x="935" y="45"/>
                    </a:cubicBezTo>
                    <a:cubicBezTo>
                      <a:pt x="931" y="43"/>
                      <a:pt x="930" y="42"/>
                      <a:pt x="936" y="41"/>
                    </a:cubicBezTo>
                    <a:cubicBezTo>
                      <a:pt x="922" y="40"/>
                      <a:pt x="926" y="42"/>
                      <a:pt x="912" y="41"/>
                    </a:cubicBezTo>
                    <a:cubicBezTo>
                      <a:pt x="908" y="39"/>
                      <a:pt x="914" y="39"/>
                      <a:pt x="917" y="38"/>
                    </a:cubicBezTo>
                    <a:cubicBezTo>
                      <a:pt x="921" y="39"/>
                      <a:pt x="940" y="42"/>
                      <a:pt x="935" y="39"/>
                    </a:cubicBezTo>
                    <a:close/>
                    <a:moveTo>
                      <a:pt x="1641" y="669"/>
                    </a:moveTo>
                    <a:cubicBezTo>
                      <a:pt x="1644" y="670"/>
                      <a:pt x="1635" y="652"/>
                      <a:pt x="1634" y="645"/>
                    </a:cubicBezTo>
                    <a:cubicBezTo>
                      <a:pt x="1637" y="650"/>
                      <a:pt x="1643" y="670"/>
                      <a:pt x="1647" y="681"/>
                    </a:cubicBezTo>
                    <a:cubicBezTo>
                      <a:pt x="1645" y="679"/>
                      <a:pt x="1644" y="677"/>
                      <a:pt x="1641" y="669"/>
                    </a:cubicBezTo>
                    <a:close/>
                    <a:moveTo>
                      <a:pt x="1524" y="1310"/>
                    </a:moveTo>
                    <a:cubicBezTo>
                      <a:pt x="1523" y="1313"/>
                      <a:pt x="1518" y="1322"/>
                      <a:pt x="1521" y="1319"/>
                    </a:cubicBezTo>
                    <a:cubicBezTo>
                      <a:pt x="1516" y="1329"/>
                      <a:pt x="1517" y="1324"/>
                      <a:pt x="1512" y="1330"/>
                    </a:cubicBezTo>
                    <a:cubicBezTo>
                      <a:pt x="1515" y="1327"/>
                      <a:pt x="1520" y="1316"/>
                      <a:pt x="1524" y="1310"/>
                    </a:cubicBezTo>
                    <a:close/>
                    <a:moveTo>
                      <a:pt x="1512" y="585"/>
                    </a:moveTo>
                    <a:cubicBezTo>
                      <a:pt x="1516" y="594"/>
                      <a:pt x="1516" y="592"/>
                      <a:pt x="1519" y="600"/>
                    </a:cubicBezTo>
                    <a:cubicBezTo>
                      <a:pt x="1518" y="600"/>
                      <a:pt x="1511" y="586"/>
                      <a:pt x="1512" y="585"/>
                    </a:cubicBezTo>
                    <a:close/>
                    <a:moveTo>
                      <a:pt x="1310" y="338"/>
                    </a:moveTo>
                    <a:cubicBezTo>
                      <a:pt x="1316" y="342"/>
                      <a:pt x="1320" y="347"/>
                      <a:pt x="1319" y="345"/>
                    </a:cubicBezTo>
                    <a:cubicBezTo>
                      <a:pt x="1327" y="351"/>
                      <a:pt x="1330" y="355"/>
                      <a:pt x="1331" y="356"/>
                    </a:cubicBezTo>
                    <a:cubicBezTo>
                      <a:pt x="1326" y="353"/>
                      <a:pt x="1326" y="352"/>
                      <a:pt x="1321" y="348"/>
                    </a:cubicBezTo>
                    <a:cubicBezTo>
                      <a:pt x="1320" y="349"/>
                      <a:pt x="1330" y="356"/>
                      <a:pt x="1328" y="356"/>
                    </a:cubicBezTo>
                    <a:cubicBezTo>
                      <a:pt x="1324" y="353"/>
                      <a:pt x="1323" y="353"/>
                      <a:pt x="1318" y="349"/>
                    </a:cubicBezTo>
                    <a:cubicBezTo>
                      <a:pt x="1320" y="347"/>
                      <a:pt x="1309" y="339"/>
                      <a:pt x="1310" y="338"/>
                    </a:cubicBezTo>
                    <a:close/>
                    <a:moveTo>
                      <a:pt x="362" y="436"/>
                    </a:moveTo>
                    <a:cubicBezTo>
                      <a:pt x="368" y="429"/>
                      <a:pt x="374" y="423"/>
                      <a:pt x="378" y="417"/>
                    </a:cubicBezTo>
                    <a:cubicBezTo>
                      <a:pt x="378" y="418"/>
                      <a:pt x="379" y="417"/>
                      <a:pt x="381" y="416"/>
                    </a:cubicBezTo>
                    <a:cubicBezTo>
                      <a:pt x="380" y="418"/>
                      <a:pt x="376" y="422"/>
                      <a:pt x="372" y="426"/>
                    </a:cubicBezTo>
                    <a:cubicBezTo>
                      <a:pt x="368" y="430"/>
                      <a:pt x="364" y="434"/>
                      <a:pt x="362" y="436"/>
                    </a:cubicBezTo>
                    <a:close/>
                    <a:moveTo>
                      <a:pt x="522" y="69"/>
                    </a:moveTo>
                    <a:cubicBezTo>
                      <a:pt x="527" y="69"/>
                      <a:pt x="507" y="79"/>
                      <a:pt x="497" y="82"/>
                    </a:cubicBezTo>
                    <a:cubicBezTo>
                      <a:pt x="498" y="80"/>
                      <a:pt x="509" y="73"/>
                      <a:pt x="522" y="69"/>
                    </a:cubicBezTo>
                    <a:close/>
                    <a:moveTo>
                      <a:pt x="433" y="114"/>
                    </a:moveTo>
                    <a:cubicBezTo>
                      <a:pt x="434" y="114"/>
                      <a:pt x="426" y="119"/>
                      <a:pt x="426" y="121"/>
                    </a:cubicBezTo>
                    <a:cubicBezTo>
                      <a:pt x="415" y="127"/>
                      <a:pt x="411" y="128"/>
                      <a:pt x="400" y="135"/>
                    </a:cubicBezTo>
                    <a:cubicBezTo>
                      <a:pt x="399" y="133"/>
                      <a:pt x="418" y="122"/>
                      <a:pt x="433" y="114"/>
                    </a:cubicBezTo>
                    <a:close/>
                    <a:moveTo>
                      <a:pt x="691" y="19"/>
                    </a:moveTo>
                    <a:cubicBezTo>
                      <a:pt x="691" y="20"/>
                      <a:pt x="685" y="22"/>
                      <a:pt x="682" y="23"/>
                    </a:cubicBezTo>
                    <a:cubicBezTo>
                      <a:pt x="681" y="24"/>
                      <a:pt x="695" y="20"/>
                      <a:pt x="696" y="20"/>
                    </a:cubicBezTo>
                    <a:cubicBezTo>
                      <a:pt x="710" y="18"/>
                      <a:pt x="690" y="22"/>
                      <a:pt x="694" y="23"/>
                    </a:cubicBezTo>
                    <a:cubicBezTo>
                      <a:pt x="680" y="24"/>
                      <a:pt x="678" y="26"/>
                      <a:pt x="674" y="28"/>
                    </a:cubicBezTo>
                    <a:cubicBezTo>
                      <a:pt x="659" y="32"/>
                      <a:pt x="659" y="31"/>
                      <a:pt x="649" y="35"/>
                    </a:cubicBezTo>
                    <a:cubicBezTo>
                      <a:pt x="647" y="34"/>
                      <a:pt x="653" y="32"/>
                      <a:pt x="650" y="31"/>
                    </a:cubicBezTo>
                    <a:cubicBezTo>
                      <a:pt x="642" y="35"/>
                      <a:pt x="637" y="34"/>
                      <a:pt x="621" y="39"/>
                    </a:cubicBezTo>
                    <a:cubicBezTo>
                      <a:pt x="620" y="38"/>
                      <a:pt x="620" y="38"/>
                      <a:pt x="620" y="38"/>
                    </a:cubicBezTo>
                    <a:cubicBezTo>
                      <a:pt x="631" y="35"/>
                      <a:pt x="640" y="32"/>
                      <a:pt x="650" y="29"/>
                    </a:cubicBezTo>
                    <a:cubicBezTo>
                      <a:pt x="661" y="26"/>
                      <a:pt x="673" y="23"/>
                      <a:pt x="691" y="19"/>
                    </a:cubicBezTo>
                    <a:close/>
                    <a:moveTo>
                      <a:pt x="528" y="73"/>
                    </a:moveTo>
                    <a:cubicBezTo>
                      <a:pt x="525" y="74"/>
                      <a:pt x="525" y="74"/>
                      <a:pt x="525" y="75"/>
                    </a:cubicBezTo>
                    <a:cubicBezTo>
                      <a:pt x="518" y="78"/>
                      <a:pt x="518" y="78"/>
                      <a:pt x="518" y="78"/>
                    </a:cubicBezTo>
                    <a:cubicBezTo>
                      <a:pt x="518" y="77"/>
                      <a:pt x="516" y="78"/>
                      <a:pt x="514" y="79"/>
                    </a:cubicBezTo>
                    <a:cubicBezTo>
                      <a:pt x="513" y="78"/>
                      <a:pt x="513" y="78"/>
                      <a:pt x="513" y="78"/>
                    </a:cubicBezTo>
                    <a:cubicBezTo>
                      <a:pt x="516" y="77"/>
                      <a:pt x="516" y="77"/>
                      <a:pt x="516" y="76"/>
                    </a:cubicBezTo>
                    <a:cubicBezTo>
                      <a:pt x="523" y="73"/>
                      <a:pt x="523" y="73"/>
                      <a:pt x="523" y="73"/>
                    </a:cubicBezTo>
                    <a:cubicBezTo>
                      <a:pt x="523" y="74"/>
                      <a:pt x="525" y="73"/>
                      <a:pt x="527" y="72"/>
                    </a:cubicBezTo>
                    <a:lnTo>
                      <a:pt x="528" y="73"/>
                    </a:lnTo>
                    <a:close/>
                    <a:moveTo>
                      <a:pt x="569" y="57"/>
                    </a:moveTo>
                    <a:cubicBezTo>
                      <a:pt x="580" y="52"/>
                      <a:pt x="573" y="57"/>
                      <a:pt x="581" y="54"/>
                    </a:cubicBezTo>
                    <a:cubicBezTo>
                      <a:pt x="580" y="55"/>
                      <a:pt x="572" y="58"/>
                      <a:pt x="567" y="60"/>
                    </a:cubicBezTo>
                    <a:cubicBezTo>
                      <a:pt x="566" y="59"/>
                      <a:pt x="571" y="57"/>
                      <a:pt x="569" y="57"/>
                    </a:cubicBezTo>
                    <a:close/>
                    <a:moveTo>
                      <a:pt x="771" y="11"/>
                    </a:moveTo>
                    <a:cubicBezTo>
                      <a:pt x="776" y="10"/>
                      <a:pt x="781" y="10"/>
                      <a:pt x="786" y="9"/>
                    </a:cubicBezTo>
                    <a:cubicBezTo>
                      <a:pt x="784" y="10"/>
                      <a:pt x="773" y="12"/>
                      <a:pt x="773" y="13"/>
                    </a:cubicBezTo>
                    <a:cubicBezTo>
                      <a:pt x="760" y="14"/>
                      <a:pt x="770" y="12"/>
                      <a:pt x="771" y="11"/>
                    </a:cubicBezTo>
                    <a:close/>
                    <a:moveTo>
                      <a:pt x="808" y="17"/>
                    </a:moveTo>
                    <a:cubicBezTo>
                      <a:pt x="810" y="18"/>
                      <a:pt x="801" y="19"/>
                      <a:pt x="790" y="19"/>
                    </a:cubicBezTo>
                    <a:cubicBezTo>
                      <a:pt x="795" y="20"/>
                      <a:pt x="796" y="19"/>
                      <a:pt x="805" y="19"/>
                    </a:cubicBezTo>
                    <a:cubicBezTo>
                      <a:pt x="803" y="19"/>
                      <a:pt x="796" y="20"/>
                      <a:pt x="788" y="21"/>
                    </a:cubicBezTo>
                    <a:cubicBezTo>
                      <a:pt x="780" y="22"/>
                      <a:pt x="771" y="23"/>
                      <a:pt x="766" y="24"/>
                    </a:cubicBezTo>
                    <a:cubicBezTo>
                      <a:pt x="765" y="23"/>
                      <a:pt x="771" y="22"/>
                      <a:pt x="776" y="21"/>
                    </a:cubicBezTo>
                    <a:cubicBezTo>
                      <a:pt x="782" y="21"/>
                      <a:pt x="787" y="20"/>
                      <a:pt x="782" y="19"/>
                    </a:cubicBezTo>
                    <a:cubicBezTo>
                      <a:pt x="799" y="18"/>
                      <a:pt x="794" y="18"/>
                      <a:pt x="808" y="17"/>
                    </a:cubicBezTo>
                    <a:close/>
                    <a:moveTo>
                      <a:pt x="846" y="17"/>
                    </a:moveTo>
                    <a:cubicBezTo>
                      <a:pt x="846" y="16"/>
                      <a:pt x="862" y="16"/>
                      <a:pt x="868" y="16"/>
                    </a:cubicBezTo>
                    <a:cubicBezTo>
                      <a:pt x="869" y="18"/>
                      <a:pt x="851" y="18"/>
                      <a:pt x="846" y="17"/>
                    </a:cubicBezTo>
                    <a:close/>
                    <a:moveTo>
                      <a:pt x="856" y="20"/>
                    </a:moveTo>
                    <a:cubicBezTo>
                      <a:pt x="875" y="20"/>
                      <a:pt x="866" y="21"/>
                      <a:pt x="872" y="22"/>
                    </a:cubicBezTo>
                    <a:cubicBezTo>
                      <a:pt x="862" y="22"/>
                      <a:pt x="851" y="23"/>
                      <a:pt x="846" y="22"/>
                    </a:cubicBezTo>
                    <a:cubicBezTo>
                      <a:pt x="849" y="20"/>
                      <a:pt x="867" y="23"/>
                      <a:pt x="856" y="20"/>
                    </a:cubicBezTo>
                    <a:close/>
                    <a:moveTo>
                      <a:pt x="456" y="126"/>
                    </a:moveTo>
                    <a:cubicBezTo>
                      <a:pt x="471" y="118"/>
                      <a:pt x="480" y="115"/>
                      <a:pt x="490" y="110"/>
                    </a:cubicBezTo>
                    <a:cubicBezTo>
                      <a:pt x="488" y="112"/>
                      <a:pt x="482" y="116"/>
                      <a:pt x="474" y="119"/>
                    </a:cubicBezTo>
                    <a:cubicBezTo>
                      <a:pt x="467" y="123"/>
                      <a:pt x="458" y="127"/>
                      <a:pt x="452" y="131"/>
                    </a:cubicBezTo>
                    <a:cubicBezTo>
                      <a:pt x="453" y="129"/>
                      <a:pt x="455" y="127"/>
                      <a:pt x="456" y="126"/>
                    </a:cubicBezTo>
                    <a:close/>
                    <a:moveTo>
                      <a:pt x="644" y="51"/>
                    </a:moveTo>
                    <a:cubicBezTo>
                      <a:pt x="641" y="54"/>
                      <a:pt x="630" y="57"/>
                      <a:pt x="621" y="59"/>
                    </a:cubicBezTo>
                    <a:cubicBezTo>
                      <a:pt x="626" y="57"/>
                      <a:pt x="630" y="54"/>
                      <a:pt x="644" y="51"/>
                    </a:cubicBezTo>
                    <a:close/>
                    <a:moveTo>
                      <a:pt x="802" y="25"/>
                    </a:moveTo>
                    <a:cubicBezTo>
                      <a:pt x="802" y="26"/>
                      <a:pt x="805" y="26"/>
                      <a:pt x="811" y="26"/>
                    </a:cubicBezTo>
                    <a:cubicBezTo>
                      <a:pt x="808" y="28"/>
                      <a:pt x="800" y="27"/>
                      <a:pt x="790" y="29"/>
                    </a:cubicBezTo>
                    <a:cubicBezTo>
                      <a:pt x="794" y="27"/>
                      <a:pt x="781" y="26"/>
                      <a:pt x="802" y="25"/>
                    </a:cubicBezTo>
                    <a:close/>
                    <a:moveTo>
                      <a:pt x="661" y="63"/>
                    </a:moveTo>
                    <a:cubicBezTo>
                      <a:pt x="659" y="62"/>
                      <a:pt x="650" y="65"/>
                      <a:pt x="652" y="63"/>
                    </a:cubicBezTo>
                    <a:cubicBezTo>
                      <a:pt x="660" y="61"/>
                      <a:pt x="665" y="59"/>
                      <a:pt x="665" y="58"/>
                    </a:cubicBezTo>
                    <a:cubicBezTo>
                      <a:pt x="664" y="58"/>
                      <a:pt x="657" y="61"/>
                      <a:pt x="648" y="63"/>
                    </a:cubicBezTo>
                    <a:cubicBezTo>
                      <a:pt x="649" y="63"/>
                      <a:pt x="639" y="67"/>
                      <a:pt x="629" y="71"/>
                    </a:cubicBezTo>
                    <a:cubicBezTo>
                      <a:pt x="618" y="75"/>
                      <a:pt x="606" y="79"/>
                      <a:pt x="601" y="78"/>
                    </a:cubicBezTo>
                    <a:cubicBezTo>
                      <a:pt x="595" y="80"/>
                      <a:pt x="596" y="81"/>
                      <a:pt x="593" y="83"/>
                    </a:cubicBezTo>
                    <a:cubicBezTo>
                      <a:pt x="587" y="84"/>
                      <a:pt x="578" y="87"/>
                      <a:pt x="565" y="92"/>
                    </a:cubicBezTo>
                    <a:cubicBezTo>
                      <a:pt x="570" y="89"/>
                      <a:pt x="574" y="88"/>
                      <a:pt x="578" y="86"/>
                    </a:cubicBezTo>
                    <a:cubicBezTo>
                      <a:pt x="600" y="78"/>
                      <a:pt x="600" y="78"/>
                      <a:pt x="600" y="78"/>
                    </a:cubicBezTo>
                    <a:cubicBezTo>
                      <a:pt x="598" y="77"/>
                      <a:pt x="589" y="81"/>
                      <a:pt x="592" y="78"/>
                    </a:cubicBezTo>
                    <a:cubicBezTo>
                      <a:pt x="602" y="75"/>
                      <a:pt x="609" y="73"/>
                      <a:pt x="613" y="72"/>
                    </a:cubicBezTo>
                    <a:cubicBezTo>
                      <a:pt x="615" y="72"/>
                      <a:pt x="609" y="74"/>
                      <a:pt x="603" y="76"/>
                    </a:cubicBezTo>
                    <a:cubicBezTo>
                      <a:pt x="606" y="76"/>
                      <a:pt x="608" y="76"/>
                      <a:pt x="608" y="76"/>
                    </a:cubicBezTo>
                    <a:cubicBezTo>
                      <a:pt x="617" y="72"/>
                      <a:pt x="624" y="72"/>
                      <a:pt x="635" y="68"/>
                    </a:cubicBezTo>
                    <a:cubicBezTo>
                      <a:pt x="640" y="66"/>
                      <a:pt x="633" y="68"/>
                      <a:pt x="641" y="65"/>
                    </a:cubicBezTo>
                    <a:cubicBezTo>
                      <a:pt x="636" y="65"/>
                      <a:pt x="625" y="69"/>
                      <a:pt x="628" y="66"/>
                    </a:cubicBezTo>
                    <a:cubicBezTo>
                      <a:pt x="639" y="63"/>
                      <a:pt x="637" y="63"/>
                      <a:pt x="645" y="60"/>
                    </a:cubicBezTo>
                    <a:cubicBezTo>
                      <a:pt x="643" y="61"/>
                      <a:pt x="640" y="61"/>
                      <a:pt x="644" y="60"/>
                    </a:cubicBezTo>
                    <a:cubicBezTo>
                      <a:pt x="639" y="60"/>
                      <a:pt x="626" y="65"/>
                      <a:pt x="620" y="67"/>
                    </a:cubicBezTo>
                    <a:cubicBezTo>
                      <a:pt x="619" y="65"/>
                      <a:pt x="619" y="65"/>
                      <a:pt x="619" y="65"/>
                    </a:cubicBezTo>
                    <a:cubicBezTo>
                      <a:pt x="631" y="62"/>
                      <a:pt x="647" y="59"/>
                      <a:pt x="641" y="57"/>
                    </a:cubicBezTo>
                    <a:cubicBezTo>
                      <a:pt x="652" y="54"/>
                      <a:pt x="651" y="54"/>
                      <a:pt x="662" y="51"/>
                    </a:cubicBezTo>
                    <a:cubicBezTo>
                      <a:pt x="658" y="54"/>
                      <a:pt x="654" y="56"/>
                      <a:pt x="655" y="57"/>
                    </a:cubicBezTo>
                    <a:cubicBezTo>
                      <a:pt x="661" y="57"/>
                      <a:pt x="672" y="55"/>
                      <a:pt x="677" y="55"/>
                    </a:cubicBezTo>
                    <a:cubicBezTo>
                      <a:pt x="682" y="56"/>
                      <a:pt x="681" y="57"/>
                      <a:pt x="661" y="63"/>
                    </a:cubicBezTo>
                    <a:close/>
                    <a:moveTo>
                      <a:pt x="816" y="27"/>
                    </a:moveTo>
                    <a:cubicBezTo>
                      <a:pt x="825" y="29"/>
                      <a:pt x="825" y="31"/>
                      <a:pt x="820" y="33"/>
                    </a:cubicBezTo>
                    <a:cubicBezTo>
                      <a:pt x="806" y="33"/>
                      <a:pt x="797" y="36"/>
                      <a:pt x="777" y="37"/>
                    </a:cubicBezTo>
                    <a:cubicBezTo>
                      <a:pt x="789" y="35"/>
                      <a:pt x="787" y="34"/>
                      <a:pt x="786" y="33"/>
                    </a:cubicBezTo>
                    <a:cubicBezTo>
                      <a:pt x="785" y="32"/>
                      <a:pt x="784" y="31"/>
                      <a:pt x="799" y="30"/>
                    </a:cubicBezTo>
                    <a:cubicBezTo>
                      <a:pt x="794" y="29"/>
                      <a:pt x="790" y="31"/>
                      <a:pt x="781" y="32"/>
                    </a:cubicBezTo>
                    <a:cubicBezTo>
                      <a:pt x="779" y="31"/>
                      <a:pt x="784" y="30"/>
                      <a:pt x="792" y="29"/>
                    </a:cubicBezTo>
                    <a:cubicBezTo>
                      <a:pt x="799" y="28"/>
                      <a:pt x="809" y="28"/>
                      <a:pt x="816" y="27"/>
                    </a:cubicBezTo>
                    <a:close/>
                    <a:moveTo>
                      <a:pt x="827" y="27"/>
                    </a:moveTo>
                    <a:cubicBezTo>
                      <a:pt x="828" y="26"/>
                      <a:pt x="836" y="26"/>
                      <a:pt x="841" y="26"/>
                    </a:cubicBezTo>
                    <a:cubicBezTo>
                      <a:pt x="842" y="27"/>
                      <a:pt x="841" y="28"/>
                      <a:pt x="846" y="28"/>
                    </a:cubicBezTo>
                    <a:cubicBezTo>
                      <a:pt x="841" y="30"/>
                      <a:pt x="829" y="28"/>
                      <a:pt x="838" y="27"/>
                    </a:cubicBezTo>
                    <a:lnTo>
                      <a:pt x="827" y="27"/>
                    </a:lnTo>
                    <a:close/>
                    <a:moveTo>
                      <a:pt x="715" y="40"/>
                    </a:moveTo>
                    <a:cubicBezTo>
                      <a:pt x="724" y="39"/>
                      <a:pt x="730" y="38"/>
                      <a:pt x="737" y="37"/>
                    </a:cubicBezTo>
                    <a:cubicBezTo>
                      <a:pt x="731" y="40"/>
                      <a:pt x="735" y="40"/>
                      <a:pt x="740" y="39"/>
                    </a:cubicBezTo>
                    <a:cubicBezTo>
                      <a:pt x="746" y="39"/>
                      <a:pt x="754" y="38"/>
                      <a:pt x="755" y="39"/>
                    </a:cubicBezTo>
                    <a:cubicBezTo>
                      <a:pt x="748" y="40"/>
                      <a:pt x="742" y="42"/>
                      <a:pt x="735" y="43"/>
                    </a:cubicBezTo>
                    <a:cubicBezTo>
                      <a:pt x="727" y="45"/>
                      <a:pt x="719" y="46"/>
                      <a:pt x="707" y="49"/>
                    </a:cubicBezTo>
                    <a:cubicBezTo>
                      <a:pt x="702" y="48"/>
                      <a:pt x="690" y="49"/>
                      <a:pt x="711" y="45"/>
                    </a:cubicBezTo>
                    <a:cubicBezTo>
                      <a:pt x="713" y="47"/>
                      <a:pt x="713" y="47"/>
                      <a:pt x="713" y="47"/>
                    </a:cubicBezTo>
                    <a:cubicBezTo>
                      <a:pt x="714" y="45"/>
                      <a:pt x="724" y="43"/>
                      <a:pt x="733" y="41"/>
                    </a:cubicBezTo>
                    <a:cubicBezTo>
                      <a:pt x="729" y="41"/>
                      <a:pt x="722" y="43"/>
                      <a:pt x="711" y="44"/>
                    </a:cubicBezTo>
                    <a:cubicBezTo>
                      <a:pt x="707" y="43"/>
                      <a:pt x="713" y="41"/>
                      <a:pt x="715" y="40"/>
                    </a:cubicBezTo>
                    <a:close/>
                    <a:moveTo>
                      <a:pt x="160" y="407"/>
                    </a:moveTo>
                    <a:cubicBezTo>
                      <a:pt x="162" y="404"/>
                      <a:pt x="164" y="401"/>
                      <a:pt x="164" y="401"/>
                    </a:cubicBezTo>
                    <a:cubicBezTo>
                      <a:pt x="172" y="390"/>
                      <a:pt x="166" y="401"/>
                      <a:pt x="166" y="404"/>
                    </a:cubicBezTo>
                    <a:cubicBezTo>
                      <a:pt x="161" y="410"/>
                      <a:pt x="158" y="412"/>
                      <a:pt x="160" y="407"/>
                    </a:cubicBezTo>
                    <a:close/>
                    <a:moveTo>
                      <a:pt x="327" y="221"/>
                    </a:moveTo>
                    <a:cubicBezTo>
                      <a:pt x="333" y="217"/>
                      <a:pt x="338" y="214"/>
                      <a:pt x="338" y="215"/>
                    </a:cubicBezTo>
                    <a:cubicBezTo>
                      <a:pt x="335" y="218"/>
                      <a:pt x="334" y="219"/>
                      <a:pt x="333" y="220"/>
                    </a:cubicBezTo>
                    <a:cubicBezTo>
                      <a:pt x="327" y="225"/>
                      <a:pt x="330" y="220"/>
                      <a:pt x="327" y="221"/>
                    </a:cubicBezTo>
                    <a:close/>
                    <a:moveTo>
                      <a:pt x="489" y="117"/>
                    </a:moveTo>
                    <a:cubicBezTo>
                      <a:pt x="498" y="114"/>
                      <a:pt x="507" y="109"/>
                      <a:pt x="513" y="107"/>
                    </a:cubicBezTo>
                    <a:cubicBezTo>
                      <a:pt x="513" y="108"/>
                      <a:pt x="508" y="111"/>
                      <a:pt x="500" y="114"/>
                    </a:cubicBezTo>
                    <a:cubicBezTo>
                      <a:pt x="493" y="118"/>
                      <a:pt x="483" y="123"/>
                      <a:pt x="475" y="126"/>
                    </a:cubicBezTo>
                    <a:cubicBezTo>
                      <a:pt x="476" y="124"/>
                      <a:pt x="493" y="117"/>
                      <a:pt x="489" y="117"/>
                    </a:cubicBezTo>
                    <a:close/>
                    <a:moveTo>
                      <a:pt x="263" y="281"/>
                    </a:moveTo>
                    <a:cubicBezTo>
                      <a:pt x="268" y="276"/>
                      <a:pt x="273" y="271"/>
                      <a:pt x="278" y="266"/>
                    </a:cubicBezTo>
                    <a:cubicBezTo>
                      <a:pt x="278" y="268"/>
                      <a:pt x="286" y="260"/>
                      <a:pt x="286" y="262"/>
                    </a:cubicBezTo>
                    <a:cubicBezTo>
                      <a:pt x="277" y="271"/>
                      <a:pt x="290" y="261"/>
                      <a:pt x="275" y="275"/>
                    </a:cubicBezTo>
                    <a:cubicBezTo>
                      <a:pt x="279" y="268"/>
                      <a:pt x="265" y="282"/>
                      <a:pt x="263" y="281"/>
                    </a:cubicBezTo>
                    <a:close/>
                    <a:moveTo>
                      <a:pt x="333" y="236"/>
                    </a:moveTo>
                    <a:cubicBezTo>
                      <a:pt x="324" y="241"/>
                      <a:pt x="333" y="231"/>
                      <a:pt x="326" y="236"/>
                    </a:cubicBezTo>
                    <a:cubicBezTo>
                      <a:pt x="320" y="242"/>
                      <a:pt x="314" y="247"/>
                      <a:pt x="305" y="255"/>
                    </a:cubicBezTo>
                    <a:cubicBezTo>
                      <a:pt x="304" y="253"/>
                      <a:pt x="320" y="241"/>
                      <a:pt x="322" y="238"/>
                    </a:cubicBezTo>
                    <a:cubicBezTo>
                      <a:pt x="318" y="240"/>
                      <a:pt x="316" y="244"/>
                      <a:pt x="311" y="247"/>
                    </a:cubicBezTo>
                    <a:cubicBezTo>
                      <a:pt x="308" y="246"/>
                      <a:pt x="322" y="237"/>
                      <a:pt x="315" y="239"/>
                    </a:cubicBezTo>
                    <a:cubicBezTo>
                      <a:pt x="322" y="234"/>
                      <a:pt x="326" y="232"/>
                      <a:pt x="334" y="226"/>
                    </a:cubicBezTo>
                    <a:cubicBezTo>
                      <a:pt x="339" y="224"/>
                      <a:pt x="325" y="234"/>
                      <a:pt x="331" y="231"/>
                    </a:cubicBezTo>
                    <a:cubicBezTo>
                      <a:pt x="338" y="225"/>
                      <a:pt x="337" y="225"/>
                      <a:pt x="336" y="224"/>
                    </a:cubicBezTo>
                    <a:cubicBezTo>
                      <a:pt x="347" y="215"/>
                      <a:pt x="348" y="215"/>
                      <a:pt x="355" y="208"/>
                    </a:cubicBezTo>
                    <a:cubicBezTo>
                      <a:pt x="352" y="209"/>
                      <a:pt x="348" y="211"/>
                      <a:pt x="348" y="209"/>
                    </a:cubicBezTo>
                    <a:cubicBezTo>
                      <a:pt x="357" y="201"/>
                      <a:pt x="352" y="208"/>
                      <a:pt x="361" y="201"/>
                    </a:cubicBezTo>
                    <a:cubicBezTo>
                      <a:pt x="365" y="200"/>
                      <a:pt x="357" y="206"/>
                      <a:pt x="358" y="206"/>
                    </a:cubicBezTo>
                    <a:cubicBezTo>
                      <a:pt x="364" y="203"/>
                      <a:pt x="370" y="195"/>
                      <a:pt x="389" y="183"/>
                    </a:cubicBezTo>
                    <a:cubicBezTo>
                      <a:pt x="390" y="186"/>
                      <a:pt x="376" y="197"/>
                      <a:pt x="353" y="214"/>
                    </a:cubicBezTo>
                    <a:cubicBezTo>
                      <a:pt x="351" y="213"/>
                      <a:pt x="359" y="209"/>
                      <a:pt x="364" y="205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58" y="208"/>
                      <a:pt x="347" y="216"/>
                      <a:pt x="340" y="222"/>
                    </a:cubicBezTo>
                    <a:cubicBezTo>
                      <a:pt x="350" y="217"/>
                      <a:pt x="351" y="217"/>
                      <a:pt x="349" y="220"/>
                    </a:cubicBezTo>
                    <a:cubicBezTo>
                      <a:pt x="346" y="223"/>
                      <a:pt x="340" y="229"/>
                      <a:pt x="333" y="236"/>
                    </a:cubicBezTo>
                    <a:close/>
                    <a:moveTo>
                      <a:pt x="505" y="113"/>
                    </a:moveTo>
                    <a:cubicBezTo>
                      <a:pt x="508" y="113"/>
                      <a:pt x="504" y="115"/>
                      <a:pt x="499" y="118"/>
                    </a:cubicBezTo>
                    <a:cubicBezTo>
                      <a:pt x="494" y="120"/>
                      <a:pt x="489" y="122"/>
                      <a:pt x="489" y="121"/>
                    </a:cubicBezTo>
                    <a:cubicBezTo>
                      <a:pt x="495" y="117"/>
                      <a:pt x="495" y="118"/>
                      <a:pt x="505" y="113"/>
                    </a:cubicBezTo>
                    <a:close/>
                    <a:moveTo>
                      <a:pt x="549" y="95"/>
                    </a:moveTo>
                    <a:cubicBezTo>
                      <a:pt x="549" y="96"/>
                      <a:pt x="541" y="99"/>
                      <a:pt x="541" y="100"/>
                    </a:cubicBezTo>
                    <a:cubicBezTo>
                      <a:pt x="537" y="102"/>
                      <a:pt x="538" y="101"/>
                      <a:pt x="533" y="103"/>
                    </a:cubicBezTo>
                    <a:cubicBezTo>
                      <a:pt x="535" y="101"/>
                      <a:pt x="541" y="98"/>
                      <a:pt x="549" y="95"/>
                    </a:cubicBezTo>
                    <a:close/>
                    <a:moveTo>
                      <a:pt x="530" y="104"/>
                    </a:moveTo>
                    <a:cubicBezTo>
                      <a:pt x="528" y="105"/>
                      <a:pt x="527" y="106"/>
                      <a:pt x="531" y="104"/>
                    </a:cubicBezTo>
                    <a:cubicBezTo>
                      <a:pt x="527" y="107"/>
                      <a:pt x="508" y="115"/>
                      <a:pt x="501" y="118"/>
                    </a:cubicBezTo>
                    <a:cubicBezTo>
                      <a:pt x="506" y="113"/>
                      <a:pt x="522" y="108"/>
                      <a:pt x="530" y="104"/>
                    </a:cubicBezTo>
                    <a:close/>
                    <a:moveTo>
                      <a:pt x="781" y="37"/>
                    </a:moveTo>
                    <a:cubicBezTo>
                      <a:pt x="792" y="36"/>
                      <a:pt x="792" y="36"/>
                      <a:pt x="792" y="36"/>
                    </a:cubicBezTo>
                    <a:cubicBezTo>
                      <a:pt x="795" y="38"/>
                      <a:pt x="781" y="39"/>
                      <a:pt x="788" y="41"/>
                    </a:cubicBezTo>
                    <a:cubicBezTo>
                      <a:pt x="775" y="42"/>
                      <a:pt x="780" y="39"/>
                      <a:pt x="781" y="37"/>
                    </a:cubicBezTo>
                    <a:close/>
                    <a:moveTo>
                      <a:pt x="489" y="124"/>
                    </a:moveTo>
                    <a:cubicBezTo>
                      <a:pt x="490" y="124"/>
                      <a:pt x="485" y="126"/>
                      <a:pt x="481" y="128"/>
                    </a:cubicBezTo>
                    <a:cubicBezTo>
                      <a:pt x="477" y="130"/>
                      <a:pt x="474" y="132"/>
                      <a:pt x="478" y="131"/>
                    </a:cubicBezTo>
                    <a:cubicBezTo>
                      <a:pt x="461" y="139"/>
                      <a:pt x="454" y="146"/>
                      <a:pt x="445" y="147"/>
                    </a:cubicBezTo>
                    <a:cubicBezTo>
                      <a:pt x="462" y="138"/>
                      <a:pt x="478" y="128"/>
                      <a:pt x="489" y="124"/>
                    </a:cubicBezTo>
                    <a:close/>
                    <a:moveTo>
                      <a:pt x="279" y="272"/>
                    </a:moveTo>
                    <a:cubicBezTo>
                      <a:pt x="290" y="263"/>
                      <a:pt x="285" y="269"/>
                      <a:pt x="291" y="266"/>
                    </a:cubicBezTo>
                    <a:cubicBezTo>
                      <a:pt x="287" y="272"/>
                      <a:pt x="277" y="282"/>
                      <a:pt x="267" y="293"/>
                    </a:cubicBezTo>
                    <a:cubicBezTo>
                      <a:pt x="257" y="303"/>
                      <a:pt x="246" y="315"/>
                      <a:pt x="239" y="322"/>
                    </a:cubicBezTo>
                    <a:cubicBezTo>
                      <a:pt x="238" y="320"/>
                      <a:pt x="245" y="313"/>
                      <a:pt x="240" y="316"/>
                    </a:cubicBezTo>
                    <a:cubicBezTo>
                      <a:pt x="249" y="307"/>
                      <a:pt x="248" y="307"/>
                      <a:pt x="259" y="295"/>
                    </a:cubicBezTo>
                    <a:cubicBezTo>
                      <a:pt x="260" y="296"/>
                      <a:pt x="261" y="297"/>
                      <a:pt x="252" y="306"/>
                    </a:cubicBezTo>
                    <a:cubicBezTo>
                      <a:pt x="263" y="298"/>
                      <a:pt x="269" y="285"/>
                      <a:pt x="282" y="273"/>
                    </a:cubicBezTo>
                    <a:cubicBezTo>
                      <a:pt x="282" y="272"/>
                      <a:pt x="275" y="278"/>
                      <a:pt x="279" y="272"/>
                    </a:cubicBezTo>
                    <a:close/>
                    <a:moveTo>
                      <a:pt x="424" y="160"/>
                    </a:moveTo>
                    <a:cubicBezTo>
                      <a:pt x="427" y="159"/>
                      <a:pt x="422" y="162"/>
                      <a:pt x="416" y="166"/>
                    </a:cubicBezTo>
                    <a:cubicBezTo>
                      <a:pt x="410" y="170"/>
                      <a:pt x="402" y="175"/>
                      <a:pt x="401" y="176"/>
                    </a:cubicBezTo>
                    <a:cubicBezTo>
                      <a:pt x="402" y="174"/>
                      <a:pt x="406" y="171"/>
                      <a:pt x="411" y="168"/>
                    </a:cubicBezTo>
                    <a:cubicBezTo>
                      <a:pt x="416" y="165"/>
                      <a:pt x="421" y="162"/>
                      <a:pt x="424" y="160"/>
                    </a:cubicBezTo>
                    <a:close/>
                    <a:moveTo>
                      <a:pt x="715" y="49"/>
                    </a:moveTo>
                    <a:cubicBezTo>
                      <a:pt x="723" y="48"/>
                      <a:pt x="733" y="47"/>
                      <a:pt x="741" y="46"/>
                    </a:cubicBezTo>
                    <a:cubicBezTo>
                      <a:pt x="733" y="48"/>
                      <a:pt x="728" y="51"/>
                      <a:pt x="716" y="54"/>
                    </a:cubicBezTo>
                    <a:cubicBezTo>
                      <a:pt x="716" y="53"/>
                      <a:pt x="711" y="53"/>
                      <a:pt x="706" y="54"/>
                    </a:cubicBezTo>
                    <a:cubicBezTo>
                      <a:pt x="701" y="55"/>
                      <a:pt x="697" y="55"/>
                      <a:pt x="699" y="54"/>
                    </a:cubicBezTo>
                    <a:cubicBezTo>
                      <a:pt x="710" y="51"/>
                      <a:pt x="713" y="50"/>
                      <a:pt x="715" y="49"/>
                    </a:cubicBezTo>
                    <a:close/>
                    <a:moveTo>
                      <a:pt x="544" y="103"/>
                    </a:moveTo>
                    <a:cubicBezTo>
                      <a:pt x="533" y="107"/>
                      <a:pt x="543" y="105"/>
                      <a:pt x="532" y="109"/>
                    </a:cubicBezTo>
                    <a:cubicBezTo>
                      <a:pt x="538" y="104"/>
                      <a:pt x="522" y="112"/>
                      <a:pt x="514" y="115"/>
                    </a:cubicBezTo>
                    <a:cubicBezTo>
                      <a:pt x="516" y="113"/>
                      <a:pt x="523" y="109"/>
                      <a:pt x="530" y="106"/>
                    </a:cubicBezTo>
                    <a:cubicBezTo>
                      <a:pt x="537" y="104"/>
                      <a:pt x="543" y="101"/>
                      <a:pt x="544" y="103"/>
                    </a:cubicBezTo>
                    <a:close/>
                    <a:moveTo>
                      <a:pt x="482" y="130"/>
                    </a:moveTo>
                    <a:cubicBezTo>
                      <a:pt x="481" y="132"/>
                      <a:pt x="467" y="138"/>
                      <a:pt x="467" y="139"/>
                    </a:cubicBezTo>
                    <a:cubicBezTo>
                      <a:pt x="470" y="139"/>
                      <a:pt x="482" y="132"/>
                      <a:pt x="479" y="135"/>
                    </a:cubicBezTo>
                    <a:cubicBezTo>
                      <a:pt x="476" y="137"/>
                      <a:pt x="466" y="142"/>
                      <a:pt x="457" y="147"/>
                    </a:cubicBezTo>
                    <a:cubicBezTo>
                      <a:pt x="448" y="152"/>
                      <a:pt x="439" y="158"/>
                      <a:pt x="436" y="159"/>
                    </a:cubicBezTo>
                    <a:cubicBezTo>
                      <a:pt x="443" y="155"/>
                      <a:pt x="446" y="152"/>
                      <a:pt x="452" y="147"/>
                    </a:cubicBezTo>
                    <a:cubicBezTo>
                      <a:pt x="458" y="143"/>
                      <a:pt x="466" y="138"/>
                      <a:pt x="482" y="130"/>
                    </a:cubicBezTo>
                    <a:close/>
                    <a:moveTo>
                      <a:pt x="181" y="393"/>
                    </a:moveTo>
                    <a:cubicBezTo>
                      <a:pt x="184" y="388"/>
                      <a:pt x="175" y="405"/>
                      <a:pt x="170" y="413"/>
                    </a:cubicBezTo>
                    <a:cubicBezTo>
                      <a:pt x="168" y="414"/>
                      <a:pt x="167" y="415"/>
                      <a:pt x="165" y="419"/>
                    </a:cubicBezTo>
                    <a:cubicBezTo>
                      <a:pt x="164" y="416"/>
                      <a:pt x="177" y="401"/>
                      <a:pt x="175" y="401"/>
                    </a:cubicBezTo>
                    <a:cubicBezTo>
                      <a:pt x="178" y="396"/>
                      <a:pt x="181" y="394"/>
                      <a:pt x="181" y="393"/>
                    </a:cubicBezTo>
                    <a:close/>
                    <a:moveTo>
                      <a:pt x="210" y="354"/>
                    </a:moveTo>
                    <a:cubicBezTo>
                      <a:pt x="215" y="347"/>
                      <a:pt x="220" y="340"/>
                      <a:pt x="224" y="337"/>
                    </a:cubicBezTo>
                    <a:cubicBezTo>
                      <a:pt x="227" y="336"/>
                      <a:pt x="217" y="347"/>
                      <a:pt x="222" y="343"/>
                    </a:cubicBezTo>
                    <a:cubicBezTo>
                      <a:pt x="218" y="348"/>
                      <a:pt x="215" y="352"/>
                      <a:pt x="211" y="357"/>
                    </a:cubicBezTo>
                    <a:cubicBezTo>
                      <a:pt x="211" y="356"/>
                      <a:pt x="214" y="352"/>
                      <a:pt x="217" y="348"/>
                    </a:cubicBezTo>
                    <a:cubicBezTo>
                      <a:pt x="217" y="346"/>
                      <a:pt x="209" y="358"/>
                      <a:pt x="210" y="354"/>
                    </a:cubicBezTo>
                    <a:close/>
                    <a:moveTo>
                      <a:pt x="138" y="460"/>
                    </a:moveTo>
                    <a:cubicBezTo>
                      <a:pt x="143" y="453"/>
                      <a:pt x="144" y="453"/>
                      <a:pt x="148" y="448"/>
                    </a:cubicBezTo>
                    <a:cubicBezTo>
                      <a:pt x="148" y="448"/>
                      <a:pt x="145" y="453"/>
                      <a:pt x="143" y="457"/>
                    </a:cubicBezTo>
                    <a:cubicBezTo>
                      <a:pt x="146" y="453"/>
                      <a:pt x="146" y="454"/>
                      <a:pt x="141" y="463"/>
                    </a:cubicBezTo>
                    <a:cubicBezTo>
                      <a:pt x="143" y="457"/>
                      <a:pt x="135" y="468"/>
                      <a:pt x="138" y="460"/>
                    </a:cubicBezTo>
                    <a:close/>
                    <a:moveTo>
                      <a:pt x="191" y="378"/>
                    </a:moveTo>
                    <a:cubicBezTo>
                      <a:pt x="198" y="370"/>
                      <a:pt x="201" y="371"/>
                      <a:pt x="193" y="382"/>
                    </a:cubicBezTo>
                    <a:cubicBezTo>
                      <a:pt x="191" y="382"/>
                      <a:pt x="190" y="382"/>
                      <a:pt x="191" y="378"/>
                    </a:cubicBezTo>
                    <a:close/>
                    <a:moveTo>
                      <a:pt x="813" y="39"/>
                    </a:moveTo>
                    <a:cubicBezTo>
                      <a:pt x="831" y="38"/>
                      <a:pt x="818" y="41"/>
                      <a:pt x="826" y="42"/>
                    </a:cubicBezTo>
                    <a:cubicBezTo>
                      <a:pt x="818" y="43"/>
                      <a:pt x="813" y="43"/>
                      <a:pt x="808" y="43"/>
                    </a:cubicBezTo>
                    <a:cubicBezTo>
                      <a:pt x="803" y="41"/>
                      <a:pt x="818" y="40"/>
                      <a:pt x="813" y="39"/>
                    </a:cubicBezTo>
                    <a:close/>
                    <a:moveTo>
                      <a:pt x="184" y="390"/>
                    </a:moveTo>
                    <a:cubicBezTo>
                      <a:pt x="190" y="381"/>
                      <a:pt x="192" y="382"/>
                      <a:pt x="185" y="393"/>
                    </a:cubicBezTo>
                    <a:cubicBezTo>
                      <a:pt x="182" y="394"/>
                      <a:pt x="187" y="388"/>
                      <a:pt x="184" y="390"/>
                    </a:cubicBezTo>
                    <a:close/>
                    <a:moveTo>
                      <a:pt x="416" y="169"/>
                    </a:moveTo>
                    <a:cubicBezTo>
                      <a:pt x="416" y="171"/>
                      <a:pt x="406" y="177"/>
                      <a:pt x="407" y="179"/>
                    </a:cubicBezTo>
                    <a:cubicBezTo>
                      <a:pt x="398" y="183"/>
                      <a:pt x="404" y="176"/>
                      <a:pt x="416" y="169"/>
                    </a:cubicBezTo>
                    <a:close/>
                    <a:moveTo>
                      <a:pt x="621" y="75"/>
                    </a:moveTo>
                    <a:cubicBezTo>
                      <a:pt x="621" y="77"/>
                      <a:pt x="614" y="78"/>
                      <a:pt x="602" y="83"/>
                    </a:cubicBezTo>
                    <a:cubicBezTo>
                      <a:pt x="600" y="81"/>
                      <a:pt x="611" y="79"/>
                      <a:pt x="621" y="75"/>
                    </a:cubicBezTo>
                    <a:close/>
                    <a:moveTo>
                      <a:pt x="120" y="497"/>
                    </a:moveTo>
                    <a:cubicBezTo>
                      <a:pt x="124" y="488"/>
                      <a:pt x="124" y="491"/>
                      <a:pt x="126" y="487"/>
                    </a:cubicBezTo>
                    <a:cubicBezTo>
                      <a:pt x="127" y="485"/>
                      <a:pt x="128" y="482"/>
                      <a:pt x="131" y="478"/>
                    </a:cubicBezTo>
                    <a:cubicBezTo>
                      <a:pt x="131" y="480"/>
                      <a:pt x="126" y="490"/>
                      <a:pt x="123" y="496"/>
                    </a:cubicBezTo>
                    <a:cubicBezTo>
                      <a:pt x="122" y="494"/>
                      <a:pt x="123" y="494"/>
                      <a:pt x="120" y="497"/>
                    </a:cubicBezTo>
                    <a:close/>
                    <a:moveTo>
                      <a:pt x="105" y="531"/>
                    </a:moveTo>
                    <a:cubicBezTo>
                      <a:pt x="110" y="523"/>
                      <a:pt x="111" y="522"/>
                      <a:pt x="111" y="519"/>
                    </a:cubicBezTo>
                    <a:cubicBezTo>
                      <a:pt x="112" y="517"/>
                      <a:pt x="113" y="514"/>
                      <a:pt x="119" y="503"/>
                    </a:cubicBezTo>
                    <a:cubicBezTo>
                      <a:pt x="121" y="503"/>
                      <a:pt x="114" y="520"/>
                      <a:pt x="107" y="533"/>
                    </a:cubicBezTo>
                    <a:cubicBezTo>
                      <a:pt x="105" y="535"/>
                      <a:pt x="108" y="528"/>
                      <a:pt x="105" y="531"/>
                    </a:cubicBezTo>
                    <a:close/>
                    <a:moveTo>
                      <a:pt x="83" y="588"/>
                    </a:moveTo>
                    <a:cubicBezTo>
                      <a:pt x="83" y="587"/>
                      <a:pt x="85" y="582"/>
                      <a:pt x="86" y="578"/>
                    </a:cubicBezTo>
                    <a:cubicBezTo>
                      <a:pt x="87" y="581"/>
                      <a:pt x="89" y="573"/>
                      <a:pt x="90" y="575"/>
                    </a:cubicBezTo>
                    <a:cubicBezTo>
                      <a:pt x="86" y="589"/>
                      <a:pt x="86" y="580"/>
                      <a:pt x="83" y="588"/>
                    </a:cubicBezTo>
                    <a:close/>
                    <a:moveTo>
                      <a:pt x="60" y="666"/>
                    </a:moveTo>
                    <a:cubicBezTo>
                      <a:pt x="61" y="658"/>
                      <a:pt x="62" y="659"/>
                      <a:pt x="64" y="650"/>
                    </a:cubicBezTo>
                    <a:cubicBezTo>
                      <a:pt x="63" y="658"/>
                      <a:pt x="64" y="658"/>
                      <a:pt x="65" y="658"/>
                    </a:cubicBezTo>
                    <a:cubicBezTo>
                      <a:pt x="62" y="668"/>
                      <a:pt x="62" y="668"/>
                      <a:pt x="62" y="668"/>
                    </a:cubicBezTo>
                    <a:cubicBezTo>
                      <a:pt x="61" y="666"/>
                      <a:pt x="60" y="671"/>
                      <a:pt x="60" y="666"/>
                    </a:cubicBezTo>
                    <a:close/>
                    <a:moveTo>
                      <a:pt x="95" y="559"/>
                    </a:moveTo>
                    <a:cubicBezTo>
                      <a:pt x="98" y="551"/>
                      <a:pt x="99" y="554"/>
                      <a:pt x="102" y="546"/>
                    </a:cubicBezTo>
                    <a:cubicBezTo>
                      <a:pt x="100" y="554"/>
                      <a:pt x="101" y="552"/>
                      <a:pt x="107" y="539"/>
                    </a:cubicBezTo>
                    <a:cubicBezTo>
                      <a:pt x="108" y="539"/>
                      <a:pt x="102" y="550"/>
                      <a:pt x="101" y="555"/>
                    </a:cubicBezTo>
                    <a:cubicBezTo>
                      <a:pt x="99" y="553"/>
                      <a:pt x="93" y="567"/>
                      <a:pt x="95" y="559"/>
                    </a:cubicBezTo>
                    <a:close/>
                    <a:moveTo>
                      <a:pt x="52" y="706"/>
                    </a:moveTo>
                    <a:cubicBezTo>
                      <a:pt x="54" y="701"/>
                      <a:pt x="57" y="698"/>
                      <a:pt x="56" y="701"/>
                    </a:cubicBezTo>
                    <a:cubicBezTo>
                      <a:pt x="54" y="708"/>
                      <a:pt x="54" y="702"/>
                      <a:pt x="52" y="718"/>
                    </a:cubicBezTo>
                    <a:cubicBezTo>
                      <a:pt x="49" y="722"/>
                      <a:pt x="54" y="703"/>
                      <a:pt x="52" y="706"/>
                    </a:cubicBezTo>
                    <a:close/>
                    <a:moveTo>
                      <a:pt x="614" y="85"/>
                    </a:moveTo>
                    <a:cubicBezTo>
                      <a:pt x="612" y="83"/>
                      <a:pt x="612" y="83"/>
                      <a:pt x="612" y="83"/>
                    </a:cubicBezTo>
                    <a:cubicBezTo>
                      <a:pt x="618" y="81"/>
                      <a:pt x="625" y="79"/>
                      <a:pt x="632" y="77"/>
                    </a:cubicBezTo>
                    <a:cubicBezTo>
                      <a:pt x="628" y="80"/>
                      <a:pt x="627" y="79"/>
                      <a:pt x="634" y="79"/>
                    </a:cubicBezTo>
                    <a:cubicBezTo>
                      <a:pt x="647" y="75"/>
                      <a:pt x="644" y="75"/>
                      <a:pt x="658" y="72"/>
                    </a:cubicBezTo>
                    <a:cubicBezTo>
                      <a:pt x="652" y="75"/>
                      <a:pt x="652" y="75"/>
                      <a:pt x="651" y="78"/>
                    </a:cubicBezTo>
                    <a:cubicBezTo>
                      <a:pt x="643" y="80"/>
                      <a:pt x="648" y="77"/>
                      <a:pt x="645" y="77"/>
                    </a:cubicBezTo>
                    <a:cubicBezTo>
                      <a:pt x="636" y="81"/>
                      <a:pt x="626" y="84"/>
                      <a:pt x="624" y="82"/>
                    </a:cubicBezTo>
                    <a:cubicBezTo>
                      <a:pt x="616" y="85"/>
                      <a:pt x="609" y="87"/>
                      <a:pt x="605" y="89"/>
                    </a:cubicBezTo>
                    <a:cubicBezTo>
                      <a:pt x="592" y="93"/>
                      <a:pt x="609" y="86"/>
                      <a:pt x="614" y="85"/>
                    </a:cubicBezTo>
                    <a:close/>
                    <a:moveTo>
                      <a:pt x="535" y="115"/>
                    </a:moveTo>
                    <a:cubicBezTo>
                      <a:pt x="533" y="117"/>
                      <a:pt x="522" y="120"/>
                      <a:pt x="521" y="123"/>
                    </a:cubicBezTo>
                    <a:cubicBezTo>
                      <a:pt x="513" y="127"/>
                      <a:pt x="520" y="121"/>
                      <a:pt x="510" y="126"/>
                    </a:cubicBezTo>
                    <a:cubicBezTo>
                      <a:pt x="511" y="124"/>
                      <a:pt x="523" y="120"/>
                      <a:pt x="535" y="115"/>
                    </a:cubicBezTo>
                    <a:close/>
                    <a:moveTo>
                      <a:pt x="452" y="158"/>
                    </a:moveTo>
                    <a:cubicBezTo>
                      <a:pt x="446" y="161"/>
                      <a:pt x="440" y="165"/>
                      <a:pt x="434" y="168"/>
                    </a:cubicBezTo>
                    <a:cubicBezTo>
                      <a:pt x="433" y="168"/>
                      <a:pt x="437" y="165"/>
                      <a:pt x="442" y="162"/>
                    </a:cubicBezTo>
                    <a:cubicBezTo>
                      <a:pt x="446" y="159"/>
                      <a:pt x="451" y="157"/>
                      <a:pt x="452" y="158"/>
                    </a:cubicBezTo>
                    <a:close/>
                    <a:moveTo>
                      <a:pt x="44" y="775"/>
                    </a:moveTo>
                    <a:cubicBezTo>
                      <a:pt x="46" y="774"/>
                      <a:pt x="46" y="783"/>
                      <a:pt x="44" y="791"/>
                    </a:cubicBezTo>
                    <a:cubicBezTo>
                      <a:pt x="43" y="788"/>
                      <a:pt x="43" y="785"/>
                      <a:pt x="44" y="775"/>
                    </a:cubicBezTo>
                    <a:close/>
                    <a:moveTo>
                      <a:pt x="160" y="439"/>
                    </a:moveTo>
                    <a:cubicBezTo>
                      <a:pt x="168" y="425"/>
                      <a:pt x="171" y="430"/>
                      <a:pt x="170" y="433"/>
                    </a:cubicBezTo>
                    <a:cubicBezTo>
                      <a:pt x="165" y="438"/>
                      <a:pt x="163" y="438"/>
                      <a:pt x="160" y="439"/>
                    </a:cubicBezTo>
                    <a:close/>
                    <a:moveTo>
                      <a:pt x="833" y="46"/>
                    </a:moveTo>
                    <a:cubicBezTo>
                      <a:pt x="841" y="46"/>
                      <a:pt x="825" y="48"/>
                      <a:pt x="813" y="49"/>
                    </a:cubicBezTo>
                    <a:cubicBezTo>
                      <a:pt x="809" y="48"/>
                      <a:pt x="815" y="47"/>
                      <a:pt x="821" y="47"/>
                    </a:cubicBezTo>
                    <a:cubicBezTo>
                      <a:pt x="827" y="47"/>
                      <a:pt x="833" y="47"/>
                      <a:pt x="833" y="46"/>
                    </a:cubicBezTo>
                    <a:close/>
                    <a:moveTo>
                      <a:pt x="366" y="216"/>
                    </a:moveTo>
                    <a:cubicBezTo>
                      <a:pt x="353" y="225"/>
                      <a:pt x="344" y="233"/>
                      <a:pt x="337" y="240"/>
                    </a:cubicBezTo>
                    <a:cubicBezTo>
                      <a:pt x="329" y="247"/>
                      <a:pt x="322" y="252"/>
                      <a:pt x="314" y="257"/>
                    </a:cubicBezTo>
                    <a:cubicBezTo>
                      <a:pt x="321" y="252"/>
                      <a:pt x="330" y="243"/>
                      <a:pt x="339" y="235"/>
                    </a:cubicBezTo>
                    <a:cubicBezTo>
                      <a:pt x="348" y="227"/>
                      <a:pt x="358" y="220"/>
                      <a:pt x="366" y="216"/>
                    </a:cubicBezTo>
                    <a:close/>
                    <a:moveTo>
                      <a:pt x="540" y="114"/>
                    </a:moveTo>
                    <a:cubicBezTo>
                      <a:pt x="550" y="109"/>
                      <a:pt x="552" y="110"/>
                      <a:pt x="554" y="110"/>
                    </a:cubicBezTo>
                    <a:cubicBezTo>
                      <a:pt x="549" y="114"/>
                      <a:pt x="540" y="116"/>
                      <a:pt x="535" y="118"/>
                    </a:cubicBezTo>
                    <a:cubicBezTo>
                      <a:pt x="541" y="118"/>
                      <a:pt x="549" y="113"/>
                      <a:pt x="556" y="111"/>
                    </a:cubicBezTo>
                    <a:cubicBezTo>
                      <a:pt x="557" y="114"/>
                      <a:pt x="542" y="118"/>
                      <a:pt x="531" y="123"/>
                    </a:cubicBezTo>
                    <a:cubicBezTo>
                      <a:pt x="534" y="121"/>
                      <a:pt x="533" y="120"/>
                      <a:pt x="531" y="119"/>
                    </a:cubicBezTo>
                    <a:cubicBezTo>
                      <a:pt x="534" y="118"/>
                      <a:pt x="543" y="114"/>
                      <a:pt x="540" y="114"/>
                    </a:cubicBezTo>
                    <a:close/>
                    <a:moveTo>
                      <a:pt x="271" y="301"/>
                    </a:moveTo>
                    <a:cubicBezTo>
                      <a:pt x="266" y="307"/>
                      <a:pt x="263" y="311"/>
                      <a:pt x="258" y="316"/>
                    </a:cubicBezTo>
                    <a:cubicBezTo>
                      <a:pt x="254" y="320"/>
                      <a:pt x="249" y="326"/>
                      <a:pt x="243" y="334"/>
                    </a:cubicBezTo>
                    <a:cubicBezTo>
                      <a:pt x="240" y="334"/>
                      <a:pt x="240" y="334"/>
                      <a:pt x="240" y="334"/>
                    </a:cubicBezTo>
                    <a:cubicBezTo>
                      <a:pt x="248" y="325"/>
                      <a:pt x="252" y="320"/>
                      <a:pt x="256" y="316"/>
                    </a:cubicBezTo>
                    <a:cubicBezTo>
                      <a:pt x="260" y="311"/>
                      <a:pt x="264" y="307"/>
                      <a:pt x="271" y="301"/>
                    </a:cubicBezTo>
                    <a:close/>
                    <a:moveTo>
                      <a:pt x="353" y="227"/>
                    </a:moveTo>
                    <a:cubicBezTo>
                      <a:pt x="361" y="220"/>
                      <a:pt x="361" y="220"/>
                      <a:pt x="361" y="220"/>
                    </a:cubicBezTo>
                    <a:cubicBezTo>
                      <a:pt x="361" y="221"/>
                      <a:pt x="360" y="224"/>
                      <a:pt x="359" y="226"/>
                    </a:cubicBezTo>
                    <a:cubicBezTo>
                      <a:pt x="344" y="236"/>
                      <a:pt x="346" y="237"/>
                      <a:pt x="337" y="243"/>
                    </a:cubicBezTo>
                    <a:cubicBezTo>
                      <a:pt x="335" y="242"/>
                      <a:pt x="335" y="242"/>
                      <a:pt x="335" y="242"/>
                    </a:cubicBezTo>
                    <a:cubicBezTo>
                      <a:pt x="344" y="235"/>
                      <a:pt x="356" y="226"/>
                      <a:pt x="353" y="227"/>
                    </a:cubicBezTo>
                    <a:close/>
                    <a:moveTo>
                      <a:pt x="742" y="60"/>
                    </a:moveTo>
                    <a:cubicBezTo>
                      <a:pt x="748" y="59"/>
                      <a:pt x="750" y="60"/>
                      <a:pt x="756" y="59"/>
                    </a:cubicBezTo>
                    <a:cubicBezTo>
                      <a:pt x="758" y="60"/>
                      <a:pt x="754" y="61"/>
                      <a:pt x="749" y="61"/>
                    </a:cubicBezTo>
                    <a:cubicBezTo>
                      <a:pt x="745" y="62"/>
                      <a:pt x="740" y="62"/>
                      <a:pt x="742" y="60"/>
                    </a:cubicBezTo>
                    <a:close/>
                    <a:moveTo>
                      <a:pt x="472" y="152"/>
                    </a:moveTo>
                    <a:cubicBezTo>
                      <a:pt x="476" y="150"/>
                      <a:pt x="479" y="149"/>
                      <a:pt x="480" y="150"/>
                    </a:cubicBezTo>
                    <a:cubicBezTo>
                      <a:pt x="481" y="150"/>
                      <a:pt x="486" y="147"/>
                      <a:pt x="489" y="145"/>
                    </a:cubicBezTo>
                    <a:cubicBezTo>
                      <a:pt x="484" y="149"/>
                      <a:pt x="480" y="151"/>
                      <a:pt x="489" y="148"/>
                    </a:cubicBezTo>
                    <a:cubicBezTo>
                      <a:pt x="480" y="153"/>
                      <a:pt x="480" y="154"/>
                      <a:pt x="471" y="158"/>
                    </a:cubicBezTo>
                    <a:cubicBezTo>
                      <a:pt x="460" y="162"/>
                      <a:pt x="475" y="154"/>
                      <a:pt x="472" y="152"/>
                    </a:cubicBezTo>
                    <a:close/>
                    <a:moveTo>
                      <a:pt x="1285" y="160"/>
                    </a:moveTo>
                    <a:cubicBezTo>
                      <a:pt x="1275" y="156"/>
                      <a:pt x="1259" y="145"/>
                      <a:pt x="1260" y="149"/>
                    </a:cubicBezTo>
                    <a:cubicBezTo>
                      <a:pt x="1253" y="145"/>
                      <a:pt x="1250" y="143"/>
                      <a:pt x="1250" y="142"/>
                    </a:cubicBezTo>
                    <a:cubicBezTo>
                      <a:pt x="1242" y="138"/>
                      <a:pt x="1232" y="134"/>
                      <a:pt x="1224" y="130"/>
                    </a:cubicBezTo>
                    <a:cubicBezTo>
                      <a:pt x="1216" y="127"/>
                      <a:pt x="1208" y="124"/>
                      <a:pt x="1205" y="121"/>
                    </a:cubicBezTo>
                    <a:cubicBezTo>
                      <a:pt x="1213" y="124"/>
                      <a:pt x="1230" y="131"/>
                      <a:pt x="1247" y="140"/>
                    </a:cubicBezTo>
                    <a:cubicBezTo>
                      <a:pt x="1264" y="148"/>
                      <a:pt x="1279" y="157"/>
                      <a:pt x="1285" y="160"/>
                    </a:cubicBezTo>
                    <a:close/>
                    <a:moveTo>
                      <a:pt x="1448" y="277"/>
                    </a:moveTo>
                    <a:cubicBezTo>
                      <a:pt x="1447" y="279"/>
                      <a:pt x="1443" y="276"/>
                      <a:pt x="1434" y="268"/>
                    </a:cubicBezTo>
                    <a:cubicBezTo>
                      <a:pt x="1435" y="266"/>
                      <a:pt x="1435" y="266"/>
                      <a:pt x="1435" y="266"/>
                    </a:cubicBezTo>
                    <a:cubicBezTo>
                      <a:pt x="1438" y="268"/>
                      <a:pt x="1442" y="272"/>
                      <a:pt x="1448" y="277"/>
                    </a:cubicBezTo>
                    <a:close/>
                    <a:moveTo>
                      <a:pt x="1472" y="301"/>
                    </a:moveTo>
                    <a:cubicBezTo>
                      <a:pt x="1475" y="304"/>
                      <a:pt x="1478" y="307"/>
                      <a:pt x="1482" y="311"/>
                    </a:cubicBezTo>
                    <a:cubicBezTo>
                      <a:pt x="1480" y="311"/>
                      <a:pt x="1472" y="305"/>
                      <a:pt x="1466" y="298"/>
                    </a:cubicBezTo>
                    <a:cubicBezTo>
                      <a:pt x="1467" y="298"/>
                      <a:pt x="1474" y="305"/>
                      <a:pt x="1472" y="301"/>
                    </a:cubicBezTo>
                    <a:close/>
                    <a:moveTo>
                      <a:pt x="340" y="244"/>
                    </a:moveTo>
                    <a:cubicBezTo>
                      <a:pt x="344" y="240"/>
                      <a:pt x="345" y="240"/>
                      <a:pt x="348" y="238"/>
                    </a:cubicBezTo>
                    <a:cubicBezTo>
                      <a:pt x="350" y="238"/>
                      <a:pt x="350" y="239"/>
                      <a:pt x="340" y="247"/>
                    </a:cubicBezTo>
                    <a:cubicBezTo>
                      <a:pt x="342" y="244"/>
                      <a:pt x="344" y="242"/>
                      <a:pt x="340" y="244"/>
                    </a:cubicBezTo>
                    <a:close/>
                    <a:moveTo>
                      <a:pt x="1352" y="204"/>
                    </a:moveTo>
                    <a:cubicBezTo>
                      <a:pt x="1357" y="209"/>
                      <a:pt x="1359" y="210"/>
                      <a:pt x="1370" y="217"/>
                    </a:cubicBezTo>
                    <a:cubicBezTo>
                      <a:pt x="1369" y="218"/>
                      <a:pt x="1370" y="219"/>
                      <a:pt x="1372" y="221"/>
                    </a:cubicBezTo>
                    <a:cubicBezTo>
                      <a:pt x="1365" y="217"/>
                      <a:pt x="1358" y="211"/>
                      <a:pt x="1346" y="203"/>
                    </a:cubicBezTo>
                    <a:cubicBezTo>
                      <a:pt x="1350" y="207"/>
                      <a:pt x="1352" y="209"/>
                      <a:pt x="1361" y="214"/>
                    </a:cubicBezTo>
                    <a:cubicBezTo>
                      <a:pt x="1360" y="216"/>
                      <a:pt x="1356" y="213"/>
                      <a:pt x="1350" y="209"/>
                    </a:cubicBezTo>
                    <a:cubicBezTo>
                      <a:pt x="1344" y="204"/>
                      <a:pt x="1336" y="198"/>
                      <a:pt x="1328" y="194"/>
                    </a:cubicBezTo>
                    <a:cubicBezTo>
                      <a:pt x="1325" y="190"/>
                      <a:pt x="1335" y="197"/>
                      <a:pt x="1340" y="200"/>
                    </a:cubicBezTo>
                    <a:cubicBezTo>
                      <a:pt x="1340" y="199"/>
                      <a:pt x="1330" y="193"/>
                      <a:pt x="1328" y="191"/>
                    </a:cubicBezTo>
                    <a:cubicBezTo>
                      <a:pt x="1344" y="201"/>
                      <a:pt x="1343" y="200"/>
                      <a:pt x="1352" y="204"/>
                    </a:cubicBezTo>
                    <a:close/>
                    <a:moveTo>
                      <a:pt x="1046" y="73"/>
                    </a:moveTo>
                    <a:cubicBezTo>
                      <a:pt x="1058" y="76"/>
                      <a:pt x="1063" y="79"/>
                      <a:pt x="1081" y="84"/>
                    </a:cubicBezTo>
                    <a:cubicBezTo>
                      <a:pt x="1084" y="83"/>
                      <a:pt x="1071" y="80"/>
                      <a:pt x="1064" y="78"/>
                    </a:cubicBezTo>
                    <a:cubicBezTo>
                      <a:pt x="1078" y="80"/>
                      <a:pt x="1088" y="83"/>
                      <a:pt x="1112" y="90"/>
                    </a:cubicBezTo>
                    <a:cubicBezTo>
                      <a:pt x="1108" y="91"/>
                      <a:pt x="1097" y="89"/>
                      <a:pt x="1083" y="85"/>
                    </a:cubicBezTo>
                    <a:cubicBezTo>
                      <a:pt x="1068" y="81"/>
                      <a:pt x="1050" y="76"/>
                      <a:pt x="1033" y="73"/>
                    </a:cubicBezTo>
                    <a:cubicBezTo>
                      <a:pt x="1032" y="71"/>
                      <a:pt x="1048" y="75"/>
                      <a:pt x="1046" y="73"/>
                    </a:cubicBezTo>
                    <a:close/>
                    <a:moveTo>
                      <a:pt x="1129" y="96"/>
                    </a:moveTo>
                    <a:cubicBezTo>
                      <a:pt x="1135" y="98"/>
                      <a:pt x="1149" y="102"/>
                      <a:pt x="1159" y="106"/>
                    </a:cubicBezTo>
                    <a:cubicBezTo>
                      <a:pt x="1160" y="107"/>
                      <a:pt x="1156" y="106"/>
                      <a:pt x="1152" y="105"/>
                    </a:cubicBezTo>
                    <a:cubicBezTo>
                      <a:pt x="1154" y="107"/>
                      <a:pt x="1172" y="112"/>
                      <a:pt x="1182" y="117"/>
                    </a:cubicBezTo>
                    <a:cubicBezTo>
                      <a:pt x="1169" y="113"/>
                      <a:pt x="1152" y="108"/>
                      <a:pt x="1136" y="101"/>
                    </a:cubicBezTo>
                    <a:cubicBezTo>
                      <a:pt x="1123" y="98"/>
                      <a:pt x="1103" y="92"/>
                      <a:pt x="1082" y="86"/>
                    </a:cubicBezTo>
                    <a:cubicBezTo>
                      <a:pt x="1062" y="81"/>
                      <a:pt x="1043" y="77"/>
                      <a:pt x="1034" y="75"/>
                    </a:cubicBezTo>
                    <a:cubicBezTo>
                      <a:pt x="1057" y="79"/>
                      <a:pt x="1079" y="84"/>
                      <a:pt x="1099" y="89"/>
                    </a:cubicBezTo>
                    <a:cubicBezTo>
                      <a:pt x="1118" y="95"/>
                      <a:pt x="1135" y="100"/>
                      <a:pt x="1149" y="104"/>
                    </a:cubicBezTo>
                    <a:cubicBezTo>
                      <a:pt x="1152" y="103"/>
                      <a:pt x="1131" y="98"/>
                      <a:pt x="1129" y="96"/>
                    </a:cubicBezTo>
                    <a:close/>
                    <a:moveTo>
                      <a:pt x="1162" y="107"/>
                    </a:moveTo>
                    <a:cubicBezTo>
                      <a:pt x="1165" y="108"/>
                      <a:pt x="1174" y="111"/>
                      <a:pt x="1180" y="114"/>
                    </a:cubicBezTo>
                    <a:cubicBezTo>
                      <a:pt x="1187" y="117"/>
                      <a:pt x="1192" y="119"/>
                      <a:pt x="1189" y="118"/>
                    </a:cubicBezTo>
                    <a:cubicBezTo>
                      <a:pt x="1178" y="113"/>
                      <a:pt x="1161" y="109"/>
                      <a:pt x="1162" y="107"/>
                    </a:cubicBezTo>
                    <a:close/>
                    <a:moveTo>
                      <a:pt x="1463" y="296"/>
                    </a:moveTo>
                    <a:cubicBezTo>
                      <a:pt x="1475" y="310"/>
                      <a:pt x="1485" y="317"/>
                      <a:pt x="1488" y="324"/>
                    </a:cubicBezTo>
                    <a:cubicBezTo>
                      <a:pt x="1481" y="316"/>
                      <a:pt x="1478" y="313"/>
                      <a:pt x="1475" y="310"/>
                    </a:cubicBezTo>
                    <a:cubicBezTo>
                      <a:pt x="1471" y="308"/>
                      <a:pt x="1469" y="305"/>
                      <a:pt x="1463" y="299"/>
                    </a:cubicBezTo>
                    <a:lnTo>
                      <a:pt x="1463" y="296"/>
                    </a:lnTo>
                    <a:close/>
                    <a:moveTo>
                      <a:pt x="1510" y="346"/>
                    </a:moveTo>
                    <a:cubicBezTo>
                      <a:pt x="1516" y="355"/>
                      <a:pt x="1522" y="359"/>
                      <a:pt x="1531" y="371"/>
                    </a:cubicBezTo>
                    <a:cubicBezTo>
                      <a:pt x="1530" y="370"/>
                      <a:pt x="1524" y="364"/>
                      <a:pt x="1519" y="358"/>
                    </a:cubicBezTo>
                    <a:cubicBezTo>
                      <a:pt x="1514" y="352"/>
                      <a:pt x="1509" y="347"/>
                      <a:pt x="1510" y="346"/>
                    </a:cubicBezTo>
                    <a:close/>
                    <a:moveTo>
                      <a:pt x="1228" y="135"/>
                    </a:moveTo>
                    <a:cubicBezTo>
                      <a:pt x="1225" y="134"/>
                      <a:pt x="1216" y="130"/>
                      <a:pt x="1205" y="125"/>
                    </a:cubicBezTo>
                    <a:cubicBezTo>
                      <a:pt x="1208" y="126"/>
                      <a:pt x="1218" y="130"/>
                      <a:pt x="1228" y="135"/>
                    </a:cubicBezTo>
                    <a:close/>
                    <a:moveTo>
                      <a:pt x="1322" y="186"/>
                    </a:moveTo>
                    <a:cubicBezTo>
                      <a:pt x="1324" y="189"/>
                      <a:pt x="1325" y="189"/>
                      <a:pt x="1325" y="192"/>
                    </a:cubicBezTo>
                    <a:cubicBezTo>
                      <a:pt x="1321" y="189"/>
                      <a:pt x="1310" y="182"/>
                      <a:pt x="1301" y="177"/>
                    </a:cubicBezTo>
                    <a:cubicBezTo>
                      <a:pt x="1306" y="180"/>
                      <a:pt x="1309" y="180"/>
                      <a:pt x="1316" y="184"/>
                    </a:cubicBezTo>
                    <a:cubicBezTo>
                      <a:pt x="1317" y="184"/>
                      <a:pt x="1302" y="176"/>
                      <a:pt x="1307" y="177"/>
                    </a:cubicBezTo>
                    <a:cubicBezTo>
                      <a:pt x="1310" y="179"/>
                      <a:pt x="1315" y="181"/>
                      <a:pt x="1322" y="186"/>
                    </a:cubicBezTo>
                    <a:close/>
                    <a:moveTo>
                      <a:pt x="1450" y="284"/>
                    </a:moveTo>
                    <a:cubicBezTo>
                      <a:pt x="1454" y="288"/>
                      <a:pt x="1454" y="289"/>
                      <a:pt x="1458" y="292"/>
                    </a:cubicBezTo>
                    <a:cubicBezTo>
                      <a:pt x="1458" y="295"/>
                      <a:pt x="1454" y="291"/>
                      <a:pt x="1447" y="284"/>
                    </a:cubicBezTo>
                    <a:cubicBezTo>
                      <a:pt x="1449" y="286"/>
                      <a:pt x="1450" y="286"/>
                      <a:pt x="1450" y="284"/>
                    </a:cubicBezTo>
                    <a:close/>
                    <a:moveTo>
                      <a:pt x="520" y="133"/>
                    </a:moveTo>
                    <a:cubicBezTo>
                      <a:pt x="522" y="133"/>
                      <a:pt x="517" y="136"/>
                      <a:pt x="509" y="140"/>
                    </a:cubicBezTo>
                    <a:cubicBezTo>
                      <a:pt x="506" y="139"/>
                      <a:pt x="511" y="137"/>
                      <a:pt x="520" y="133"/>
                    </a:cubicBezTo>
                    <a:close/>
                    <a:moveTo>
                      <a:pt x="882" y="56"/>
                    </a:moveTo>
                    <a:cubicBezTo>
                      <a:pt x="881" y="56"/>
                      <a:pt x="879" y="57"/>
                      <a:pt x="880" y="57"/>
                    </a:cubicBezTo>
                    <a:cubicBezTo>
                      <a:pt x="891" y="58"/>
                      <a:pt x="907" y="58"/>
                      <a:pt x="929" y="59"/>
                    </a:cubicBezTo>
                    <a:cubicBezTo>
                      <a:pt x="921" y="57"/>
                      <a:pt x="926" y="58"/>
                      <a:pt x="935" y="59"/>
                    </a:cubicBezTo>
                    <a:cubicBezTo>
                      <a:pt x="943" y="59"/>
                      <a:pt x="955" y="61"/>
                      <a:pt x="959" y="61"/>
                    </a:cubicBezTo>
                    <a:cubicBezTo>
                      <a:pt x="962" y="63"/>
                      <a:pt x="939" y="60"/>
                      <a:pt x="951" y="64"/>
                    </a:cubicBezTo>
                    <a:cubicBezTo>
                      <a:pt x="935" y="60"/>
                      <a:pt x="912" y="59"/>
                      <a:pt x="891" y="59"/>
                    </a:cubicBezTo>
                    <a:cubicBezTo>
                      <a:pt x="870" y="59"/>
                      <a:pt x="850" y="60"/>
                      <a:pt x="838" y="59"/>
                    </a:cubicBezTo>
                    <a:cubicBezTo>
                      <a:pt x="847" y="58"/>
                      <a:pt x="857" y="58"/>
                      <a:pt x="866" y="58"/>
                    </a:cubicBezTo>
                    <a:cubicBezTo>
                      <a:pt x="866" y="57"/>
                      <a:pt x="852" y="58"/>
                      <a:pt x="854" y="56"/>
                    </a:cubicBezTo>
                    <a:cubicBezTo>
                      <a:pt x="863" y="56"/>
                      <a:pt x="870" y="55"/>
                      <a:pt x="882" y="56"/>
                    </a:cubicBezTo>
                    <a:close/>
                    <a:moveTo>
                      <a:pt x="1420" y="260"/>
                    </a:moveTo>
                    <a:cubicBezTo>
                      <a:pt x="1432" y="270"/>
                      <a:pt x="1423" y="264"/>
                      <a:pt x="1428" y="269"/>
                    </a:cubicBezTo>
                    <a:cubicBezTo>
                      <a:pt x="1425" y="267"/>
                      <a:pt x="1418" y="262"/>
                      <a:pt x="1414" y="257"/>
                    </a:cubicBezTo>
                    <a:cubicBezTo>
                      <a:pt x="1416" y="258"/>
                      <a:pt x="1419" y="259"/>
                      <a:pt x="1420" y="260"/>
                    </a:cubicBezTo>
                    <a:close/>
                    <a:moveTo>
                      <a:pt x="1442" y="279"/>
                    </a:moveTo>
                    <a:cubicBezTo>
                      <a:pt x="1437" y="276"/>
                      <a:pt x="1442" y="280"/>
                      <a:pt x="1441" y="281"/>
                    </a:cubicBezTo>
                    <a:cubicBezTo>
                      <a:pt x="1438" y="278"/>
                      <a:pt x="1434" y="275"/>
                      <a:pt x="1431" y="271"/>
                    </a:cubicBezTo>
                    <a:cubicBezTo>
                      <a:pt x="1434" y="273"/>
                      <a:pt x="1433" y="271"/>
                      <a:pt x="1442" y="279"/>
                    </a:cubicBezTo>
                    <a:close/>
                    <a:moveTo>
                      <a:pt x="813" y="59"/>
                    </a:moveTo>
                    <a:cubicBezTo>
                      <a:pt x="820" y="58"/>
                      <a:pt x="822" y="58"/>
                      <a:pt x="827" y="58"/>
                    </a:cubicBezTo>
                    <a:cubicBezTo>
                      <a:pt x="829" y="60"/>
                      <a:pt x="824" y="61"/>
                      <a:pt x="811" y="62"/>
                    </a:cubicBezTo>
                    <a:cubicBezTo>
                      <a:pt x="810" y="61"/>
                      <a:pt x="816" y="60"/>
                      <a:pt x="813" y="59"/>
                    </a:cubicBezTo>
                    <a:close/>
                    <a:moveTo>
                      <a:pt x="1009" y="69"/>
                    </a:moveTo>
                    <a:cubicBezTo>
                      <a:pt x="1020" y="70"/>
                      <a:pt x="1014" y="71"/>
                      <a:pt x="1027" y="73"/>
                    </a:cubicBezTo>
                    <a:cubicBezTo>
                      <a:pt x="1029" y="74"/>
                      <a:pt x="1021" y="72"/>
                      <a:pt x="1021" y="73"/>
                    </a:cubicBezTo>
                    <a:cubicBezTo>
                      <a:pt x="1014" y="72"/>
                      <a:pt x="1008" y="70"/>
                      <a:pt x="1009" y="69"/>
                    </a:cubicBezTo>
                    <a:close/>
                    <a:moveTo>
                      <a:pt x="1392" y="239"/>
                    </a:moveTo>
                    <a:cubicBezTo>
                      <a:pt x="1389" y="238"/>
                      <a:pt x="1383" y="233"/>
                      <a:pt x="1375" y="227"/>
                    </a:cubicBezTo>
                    <a:cubicBezTo>
                      <a:pt x="1375" y="225"/>
                      <a:pt x="1388" y="235"/>
                      <a:pt x="1392" y="239"/>
                    </a:cubicBezTo>
                    <a:close/>
                    <a:moveTo>
                      <a:pt x="325" y="264"/>
                    </a:moveTo>
                    <a:cubicBezTo>
                      <a:pt x="332" y="257"/>
                      <a:pt x="332" y="257"/>
                      <a:pt x="332" y="257"/>
                    </a:cubicBezTo>
                    <a:cubicBezTo>
                      <a:pt x="335" y="256"/>
                      <a:pt x="332" y="259"/>
                      <a:pt x="332" y="260"/>
                    </a:cubicBezTo>
                    <a:cubicBezTo>
                      <a:pt x="327" y="264"/>
                      <a:pt x="325" y="265"/>
                      <a:pt x="325" y="264"/>
                    </a:cubicBezTo>
                    <a:close/>
                    <a:moveTo>
                      <a:pt x="549" y="124"/>
                    </a:moveTo>
                    <a:cubicBezTo>
                      <a:pt x="548" y="127"/>
                      <a:pt x="538" y="129"/>
                      <a:pt x="533" y="131"/>
                    </a:cubicBezTo>
                    <a:cubicBezTo>
                      <a:pt x="534" y="129"/>
                      <a:pt x="543" y="126"/>
                      <a:pt x="549" y="124"/>
                    </a:cubicBezTo>
                    <a:close/>
                    <a:moveTo>
                      <a:pt x="978" y="65"/>
                    </a:moveTo>
                    <a:cubicBezTo>
                      <a:pt x="979" y="68"/>
                      <a:pt x="969" y="65"/>
                      <a:pt x="958" y="64"/>
                    </a:cubicBezTo>
                    <a:cubicBezTo>
                      <a:pt x="962" y="63"/>
                      <a:pt x="969" y="64"/>
                      <a:pt x="978" y="65"/>
                    </a:cubicBezTo>
                    <a:close/>
                    <a:moveTo>
                      <a:pt x="357" y="241"/>
                    </a:moveTo>
                    <a:cubicBezTo>
                      <a:pt x="358" y="241"/>
                      <a:pt x="358" y="241"/>
                      <a:pt x="358" y="241"/>
                    </a:cubicBezTo>
                    <a:cubicBezTo>
                      <a:pt x="353" y="245"/>
                      <a:pt x="346" y="252"/>
                      <a:pt x="347" y="249"/>
                    </a:cubicBezTo>
                    <a:cubicBezTo>
                      <a:pt x="349" y="247"/>
                      <a:pt x="352" y="244"/>
                      <a:pt x="357" y="241"/>
                    </a:cubicBezTo>
                    <a:close/>
                    <a:moveTo>
                      <a:pt x="435" y="185"/>
                    </a:moveTo>
                    <a:cubicBezTo>
                      <a:pt x="445" y="179"/>
                      <a:pt x="446" y="183"/>
                      <a:pt x="435" y="189"/>
                    </a:cubicBezTo>
                    <a:cubicBezTo>
                      <a:pt x="434" y="188"/>
                      <a:pt x="438" y="185"/>
                      <a:pt x="435" y="185"/>
                    </a:cubicBezTo>
                    <a:close/>
                    <a:moveTo>
                      <a:pt x="724" y="77"/>
                    </a:moveTo>
                    <a:cubicBezTo>
                      <a:pt x="727" y="75"/>
                      <a:pt x="739" y="73"/>
                      <a:pt x="736" y="72"/>
                    </a:cubicBezTo>
                    <a:cubicBezTo>
                      <a:pt x="740" y="72"/>
                      <a:pt x="742" y="72"/>
                      <a:pt x="743" y="71"/>
                    </a:cubicBezTo>
                    <a:cubicBezTo>
                      <a:pt x="752" y="70"/>
                      <a:pt x="747" y="73"/>
                      <a:pt x="738" y="74"/>
                    </a:cubicBezTo>
                    <a:cubicBezTo>
                      <a:pt x="746" y="74"/>
                      <a:pt x="761" y="71"/>
                      <a:pt x="751" y="71"/>
                    </a:cubicBezTo>
                    <a:cubicBezTo>
                      <a:pt x="757" y="70"/>
                      <a:pt x="757" y="70"/>
                      <a:pt x="757" y="69"/>
                    </a:cubicBezTo>
                    <a:cubicBezTo>
                      <a:pt x="765" y="68"/>
                      <a:pt x="757" y="71"/>
                      <a:pt x="768" y="69"/>
                    </a:cubicBezTo>
                    <a:cubicBezTo>
                      <a:pt x="772" y="70"/>
                      <a:pt x="764" y="71"/>
                      <a:pt x="767" y="72"/>
                    </a:cubicBezTo>
                    <a:cubicBezTo>
                      <a:pt x="755" y="73"/>
                      <a:pt x="749" y="74"/>
                      <a:pt x="743" y="75"/>
                    </a:cubicBezTo>
                    <a:cubicBezTo>
                      <a:pt x="737" y="75"/>
                      <a:pt x="732" y="75"/>
                      <a:pt x="724" y="77"/>
                    </a:cubicBezTo>
                    <a:close/>
                    <a:moveTo>
                      <a:pt x="579" y="117"/>
                    </a:moveTo>
                    <a:cubicBezTo>
                      <a:pt x="576" y="122"/>
                      <a:pt x="567" y="125"/>
                      <a:pt x="557" y="128"/>
                    </a:cubicBezTo>
                    <a:cubicBezTo>
                      <a:pt x="547" y="132"/>
                      <a:pt x="536" y="135"/>
                      <a:pt x="529" y="139"/>
                    </a:cubicBezTo>
                    <a:cubicBezTo>
                      <a:pt x="540" y="132"/>
                      <a:pt x="560" y="123"/>
                      <a:pt x="579" y="117"/>
                    </a:cubicBezTo>
                    <a:close/>
                    <a:moveTo>
                      <a:pt x="595" y="112"/>
                    </a:moveTo>
                    <a:cubicBezTo>
                      <a:pt x="595" y="111"/>
                      <a:pt x="602" y="108"/>
                      <a:pt x="611" y="105"/>
                    </a:cubicBezTo>
                    <a:cubicBezTo>
                      <a:pt x="620" y="102"/>
                      <a:pt x="632" y="98"/>
                      <a:pt x="640" y="96"/>
                    </a:cubicBezTo>
                    <a:cubicBezTo>
                      <a:pt x="639" y="99"/>
                      <a:pt x="622" y="101"/>
                      <a:pt x="621" y="103"/>
                    </a:cubicBezTo>
                    <a:cubicBezTo>
                      <a:pt x="625" y="103"/>
                      <a:pt x="629" y="99"/>
                      <a:pt x="635" y="99"/>
                    </a:cubicBezTo>
                    <a:cubicBezTo>
                      <a:pt x="631" y="101"/>
                      <a:pt x="625" y="104"/>
                      <a:pt x="617" y="107"/>
                    </a:cubicBezTo>
                    <a:cubicBezTo>
                      <a:pt x="617" y="108"/>
                      <a:pt x="634" y="104"/>
                      <a:pt x="616" y="110"/>
                    </a:cubicBezTo>
                    <a:cubicBezTo>
                      <a:pt x="625" y="108"/>
                      <a:pt x="616" y="112"/>
                      <a:pt x="628" y="109"/>
                    </a:cubicBezTo>
                    <a:cubicBezTo>
                      <a:pt x="627" y="110"/>
                      <a:pt x="620" y="112"/>
                      <a:pt x="615" y="113"/>
                    </a:cubicBezTo>
                    <a:cubicBezTo>
                      <a:pt x="616" y="113"/>
                      <a:pt x="618" y="112"/>
                      <a:pt x="618" y="111"/>
                    </a:cubicBezTo>
                    <a:cubicBezTo>
                      <a:pt x="611" y="114"/>
                      <a:pt x="611" y="114"/>
                      <a:pt x="611" y="114"/>
                    </a:cubicBezTo>
                    <a:cubicBezTo>
                      <a:pt x="608" y="116"/>
                      <a:pt x="611" y="116"/>
                      <a:pt x="612" y="118"/>
                    </a:cubicBezTo>
                    <a:cubicBezTo>
                      <a:pt x="598" y="124"/>
                      <a:pt x="601" y="120"/>
                      <a:pt x="606" y="117"/>
                    </a:cubicBezTo>
                    <a:cubicBezTo>
                      <a:pt x="600" y="120"/>
                      <a:pt x="597" y="121"/>
                      <a:pt x="594" y="123"/>
                    </a:cubicBezTo>
                    <a:cubicBezTo>
                      <a:pt x="591" y="125"/>
                      <a:pt x="588" y="126"/>
                      <a:pt x="580" y="129"/>
                    </a:cubicBezTo>
                    <a:cubicBezTo>
                      <a:pt x="583" y="128"/>
                      <a:pt x="583" y="127"/>
                      <a:pt x="578" y="128"/>
                    </a:cubicBezTo>
                    <a:cubicBezTo>
                      <a:pt x="569" y="132"/>
                      <a:pt x="569" y="133"/>
                      <a:pt x="560" y="136"/>
                    </a:cubicBezTo>
                    <a:cubicBezTo>
                      <a:pt x="558" y="136"/>
                      <a:pt x="563" y="134"/>
                      <a:pt x="566" y="132"/>
                    </a:cubicBezTo>
                    <a:cubicBezTo>
                      <a:pt x="570" y="131"/>
                      <a:pt x="573" y="129"/>
                      <a:pt x="567" y="130"/>
                    </a:cubicBezTo>
                    <a:cubicBezTo>
                      <a:pt x="579" y="125"/>
                      <a:pt x="574" y="130"/>
                      <a:pt x="587" y="124"/>
                    </a:cubicBezTo>
                    <a:cubicBezTo>
                      <a:pt x="582" y="125"/>
                      <a:pt x="580" y="125"/>
                      <a:pt x="578" y="125"/>
                    </a:cubicBezTo>
                    <a:cubicBezTo>
                      <a:pt x="576" y="125"/>
                      <a:pt x="573" y="126"/>
                      <a:pt x="564" y="128"/>
                    </a:cubicBezTo>
                    <a:cubicBezTo>
                      <a:pt x="573" y="124"/>
                      <a:pt x="576" y="124"/>
                      <a:pt x="578" y="123"/>
                    </a:cubicBezTo>
                    <a:cubicBezTo>
                      <a:pt x="579" y="122"/>
                      <a:pt x="580" y="122"/>
                      <a:pt x="586" y="119"/>
                    </a:cubicBezTo>
                    <a:cubicBezTo>
                      <a:pt x="588" y="119"/>
                      <a:pt x="591" y="119"/>
                      <a:pt x="595" y="119"/>
                    </a:cubicBezTo>
                    <a:cubicBezTo>
                      <a:pt x="604" y="115"/>
                      <a:pt x="590" y="119"/>
                      <a:pt x="592" y="117"/>
                    </a:cubicBezTo>
                    <a:cubicBezTo>
                      <a:pt x="599" y="114"/>
                      <a:pt x="601" y="114"/>
                      <a:pt x="605" y="113"/>
                    </a:cubicBezTo>
                    <a:cubicBezTo>
                      <a:pt x="598" y="114"/>
                      <a:pt x="600" y="113"/>
                      <a:pt x="600" y="111"/>
                    </a:cubicBezTo>
                    <a:cubicBezTo>
                      <a:pt x="595" y="112"/>
                      <a:pt x="593" y="114"/>
                      <a:pt x="583" y="117"/>
                    </a:cubicBezTo>
                    <a:cubicBezTo>
                      <a:pt x="581" y="115"/>
                      <a:pt x="581" y="115"/>
                      <a:pt x="581" y="115"/>
                    </a:cubicBezTo>
                    <a:cubicBezTo>
                      <a:pt x="584" y="114"/>
                      <a:pt x="589" y="113"/>
                      <a:pt x="594" y="111"/>
                    </a:cubicBezTo>
                    <a:cubicBezTo>
                      <a:pt x="599" y="110"/>
                      <a:pt x="596" y="111"/>
                      <a:pt x="595" y="112"/>
                    </a:cubicBezTo>
                    <a:close/>
                    <a:moveTo>
                      <a:pt x="576" y="130"/>
                    </a:moveTo>
                    <a:cubicBezTo>
                      <a:pt x="578" y="131"/>
                      <a:pt x="573" y="134"/>
                      <a:pt x="579" y="133"/>
                    </a:cubicBezTo>
                    <a:cubicBezTo>
                      <a:pt x="572" y="135"/>
                      <a:pt x="564" y="138"/>
                      <a:pt x="559" y="139"/>
                    </a:cubicBezTo>
                    <a:cubicBezTo>
                      <a:pt x="560" y="137"/>
                      <a:pt x="566" y="134"/>
                      <a:pt x="576" y="130"/>
                    </a:cubicBezTo>
                    <a:close/>
                    <a:moveTo>
                      <a:pt x="676" y="86"/>
                    </a:moveTo>
                    <a:cubicBezTo>
                      <a:pt x="686" y="83"/>
                      <a:pt x="686" y="83"/>
                      <a:pt x="686" y="83"/>
                    </a:cubicBezTo>
                    <a:cubicBezTo>
                      <a:pt x="691" y="84"/>
                      <a:pt x="670" y="87"/>
                      <a:pt x="678" y="88"/>
                    </a:cubicBezTo>
                    <a:cubicBezTo>
                      <a:pt x="666" y="92"/>
                      <a:pt x="670" y="88"/>
                      <a:pt x="657" y="92"/>
                    </a:cubicBezTo>
                    <a:cubicBezTo>
                      <a:pt x="657" y="91"/>
                      <a:pt x="662" y="90"/>
                      <a:pt x="667" y="89"/>
                    </a:cubicBezTo>
                    <a:cubicBezTo>
                      <a:pt x="672" y="88"/>
                      <a:pt x="678" y="87"/>
                      <a:pt x="676" y="86"/>
                    </a:cubicBezTo>
                    <a:close/>
                    <a:moveTo>
                      <a:pt x="491" y="156"/>
                    </a:moveTo>
                    <a:cubicBezTo>
                      <a:pt x="500" y="152"/>
                      <a:pt x="504" y="149"/>
                      <a:pt x="518" y="143"/>
                    </a:cubicBezTo>
                    <a:cubicBezTo>
                      <a:pt x="515" y="145"/>
                      <a:pt x="506" y="150"/>
                      <a:pt x="498" y="154"/>
                    </a:cubicBezTo>
                    <a:cubicBezTo>
                      <a:pt x="498" y="155"/>
                      <a:pt x="504" y="152"/>
                      <a:pt x="508" y="150"/>
                    </a:cubicBezTo>
                    <a:cubicBezTo>
                      <a:pt x="509" y="151"/>
                      <a:pt x="502" y="155"/>
                      <a:pt x="494" y="158"/>
                    </a:cubicBezTo>
                    <a:cubicBezTo>
                      <a:pt x="497" y="155"/>
                      <a:pt x="492" y="158"/>
                      <a:pt x="491" y="156"/>
                    </a:cubicBezTo>
                    <a:close/>
                    <a:moveTo>
                      <a:pt x="776" y="69"/>
                    </a:moveTo>
                    <a:cubicBezTo>
                      <a:pt x="786" y="68"/>
                      <a:pt x="786" y="68"/>
                      <a:pt x="786" y="68"/>
                    </a:cubicBezTo>
                    <a:cubicBezTo>
                      <a:pt x="786" y="69"/>
                      <a:pt x="788" y="69"/>
                      <a:pt x="794" y="69"/>
                    </a:cubicBezTo>
                    <a:cubicBezTo>
                      <a:pt x="790" y="70"/>
                      <a:pt x="777" y="72"/>
                      <a:pt x="776" y="73"/>
                    </a:cubicBezTo>
                    <a:cubicBezTo>
                      <a:pt x="764" y="74"/>
                      <a:pt x="784" y="70"/>
                      <a:pt x="776" y="69"/>
                    </a:cubicBezTo>
                    <a:close/>
                    <a:moveTo>
                      <a:pt x="355" y="246"/>
                    </a:moveTo>
                    <a:cubicBezTo>
                      <a:pt x="358" y="244"/>
                      <a:pt x="364" y="240"/>
                      <a:pt x="370" y="235"/>
                    </a:cubicBezTo>
                    <a:cubicBezTo>
                      <a:pt x="377" y="230"/>
                      <a:pt x="383" y="225"/>
                      <a:pt x="387" y="221"/>
                    </a:cubicBezTo>
                    <a:cubicBezTo>
                      <a:pt x="387" y="224"/>
                      <a:pt x="385" y="227"/>
                      <a:pt x="378" y="233"/>
                    </a:cubicBezTo>
                    <a:cubicBezTo>
                      <a:pt x="370" y="239"/>
                      <a:pt x="379" y="230"/>
                      <a:pt x="381" y="228"/>
                    </a:cubicBezTo>
                    <a:cubicBezTo>
                      <a:pt x="367" y="236"/>
                      <a:pt x="360" y="247"/>
                      <a:pt x="351" y="251"/>
                    </a:cubicBezTo>
                    <a:cubicBezTo>
                      <a:pt x="349" y="255"/>
                      <a:pt x="341" y="262"/>
                      <a:pt x="345" y="261"/>
                    </a:cubicBezTo>
                    <a:cubicBezTo>
                      <a:pt x="331" y="273"/>
                      <a:pt x="336" y="267"/>
                      <a:pt x="328" y="271"/>
                    </a:cubicBezTo>
                    <a:cubicBezTo>
                      <a:pt x="335" y="266"/>
                      <a:pt x="346" y="254"/>
                      <a:pt x="355" y="246"/>
                    </a:cubicBezTo>
                    <a:close/>
                    <a:moveTo>
                      <a:pt x="438" y="187"/>
                    </a:moveTo>
                    <a:cubicBezTo>
                      <a:pt x="449" y="181"/>
                      <a:pt x="434" y="193"/>
                      <a:pt x="444" y="187"/>
                    </a:cubicBezTo>
                    <a:cubicBezTo>
                      <a:pt x="442" y="189"/>
                      <a:pt x="437" y="192"/>
                      <a:pt x="430" y="196"/>
                    </a:cubicBezTo>
                    <a:cubicBezTo>
                      <a:pt x="427" y="196"/>
                      <a:pt x="434" y="191"/>
                      <a:pt x="438" y="187"/>
                    </a:cubicBezTo>
                    <a:close/>
                    <a:moveTo>
                      <a:pt x="429" y="195"/>
                    </a:moveTo>
                    <a:cubicBezTo>
                      <a:pt x="420" y="201"/>
                      <a:pt x="414" y="203"/>
                      <a:pt x="418" y="200"/>
                    </a:cubicBezTo>
                    <a:cubicBezTo>
                      <a:pt x="426" y="194"/>
                      <a:pt x="428" y="194"/>
                      <a:pt x="429" y="195"/>
                    </a:cubicBezTo>
                    <a:close/>
                    <a:moveTo>
                      <a:pt x="471" y="168"/>
                    </a:moveTo>
                    <a:cubicBezTo>
                      <a:pt x="466" y="174"/>
                      <a:pt x="477" y="169"/>
                      <a:pt x="474" y="173"/>
                    </a:cubicBezTo>
                    <a:cubicBezTo>
                      <a:pt x="465" y="176"/>
                      <a:pt x="463" y="174"/>
                      <a:pt x="456" y="177"/>
                    </a:cubicBezTo>
                    <a:cubicBezTo>
                      <a:pt x="460" y="173"/>
                      <a:pt x="465" y="172"/>
                      <a:pt x="471" y="168"/>
                    </a:cubicBezTo>
                    <a:close/>
                    <a:moveTo>
                      <a:pt x="814" y="66"/>
                    </a:moveTo>
                    <a:cubicBezTo>
                      <a:pt x="816" y="68"/>
                      <a:pt x="825" y="67"/>
                      <a:pt x="834" y="67"/>
                    </a:cubicBezTo>
                    <a:cubicBezTo>
                      <a:pt x="843" y="67"/>
                      <a:pt x="853" y="67"/>
                      <a:pt x="855" y="68"/>
                    </a:cubicBezTo>
                    <a:cubicBezTo>
                      <a:pt x="846" y="68"/>
                      <a:pt x="838" y="68"/>
                      <a:pt x="834" y="69"/>
                    </a:cubicBezTo>
                    <a:cubicBezTo>
                      <a:pt x="836" y="70"/>
                      <a:pt x="843" y="69"/>
                      <a:pt x="848" y="69"/>
                    </a:cubicBezTo>
                    <a:cubicBezTo>
                      <a:pt x="849" y="70"/>
                      <a:pt x="835" y="70"/>
                      <a:pt x="825" y="71"/>
                    </a:cubicBezTo>
                    <a:cubicBezTo>
                      <a:pt x="829" y="68"/>
                      <a:pt x="822" y="70"/>
                      <a:pt x="813" y="70"/>
                    </a:cubicBezTo>
                    <a:cubicBezTo>
                      <a:pt x="811" y="68"/>
                      <a:pt x="820" y="69"/>
                      <a:pt x="827" y="69"/>
                    </a:cubicBezTo>
                    <a:cubicBezTo>
                      <a:pt x="829" y="67"/>
                      <a:pt x="816" y="68"/>
                      <a:pt x="809" y="69"/>
                    </a:cubicBezTo>
                    <a:cubicBezTo>
                      <a:pt x="810" y="68"/>
                      <a:pt x="816" y="67"/>
                      <a:pt x="814" y="66"/>
                    </a:cubicBezTo>
                    <a:close/>
                    <a:moveTo>
                      <a:pt x="288" y="308"/>
                    </a:moveTo>
                    <a:cubicBezTo>
                      <a:pt x="288" y="307"/>
                      <a:pt x="292" y="303"/>
                      <a:pt x="295" y="301"/>
                    </a:cubicBezTo>
                    <a:cubicBezTo>
                      <a:pt x="293" y="303"/>
                      <a:pt x="293" y="303"/>
                      <a:pt x="299" y="299"/>
                    </a:cubicBezTo>
                    <a:cubicBezTo>
                      <a:pt x="299" y="300"/>
                      <a:pt x="293" y="305"/>
                      <a:pt x="290" y="308"/>
                    </a:cubicBezTo>
                    <a:cubicBezTo>
                      <a:pt x="291" y="307"/>
                      <a:pt x="292" y="304"/>
                      <a:pt x="288" y="308"/>
                    </a:cubicBezTo>
                    <a:close/>
                    <a:moveTo>
                      <a:pt x="324" y="276"/>
                    </a:moveTo>
                    <a:cubicBezTo>
                      <a:pt x="315" y="285"/>
                      <a:pt x="330" y="275"/>
                      <a:pt x="326" y="279"/>
                    </a:cubicBezTo>
                    <a:cubicBezTo>
                      <a:pt x="324" y="282"/>
                      <a:pt x="319" y="287"/>
                      <a:pt x="312" y="293"/>
                    </a:cubicBezTo>
                    <a:cubicBezTo>
                      <a:pt x="310" y="294"/>
                      <a:pt x="315" y="290"/>
                      <a:pt x="319" y="286"/>
                    </a:cubicBezTo>
                    <a:cubicBezTo>
                      <a:pt x="312" y="291"/>
                      <a:pt x="310" y="294"/>
                      <a:pt x="308" y="296"/>
                    </a:cubicBezTo>
                    <a:cubicBezTo>
                      <a:pt x="306" y="299"/>
                      <a:pt x="304" y="302"/>
                      <a:pt x="298" y="308"/>
                    </a:cubicBezTo>
                    <a:cubicBezTo>
                      <a:pt x="297" y="308"/>
                      <a:pt x="299" y="305"/>
                      <a:pt x="302" y="303"/>
                    </a:cubicBezTo>
                    <a:cubicBezTo>
                      <a:pt x="302" y="302"/>
                      <a:pt x="301" y="303"/>
                      <a:pt x="299" y="305"/>
                    </a:cubicBezTo>
                    <a:cubicBezTo>
                      <a:pt x="300" y="301"/>
                      <a:pt x="305" y="297"/>
                      <a:pt x="309" y="292"/>
                    </a:cubicBezTo>
                    <a:cubicBezTo>
                      <a:pt x="308" y="293"/>
                      <a:pt x="304" y="297"/>
                      <a:pt x="301" y="299"/>
                    </a:cubicBezTo>
                    <a:cubicBezTo>
                      <a:pt x="309" y="290"/>
                      <a:pt x="305" y="294"/>
                      <a:pt x="305" y="291"/>
                    </a:cubicBezTo>
                    <a:cubicBezTo>
                      <a:pt x="313" y="284"/>
                      <a:pt x="314" y="282"/>
                      <a:pt x="320" y="278"/>
                    </a:cubicBezTo>
                    <a:cubicBezTo>
                      <a:pt x="320" y="278"/>
                      <a:pt x="313" y="284"/>
                      <a:pt x="314" y="285"/>
                    </a:cubicBezTo>
                    <a:cubicBezTo>
                      <a:pt x="315" y="285"/>
                      <a:pt x="322" y="276"/>
                      <a:pt x="327" y="274"/>
                    </a:cubicBezTo>
                    <a:cubicBezTo>
                      <a:pt x="328" y="274"/>
                      <a:pt x="325" y="277"/>
                      <a:pt x="324" y="276"/>
                    </a:cubicBezTo>
                    <a:close/>
                    <a:moveTo>
                      <a:pt x="679" y="88"/>
                    </a:moveTo>
                    <a:cubicBezTo>
                      <a:pt x="682" y="89"/>
                      <a:pt x="686" y="90"/>
                      <a:pt x="699" y="88"/>
                    </a:cubicBezTo>
                    <a:cubicBezTo>
                      <a:pt x="699" y="90"/>
                      <a:pt x="680" y="93"/>
                      <a:pt x="670" y="96"/>
                    </a:cubicBezTo>
                    <a:cubicBezTo>
                      <a:pt x="666" y="95"/>
                      <a:pt x="683" y="93"/>
                      <a:pt x="682" y="91"/>
                    </a:cubicBezTo>
                    <a:cubicBezTo>
                      <a:pt x="681" y="89"/>
                      <a:pt x="666" y="93"/>
                      <a:pt x="662" y="93"/>
                    </a:cubicBezTo>
                    <a:cubicBezTo>
                      <a:pt x="671" y="91"/>
                      <a:pt x="669" y="90"/>
                      <a:pt x="679" y="88"/>
                    </a:cubicBezTo>
                    <a:close/>
                    <a:moveTo>
                      <a:pt x="733" y="77"/>
                    </a:moveTo>
                    <a:cubicBezTo>
                      <a:pt x="741" y="76"/>
                      <a:pt x="746" y="75"/>
                      <a:pt x="750" y="75"/>
                    </a:cubicBezTo>
                    <a:cubicBezTo>
                      <a:pt x="751" y="76"/>
                      <a:pt x="733" y="78"/>
                      <a:pt x="733" y="77"/>
                    </a:cubicBezTo>
                    <a:close/>
                    <a:moveTo>
                      <a:pt x="257" y="343"/>
                    </a:moveTo>
                    <a:cubicBezTo>
                      <a:pt x="262" y="337"/>
                      <a:pt x="265" y="335"/>
                      <a:pt x="266" y="336"/>
                    </a:cubicBezTo>
                    <a:cubicBezTo>
                      <a:pt x="258" y="344"/>
                      <a:pt x="256" y="348"/>
                      <a:pt x="247" y="359"/>
                    </a:cubicBezTo>
                    <a:cubicBezTo>
                      <a:pt x="244" y="360"/>
                      <a:pt x="248" y="355"/>
                      <a:pt x="252" y="351"/>
                    </a:cubicBezTo>
                    <a:cubicBezTo>
                      <a:pt x="256" y="346"/>
                      <a:pt x="260" y="341"/>
                      <a:pt x="257" y="343"/>
                    </a:cubicBezTo>
                    <a:close/>
                    <a:moveTo>
                      <a:pt x="76" y="1015"/>
                    </a:moveTo>
                    <a:cubicBezTo>
                      <a:pt x="77" y="1017"/>
                      <a:pt x="77" y="1018"/>
                      <a:pt x="78" y="1017"/>
                    </a:cubicBezTo>
                    <a:cubicBezTo>
                      <a:pt x="80" y="1027"/>
                      <a:pt x="79" y="1027"/>
                      <a:pt x="82" y="1037"/>
                    </a:cubicBezTo>
                    <a:cubicBezTo>
                      <a:pt x="80" y="1033"/>
                      <a:pt x="78" y="1023"/>
                      <a:pt x="76" y="1015"/>
                    </a:cubicBezTo>
                    <a:close/>
                    <a:moveTo>
                      <a:pt x="538" y="138"/>
                    </a:moveTo>
                    <a:cubicBezTo>
                      <a:pt x="538" y="138"/>
                      <a:pt x="543" y="136"/>
                      <a:pt x="547" y="134"/>
                    </a:cubicBezTo>
                    <a:cubicBezTo>
                      <a:pt x="550" y="134"/>
                      <a:pt x="546" y="137"/>
                      <a:pt x="536" y="141"/>
                    </a:cubicBezTo>
                    <a:cubicBezTo>
                      <a:pt x="536" y="141"/>
                      <a:pt x="549" y="134"/>
                      <a:pt x="538" y="138"/>
                    </a:cubicBezTo>
                    <a:close/>
                    <a:moveTo>
                      <a:pt x="728" y="80"/>
                    </a:moveTo>
                    <a:cubicBezTo>
                      <a:pt x="731" y="80"/>
                      <a:pt x="738" y="79"/>
                      <a:pt x="744" y="79"/>
                    </a:cubicBezTo>
                    <a:cubicBezTo>
                      <a:pt x="750" y="78"/>
                      <a:pt x="754" y="78"/>
                      <a:pt x="750" y="80"/>
                    </a:cubicBezTo>
                    <a:cubicBezTo>
                      <a:pt x="745" y="81"/>
                      <a:pt x="744" y="80"/>
                      <a:pt x="743" y="80"/>
                    </a:cubicBezTo>
                    <a:cubicBezTo>
                      <a:pt x="737" y="81"/>
                      <a:pt x="736" y="82"/>
                      <a:pt x="730" y="83"/>
                    </a:cubicBezTo>
                    <a:lnTo>
                      <a:pt x="728" y="80"/>
                    </a:lnTo>
                    <a:close/>
                    <a:moveTo>
                      <a:pt x="208" y="409"/>
                    </a:moveTo>
                    <a:cubicBezTo>
                      <a:pt x="213" y="401"/>
                      <a:pt x="214" y="402"/>
                      <a:pt x="218" y="396"/>
                    </a:cubicBezTo>
                    <a:cubicBezTo>
                      <a:pt x="220" y="395"/>
                      <a:pt x="217" y="400"/>
                      <a:pt x="214" y="404"/>
                    </a:cubicBezTo>
                    <a:cubicBezTo>
                      <a:pt x="212" y="407"/>
                      <a:pt x="208" y="411"/>
                      <a:pt x="208" y="409"/>
                    </a:cubicBezTo>
                    <a:close/>
                    <a:moveTo>
                      <a:pt x="428" y="198"/>
                    </a:moveTo>
                    <a:cubicBezTo>
                      <a:pt x="437" y="193"/>
                      <a:pt x="437" y="193"/>
                      <a:pt x="437" y="193"/>
                    </a:cubicBezTo>
                    <a:cubicBezTo>
                      <a:pt x="437" y="194"/>
                      <a:pt x="437" y="195"/>
                      <a:pt x="427" y="201"/>
                    </a:cubicBezTo>
                    <a:cubicBezTo>
                      <a:pt x="429" y="199"/>
                      <a:pt x="429" y="199"/>
                      <a:pt x="428" y="198"/>
                    </a:cubicBezTo>
                    <a:close/>
                    <a:moveTo>
                      <a:pt x="389" y="228"/>
                    </a:moveTo>
                    <a:cubicBezTo>
                      <a:pt x="385" y="231"/>
                      <a:pt x="381" y="234"/>
                      <a:pt x="378" y="236"/>
                    </a:cubicBezTo>
                    <a:cubicBezTo>
                      <a:pt x="375" y="237"/>
                      <a:pt x="378" y="234"/>
                      <a:pt x="382" y="231"/>
                    </a:cubicBezTo>
                    <a:cubicBezTo>
                      <a:pt x="385" y="229"/>
                      <a:pt x="389" y="226"/>
                      <a:pt x="389" y="228"/>
                    </a:cubicBezTo>
                    <a:close/>
                    <a:moveTo>
                      <a:pt x="647" y="102"/>
                    </a:moveTo>
                    <a:cubicBezTo>
                      <a:pt x="655" y="100"/>
                      <a:pt x="658" y="100"/>
                      <a:pt x="658" y="101"/>
                    </a:cubicBezTo>
                    <a:cubicBezTo>
                      <a:pt x="648" y="104"/>
                      <a:pt x="648" y="104"/>
                      <a:pt x="648" y="104"/>
                    </a:cubicBezTo>
                    <a:lnTo>
                      <a:pt x="647" y="102"/>
                    </a:lnTo>
                    <a:close/>
                    <a:moveTo>
                      <a:pt x="754" y="79"/>
                    </a:moveTo>
                    <a:cubicBezTo>
                      <a:pt x="759" y="79"/>
                      <a:pt x="771" y="76"/>
                      <a:pt x="771" y="77"/>
                    </a:cubicBezTo>
                    <a:cubicBezTo>
                      <a:pt x="769" y="79"/>
                      <a:pt x="763" y="80"/>
                      <a:pt x="757" y="81"/>
                    </a:cubicBezTo>
                    <a:cubicBezTo>
                      <a:pt x="751" y="82"/>
                      <a:pt x="745" y="84"/>
                      <a:pt x="743" y="85"/>
                    </a:cubicBezTo>
                    <a:cubicBezTo>
                      <a:pt x="737" y="86"/>
                      <a:pt x="736" y="85"/>
                      <a:pt x="726" y="87"/>
                    </a:cubicBezTo>
                    <a:cubicBezTo>
                      <a:pt x="731" y="85"/>
                      <a:pt x="723" y="84"/>
                      <a:pt x="737" y="82"/>
                    </a:cubicBezTo>
                    <a:cubicBezTo>
                      <a:pt x="744" y="82"/>
                      <a:pt x="737" y="84"/>
                      <a:pt x="736" y="85"/>
                    </a:cubicBezTo>
                    <a:cubicBezTo>
                      <a:pt x="747" y="83"/>
                      <a:pt x="748" y="81"/>
                      <a:pt x="754" y="79"/>
                    </a:cubicBezTo>
                    <a:close/>
                    <a:moveTo>
                      <a:pt x="1008" y="83"/>
                    </a:moveTo>
                    <a:cubicBezTo>
                      <a:pt x="1011" y="82"/>
                      <a:pt x="1028" y="86"/>
                      <a:pt x="1036" y="87"/>
                    </a:cubicBezTo>
                    <a:cubicBezTo>
                      <a:pt x="1033" y="88"/>
                      <a:pt x="1036" y="89"/>
                      <a:pt x="1023" y="87"/>
                    </a:cubicBezTo>
                    <a:cubicBezTo>
                      <a:pt x="1025" y="85"/>
                      <a:pt x="1015" y="85"/>
                      <a:pt x="1008" y="83"/>
                    </a:cubicBezTo>
                    <a:close/>
                    <a:moveTo>
                      <a:pt x="309" y="304"/>
                    </a:moveTo>
                    <a:cubicBezTo>
                      <a:pt x="308" y="304"/>
                      <a:pt x="303" y="308"/>
                      <a:pt x="304" y="306"/>
                    </a:cubicBezTo>
                    <a:cubicBezTo>
                      <a:pt x="311" y="299"/>
                      <a:pt x="309" y="300"/>
                      <a:pt x="315" y="294"/>
                    </a:cubicBezTo>
                    <a:cubicBezTo>
                      <a:pt x="314" y="293"/>
                      <a:pt x="306" y="302"/>
                      <a:pt x="302" y="306"/>
                    </a:cubicBezTo>
                    <a:cubicBezTo>
                      <a:pt x="305" y="300"/>
                      <a:pt x="313" y="293"/>
                      <a:pt x="323" y="285"/>
                    </a:cubicBezTo>
                    <a:cubicBezTo>
                      <a:pt x="314" y="294"/>
                      <a:pt x="323" y="288"/>
                      <a:pt x="320" y="292"/>
                    </a:cubicBezTo>
                    <a:cubicBezTo>
                      <a:pt x="308" y="301"/>
                      <a:pt x="319" y="295"/>
                      <a:pt x="307" y="307"/>
                    </a:cubicBezTo>
                    <a:cubicBezTo>
                      <a:pt x="303" y="310"/>
                      <a:pt x="307" y="307"/>
                      <a:pt x="309" y="304"/>
                    </a:cubicBezTo>
                    <a:close/>
                    <a:moveTo>
                      <a:pt x="655" y="102"/>
                    </a:moveTo>
                    <a:cubicBezTo>
                      <a:pt x="651" y="104"/>
                      <a:pt x="656" y="103"/>
                      <a:pt x="657" y="104"/>
                    </a:cubicBezTo>
                    <a:cubicBezTo>
                      <a:pt x="652" y="105"/>
                      <a:pt x="644" y="107"/>
                      <a:pt x="644" y="108"/>
                    </a:cubicBezTo>
                    <a:cubicBezTo>
                      <a:pt x="640" y="109"/>
                      <a:pt x="646" y="105"/>
                      <a:pt x="655" y="102"/>
                    </a:cubicBezTo>
                    <a:close/>
                    <a:moveTo>
                      <a:pt x="672" y="98"/>
                    </a:moveTo>
                    <a:cubicBezTo>
                      <a:pt x="677" y="97"/>
                      <a:pt x="678" y="97"/>
                      <a:pt x="682" y="96"/>
                    </a:cubicBezTo>
                    <a:cubicBezTo>
                      <a:pt x="682" y="98"/>
                      <a:pt x="677" y="100"/>
                      <a:pt x="668" y="102"/>
                    </a:cubicBezTo>
                    <a:cubicBezTo>
                      <a:pt x="672" y="101"/>
                      <a:pt x="668" y="100"/>
                      <a:pt x="672" y="98"/>
                    </a:cubicBezTo>
                    <a:close/>
                    <a:moveTo>
                      <a:pt x="431" y="203"/>
                    </a:moveTo>
                    <a:cubicBezTo>
                      <a:pt x="434" y="202"/>
                      <a:pt x="437" y="200"/>
                      <a:pt x="438" y="200"/>
                    </a:cubicBezTo>
                    <a:cubicBezTo>
                      <a:pt x="443" y="196"/>
                      <a:pt x="440" y="197"/>
                      <a:pt x="448" y="192"/>
                    </a:cubicBezTo>
                    <a:cubicBezTo>
                      <a:pt x="453" y="190"/>
                      <a:pt x="450" y="192"/>
                      <a:pt x="447" y="194"/>
                    </a:cubicBezTo>
                    <a:cubicBezTo>
                      <a:pt x="443" y="196"/>
                      <a:pt x="440" y="199"/>
                      <a:pt x="444" y="197"/>
                    </a:cubicBezTo>
                    <a:cubicBezTo>
                      <a:pt x="438" y="201"/>
                      <a:pt x="433" y="203"/>
                      <a:pt x="431" y="203"/>
                    </a:cubicBezTo>
                    <a:close/>
                    <a:moveTo>
                      <a:pt x="455" y="189"/>
                    </a:moveTo>
                    <a:cubicBezTo>
                      <a:pt x="458" y="189"/>
                      <a:pt x="455" y="192"/>
                      <a:pt x="456" y="193"/>
                    </a:cubicBezTo>
                    <a:cubicBezTo>
                      <a:pt x="449" y="197"/>
                      <a:pt x="442" y="201"/>
                      <a:pt x="436" y="205"/>
                    </a:cubicBezTo>
                    <a:cubicBezTo>
                      <a:pt x="441" y="201"/>
                      <a:pt x="443" y="200"/>
                      <a:pt x="444" y="198"/>
                    </a:cubicBezTo>
                    <a:cubicBezTo>
                      <a:pt x="446" y="196"/>
                      <a:pt x="448" y="194"/>
                      <a:pt x="455" y="189"/>
                    </a:cubicBezTo>
                    <a:close/>
                    <a:moveTo>
                      <a:pt x="804" y="77"/>
                    </a:moveTo>
                    <a:cubicBezTo>
                      <a:pt x="805" y="76"/>
                      <a:pt x="809" y="77"/>
                      <a:pt x="814" y="77"/>
                    </a:cubicBezTo>
                    <a:cubicBezTo>
                      <a:pt x="815" y="78"/>
                      <a:pt x="818" y="78"/>
                      <a:pt x="823" y="78"/>
                    </a:cubicBezTo>
                    <a:cubicBezTo>
                      <a:pt x="812" y="80"/>
                      <a:pt x="813" y="77"/>
                      <a:pt x="804" y="77"/>
                    </a:cubicBezTo>
                    <a:close/>
                    <a:moveTo>
                      <a:pt x="870" y="75"/>
                    </a:moveTo>
                    <a:cubicBezTo>
                      <a:pt x="880" y="74"/>
                      <a:pt x="892" y="77"/>
                      <a:pt x="897" y="75"/>
                    </a:cubicBezTo>
                    <a:cubicBezTo>
                      <a:pt x="903" y="77"/>
                      <a:pt x="888" y="78"/>
                      <a:pt x="896" y="80"/>
                    </a:cubicBezTo>
                    <a:cubicBezTo>
                      <a:pt x="877" y="78"/>
                      <a:pt x="864" y="78"/>
                      <a:pt x="847" y="77"/>
                    </a:cubicBezTo>
                    <a:cubicBezTo>
                      <a:pt x="850" y="76"/>
                      <a:pt x="849" y="75"/>
                      <a:pt x="863" y="75"/>
                    </a:cubicBezTo>
                    <a:cubicBezTo>
                      <a:pt x="852" y="77"/>
                      <a:pt x="868" y="77"/>
                      <a:pt x="870" y="75"/>
                    </a:cubicBezTo>
                    <a:close/>
                    <a:moveTo>
                      <a:pt x="1034" y="93"/>
                    </a:moveTo>
                    <a:cubicBezTo>
                      <a:pt x="1039" y="92"/>
                      <a:pt x="1055" y="97"/>
                      <a:pt x="1058" y="99"/>
                    </a:cubicBezTo>
                    <a:cubicBezTo>
                      <a:pt x="1056" y="100"/>
                      <a:pt x="1045" y="96"/>
                      <a:pt x="1035" y="95"/>
                    </a:cubicBezTo>
                    <a:cubicBezTo>
                      <a:pt x="1031" y="93"/>
                      <a:pt x="1044" y="95"/>
                      <a:pt x="1034" y="93"/>
                    </a:cubicBezTo>
                    <a:close/>
                    <a:moveTo>
                      <a:pt x="1183" y="140"/>
                    </a:moveTo>
                    <a:cubicBezTo>
                      <a:pt x="1168" y="133"/>
                      <a:pt x="1159" y="130"/>
                      <a:pt x="1152" y="128"/>
                    </a:cubicBezTo>
                    <a:cubicBezTo>
                      <a:pt x="1144" y="126"/>
                      <a:pt x="1136" y="124"/>
                      <a:pt x="1122" y="118"/>
                    </a:cubicBezTo>
                    <a:cubicBezTo>
                      <a:pt x="1121" y="116"/>
                      <a:pt x="1131" y="119"/>
                      <a:pt x="1138" y="121"/>
                    </a:cubicBezTo>
                    <a:cubicBezTo>
                      <a:pt x="1147" y="125"/>
                      <a:pt x="1157" y="128"/>
                      <a:pt x="1165" y="131"/>
                    </a:cubicBezTo>
                    <a:cubicBezTo>
                      <a:pt x="1174" y="134"/>
                      <a:pt x="1180" y="136"/>
                      <a:pt x="1183" y="140"/>
                    </a:cubicBezTo>
                    <a:close/>
                    <a:moveTo>
                      <a:pt x="1005" y="91"/>
                    </a:moveTo>
                    <a:cubicBezTo>
                      <a:pt x="1002" y="89"/>
                      <a:pt x="995" y="90"/>
                      <a:pt x="988" y="88"/>
                    </a:cubicBezTo>
                    <a:cubicBezTo>
                      <a:pt x="998" y="88"/>
                      <a:pt x="1002" y="89"/>
                      <a:pt x="1000" y="86"/>
                    </a:cubicBezTo>
                    <a:cubicBezTo>
                      <a:pt x="1006" y="87"/>
                      <a:pt x="1008" y="88"/>
                      <a:pt x="1014" y="89"/>
                    </a:cubicBezTo>
                    <a:cubicBezTo>
                      <a:pt x="1013" y="91"/>
                      <a:pt x="1016" y="91"/>
                      <a:pt x="1009" y="92"/>
                    </a:cubicBezTo>
                    <a:cubicBezTo>
                      <a:pt x="1021" y="94"/>
                      <a:pt x="1034" y="96"/>
                      <a:pt x="1046" y="99"/>
                    </a:cubicBezTo>
                    <a:cubicBezTo>
                      <a:pt x="1039" y="98"/>
                      <a:pt x="1027" y="96"/>
                      <a:pt x="1015" y="94"/>
                    </a:cubicBezTo>
                    <a:cubicBezTo>
                      <a:pt x="1004" y="92"/>
                      <a:pt x="992" y="90"/>
                      <a:pt x="985" y="89"/>
                    </a:cubicBezTo>
                    <a:cubicBezTo>
                      <a:pt x="989" y="89"/>
                      <a:pt x="997" y="90"/>
                      <a:pt x="1005" y="91"/>
                    </a:cubicBezTo>
                    <a:close/>
                    <a:moveTo>
                      <a:pt x="1017" y="89"/>
                    </a:moveTo>
                    <a:cubicBezTo>
                      <a:pt x="1026" y="91"/>
                      <a:pt x="1026" y="92"/>
                      <a:pt x="1028" y="93"/>
                    </a:cubicBezTo>
                    <a:cubicBezTo>
                      <a:pt x="1017" y="92"/>
                      <a:pt x="1017" y="91"/>
                      <a:pt x="1017" y="89"/>
                    </a:cubicBezTo>
                    <a:close/>
                    <a:moveTo>
                      <a:pt x="731" y="89"/>
                    </a:moveTo>
                    <a:cubicBezTo>
                      <a:pt x="740" y="88"/>
                      <a:pt x="755" y="85"/>
                      <a:pt x="762" y="85"/>
                    </a:cubicBezTo>
                    <a:cubicBezTo>
                      <a:pt x="759" y="86"/>
                      <a:pt x="761" y="87"/>
                      <a:pt x="750" y="88"/>
                    </a:cubicBezTo>
                    <a:cubicBezTo>
                      <a:pt x="748" y="86"/>
                      <a:pt x="741" y="89"/>
                      <a:pt x="729" y="91"/>
                    </a:cubicBezTo>
                    <a:cubicBezTo>
                      <a:pt x="727" y="90"/>
                      <a:pt x="731" y="89"/>
                      <a:pt x="731" y="89"/>
                    </a:cubicBezTo>
                    <a:close/>
                    <a:moveTo>
                      <a:pt x="642" y="110"/>
                    </a:moveTo>
                    <a:cubicBezTo>
                      <a:pt x="638" y="114"/>
                      <a:pt x="654" y="107"/>
                      <a:pt x="663" y="105"/>
                    </a:cubicBezTo>
                    <a:cubicBezTo>
                      <a:pt x="670" y="105"/>
                      <a:pt x="660" y="108"/>
                      <a:pt x="659" y="110"/>
                    </a:cubicBezTo>
                    <a:cubicBezTo>
                      <a:pt x="653" y="111"/>
                      <a:pt x="648" y="113"/>
                      <a:pt x="643" y="114"/>
                    </a:cubicBezTo>
                    <a:cubicBezTo>
                      <a:pt x="636" y="114"/>
                      <a:pt x="657" y="110"/>
                      <a:pt x="654" y="109"/>
                    </a:cubicBezTo>
                    <a:cubicBezTo>
                      <a:pt x="645" y="111"/>
                      <a:pt x="636" y="116"/>
                      <a:pt x="630" y="118"/>
                    </a:cubicBezTo>
                    <a:cubicBezTo>
                      <a:pt x="631" y="117"/>
                      <a:pt x="629" y="117"/>
                      <a:pt x="629" y="116"/>
                    </a:cubicBezTo>
                    <a:cubicBezTo>
                      <a:pt x="629" y="115"/>
                      <a:pt x="632" y="113"/>
                      <a:pt x="642" y="110"/>
                    </a:cubicBezTo>
                    <a:close/>
                    <a:moveTo>
                      <a:pt x="515" y="161"/>
                    </a:moveTo>
                    <a:cubicBezTo>
                      <a:pt x="511" y="161"/>
                      <a:pt x="509" y="164"/>
                      <a:pt x="503" y="167"/>
                    </a:cubicBezTo>
                    <a:cubicBezTo>
                      <a:pt x="498" y="167"/>
                      <a:pt x="516" y="159"/>
                      <a:pt x="523" y="156"/>
                    </a:cubicBezTo>
                    <a:cubicBezTo>
                      <a:pt x="519" y="159"/>
                      <a:pt x="515" y="163"/>
                      <a:pt x="505" y="169"/>
                    </a:cubicBezTo>
                    <a:cubicBezTo>
                      <a:pt x="505" y="167"/>
                      <a:pt x="505" y="166"/>
                      <a:pt x="515" y="161"/>
                    </a:cubicBezTo>
                    <a:close/>
                    <a:moveTo>
                      <a:pt x="539" y="153"/>
                    </a:moveTo>
                    <a:cubicBezTo>
                      <a:pt x="537" y="154"/>
                      <a:pt x="536" y="154"/>
                      <a:pt x="532" y="155"/>
                    </a:cubicBezTo>
                    <a:cubicBezTo>
                      <a:pt x="531" y="155"/>
                      <a:pt x="549" y="147"/>
                      <a:pt x="537" y="152"/>
                    </a:cubicBezTo>
                    <a:cubicBezTo>
                      <a:pt x="540" y="148"/>
                      <a:pt x="543" y="150"/>
                      <a:pt x="547" y="148"/>
                    </a:cubicBezTo>
                    <a:cubicBezTo>
                      <a:pt x="546" y="147"/>
                      <a:pt x="549" y="143"/>
                      <a:pt x="563" y="139"/>
                    </a:cubicBezTo>
                    <a:cubicBezTo>
                      <a:pt x="559" y="143"/>
                      <a:pt x="549" y="149"/>
                      <a:pt x="540" y="154"/>
                    </a:cubicBezTo>
                    <a:cubicBezTo>
                      <a:pt x="536" y="155"/>
                      <a:pt x="537" y="154"/>
                      <a:pt x="539" y="153"/>
                    </a:cubicBezTo>
                    <a:close/>
                    <a:moveTo>
                      <a:pt x="703" y="96"/>
                    </a:moveTo>
                    <a:cubicBezTo>
                      <a:pt x="709" y="97"/>
                      <a:pt x="689" y="102"/>
                      <a:pt x="690" y="99"/>
                    </a:cubicBezTo>
                    <a:cubicBezTo>
                      <a:pt x="696" y="98"/>
                      <a:pt x="696" y="97"/>
                      <a:pt x="703" y="96"/>
                    </a:cubicBezTo>
                    <a:close/>
                    <a:moveTo>
                      <a:pt x="1693" y="1044"/>
                    </a:moveTo>
                    <a:cubicBezTo>
                      <a:pt x="1691" y="1057"/>
                      <a:pt x="1690" y="1053"/>
                      <a:pt x="1689" y="1066"/>
                    </a:cubicBezTo>
                    <a:cubicBezTo>
                      <a:pt x="1688" y="1065"/>
                      <a:pt x="1689" y="1060"/>
                      <a:pt x="1690" y="1052"/>
                    </a:cubicBezTo>
                    <a:cubicBezTo>
                      <a:pt x="1689" y="1051"/>
                      <a:pt x="1687" y="1072"/>
                      <a:pt x="1686" y="1067"/>
                    </a:cubicBezTo>
                    <a:cubicBezTo>
                      <a:pt x="1688" y="1056"/>
                      <a:pt x="1689" y="1054"/>
                      <a:pt x="1691" y="1042"/>
                    </a:cubicBezTo>
                    <a:cubicBezTo>
                      <a:pt x="1691" y="1046"/>
                      <a:pt x="1692" y="1041"/>
                      <a:pt x="1693" y="1044"/>
                    </a:cubicBezTo>
                    <a:close/>
                    <a:moveTo>
                      <a:pt x="413" y="230"/>
                    </a:moveTo>
                    <a:cubicBezTo>
                      <a:pt x="419" y="226"/>
                      <a:pt x="421" y="225"/>
                      <a:pt x="423" y="224"/>
                    </a:cubicBezTo>
                    <a:cubicBezTo>
                      <a:pt x="426" y="223"/>
                      <a:pt x="430" y="221"/>
                      <a:pt x="440" y="214"/>
                    </a:cubicBezTo>
                    <a:cubicBezTo>
                      <a:pt x="441" y="215"/>
                      <a:pt x="442" y="216"/>
                      <a:pt x="431" y="223"/>
                    </a:cubicBezTo>
                    <a:cubicBezTo>
                      <a:pt x="432" y="222"/>
                      <a:pt x="437" y="219"/>
                      <a:pt x="440" y="217"/>
                    </a:cubicBezTo>
                    <a:cubicBezTo>
                      <a:pt x="440" y="218"/>
                      <a:pt x="436" y="221"/>
                      <a:pt x="432" y="223"/>
                    </a:cubicBezTo>
                    <a:cubicBezTo>
                      <a:pt x="434" y="223"/>
                      <a:pt x="440" y="219"/>
                      <a:pt x="444" y="216"/>
                    </a:cubicBezTo>
                    <a:cubicBezTo>
                      <a:pt x="443" y="218"/>
                      <a:pt x="439" y="221"/>
                      <a:pt x="441" y="221"/>
                    </a:cubicBezTo>
                    <a:cubicBezTo>
                      <a:pt x="432" y="227"/>
                      <a:pt x="436" y="222"/>
                      <a:pt x="426" y="229"/>
                    </a:cubicBezTo>
                    <a:cubicBezTo>
                      <a:pt x="428" y="226"/>
                      <a:pt x="424" y="227"/>
                      <a:pt x="420" y="229"/>
                    </a:cubicBezTo>
                    <a:cubicBezTo>
                      <a:pt x="415" y="231"/>
                      <a:pt x="411" y="233"/>
                      <a:pt x="413" y="230"/>
                    </a:cubicBezTo>
                    <a:close/>
                    <a:moveTo>
                      <a:pt x="464" y="208"/>
                    </a:moveTo>
                    <a:cubicBezTo>
                      <a:pt x="461" y="211"/>
                      <a:pt x="459" y="212"/>
                      <a:pt x="464" y="211"/>
                    </a:cubicBezTo>
                    <a:cubicBezTo>
                      <a:pt x="455" y="217"/>
                      <a:pt x="460" y="211"/>
                      <a:pt x="454" y="215"/>
                    </a:cubicBezTo>
                    <a:cubicBezTo>
                      <a:pt x="452" y="216"/>
                      <a:pt x="454" y="216"/>
                      <a:pt x="454" y="218"/>
                    </a:cubicBezTo>
                    <a:cubicBezTo>
                      <a:pt x="453" y="219"/>
                      <a:pt x="451" y="222"/>
                      <a:pt x="442" y="228"/>
                    </a:cubicBezTo>
                    <a:cubicBezTo>
                      <a:pt x="445" y="224"/>
                      <a:pt x="453" y="217"/>
                      <a:pt x="440" y="223"/>
                    </a:cubicBezTo>
                    <a:cubicBezTo>
                      <a:pt x="440" y="222"/>
                      <a:pt x="444" y="219"/>
                      <a:pt x="449" y="216"/>
                    </a:cubicBezTo>
                    <a:cubicBezTo>
                      <a:pt x="455" y="213"/>
                      <a:pt x="461" y="209"/>
                      <a:pt x="464" y="208"/>
                    </a:cubicBezTo>
                    <a:close/>
                    <a:moveTo>
                      <a:pt x="406" y="226"/>
                    </a:moveTo>
                    <a:cubicBezTo>
                      <a:pt x="412" y="223"/>
                      <a:pt x="407" y="228"/>
                      <a:pt x="400" y="233"/>
                    </a:cubicBezTo>
                    <a:cubicBezTo>
                      <a:pt x="406" y="230"/>
                      <a:pt x="402" y="233"/>
                      <a:pt x="403" y="234"/>
                    </a:cubicBezTo>
                    <a:cubicBezTo>
                      <a:pt x="409" y="230"/>
                      <a:pt x="410" y="228"/>
                      <a:pt x="418" y="223"/>
                    </a:cubicBezTo>
                    <a:cubicBezTo>
                      <a:pt x="421" y="224"/>
                      <a:pt x="402" y="234"/>
                      <a:pt x="413" y="230"/>
                    </a:cubicBezTo>
                    <a:cubicBezTo>
                      <a:pt x="397" y="240"/>
                      <a:pt x="393" y="239"/>
                      <a:pt x="385" y="242"/>
                    </a:cubicBezTo>
                    <a:cubicBezTo>
                      <a:pt x="391" y="238"/>
                      <a:pt x="395" y="235"/>
                      <a:pt x="395" y="234"/>
                    </a:cubicBezTo>
                    <a:cubicBezTo>
                      <a:pt x="402" y="231"/>
                      <a:pt x="394" y="236"/>
                      <a:pt x="406" y="226"/>
                    </a:cubicBezTo>
                    <a:close/>
                    <a:moveTo>
                      <a:pt x="434" y="208"/>
                    </a:moveTo>
                    <a:cubicBezTo>
                      <a:pt x="439" y="205"/>
                      <a:pt x="429" y="213"/>
                      <a:pt x="422" y="218"/>
                    </a:cubicBezTo>
                    <a:cubicBezTo>
                      <a:pt x="419" y="219"/>
                      <a:pt x="423" y="215"/>
                      <a:pt x="422" y="215"/>
                    </a:cubicBezTo>
                    <a:cubicBezTo>
                      <a:pt x="430" y="208"/>
                      <a:pt x="433" y="210"/>
                      <a:pt x="434" y="208"/>
                    </a:cubicBezTo>
                    <a:close/>
                    <a:moveTo>
                      <a:pt x="450" y="197"/>
                    </a:moveTo>
                    <a:cubicBezTo>
                      <a:pt x="464" y="189"/>
                      <a:pt x="457" y="194"/>
                      <a:pt x="468" y="187"/>
                    </a:cubicBezTo>
                    <a:cubicBezTo>
                      <a:pt x="477" y="183"/>
                      <a:pt x="465" y="191"/>
                      <a:pt x="460" y="195"/>
                    </a:cubicBezTo>
                    <a:cubicBezTo>
                      <a:pt x="464" y="194"/>
                      <a:pt x="474" y="187"/>
                      <a:pt x="476" y="188"/>
                    </a:cubicBezTo>
                    <a:cubicBezTo>
                      <a:pt x="457" y="200"/>
                      <a:pt x="449" y="203"/>
                      <a:pt x="446" y="207"/>
                    </a:cubicBezTo>
                    <a:cubicBezTo>
                      <a:pt x="441" y="210"/>
                      <a:pt x="439" y="210"/>
                      <a:pt x="437" y="209"/>
                    </a:cubicBezTo>
                    <a:cubicBezTo>
                      <a:pt x="444" y="205"/>
                      <a:pt x="449" y="203"/>
                      <a:pt x="458" y="197"/>
                    </a:cubicBezTo>
                    <a:cubicBezTo>
                      <a:pt x="457" y="196"/>
                      <a:pt x="447" y="202"/>
                      <a:pt x="446" y="201"/>
                    </a:cubicBezTo>
                    <a:cubicBezTo>
                      <a:pt x="451" y="198"/>
                      <a:pt x="451" y="197"/>
                      <a:pt x="450" y="197"/>
                    </a:cubicBezTo>
                    <a:close/>
                    <a:moveTo>
                      <a:pt x="1386" y="267"/>
                    </a:moveTo>
                    <a:cubicBezTo>
                      <a:pt x="1379" y="261"/>
                      <a:pt x="1376" y="259"/>
                      <a:pt x="1373" y="257"/>
                    </a:cubicBezTo>
                    <a:cubicBezTo>
                      <a:pt x="1369" y="255"/>
                      <a:pt x="1366" y="253"/>
                      <a:pt x="1358" y="247"/>
                    </a:cubicBezTo>
                    <a:cubicBezTo>
                      <a:pt x="1366" y="252"/>
                      <a:pt x="1366" y="248"/>
                      <a:pt x="1359" y="241"/>
                    </a:cubicBezTo>
                    <a:cubicBezTo>
                      <a:pt x="1375" y="252"/>
                      <a:pt x="1382" y="259"/>
                      <a:pt x="1386" y="267"/>
                    </a:cubicBezTo>
                    <a:close/>
                    <a:moveTo>
                      <a:pt x="489" y="176"/>
                    </a:moveTo>
                    <a:cubicBezTo>
                      <a:pt x="498" y="170"/>
                      <a:pt x="497" y="173"/>
                      <a:pt x="502" y="170"/>
                    </a:cubicBezTo>
                    <a:cubicBezTo>
                      <a:pt x="498" y="174"/>
                      <a:pt x="495" y="174"/>
                      <a:pt x="485" y="180"/>
                    </a:cubicBezTo>
                    <a:cubicBezTo>
                      <a:pt x="486" y="179"/>
                      <a:pt x="488" y="177"/>
                      <a:pt x="489" y="176"/>
                    </a:cubicBezTo>
                    <a:close/>
                    <a:moveTo>
                      <a:pt x="265" y="356"/>
                    </a:moveTo>
                    <a:cubicBezTo>
                      <a:pt x="268" y="354"/>
                      <a:pt x="263" y="360"/>
                      <a:pt x="263" y="361"/>
                    </a:cubicBezTo>
                    <a:cubicBezTo>
                      <a:pt x="258" y="367"/>
                      <a:pt x="258" y="363"/>
                      <a:pt x="265" y="356"/>
                    </a:cubicBezTo>
                    <a:close/>
                    <a:moveTo>
                      <a:pt x="591" y="131"/>
                    </a:moveTo>
                    <a:cubicBezTo>
                      <a:pt x="592" y="132"/>
                      <a:pt x="578" y="137"/>
                      <a:pt x="573" y="138"/>
                    </a:cubicBezTo>
                    <a:cubicBezTo>
                      <a:pt x="572" y="137"/>
                      <a:pt x="582" y="134"/>
                      <a:pt x="591" y="131"/>
                    </a:cubicBezTo>
                    <a:close/>
                    <a:moveTo>
                      <a:pt x="235" y="395"/>
                    </a:moveTo>
                    <a:cubicBezTo>
                      <a:pt x="233" y="398"/>
                      <a:pt x="227" y="406"/>
                      <a:pt x="223" y="413"/>
                    </a:cubicBezTo>
                    <a:cubicBezTo>
                      <a:pt x="219" y="414"/>
                      <a:pt x="228" y="404"/>
                      <a:pt x="235" y="395"/>
                    </a:cubicBezTo>
                    <a:close/>
                    <a:moveTo>
                      <a:pt x="332" y="287"/>
                    </a:moveTo>
                    <a:cubicBezTo>
                      <a:pt x="331" y="290"/>
                      <a:pt x="335" y="288"/>
                      <a:pt x="328" y="295"/>
                    </a:cubicBezTo>
                    <a:cubicBezTo>
                      <a:pt x="330" y="291"/>
                      <a:pt x="318" y="301"/>
                      <a:pt x="332" y="287"/>
                    </a:cubicBezTo>
                    <a:close/>
                    <a:moveTo>
                      <a:pt x="1304" y="205"/>
                    </a:moveTo>
                    <a:cubicBezTo>
                      <a:pt x="1318" y="214"/>
                      <a:pt x="1333" y="225"/>
                      <a:pt x="1347" y="235"/>
                    </a:cubicBezTo>
                    <a:cubicBezTo>
                      <a:pt x="1343" y="234"/>
                      <a:pt x="1335" y="228"/>
                      <a:pt x="1324" y="220"/>
                    </a:cubicBezTo>
                    <a:cubicBezTo>
                      <a:pt x="1325" y="224"/>
                      <a:pt x="1339" y="230"/>
                      <a:pt x="1350" y="239"/>
                    </a:cubicBezTo>
                    <a:cubicBezTo>
                      <a:pt x="1350" y="240"/>
                      <a:pt x="1358" y="245"/>
                      <a:pt x="1356" y="245"/>
                    </a:cubicBezTo>
                    <a:cubicBezTo>
                      <a:pt x="1346" y="238"/>
                      <a:pt x="1344" y="236"/>
                      <a:pt x="1339" y="232"/>
                    </a:cubicBezTo>
                    <a:cubicBezTo>
                      <a:pt x="1333" y="229"/>
                      <a:pt x="1329" y="226"/>
                      <a:pt x="1324" y="224"/>
                    </a:cubicBezTo>
                    <a:cubicBezTo>
                      <a:pt x="1321" y="224"/>
                      <a:pt x="1331" y="229"/>
                      <a:pt x="1336" y="233"/>
                    </a:cubicBezTo>
                    <a:cubicBezTo>
                      <a:pt x="1325" y="227"/>
                      <a:pt x="1325" y="228"/>
                      <a:pt x="1327" y="230"/>
                    </a:cubicBezTo>
                    <a:cubicBezTo>
                      <a:pt x="1325" y="228"/>
                      <a:pt x="1324" y="228"/>
                      <a:pt x="1324" y="229"/>
                    </a:cubicBezTo>
                    <a:cubicBezTo>
                      <a:pt x="1315" y="221"/>
                      <a:pt x="1320" y="222"/>
                      <a:pt x="1307" y="213"/>
                    </a:cubicBezTo>
                    <a:cubicBezTo>
                      <a:pt x="1308" y="212"/>
                      <a:pt x="1322" y="222"/>
                      <a:pt x="1324" y="222"/>
                    </a:cubicBezTo>
                    <a:cubicBezTo>
                      <a:pt x="1323" y="220"/>
                      <a:pt x="1318" y="219"/>
                      <a:pt x="1313" y="215"/>
                    </a:cubicBezTo>
                    <a:cubicBezTo>
                      <a:pt x="1318" y="217"/>
                      <a:pt x="1315" y="215"/>
                      <a:pt x="1312" y="212"/>
                    </a:cubicBezTo>
                    <a:cubicBezTo>
                      <a:pt x="1308" y="209"/>
                      <a:pt x="1303" y="206"/>
                      <a:pt x="1304" y="205"/>
                    </a:cubicBezTo>
                    <a:close/>
                    <a:moveTo>
                      <a:pt x="775" y="87"/>
                    </a:moveTo>
                    <a:cubicBezTo>
                      <a:pt x="774" y="87"/>
                      <a:pt x="787" y="86"/>
                      <a:pt x="792" y="85"/>
                    </a:cubicBezTo>
                    <a:cubicBezTo>
                      <a:pt x="793" y="87"/>
                      <a:pt x="793" y="87"/>
                      <a:pt x="793" y="87"/>
                    </a:cubicBezTo>
                    <a:cubicBezTo>
                      <a:pt x="780" y="89"/>
                      <a:pt x="784" y="87"/>
                      <a:pt x="775" y="87"/>
                    </a:cubicBezTo>
                    <a:close/>
                    <a:moveTo>
                      <a:pt x="249" y="376"/>
                    </a:moveTo>
                    <a:cubicBezTo>
                      <a:pt x="257" y="368"/>
                      <a:pt x="259" y="368"/>
                      <a:pt x="267" y="359"/>
                    </a:cubicBezTo>
                    <a:cubicBezTo>
                      <a:pt x="259" y="370"/>
                      <a:pt x="266" y="362"/>
                      <a:pt x="264" y="367"/>
                    </a:cubicBezTo>
                    <a:cubicBezTo>
                      <a:pt x="255" y="378"/>
                      <a:pt x="259" y="370"/>
                      <a:pt x="251" y="380"/>
                    </a:cubicBezTo>
                    <a:cubicBezTo>
                      <a:pt x="247" y="382"/>
                      <a:pt x="260" y="367"/>
                      <a:pt x="250" y="379"/>
                    </a:cubicBezTo>
                    <a:cubicBezTo>
                      <a:pt x="248" y="380"/>
                      <a:pt x="251" y="376"/>
                      <a:pt x="249" y="376"/>
                    </a:cubicBezTo>
                    <a:close/>
                    <a:moveTo>
                      <a:pt x="643" y="115"/>
                    </a:moveTo>
                    <a:cubicBezTo>
                      <a:pt x="653" y="111"/>
                      <a:pt x="647" y="115"/>
                      <a:pt x="657" y="112"/>
                    </a:cubicBezTo>
                    <a:cubicBezTo>
                      <a:pt x="658" y="113"/>
                      <a:pt x="655" y="115"/>
                      <a:pt x="642" y="118"/>
                    </a:cubicBezTo>
                    <a:cubicBezTo>
                      <a:pt x="642" y="118"/>
                      <a:pt x="646" y="116"/>
                      <a:pt x="648" y="116"/>
                    </a:cubicBezTo>
                    <a:cubicBezTo>
                      <a:pt x="649" y="114"/>
                      <a:pt x="642" y="117"/>
                      <a:pt x="643" y="115"/>
                    </a:cubicBezTo>
                    <a:close/>
                    <a:moveTo>
                      <a:pt x="983" y="90"/>
                    </a:moveTo>
                    <a:cubicBezTo>
                      <a:pt x="987" y="90"/>
                      <a:pt x="992" y="91"/>
                      <a:pt x="996" y="92"/>
                    </a:cubicBezTo>
                    <a:cubicBezTo>
                      <a:pt x="998" y="93"/>
                      <a:pt x="994" y="93"/>
                      <a:pt x="989" y="92"/>
                    </a:cubicBezTo>
                    <a:cubicBezTo>
                      <a:pt x="985" y="91"/>
                      <a:pt x="980" y="90"/>
                      <a:pt x="983" y="90"/>
                    </a:cubicBezTo>
                    <a:close/>
                    <a:moveTo>
                      <a:pt x="572" y="142"/>
                    </a:moveTo>
                    <a:cubicBezTo>
                      <a:pt x="579" y="139"/>
                      <a:pt x="578" y="139"/>
                      <a:pt x="577" y="138"/>
                    </a:cubicBezTo>
                    <a:cubicBezTo>
                      <a:pt x="591" y="133"/>
                      <a:pt x="601" y="130"/>
                      <a:pt x="604" y="130"/>
                    </a:cubicBezTo>
                    <a:cubicBezTo>
                      <a:pt x="588" y="136"/>
                      <a:pt x="587" y="138"/>
                      <a:pt x="582" y="142"/>
                    </a:cubicBezTo>
                    <a:cubicBezTo>
                      <a:pt x="577" y="143"/>
                      <a:pt x="582" y="140"/>
                      <a:pt x="572" y="142"/>
                    </a:cubicBezTo>
                    <a:close/>
                    <a:moveTo>
                      <a:pt x="670" y="108"/>
                    </a:moveTo>
                    <a:cubicBezTo>
                      <a:pt x="676" y="107"/>
                      <a:pt x="684" y="105"/>
                      <a:pt x="684" y="106"/>
                    </a:cubicBezTo>
                    <a:cubicBezTo>
                      <a:pt x="676" y="108"/>
                      <a:pt x="668" y="110"/>
                      <a:pt x="670" y="108"/>
                    </a:cubicBezTo>
                    <a:close/>
                    <a:moveTo>
                      <a:pt x="544" y="153"/>
                    </a:moveTo>
                    <a:cubicBezTo>
                      <a:pt x="547" y="154"/>
                      <a:pt x="542" y="156"/>
                      <a:pt x="537" y="159"/>
                    </a:cubicBezTo>
                    <a:cubicBezTo>
                      <a:pt x="538" y="159"/>
                      <a:pt x="543" y="157"/>
                      <a:pt x="548" y="155"/>
                    </a:cubicBezTo>
                    <a:cubicBezTo>
                      <a:pt x="553" y="153"/>
                      <a:pt x="557" y="151"/>
                      <a:pt x="557" y="152"/>
                    </a:cubicBezTo>
                    <a:cubicBezTo>
                      <a:pt x="554" y="154"/>
                      <a:pt x="551" y="155"/>
                      <a:pt x="551" y="154"/>
                    </a:cubicBezTo>
                    <a:cubicBezTo>
                      <a:pt x="554" y="156"/>
                      <a:pt x="535" y="165"/>
                      <a:pt x="519" y="174"/>
                    </a:cubicBezTo>
                    <a:cubicBezTo>
                      <a:pt x="524" y="170"/>
                      <a:pt x="516" y="174"/>
                      <a:pt x="516" y="172"/>
                    </a:cubicBezTo>
                    <a:cubicBezTo>
                      <a:pt x="519" y="170"/>
                      <a:pt x="530" y="165"/>
                      <a:pt x="536" y="161"/>
                    </a:cubicBezTo>
                    <a:cubicBezTo>
                      <a:pt x="534" y="162"/>
                      <a:pt x="532" y="162"/>
                      <a:pt x="531" y="162"/>
                    </a:cubicBezTo>
                    <a:cubicBezTo>
                      <a:pt x="527" y="164"/>
                      <a:pt x="530" y="164"/>
                      <a:pt x="520" y="168"/>
                    </a:cubicBezTo>
                    <a:cubicBezTo>
                      <a:pt x="520" y="167"/>
                      <a:pt x="519" y="168"/>
                      <a:pt x="516" y="169"/>
                    </a:cubicBezTo>
                    <a:cubicBezTo>
                      <a:pt x="524" y="164"/>
                      <a:pt x="532" y="160"/>
                      <a:pt x="544" y="153"/>
                    </a:cubicBezTo>
                    <a:close/>
                    <a:moveTo>
                      <a:pt x="220" y="419"/>
                    </a:moveTo>
                    <a:cubicBezTo>
                      <a:pt x="226" y="411"/>
                      <a:pt x="226" y="414"/>
                      <a:pt x="231" y="406"/>
                    </a:cubicBezTo>
                    <a:cubicBezTo>
                      <a:pt x="231" y="406"/>
                      <a:pt x="226" y="414"/>
                      <a:pt x="226" y="414"/>
                    </a:cubicBezTo>
                    <a:cubicBezTo>
                      <a:pt x="223" y="418"/>
                      <a:pt x="221" y="420"/>
                      <a:pt x="220" y="419"/>
                    </a:cubicBezTo>
                    <a:close/>
                    <a:moveTo>
                      <a:pt x="741" y="96"/>
                    </a:moveTo>
                    <a:cubicBezTo>
                      <a:pt x="743" y="96"/>
                      <a:pt x="739" y="97"/>
                      <a:pt x="735" y="98"/>
                    </a:cubicBezTo>
                    <a:cubicBezTo>
                      <a:pt x="737" y="98"/>
                      <a:pt x="744" y="97"/>
                      <a:pt x="749" y="96"/>
                    </a:cubicBezTo>
                    <a:cubicBezTo>
                      <a:pt x="744" y="98"/>
                      <a:pt x="760" y="98"/>
                      <a:pt x="771" y="96"/>
                    </a:cubicBezTo>
                    <a:cubicBezTo>
                      <a:pt x="772" y="98"/>
                      <a:pt x="766" y="99"/>
                      <a:pt x="753" y="101"/>
                    </a:cubicBezTo>
                    <a:cubicBezTo>
                      <a:pt x="753" y="101"/>
                      <a:pt x="752" y="101"/>
                      <a:pt x="749" y="101"/>
                    </a:cubicBezTo>
                    <a:cubicBezTo>
                      <a:pt x="749" y="100"/>
                      <a:pt x="755" y="100"/>
                      <a:pt x="759" y="99"/>
                    </a:cubicBezTo>
                    <a:cubicBezTo>
                      <a:pt x="754" y="99"/>
                      <a:pt x="744" y="99"/>
                      <a:pt x="738" y="99"/>
                    </a:cubicBezTo>
                    <a:cubicBezTo>
                      <a:pt x="732" y="99"/>
                      <a:pt x="730" y="98"/>
                      <a:pt x="741" y="96"/>
                    </a:cubicBezTo>
                    <a:close/>
                    <a:moveTo>
                      <a:pt x="343" y="285"/>
                    </a:moveTo>
                    <a:cubicBezTo>
                      <a:pt x="353" y="278"/>
                      <a:pt x="364" y="265"/>
                      <a:pt x="376" y="257"/>
                    </a:cubicBezTo>
                    <a:cubicBezTo>
                      <a:pt x="371" y="264"/>
                      <a:pt x="356" y="274"/>
                      <a:pt x="342" y="288"/>
                    </a:cubicBezTo>
                    <a:cubicBezTo>
                      <a:pt x="341" y="287"/>
                      <a:pt x="344" y="284"/>
                      <a:pt x="343" y="285"/>
                    </a:cubicBezTo>
                    <a:close/>
                    <a:moveTo>
                      <a:pt x="472" y="192"/>
                    </a:moveTo>
                    <a:cubicBezTo>
                      <a:pt x="480" y="187"/>
                      <a:pt x="478" y="190"/>
                      <a:pt x="479" y="190"/>
                    </a:cubicBezTo>
                    <a:cubicBezTo>
                      <a:pt x="476" y="193"/>
                      <a:pt x="469" y="197"/>
                      <a:pt x="463" y="200"/>
                    </a:cubicBezTo>
                    <a:cubicBezTo>
                      <a:pt x="456" y="204"/>
                      <a:pt x="451" y="207"/>
                      <a:pt x="449" y="209"/>
                    </a:cubicBezTo>
                    <a:cubicBezTo>
                      <a:pt x="443" y="212"/>
                      <a:pt x="445" y="210"/>
                      <a:pt x="449" y="208"/>
                    </a:cubicBezTo>
                    <a:cubicBezTo>
                      <a:pt x="452" y="205"/>
                      <a:pt x="457" y="202"/>
                      <a:pt x="455" y="203"/>
                    </a:cubicBezTo>
                    <a:cubicBezTo>
                      <a:pt x="463" y="198"/>
                      <a:pt x="462" y="200"/>
                      <a:pt x="468" y="196"/>
                    </a:cubicBezTo>
                    <a:cubicBezTo>
                      <a:pt x="470" y="195"/>
                      <a:pt x="472" y="193"/>
                      <a:pt x="476" y="191"/>
                    </a:cubicBezTo>
                    <a:cubicBezTo>
                      <a:pt x="474" y="192"/>
                      <a:pt x="472" y="193"/>
                      <a:pt x="472" y="192"/>
                    </a:cubicBezTo>
                    <a:close/>
                    <a:moveTo>
                      <a:pt x="775" y="91"/>
                    </a:moveTo>
                    <a:cubicBezTo>
                      <a:pt x="785" y="93"/>
                      <a:pt x="792" y="89"/>
                      <a:pt x="808" y="88"/>
                    </a:cubicBezTo>
                    <a:cubicBezTo>
                      <a:pt x="793" y="91"/>
                      <a:pt x="801" y="92"/>
                      <a:pt x="788" y="95"/>
                    </a:cubicBezTo>
                    <a:cubicBezTo>
                      <a:pt x="789" y="93"/>
                      <a:pt x="785" y="92"/>
                      <a:pt x="769" y="94"/>
                    </a:cubicBezTo>
                    <a:cubicBezTo>
                      <a:pt x="774" y="94"/>
                      <a:pt x="780" y="94"/>
                      <a:pt x="771" y="95"/>
                    </a:cubicBezTo>
                    <a:cubicBezTo>
                      <a:pt x="764" y="96"/>
                      <a:pt x="764" y="96"/>
                      <a:pt x="764" y="96"/>
                    </a:cubicBezTo>
                    <a:cubicBezTo>
                      <a:pt x="762" y="94"/>
                      <a:pt x="762" y="94"/>
                      <a:pt x="762" y="94"/>
                    </a:cubicBezTo>
                    <a:cubicBezTo>
                      <a:pt x="770" y="93"/>
                      <a:pt x="775" y="92"/>
                      <a:pt x="775" y="91"/>
                    </a:cubicBezTo>
                    <a:close/>
                    <a:moveTo>
                      <a:pt x="628" y="124"/>
                    </a:moveTo>
                    <a:cubicBezTo>
                      <a:pt x="626" y="126"/>
                      <a:pt x="624" y="128"/>
                      <a:pt x="613" y="131"/>
                    </a:cubicBezTo>
                    <a:cubicBezTo>
                      <a:pt x="611" y="131"/>
                      <a:pt x="609" y="131"/>
                      <a:pt x="609" y="131"/>
                    </a:cubicBezTo>
                    <a:cubicBezTo>
                      <a:pt x="614" y="128"/>
                      <a:pt x="620" y="127"/>
                      <a:pt x="628" y="124"/>
                    </a:cubicBezTo>
                    <a:close/>
                    <a:moveTo>
                      <a:pt x="256" y="383"/>
                    </a:moveTo>
                    <a:cubicBezTo>
                      <a:pt x="255" y="383"/>
                      <a:pt x="263" y="371"/>
                      <a:pt x="256" y="380"/>
                    </a:cubicBezTo>
                    <a:cubicBezTo>
                      <a:pt x="256" y="379"/>
                      <a:pt x="256" y="378"/>
                      <a:pt x="259" y="375"/>
                    </a:cubicBezTo>
                    <a:cubicBezTo>
                      <a:pt x="263" y="370"/>
                      <a:pt x="263" y="370"/>
                      <a:pt x="263" y="370"/>
                    </a:cubicBezTo>
                    <a:cubicBezTo>
                      <a:pt x="262" y="375"/>
                      <a:pt x="277" y="357"/>
                      <a:pt x="272" y="366"/>
                    </a:cubicBezTo>
                    <a:cubicBezTo>
                      <a:pt x="259" y="380"/>
                      <a:pt x="254" y="389"/>
                      <a:pt x="259" y="387"/>
                    </a:cubicBezTo>
                    <a:cubicBezTo>
                      <a:pt x="257" y="391"/>
                      <a:pt x="247" y="403"/>
                      <a:pt x="249" y="402"/>
                    </a:cubicBezTo>
                    <a:cubicBezTo>
                      <a:pt x="245" y="407"/>
                      <a:pt x="245" y="406"/>
                      <a:pt x="245" y="405"/>
                    </a:cubicBezTo>
                    <a:cubicBezTo>
                      <a:pt x="244" y="405"/>
                      <a:pt x="243" y="406"/>
                      <a:pt x="237" y="415"/>
                    </a:cubicBezTo>
                    <a:cubicBezTo>
                      <a:pt x="235" y="416"/>
                      <a:pt x="239" y="410"/>
                      <a:pt x="236" y="412"/>
                    </a:cubicBezTo>
                    <a:cubicBezTo>
                      <a:pt x="229" y="421"/>
                      <a:pt x="235" y="416"/>
                      <a:pt x="235" y="417"/>
                    </a:cubicBezTo>
                    <a:cubicBezTo>
                      <a:pt x="230" y="422"/>
                      <a:pt x="225" y="426"/>
                      <a:pt x="225" y="425"/>
                    </a:cubicBezTo>
                    <a:cubicBezTo>
                      <a:pt x="225" y="423"/>
                      <a:pt x="228" y="417"/>
                      <a:pt x="231" y="413"/>
                    </a:cubicBezTo>
                    <a:cubicBezTo>
                      <a:pt x="233" y="408"/>
                      <a:pt x="235" y="406"/>
                      <a:pt x="229" y="411"/>
                    </a:cubicBezTo>
                    <a:cubicBezTo>
                      <a:pt x="235" y="403"/>
                      <a:pt x="240" y="399"/>
                      <a:pt x="237" y="403"/>
                    </a:cubicBezTo>
                    <a:cubicBezTo>
                      <a:pt x="240" y="399"/>
                      <a:pt x="244" y="395"/>
                      <a:pt x="247" y="390"/>
                    </a:cubicBezTo>
                    <a:cubicBezTo>
                      <a:pt x="246" y="389"/>
                      <a:pt x="239" y="400"/>
                      <a:pt x="239" y="398"/>
                    </a:cubicBezTo>
                    <a:cubicBezTo>
                      <a:pt x="245" y="389"/>
                      <a:pt x="248" y="386"/>
                      <a:pt x="253" y="380"/>
                    </a:cubicBezTo>
                    <a:cubicBezTo>
                      <a:pt x="255" y="380"/>
                      <a:pt x="244" y="395"/>
                      <a:pt x="254" y="383"/>
                    </a:cubicBezTo>
                    <a:cubicBezTo>
                      <a:pt x="250" y="388"/>
                      <a:pt x="247" y="394"/>
                      <a:pt x="256" y="383"/>
                    </a:cubicBezTo>
                    <a:close/>
                    <a:moveTo>
                      <a:pt x="401" y="240"/>
                    </a:moveTo>
                    <a:cubicBezTo>
                      <a:pt x="404" y="235"/>
                      <a:pt x="408" y="236"/>
                      <a:pt x="413" y="233"/>
                    </a:cubicBezTo>
                    <a:cubicBezTo>
                      <a:pt x="413" y="234"/>
                      <a:pt x="407" y="238"/>
                      <a:pt x="403" y="241"/>
                    </a:cubicBezTo>
                    <a:cubicBezTo>
                      <a:pt x="398" y="243"/>
                      <a:pt x="408" y="235"/>
                      <a:pt x="401" y="240"/>
                    </a:cubicBezTo>
                    <a:close/>
                    <a:moveTo>
                      <a:pt x="1301" y="211"/>
                    </a:moveTo>
                    <a:cubicBezTo>
                      <a:pt x="1312" y="219"/>
                      <a:pt x="1300" y="214"/>
                      <a:pt x="1289" y="207"/>
                    </a:cubicBezTo>
                    <a:cubicBezTo>
                      <a:pt x="1291" y="209"/>
                      <a:pt x="1300" y="215"/>
                      <a:pt x="1309" y="220"/>
                    </a:cubicBezTo>
                    <a:cubicBezTo>
                      <a:pt x="1317" y="225"/>
                      <a:pt x="1324" y="230"/>
                      <a:pt x="1324" y="232"/>
                    </a:cubicBezTo>
                    <a:cubicBezTo>
                      <a:pt x="1316" y="226"/>
                      <a:pt x="1311" y="222"/>
                      <a:pt x="1305" y="219"/>
                    </a:cubicBezTo>
                    <a:cubicBezTo>
                      <a:pt x="1299" y="215"/>
                      <a:pt x="1293" y="211"/>
                      <a:pt x="1283" y="206"/>
                    </a:cubicBezTo>
                    <a:cubicBezTo>
                      <a:pt x="1294" y="210"/>
                      <a:pt x="1271" y="194"/>
                      <a:pt x="1289" y="205"/>
                    </a:cubicBezTo>
                    <a:cubicBezTo>
                      <a:pt x="1290" y="204"/>
                      <a:pt x="1273" y="196"/>
                      <a:pt x="1277" y="197"/>
                    </a:cubicBezTo>
                    <a:cubicBezTo>
                      <a:pt x="1291" y="203"/>
                      <a:pt x="1297" y="212"/>
                      <a:pt x="1301" y="211"/>
                    </a:cubicBezTo>
                    <a:close/>
                    <a:moveTo>
                      <a:pt x="199" y="457"/>
                    </a:moveTo>
                    <a:cubicBezTo>
                      <a:pt x="203" y="450"/>
                      <a:pt x="205" y="450"/>
                      <a:pt x="206" y="449"/>
                    </a:cubicBezTo>
                    <a:cubicBezTo>
                      <a:pt x="204" y="452"/>
                      <a:pt x="203" y="454"/>
                      <a:pt x="204" y="455"/>
                    </a:cubicBezTo>
                    <a:cubicBezTo>
                      <a:pt x="200" y="461"/>
                      <a:pt x="201" y="456"/>
                      <a:pt x="199" y="457"/>
                    </a:cubicBezTo>
                    <a:close/>
                    <a:moveTo>
                      <a:pt x="506" y="176"/>
                    </a:moveTo>
                    <a:cubicBezTo>
                      <a:pt x="499" y="183"/>
                      <a:pt x="510" y="178"/>
                      <a:pt x="515" y="179"/>
                    </a:cubicBezTo>
                    <a:cubicBezTo>
                      <a:pt x="523" y="175"/>
                      <a:pt x="516" y="176"/>
                      <a:pt x="526" y="172"/>
                    </a:cubicBezTo>
                    <a:cubicBezTo>
                      <a:pt x="527" y="173"/>
                      <a:pt x="527" y="173"/>
                      <a:pt x="527" y="173"/>
                    </a:cubicBezTo>
                    <a:cubicBezTo>
                      <a:pt x="534" y="168"/>
                      <a:pt x="545" y="165"/>
                      <a:pt x="547" y="162"/>
                    </a:cubicBezTo>
                    <a:cubicBezTo>
                      <a:pt x="551" y="162"/>
                      <a:pt x="557" y="159"/>
                      <a:pt x="566" y="155"/>
                    </a:cubicBezTo>
                    <a:cubicBezTo>
                      <a:pt x="563" y="157"/>
                      <a:pt x="551" y="163"/>
                      <a:pt x="568" y="156"/>
                    </a:cubicBezTo>
                    <a:cubicBezTo>
                      <a:pt x="567" y="158"/>
                      <a:pt x="555" y="163"/>
                      <a:pt x="562" y="163"/>
                    </a:cubicBezTo>
                    <a:cubicBezTo>
                      <a:pt x="557" y="165"/>
                      <a:pt x="553" y="168"/>
                      <a:pt x="551" y="169"/>
                    </a:cubicBezTo>
                    <a:cubicBezTo>
                      <a:pt x="537" y="173"/>
                      <a:pt x="557" y="164"/>
                      <a:pt x="555" y="161"/>
                    </a:cubicBezTo>
                    <a:cubicBezTo>
                      <a:pt x="553" y="161"/>
                      <a:pt x="540" y="168"/>
                      <a:pt x="534" y="171"/>
                    </a:cubicBezTo>
                    <a:cubicBezTo>
                      <a:pt x="542" y="170"/>
                      <a:pt x="533" y="172"/>
                      <a:pt x="539" y="174"/>
                    </a:cubicBezTo>
                    <a:cubicBezTo>
                      <a:pt x="526" y="180"/>
                      <a:pt x="523" y="182"/>
                      <a:pt x="516" y="186"/>
                    </a:cubicBezTo>
                    <a:cubicBezTo>
                      <a:pt x="513" y="186"/>
                      <a:pt x="510" y="187"/>
                      <a:pt x="507" y="187"/>
                    </a:cubicBezTo>
                    <a:cubicBezTo>
                      <a:pt x="517" y="181"/>
                      <a:pt x="523" y="179"/>
                      <a:pt x="528" y="177"/>
                    </a:cubicBezTo>
                    <a:cubicBezTo>
                      <a:pt x="527" y="176"/>
                      <a:pt x="521" y="178"/>
                      <a:pt x="516" y="181"/>
                    </a:cubicBezTo>
                    <a:cubicBezTo>
                      <a:pt x="510" y="184"/>
                      <a:pt x="503" y="188"/>
                      <a:pt x="501" y="190"/>
                    </a:cubicBezTo>
                    <a:cubicBezTo>
                      <a:pt x="493" y="195"/>
                      <a:pt x="490" y="195"/>
                      <a:pt x="484" y="199"/>
                    </a:cubicBezTo>
                    <a:cubicBezTo>
                      <a:pt x="482" y="198"/>
                      <a:pt x="499" y="190"/>
                      <a:pt x="502" y="187"/>
                    </a:cubicBezTo>
                    <a:cubicBezTo>
                      <a:pt x="497" y="189"/>
                      <a:pt x="481" y="199"/>
                      <a:pt x="483" y="195"/>
                    </a:cubicBezTo>
                    <a:cubicBezTo>
                      <a:pt x="492" y="190"/>
                      <a:pt x="496" y="189"/>
                      <a:pt x="501" y="187"/>
                    </a:cubicBezTo>
                    <a:cubicBezTo>
                      <a:pt x="511" y="180"/>
                      <a:pt x="494" y="186"/>
                      <a:pt x="499" y="182"/>
                    </a:cubicBezTo>
                    <a:cubicBezTo>
                      <a:pt x="497" y="181"/>
                      <a:pt x="494" y="185"/>
                      <a:pt x="487" y="188"/>
                    </a:cubicBezTo>
                    <a:cubicBezTo>
                      <a:pt x="484" y="186"/>
                      <a:pt x="494" y="182"/>
                      <a:pt x="506" y="176"/>
                    </a:cubicBezTo>
                    <a:close/>
                    <a:moveTo>
                      <a:pt x="386" y="252"/>
                    </a:moveTo>
                    <a:cubicBezTo>
                      <a:pt x="390" y="250"/>
                      <a:pt x="391" y="251"/>
                      <a:pt x="392" y="251"/>
                    </a:cubicBezTo>
                    <a:cubicBezTo>
                      <a:pt x="381" y="260"/>
                      <a:pt x="377" y="263"/>
                      <a:pt x="374" y="265"/>
                    </a:cubicBezTo>
                    <a:cubicBezTo>
                      <a:pt x="371" y="267"/>
                      <a:pt x="370" y="268"/>
                      <a:pt x="365" y="271"/>
                    </a:cubicBezTo>
                    <a:cubicBezTo>
                      <a:pt x="359" y="276"/>
                      <a:pt x="369" y="269"/>
                      <a:pt x="364" y="274"/>
                    </a:cubicBezTo>
                    <a:cubicBezTo>
                      <a:pt x="351" y="285"/>
                      <a:pt x="345" y="289"/>
                      <a:pt x="333" y="299"/>
                    </a:cubicBezTo>
                    <a:cubicBezTo>
                      <a:pt x="338" y="293"/>
                      <a:pt x="345" y="286"/>
                      <a:pt x="354" y="278"/>
                    </a:cubicBezTo>
                    <a:cubicBezTo>
                      <a:pt x="362" y="271"/>
                      <a:pt x="372" y="263"/>
                      <a:pt x="386" y="252"/>
                    </a:cubicBezTo>
                    <a:close/>
                    <a:moveTo>
                      <a:pt x="630" y="126"/>
                    </a:moveTo>
                    <a:cubicBezTo>
                      <a:pt x="622" y="127"/>
                      <a:pt x="640" y="123"/>
                      <a:pt x="646" y="121"/>
                    </a:cubicBezTo>
                    <a:cubicBezTo>
                      <a:pt x="646" y="123"/>
                      <a:pt x="645" y="124"/>
                      <a:pt x="639" y="126"/>
                    </a:cubicBezTo>
                    <a:cubicBezTo>
                      <a:pt x="647" y="124"/>
                      <a:pt x="651" y="126"/>
                      <a:pt x="649" y="128"/>
                    </a:cubicBezTo>
                    <a:cubicBezTo>
                      <a:pt x="661" y="123"/>
                      <a:pt x="655" y="127"/>
                      <a:pt x="668" y="123"/>
                    </a:cubicBezTo>
                    <a:cubicBezTo>
                      <a:pt x="669" y="124"/>
                      <a:pt x="663" y="125"/>
                      <a:pt x="658" y="127"/>
                    </a:cubicBezTo>
                    <a:cubicBezTo>
                      <a:pt x="652" y="128"/>
                      <a:pt x="647" y="129"/>
                      <a:pt x="651" y="130"/>
                    </a:cubicBezTo>
                    <a:cubicBezTo>
                      <a:pt x="639" y="132"/>
                      <a:pt x="649" y="127"/>
                      <a:pt x="637" y="129"/>
                    </a:cubicBezTo>
                    <a:cubicBezTo>
                      <a:pt x="628" y="132"/>
                      <a:pt x="641" y="130"/>
                      <a:pt x="639" y="131"/>
                    </a:cubicBezTo>
                    <a:cubicBezTo>
                      <a:pt x="634" y="133"/>
                      <a:pt x="633" y="133"/>
                      <a:pt x="627" y="135"/>
                    </a:cubicBezTo>
                    <a:cubicBezTo>
                      <a:pt x="631" y="132"/>
                      <a:pt x="623" y="130"/>
                      <a:pt x="637" y="125"/>
                    </a:cubicBezTo>
                    <a:cubicBezTo>
                      <a:pt x="634" y="126"/>
                      <a:pt x="634" y="125"/>
                      <a:pt x="630" y="126"/>
                    </a:cubicBezTo>
                    <a:close/>
                    <a:moveTo>
                      <a:pt x="316" y="324"/>
                    </a:moveTo>
                    <a:cubicBezTo>
                      <a:pt x="320" y="321"/>
                      <a:pt x="321" y="318"/>
                      <a:pt x="328" y="313"/>
                    </a:cubicBezTo>
                    <a:cubicBezTo>
                      <a:pt x="326" y="316"/>
                      <a:pt x="314" y="329"/>
                      <a:pt x="308" y="334"/>
                    </a:cubicBezTo>
                    <a:cubicBezTo>
                      <a:pt x="315" y="325"/>
                      <a:pt x="314" y="324"/>
                      <a:pt x="306" y="330"/>
                    </a:cubicBezTo>
                    <a:cubicBezTo>
                      <a:pt x="304" y="333"/>
                      <a:pt x="303" y="335"/>
                      <a:pt x="296" y="342"/>
                    </a:cubicBezTo>
                    <a:cubicBezTo>
                      <a:pt x="297" y="341"/>
                      <a:pt x="298" y="339"/>
                      <a:pt x="295" y="342"/>
                    </a:cubicBezTo>
                    <a:cubicBezTo>
                      <a:pt x="296" y="337"/>
                      <a:pt x="308" y="327"/>
                      <a:pt x="313" y="320"/>
                    </a:cubicBezTo>
                    <a:cubicBezTo>
                      <a:pt x="303" y="328"/>
                      <a:pt x="300" y="334"/>
                      <a:pt x="290" y="344"/>
                    </a:cubicBezTo>
                    <a:cubicBezTo>
                      <a:pt x="291" y="342"/>
                      <a:pt x="297" y="334"/>
                      <a:pt x="287" y="346"/>
                    </a:cubicBezTo>
                    <a:cubicBezTo>
                      <a:pt x="285" y="345"/>
                      <a:pt x="296" y="334"/>
                      <a:pt x="296" y="336"/>
                    </a:cubicBezTo>
                    <a:cubicBezTo>
                      <a:pt x="304" y="328"/>
                      <a:pt x="316" y="316"/>
                      <a:pt x="312" y="317"/>
                    </a:cubicBezTo>
                    <a:cubicBezTo>
                      <a:pt x="318" y="312"/>
                      <a:pt x="327" y="303"/>
                      <a:pt x="328" y="304"/>
                    </a:cubicBezTo>
                    <a:cubicBezTo>
                      <a:pt x="321" y="311"/>
                      <a:pt x="320" y="313"/>
                      <a:pt x="319" y="315"/>
                    </a:cubicBezTo>
                    <a:cubicBezTo>
                      <a:pt x="319" y="316"/>
                      <a:pt x="318" y="318"/>
                      <a:pt x="311" y="325"/>
                    </a:cubicBezTo>
                    <a:cubicBezTo>
                      <a:pt x="313" y="323"/>
                      <a:pt x="326" y="313"/>
                      <a:pt x="316" y="324"/>
                    </a:cubicBezTo>
                    <a:close/>
                    <a:moveTo>
                      <a:pt x="1056" y="110"/>
                    </a:moveTo>
                    <a:cubicBezTo>
                      <a:pt x="1048" y="110"/>
                      <a:pt x="1046" y="108"/>
                      <a:pt x="1033" y="106"/>
                    </a:cubicBezTo>
                    <a:cubicBezTo>
                      <a:pt x="1033" y="105"/>
                      <a:pt x="1046" y="108"/>
                      <a:pt x="1056" y="110"/>
                    </a:cubicBezTo>
                    <a:close/>
                    <a:moveTo>
                      <a:pt x="1683" y="808"/>
                    </a:moveTo>
                    <a:cubicBezTo>
                      <a:pt x="1684" y="814"/>
                      <a:pt x="1683" y="810"/>
                      <a:pt x="1682" y="806"/>
                    </a:cubicBezTo>
                    <a:cubicBezTo>
                      <a:pt x="1682" y="801"/>
                      <a:pt x="1681" y="796"/>
                      <a:pt x="1680" y="798"/>
                    </a:cubicBezTo>
                    <a:cubicBezTo>
                      <a:pt x="1679" y="792"/>
                      <a:pt x="1680" y="789"/>
                      <a:pt x="1679" y="788"/>
                    </a:cubicBezTo>
                    <a:cubicBezTo>
                      <a:pt x="1678" y="784"/>
                      <a:pt x="1679" y="785"/>
                      <a:pt x="1678" y="780"/>
                    </a:cubicBezTo>
                    <a:cubicBezTo>
                      <a:pt x="1680" y="780"/>
                      <a:pt x="1680" y="795"/>
                      <a:pt x="1681" y="790"/>
                    </a:cubicBezTo>
                    <a:cubicBezTo>
                      <a:pt x="1682" y="799"/>
                      <a:pt x="1681" y="797"/>
                      <a:pt x="1683" y="808"/>
                    </a:cubicBezTo>
                    <a:close/>
                    <a:moveTo>
                      <a:pt x="186" y="482"/>
                    </a:moveTo>
                    <a:cubicBezTo>
                      <a:pt x="190" y="475"/>
                      <a:pt x="190" y="480"/>
                      <a:pt x="193" y="474"/>
                    </a:cubicBezTo>
                    <a:cubicBezTo>
                      <a:pt x="192" y="478"/>
                      <a:pt x="183" y="492"/>
                      <a:pt x="184" y="488"/>
                    </a:cubicBezTo>
                    <a:cubicBezTo>
                      <a:pt x="185" y="485"/>
                      <a:pt x="186" y="483"/>
                      <a:pt x="186" y="482"/>
                    </a:cubicBezTo>
                    <a:close/>
                    <a:moveTo>
                      <a:pt x="1690" y="925"/>
                    </a:moveTo>
                    <a:cubicBezTo>
                      <a:pt x="1689" y="921"/>
                      <a:pt x="1690" y="910"/>
                      <a:pt x="1689" y="897"/>
                    </a:cubicBezTo>
                    <a:cubicBezTo>
                      <a:pt x="1691" y="897"/>
                      <a:pt x="1690" y="914"/>
                      <a:pt x="1690" y="925"/>
                    </a:cubicBezTo>
                    <a:close/>
                    <a:moveTo>
                      <a:pt x="1024" y="106"/>
                    </a:moveTo>
                    <a:cubicBezTo>
                      <a:pt x="1024" y="106"/>
                      <a:pt x="1027" y="107"/>
                      <a:pt x="1027" y="107"/>
                    </a:cubicBezTo>
                    <a:cubicBezTo>
                      <a:pt x="1041" y="110"/>
                      <a:pt x="1046" y="110"/>
                      <a:pt x="1046" y="109"/>
                    </a:cubicBezTo>
                    <a:cubicBezTo>
                      <a:pt x="1059" y="113"/>
                      <a:pt x="1061" y="115"/>
                      <a:pt x="1062" y="117"/>
                    </a:cubicBezTo>
                    <a:cubicBezTo>
                      <a:pt x="1062" y="118"/>
                      <a:pt x="1060" y="119"/>
                      <a:pt x="1065" y="121"/>
                    </a:cubicBezTo>
                    <a:cubicBezTo>
                      <a:pt x="1056" y="120"/>
                      <a:pt x="1056" y="120"/>
                      <a:pt x="1056" y="120"/>
                    </a:cubicBezTo>
                    <a:cubicBezTo>
                      <a:pt x="1044" y="118"/>
                      <a:pt x="1053" y="118"/>
                      <a:pt x="1045" y="116"/>
                    </a:cubicBezTo>
                    <a:cubicBezTo>
                      <a:pt x="1042" y="117"/>
                      <a:pt x="1037" y="117"/>
                      <a:pt x="1030" y="116"/>
                    </a:cubicBezTo>
                    <a:cubicBezTo>
                      <a:pt x="1025" y="113"/>
                      <a:pt x="1016" y="108"/>
                      <a:pt x="1028" y="110"/>
                    </a:cubicBezTo>
                    <a:cubicBezTo>
                      <a:pt x="1026" y="109"/>
                      <a:pt x="1012" y="107"/>
                      <a:pt x="1005" y="105"/>
                    </a:cubicBezTo>
                    <a:cubicBezTo>
                      <a:pt x="1007" y="104"/>
                      <a:pt x="1018" y="107"/>
                      <a:pt x="1028" y="109"/>
                    </a:cubicBezTo>
                    <a:cubicBezTo>
                      <a:pt x="1033" y="110"/>
                      <a:pt x="1027" y="107"/>
                      <a:pt x="1024" y="106"/>
                    </a:cubicBezTo>
                    <a:close/>
                    <a:moveTo>
                      <a:pt x="201" y="460"/>
                    </a:moveTo>
                    <a:cubicBezTo>
                      <a:pt x="205" y="453"/>
                      <a:pt x="207" y="454"/>
                      <a:pt x="209" y="452"/>
                    </a:cubicBezTo>
                    <a:cubicBezTo>
                      <a:pt x="204" y="460"/>
                      <a:pt x="205" y="459"/>
                      <a:pt x="201" y="466"/>
                    </a:cubicBezTo>
                    <a:cubicBezTo>
                      <a:pt x="199" y="466"/>
                      <a:pt x="205" y="457"/>
                      <a:pt x="201" y="460"/>
                    </a:cubicBezTo>
                    <a:close/>
                    <a:moveTo>
                      <a:pt x="574" y="150"/>
                    </a:moveTo>
                    <a:cubicBezTo>
                      <a:pt x="572" y="150"/>
                      <a:pt x="567" y="152"/>
                      <a:pt x="563" y="154"/>
                    </a:cubicBezTo>
                    <a:cubicBezTo>
                      <a:pt x="558" y="156"/>
                      <a:pt x="555" y="157"/>
                      <a:pt x="556" y="155"/>
                    </a:cubicBezTo>
                    <a:cubicBezTo>
                      <a:pt x="570" y="150"/>
                      <a:pt x="584" y="144"/>
                      <a:pt x="587" y="146"/>
                    </a:cubicBezTo>
                    <a:cubicBezTo>
                      <a:pt x="577" y="150"/>
                      <a:pt x="590" y="149"/>
                      <a:pt x="575" y="155"/>
                    </a:cubicBezTo>
                    <a:cubicBezTo>
                      <a:pt x="576" y="152"/>
                      <a:pt x="560" y="157"/>
                      <a:pt x="574" y="150"/>
                    </a:cubicBezTo>
                    <a:close/>
                    <a:moveTo>
                      <a:pt x="1330" y="236"/>
                    </a:moveTo>
                    <a:cubicBezTo>
                      <a:pt x="1330" y="235"/>
                      <a:pt x="1325" y="232"/>
                      <a:pt x="1330" y="234"/>
                    </a:cubicBezTo>
                    <a:cubicBezTo>
                      <a:pt x="1341" y="241"/>
                      <a:pt x="1340" y="244"/>
                      <a:pt x="1330" y="236"/>
                    </a:cubicBezTo>
                    <a:close/>
                    <a:moveTo>
                      <a:pt x="137" y="590"/>
                    </a:moveTo>
                    <a:cubicBezTo>
                      <a:pt x="134" y="595"/>
                      <a:pt x="141" y="584"/>
                      <a:pt x="144" y="578"/>
                    </a:cubicBezTo>
                    <a:cubicBezTo>
                      <a:pt x="143" y="584"/>
                      <a:pt x="139" y="588"/>
                      <a:pt x="137" y="599"/>
                    </a:cubicBezTo>
                    <a:cubicBezTo>
                      <a:pt x="136" y="598"/>
                      <a:pt x="140" y="588"/>
                      <a:pt x="137" y="590"/>
                    </a:cubicBezTo>
                    <a:close/>
                    <a:moveTo>
                      <a:pt x="164" y="528"/>
                    </a:moveTo>
                    <a:cubicBezTo>
                      <a:pt x="170" y="518"/>
                      <a:pt x="174" y="509"/>
                      <a:pt x="178" y="501"/>
                    </a:cubicBezTo>
                    <a:cubicBezTo>
                      <a:pt x="183" y="493"/>
                      <a:pt x="187" y="485"/>
                      <a:pt x="194" y="477"/>
                    </a:cubicBezTo>
                    <a:cubicBezTo>
                      <a:pt x="185" y="490"/>
                      <a:pt x="185" y="494"/>
                      <a:pt x="179" y="505"/>
                    </a:cubicBezTo>
                    <a:cubicBezTo>
                      <a:pt x="181" y="503"/>
                      <a:pt x="185" y="496"/>
                      <a:pt x="188" y="491"/>
                    </a:cubicBezTo>
                    <a:cubicBezTo>
                      <a:pt x="191" y="487"/>
                      <a:pt x="193" y="484"/>
                      <a:pt x="190" y="491"/>
                    </a:cubicBezTo>
                    <a:cubicBezTo>
                      <a:pt x="193" y="488"/>
                      <a:pt x="196" y="479"/>
                      <a:pt x="199" y="474"/>
                    </a:cubicBezTo>
                    <a:cubicBezTo>
                      <a:pt x="201" y="474"/>
                      <a:pt x="199" y="477"/>
                      <a:pt x="196" y="481"/>
                    </a:cubicBezTo>
                    <a:cubicBezTo>
                      <a:pt x="194" y="485"/>
                      <a:pt x="191" y="490"/>
                      <a:pt x="192" y="491"/>
                    </a:cubicBezTo>
                    <a:cubicBezTo>
                      <a:pt x="195" y="488"/>
                      <a:pt x="196" y="484"/>
                      <a:pt x="202" y="474"/>
                    </a:cubicBezTo>
                    <a:cubicBezTo>
                      <a:pt x="203" y="475"/>
                      <a:pt x="200" y="480"/>
                      <a:pt x="197" y="486"/>
                    </a:cubicBezTo>
                    <a:cubicBezTo>
                      <a:pt x="194" y="491"/>
                      <a:pt x="190" y="498"/>
                      <a:pt x="187" y="502"/>
                    </a:cubicBezTo>
                    <a:cubicBezTo>
                      <a:pt x="192" y="492"/>
                      <a:pt x="190" y="493"/>
                      <a:pt x="186" y="498"/>
                    </a:cubicBezTo>
                    <a:cubicBezTo>
                      <a:pt x="183" y="502"/>
                      <a:pt x="178" y="509"/>
                      <a:pt x="176" y="511"/>
                    </a:cubicBezTo>
                    <a:cubicBezTo>
                      <a:pt x="174" y="514"/>
                      <a:pt x="172" y="519"/>
                      <a:pt x="171" y="522"/>
                    </a:cubicBezTo>
                    <a:cubicBezTo>
                      <a:pt x="168" y="527"/>
                      <a:pt x="166" y="528"/>
                      <a:pt x="164" y="528"/>
                    </a:cubicBezTo>
                    <a:close/>
                    <a:moveTo>
                      <a:pt x="832" y="92"/>
                    </a:moveTo>
                    <a:cubicBezTo>
                      <a:pt x="836" y="93"/>
                      <a:pt x="847" y="93"/>
                      <a:pt x="847" y="94"/>
                    </a:cubicBezTo>
                    <a:cubicBezTo>
                      <a:pt x="850" y="94"/>
                      <a:pt x="852" y="94"/>
                      <a:pt x="857" y="93"/>
                    </a:cubicBezTo>
                    <a:cubicBezTo>
                      <a:pt x="855" y="93"/>
                      <a:pt x="854" y="93"/>
                      <a:pt x="850" y="93"/>
                    </a:cubicBezTo>
                    <a:cubicBezTo>
                      <a:pt x="854" y="93"/>
                      <a:pt x="860" y="92"/>
                      <a:pt x="866" y="92"/>
                    </a:cubicBezTo>
                    <a:cubicBezTo>
                      <a:pt x="872" y="92"/>
                      <a:pt x="878" y="92"/>
                      <a:pt x="881" y="93"/>
                    </a:cubicBezTo>
                    <a:cubicBezTo>
                      <a:pt x="875" y="93"/>
                      <a:pt x="874" y="93"/>
                      <a:pt x="870" y="93"/>
                    </a:cubicBezTo>
                    <a:cubicBezTo>
                      <a:pt x="868" y="94"/>
                      <a:pt x="881" y="94"/>
                      <a:pt x="888" y="94"/>
                    </a:cubicBezTo>
                    <a:cubicBezTo>
                      <a:pt x="885" y="95"/>
                      <a:pt x="879" y="96"/>
                      <a:pt x="865" y="96"/>
                    </a:cubicBezTo>
                    <a:cubicBezTo>
                      <a:pt x="865" y="95"/>
                      <a:pt x="876" y="95"/>
                      <a:pt x="874" y="94"/>
                    </a:cubicBezTo>
                    <a:cubicBezTo>
                      <a:pt x="859" y="94"/>
                      <a:pt x="855" y="96"/>
                      <a:pt x="846" y="97"/>
                    </a:cubicBezTo>
                    <a:cubicBezTo>
                      <a:pt x="847" y="98"/>
                      <a:pt x="854" y="97"/>
                      <a:pt x="859" y="97"/>
                    </a:cubicBezTo>
                    <a:cubicBezTo>
                      <a:pt x="859" y="101"/>
                      <a:pt x="837" y="101"/>
                      <a:pt x="812" y="103"/>
                    </a:cubicBezTo>
                    <a:cubicBezTo>
                      <a:pt x="827" y="101"/>
                      <a:pt x="811" y="101"/>
                      <a:pt x="816" y="99"/>
                    </a:cubicBezTo>
                    <a:cubicBezTo>
                      <a:pt x="816" y="98"/>
                      <a:pt x="804" y="99"/>
                      <a:pt x="799" y="100"/>
                    </a:cubicBezTo>
                    <a:cubicBezTo>
                      <a:pt x="793" y="98"/>
                      <a:pt x="807" y="98"/>
                      <a:pt x="804" y="97"/>
                    </a:cubicBezTo>
                    <a:cubicBezTo>
                      <a:pt x="815" y="95"/>
                      <a:pt x="809" y="98"/>
                      <a:pt x="821" y="97"/>
                    </a:cubicBezTo>
                    <a:cubicBezTo>
                      <a:pt x="821" y="95"/>
                      <a:pt x="808" y="97"/>
                      <a:pt x="817" y="95"/>
                    </a:cubicBezTo>
                    <a:cubicBezTo>
                      <a:pt x="825" y="94"/>
                      <a:pt x="826" y="95"/>
                      <a:pt x="828" y="96"/>
                    </a:cubicBezTo>
                    <a:cubicBezTo>
                      <a:pt x="832" y="96"/>
                      <a:pt x="833" y="95"/>
                      <a:pt x="837" y="95"/>
                    </a:cubicBezTo>
                    <a:cubicBezTo>
                      <a:pt x="835" y="94"/>
                      <a:pt x="827" y="93"/>
                      <a:pt x="832" y="92"/>
                    </a:cubicBezTo>
                    <a:close/>
                    <a:moveTo>
                      <a:pt x="149" y="563"/>
                    </a:moveTo>
                    <a:cubicBezTo>
                      <a:pt x="153" y="553"/>
                      <a:pt x="157" y="547"/>
                      <a:pt x="160" y="545"/>
                    </a:cubicBezTo>
                    <a:cubicBezTo>
                      <a:pt x="156" y="556"/>
                      <a:pt x="153" y="559"/>
                      <a:pt x="147" y="575"/>
                    </a:cubicBezTo>
                    <a:cubicBezTo>
                      <a:pt x="150" y="565"/>
                      <a:pt x="151" y="565"/>
                      <a:pt x="149" y="563"/>
                    </a:cubicBezTo>
                    <a:close/>
                    <a:moveTo>
                      <a:pt x="598" y="141"/>
                    </a:moveTo>
                    <a:cubicBezTo>
                      <a:pt x="606" y="139"/>
                      <a:pt x="622" y="133"/>
                      <a:pt x="626" y="134"/>
                    </a:cubicBezTo>
                    <a:cubicBezTo>
                      <a:pt x="619" y="136"/>
                      <a:pt x="613" y="138"/>
                      <a:pt x="607" y="140"/>
                    </a:cubicBezTo>
                    <a:cubicBezTo>
                      <a:pt x="610" y="137"/>
                      <a:pt x="597" y="143"/>
                      <a:pt x="598" y="141"/>
                    </a:cubicBezTo>
                    <a:close/>
                    <a:moveTo>
                      <a:pt x="696" y="115"/>
                    </a:moveTo>
                    <a:cubicBezTo>
                      <a:pt x="701" y="114"/>
                      <a:pt x="705" y="113"/>
                      <a:pt x="709" y="112"/>
                    </a:cubicBezTo>
                    <a:cubicBezTo>
                      <a:pt x="707" y="112"/>
                      <a:pt x="700" y="113"/>
                      <a:pt x="694" y="115"/>
                    </a:cubicBezTo>
                    <a:cubicBezTo>
                      <a:pt x="688" y="117"/>
                      <a:pt x="682" y="119"/>
                      <a:pt x="682" y="120"/>
                    </a:cubicBezTo>
                    <a:cubicBezTo>
                      <a:pt x="666" y="124"/>
                      <a:pt x="665" y="122"/>
                      <a:pt x="672" y="119"/>
                    </a:cubicBezTo>
                    <a:cubicBezTo>
                      <a:pt x="683" y="117"/>
                      <a:pt x="693" y="114"/>
                      <a:pt x="706" y="111"/>
                    </a:cubicBezTo>
                    <a:cubicBezTo>
                      <a:pt x="718" y="108"/>
                      <a:pt x="733" y="104"/>
                      <a:pt x="754" y="102"/>
                    </a:cubicBezTo>
                    <a:cubicBezTo>
                      <a:pt x="747" y="105"/>
                      <a:pt x="735" y="105"/>
                      <a:pt x="728" y="107"/>
                    </a:cubicBezTo>
                    <a:cubicBezTo>
                      <a:pt x="722" y="109"/>
                      <a:pt x="737" y="107"/>
                      <a:pt x="730" y="109"/>
                    </a:cubicBezTo>
                    <a:cubicBezTo>
                      <a:pt x="724" y="111"/>
                      <a:pt x="715" y="113"/>
                      <a:pt x="708" y="115"/>
                    </a:cubicBezTo>
                    <a:cubicBezTo>
                      <a:pt x="710" y="115"/>
                      <a:pt x="711" y="115"/>
                      <a:pt x="715" y="114"/>
                    </a:cubicBezTo>
                    <a:cubicBezTo>
                      <a:pt x="716" y="115"/>
                      <a:pt x="702" y="117"/>
                      <a:pt x="696" y="119"/>
                    </a:cubicBezTo>
                    <a:cubicBezTo>
                      <a:pt x="692" y="118"/>
                      <a:pt x="700" y="116"/>
                      <a:pt x="696" y="115"/>
                    </a:cubicBezTo>
                    <a:close/>
                    <a:moveTo>
                      <a:pt x="339" y="299"/>
                    </a:moveTo>
                    <a:cubicBezTo>
                      <a:pt x="346" y="292"/>
                      <a:pt x="345" y="295"/>
                      <a:pt x="346" y="295"/>
                    </a:cubicBezTo>
                    <a:cubicBezTo>
                      <a:pt x="355" y="288"/>
                      <a:pt x="347" y="291"/>
                      <a:pt x="357" y="284"/>
                    </a:cubicBezTo>
                    <a:cubicBezTo>
                      <a:pt x="359" y="283"/>
                      <a:pt x="355" y="288"/>
                      <a:pt x="369" y="276"/>
                    </a:cubicBezTo>
                    <a:cubicBezTo>
                      <a:pt x="369" y="277"/>
                      <a:pt x="365" y="280"/>
                      <a:pt x="360" y="284"/>
                    </a:cubicBezTo>
                    <a:cubicBezTo>
                      <a:pt x="366" y="281"/>
                      <a:pt x="376" y="273"/>
                      <a:pt x="386" y="264"/>
                    </a:cubicBezTo>
                    <a:cubicBezTo>
                      <a:pt x="383" y="264"/>
                      <a:pt x="382" y="265"/>
                      <a:pt x="379" y="265"/>
                    </a:cubicBezTo>
                    <a:cubicBezTo>
                      <a:pt x="387" y="258"/>
                      <a:pt x="391" y="256"/>
                      <a:pt x="396" y="254"/>
                    </a:cubicBezTo>
                    <a:cubicBezTo>
                      <a:pt x="400" y="252"/>
                      <a:pt x="405" y="249"/>
                      <a:pt x="414" y="242"/>
                    </a:cubicBezTo>
                    <a:cubicBezTo>
                      <a:pt x="415" y="243"/>
                      <a:pt x="403" y="251"/>
                      <a:pt x="396" y="256"/>
                    </a:cubicBezTo>
                    <a:cubicBezTo>
                      <a:pt x="398" y="257"/>
                      <a:pt x="407" y="248"/>
                      <a:pt x="412" y="245"/>
                    </a:cubicBezTo>
                    <a:cubicBezTo>
                      <a:pt x="409" y="249"/>
                      <a:pt x="399" y="256"/>
                      <a:pt x="389" y="263"/>
                    </a:cubicBezTo>
                    <a:cubicBezTo>
                      <a:pt x="380" y="271"/>
                      <a:pt x="372" y="278"/>
                      <a:pt x="372" y="280"/>
                    </a:cubicBezTo>
                    <a:cubicBezTo>
                      <a:pt x="370" y="280"/>
                      <a:pt x="373" y="278"/>
                      <a:pt x="373" y="277"/>
                    </a:cubicBezTo>
                    <a:cubicBezTo>
                      <a:pt x="361" y="287"/>
                      <a:pt x="368" y="284"/>
                      <a:pt x="363" y="289"/>
                    </a:cubicBezTo>
                    <a:cubicBezTo>
                      <a:pt x="349" y="299"/>
                      <a:pt x="363" y="285"/>
                      <a:pt x="361" y="285"/>
                    </a:cubicBezTo>
                    <a:cubicBezTo>
                      <a:pt x="346" y="298"/>
                      <a:pt x="334" y="309"/>
                      <a:pt x="324" y="321"/>
                    </a:cubicBezTo>
                    <a:cubicBezTo>
                      <a:pt x="325" y="319"/>
                      <a:pt x="326" y="318"/>
                      <a:pt x="323" y="320"/>
                    </a:cubicBezTo>
                    <a:cubicBezTo>
                      <a:pt x="326" y="316"/>
                      <a:pt x="331" y="312"/>
                      <a:pt x="341" y="302"/>
                    </a:cubicBezTo>
                    <a:cubicBezTo>
                      <a:pt x="336" y="304"/>
                      <a:pt x="339" y="301"/>
                      <a:pt x="335" y="303"/>
                    </a:cubicBezTo>
                    <a:cubicBezTo>
                      <a:pt x="338" y="301"/>
                      <a:pt x="339" y="299"/>
                      <a:pt x="339" y="299"/>
                    </a:cubicBezTo>
                    <a:close/>
                    <a:moveTo>
                      <a:pt x="778" y="100"/>
                    </a:moveTo>
                    <a:cubicBezTo>
                      <a:pt x="782" y="101"/>
                      <a:pt x="774" y="102"/>
                      <a:pt x="766" y="103"/>
                    </a:cubicBezTo>
                    <a:cubicBezTo>
                      <a:pt x="767" y="104"/>
                      <a:pt x="772" y="103"/>
                      <a:pt x="776" y="102"/>
                    </a:cubicBezTo>
                    <a:cubicBezTo>
                      <a:pt x="769" y="104"/>
                      <a:pt x="756" y="107"/>
                      <a:pt x="747" y="108"/>
                    </a:cubicBezTo>
                    <a:cubicBezTo>
                      <a:pt x="745" y="107"/>
                      <a:pt x="753" y="106"/>
                      <a:pt x="759" y="105"/>
                    </a:cubicBezTo>
                    <a:cubicBezTo>
                      <a:pt x="759" y="104"/>
                      <a:pt x="748" y="106"/>
                      <a:pt x="743" y="107"/>
                    </a:cubicBezTo>
                    <a:cubicBezTo>
                      <a:pt x="751" y="104"/>
                      <a:pt x="762" y="103"/>
                      <a:pt x="778" y="100"/>
                    </a:cubicBezTo>
                    <a:close/>
                    <a:moveTo>
                      <a:pt x="1126" y="137"/>
                    </a:moveTo>
                    <a:cubicBezTo>
                      <a:pt x="1133" y="139"/>
                      <a:pt x="1148" y="144"/>
                      <a:pt x="1146" y="145"/>
                    </a:cubicBezTo>
                    <a:cubicBezTo>
                      <a:pt x="1139" y="142"/>
                      <a:pt x="1124" y="138"/>
                      <a:pt x="1126" y="137"/>
                    </a:cubicBezTo>
                    <a:close/>
                    <a:moveTo>
                      <a:pt x="161" y="545"/>
                    </a:moveTo>
                    <a:cubicBezTo>
                      <a:pt x="161" y="548"/>
                      <a:pt x="164" y="546"/>
                      <a:pt x="161" y="554"/>
                    </a:cubicBezTo>
                    <a:cubicBezTo>
                      <a:pt x="158" y="561"/>
                      <a:pt x="159" y="555"/>
                      <a:pt x="159" y="554"/>
                    </a:cubicBezTo>
                    <a:cubicBezTo>
                      <a:pt x="154" y="563"/>
                      <a:pt x="156" y="562"/>
                      <a:pt x="152" y="571"/>
                    </a:cubicBezTo>
                    <a:cubicBezTo>
                      <a:pt x="150" y="572"/>
                      <a:pt x="151" y="568"/>
                      <a:pt x="153" y="563"/>
                    </a:cubicBezTo>
                    <a:cubicBezTo>
                      <a:pt x="155" y="557"/>
                      <a:pt x="159" y="550"/>
                      <a:pt x="161" y="545"/>
                    </a:cubicBezTo>
                    <a:close/>
                    <a:moveTo>
                      <a:pt x="229" y="428"/>
                    </a:moveTo>
                    <a:cubicBezTo>
                      <a:pt x="234" y="423"/>
                      <a:pt x="234" y="420"/>
                      <a:pt x="239" y="415"/>
                    </a:cubicBezTo>
                    <a:cubicBezTo>
                      <a:pt x="241" y="414"/>
                      <a:pt x="239" y="418"/>
                      <a:pt x="233" y="426"/>
                    </a:cubicBezTo>
                    <a:cubicBezTo>
                      <a:pt x="234" y="427"/>
                      <a:pt x="237" y="422"/>
                      <a:pt x="240" y="418"/>
                    </a:cubicBezTo>
                    <a:cubicBezTo>
                      <a:pt x="237" y="425"/>
                      <a:pt x="236" y="428"/>
                      <a:pt x="226" y="442"/>
                    </a:cubicBezTo>
                    <a:cubicBezTo>
                      <a:pt x="226" y="438"/>
                      <a:pt x="232" y="428"/>
                      <a:pt x="229" y="428"/>
                    </a:cubicBezTo>
                    <a:close/>
                    <a:moveTo>
                      <a:pt x="418" y="238"/>
                    </a:moveTo>
                    <a:cubicBezTo>
                      <a:pt x="427" y="232"/>
                      <a:pt x="422" y="238"/>
                      <a:pt x="430" y="231"/>
                    </a:cubicBezTo>
                    <a:cubicBezTo>
                      <a:pt x="428" y="234"/>
                      <a:pt x="430" y="234"/>
                      <a:pt x="421" y="240"/>
                    </a:cubicBezTo>
                    <a:cubicBezTo>
                      <a:pt x="418" y="241"/>
                      <a:pt x="418" y="240"/>
                      <a:pt x="418" y="238"/>
                    </a:cubicBezTo>
                    <a:close/>
                    <a:moveTo>
                      <a:pt x="596" y="146"/>
                    </a:moveTo>
                    <a:cubicBezTo>
                      <a:pt x="605" y="142"/>
                      <a:pt x="614" y="139"/>
                      <a:pt x="624" y="136"/>
                    </a:cubicBezTo>
                    <a:cubicBezTo>
                      <a:pt x="619" y="140"/>
                      <a:pt x="605" y="143"/>
                      <a:pt x="597" y="147"/>
                    </a:cubicBezTo>
                    <a:cubicBezTo>
                      <a:pt x="602" y="145"/>
                      <a:pt x="597" y="147"/>
                      <a:pt x="596" y="146"/>
                    </a:cubicBezTo>
                    <a:close/>
                    <a:moveTo>
                      <a:pt x="1640" y="666"/>
                    </a:moveTo>
                    <a:cubicBezTo>
                      <a:pt x="1638" y="664"/>
                      <a:pt x="1633" y="645"/>
                      <a:pt x="1629" y="633"/>
                    </a:cubicBezTo>
                    <a:cubicBezTo>
                      <a:pt x="1632" y="637"/>
                      <a:pt x="1635" y="650"/>
                      <a:pt x="1640" y="666"/>
                    </a:cubicBezTo>
                    <a:close/>
                    <a:moveTo>
                      <a:pt x="1630" y="627"/>
                    </a:moveTo>
                    <a:cubicBezTo>
                      <a:pt x="1633" y="635"/>
                      <a:pt x="1630" y="631"/>
                      <a:pt x="1634" y="641"/>
                    </a:cubicBezTo>
                    <a:cubicBezTo>
                      <a:pt x="1631" y="640"/>
                      <a:pt x="1627" y="624"/>
                      <a:pt x="1630" y="627"/>
                    </a:cubicBezTo>
                    <a:close/>
                    <a:moveTo>
                      <a:pt x="300" y="343"/>
                    </a:moveTo>
                    <a:cubicBezTo>
                      <a:pt x="290" y="352"/>
                      <a:pt x="295" y="349"/>
                      <a:pt x="285" y="360"/>
                    </a:cubicBezTo>
                    <a:cubicBezTo>
                      <a:pt x="283" y="361"/>
                      <a:pt x="286" y="356"/>
                      <a:pt x="290" y="352"/>
                    </a:cubicBezTo>
                    <a:cubicBezTo>
                      <a:pt x="294" y="347"/>
                      <a:pt x="299" y="342"/>
                      <a:pt x="300" y="343"/>
                    </a:cubicBezTo>
                    <a:close/>
                    <a:moveTo>
                      <a:pt x="214" y="452"/>
                    </a:moveTo>
                    <a:cubicBezTo>
                      <a:pt x="215" y="450"/>
                      <a:pt x="218" y="445"/>
                      <a:pt x="221" y="441"/>
                    </a:cubicBezTo>
                    <a:cubicBezTo>
                      <a:pt x="224" y="437"/>
                      <a:pt x="227" y="434"/>
                      <a:pt x="226" y="436"/>
                    </a:cubicBezTo>
                    <a:cubicBezTo>
                      <a:pt x="221" y="444"/>
                      <a:pt x="223" y="441"/>
                      <a:pt x="218" y="450"/>
                    </a:cubicBezTo>
                    <a:cubicBezTo>
                      <a:pt x="217" y="449"/>
                      <a:pt x="216" y="449"/>
                      <a:pt x="214" y="452"/>
                    </a:cubicBezTo>
                    <a:close/>
                    <a:moveTo>
                      <a:pt x="282" y="362"/>
                    </a:moveTo>
                    <a:cubicBezTo>
                      <a:pt x="276" y="370"/>
                      <a:pt x="276" y="373"/>
                      <a:pt x="285" y="363"/>
                    </a:cubicBezTo>
                    <a:cubicBezTo>
                      <a:pt x="282" y="368"/>
                      <a:pt x="278" y="372"/>
                      <a:pt x="273" y="378"/>
                    </a:cubicBezTo>
                    <a:cubicBezTo>
                      <a:pt x="274" y="376"/>
                      <a:pt x="279" y="366"/>
                      <a:pt x="270" y="377"/>
                    </a:cubicBezTo>
                    <a:cubicBezTo>
                      <a:pt x="267" y="380"/>
                      <a:pt x="270" y="376"/>
                      <a:pt x="274" y="372"/>
                    </a:cubicBezTo>
                    <a:cubicBezTo>
                      <a:pt x="277" y="367"/>
                      <a:pt x="282" y="362"/>
                      <a:pt x="282" y="362"/>
                    </a:cubicBezTo>
                    <a:close/>
                    <a:moveTo>
                      <a:pt x="943" y="101"/>
                    </a:moveTo>
                    <a:cubicBezTo>
                      <a:pt x="952" y="102"/>
                      <a:pt x="954" y="103"/>
                      <a:pt x="954" y="104"/>
                    </a:cubicBezTo>
                    <a:cubicBezTo>
                      <a:pt x="945" y="103"/>
                      <a:pt x="938" y="101"/>
                      <a:pt x="943" y="101"/>
                    </a:cubicBezTo>
                    <a:close/>
                    <a:moveTo>
                      <a:pt x="1677" y="1015"/>
                    </a:moveTo>
                    <a:cubicBezTo>
                      <a:pt x="1676" y="1021"/>
                      <a:pt x="1676" y="1022"/>
                      <a:pt x="1676" y="1018"/>
                    </a:cubicBezTo>
                    <a:cubicBezTo>
                      <a:pt x="1674" y="1023"/>
                      <a:pt x="1674" y="1037"/>
                      <a:pt x="1673" y="1043"/>
                    </a:cubicBezTo>
                    <a:cubicBezTo>
                      <a:pt x="1672" y="1043"/>
                      <a:pt x="1671" y="1043"/>
                      <a:pt x="1671" y="1047"/>
                    </a:cubicBezTo>
                    <a:cubicBezTo>
                      <a:pt x="1671" y="1046"/>
                      <a:pt x="1672" y="1040"/>
                      <a:pt x="1673" y="1034"/>
                    </a:cubicBezTo>
                    <a:cubicBezTo>
                      <a:pt x="1674" y="1027"/>
                      <a:pt x="1675" y="1020"/>
                      <a:pt x="1676" y="1015"/>
                    </a:cubicBezTo>
                    <a:cubicBezTo>
                      <a:pt x="1676" y="1015"/>
                      <a:pt x="1677" y="1015"/>
                      <a:pt x="1677" y="1015"/>
                    </a:cubicBezTo>
                    <a:close/>
                    <a:moveTo>
                      <a:pt x="256" y="395"/>
                    </a:moveTo>
                    <a:cubicBezTo>
                      <a:pt x="264" y="384"/>
                      <a:pt x="268" y="385"/>
                      <a:pt x="259" y="395"/>
                    </a:cubicBezTo>
                    <a:cubicBezTo>
                      <a:pt x="260" y="392"/>
                      <a:pt x="258" y="395"/>
                      <a:pt x="256" y="395"/>
                    </a:cubicBezTo>
                    <a:close/>
                    <a:moveTo>
                      <a:pt x="318" y="327"/>
                    </a:moveTo>
                    <a:cubicBezTo>
                      <a:pt x="305" y="340"/>
                      <a:pt x="296" y="352"/>
                      <a:pt x="286" y="360"/>
                    </a:cubicBezTo>
                    <a:cubicBezTo>
                      <a:pt x="289" y="357"/>
                      <a:pt x="295" y="349"/>
                      <a:pt x="302" y="342"/>
                    </a:cubicBezTo>
                    <a:cubicBezTo>
                      <a:pt x="308" y="335"/>
                      <a:pt x="314" y="328"/>
                      <a:pt x="318" y="327"/>
                    </a:cubicBezTo>
                    <a:close/>
                    <a:moveTo>
                      <a:pt x="499" y="192"/>
                    </a:moveTo>
                    <a:cubicBezTo>
                      <a:pt x="498" y="193"/>
                      <a:pt x="497" y="194"/>
                      <a:pt x="494" y="195"/>
                    </a:cubicBezTo>
                    <a:cubicBezTo>
                      <a:pt x="495" y="196"/>
                      <a:pt x="505" y="190"/>
                      <a:pt x="509" y="188"/>
                    </a:cubicBezTo>
                    <a:cubicBezTo>
                      <a:pt x="508" y="189"/>
                      <a:pt x="507" y="190"/>
                      <a:pt x="508" y="191"/>
                    </a:cubicBezTo>
                    <a:cubicBezTo>
                      <a:pt x="502" y="194"/>
                      <a:pt x="495" y="197"/>
                      <a:pt x="492" y="197"/>
                    </a:cubicBezTo>
                    <a:cubicBezTo>
                      <a:pt x="489" y="198"/>
                      <a:pt x="490" y="196"/>
                      <a:pt x="499" y="192"/>
                    </a:cubicBezTo>
                    <a:close/>
                    <a:moveTo>
                      <a:pt x="1007" y="111"/>
                    </a:moveTo>
                    <a:cubicBezTo>
                      <a:pt x="1013" y="111"/>
                      <a:pt x="1019" y="113"/>
                      <a:pt x="1020" y="114"/>
                    </a:cubicBezTo>
                    <a:cubicBezTo>
                      <a:pt x="1022" y="115"/>
                      <a:pt x="1019" y="115"/>
                      <a:pt x="1007" y="111"/>
                    </a:cubicBezTo>
                    <a:close/>
                    <a:moveTo>
                      <a:pt x="1254" y="197"/>
                    </a:moveTo>
                    <a:cubicBezTo>
                      <a:pt x="1259" y="200"/>
                      <a:pt x="1259" y="201"/>
                      <a:pt x="1263" y="203"/>
                    </a:cubicBezTo>
                    <a:cubicBezTo>
                      <a:pt x="1265" y="205"/>
                      <a:pt x="1254" y="200"/>
                      <a:pt x="1263" y="206"/>
                    </a:cubicBezTo>
                    <a:cubicBezTo>
                      <a:pt x="1257" y="204"/>
                      <a:pt x="1252" y="198"/>
                      <a:pt x="1254" y="197"/>
                    </a:cubicBezTo>
                    <a:close/>
                    <a:moveTo>
                      <a:pt x="1449" y="346"/>
                    </a:moveTo>
                    <a:cubicBezTo>
                      <a:pt x="1447" y="347"/>
                      <a:pt x="1438" y="337"/>
                      <a:pt x="1436" y="335"/>
                    </a:cubicBezTo>
                    <a:cubicBezTo>
                      <a:pt x="1428" y="325"/>
                      <a:pt x="1443" y="338"/>
                      <a:pt x="1449" y="346"/>
                    </a:cubicBezTo>
                    <a:close/>
                    <a:moveTo>
                      <a:pt x="396" y="259"/>
                    </a:moveTo>
                    <a:cubicBezTo>
                      <a:pt x="401" y="255"/>
                      <a:pt x="406" y="251"/>
                      <a:pt x="411" y="248"/>
                    </a:cubicBezTo>
                    <a:cubicBezTo>
                      <a:pt x="408" y="251"/>
                      <a:pt x="412" y="248"/>
                      <a:pt x="413" y="248"/>
                    </a:cubicBezTo>
                    <a:cubicBezTo>
                      <a:pt x="408" y="252"/>
                      <a:pt x="403" y="256"/>
                      <a:pt x="398" y="260"/>
                    </a:cubicBezTo>
                    <a:lnTo>
                      <a:pt x="396" y="259"/>
                    </a:lnTo>
                    <a:close/>
                    <a:moveTo>
                      <a:pt x="301" y="346"/>
                    </a:moveTo>
                    <a:cubicBezTo>
                      <a:pt x="306" y="341"/>
                      <a:pt x="310" y="338"/>
                      <a:pt x="312" y="337"/>
                    </a:cubicBezTo>
                    <a:cubicBezTo>
                      <a:pt x="308" y="341"/>
                      <a:pt x="305" y="344"/>
                      <a:pt x="306" y="345"/>
                    </a:cubicBezTo>
                    <a:cubicBezTo>
                      <a:pt x="299" y="351"/>
                      <a:pt x="301" y="348"/>
                      <a:pt x="301" y="346"/>
                    </a:cubicBezTo>
                    <a:close/>
                    <a:moveTo>
                      <a:pt x="978" y="108"/>
                    </a:moveTo>
                    <a:cubicBezTo>
                      <a:pt x="985" y="109"/>
                      <a:pt x="987" y="110"/>
                      <a:pt x="991" y="111"/>
                    </a:cubicBezTo>
                    <a:cubicBezTo>
                      <a:pt x="991" y="112"/>
                      <a:pt x="983" y="111"/>
                      <a:pt x="982" y="111"/>
                    </a:cubicBezTo>
                    <a:cubicBezTo>
                      <a:pt x="975" y="111"/>
                      <a:pt x="980" y="109"/>
                      <a:pt x="978" y="108"/>
                    </a:cubicBezTo>
                    <a:close/>
                    <a:moveTo>
                      <a:pt x="148" y="588"/>
                    </a:moveTo>
                    <a:cubicBezTo>
                      <a:pt x="152" y="578"/>
                      <a:pt x="151" y="586"/>
                      <a:pt x="154" y="579"/>
                    </a:cubicBezTo>
                    <a:cubicBezTo>
                      <a:pt x="152" y="584"/>
                      <a:pt x="153" y="584"/>
                      <a:pt x="150" y="591"/>
                    </a:cubicBezTo>
                    <a:cubicBezTo>
                      <a:pt x="148" y="593"/>
                      <a:pt x="150" y="588"/>
                      <a:pt x="148" y="588"/>
                    </a:cubicBezTo>
                    <a:close/>
                    <a:moveTo>
                      <a:pt x="192" y="499"/>
                    </a:moveTo>
                    <a:cubicBezTo>
                      <a:pt x="189" y="506"/>
                      <a:pt x="184" y="514"/>
                      <a:pt x="181" y="522"/>
                    </a:cubicBezTo>
                    <a:cubicBezTo>
                      <a:pt x="178" y="526"/>
                      <a:pt x="180" y="521"/>
                      <a:pt x="183" y="514"/>
                    </a:cubicBezTo>
                    <a:cubicBezTo>
                      <a:pt x="186" y="508"/>
                      <a:pt x="190" y="500"/>
                      <a:pt x="192" y="499"/>
                    </a:cubicBezTo>
                    <a:close/>
                    <a:moveTo>
                      <a:pt x="214" y="461"/>
                    </a:moveTo>
                    <a:cubicBezTo>
                      <a:pt x="213" y="461"/>
                      <a:pt x="214" y="460"/>
                      <a:pt x="215" y="458"/>
                    </a:cubicBezTo>
                    <a:cubicBezTo>
                      <a:pt x="219" y="453"/>
                      <a:pt x="219" y="453"/>
                      <a:pt x="219" y="453"/>
                    </a:cubicBezTo>
                    <a:cubicBezTo>
                      <a:pt x="216" y="457"/>
                      <a:pt x="222" y="450"/>
                      <a:pt x="222" y="453"/>
                    </a:cubicBezTo>
                    <a:cubicBezTo>
                      <a:pt x="220" y="456"/>
                      <a:pt x="218" y="460"/>
                      <a:pt x="216" y="464"/>
                    </a:cubicBezTo>
                    <a:cubicBezTo>
                      <a:pt x="213" y="466"/>
                      <a:pt x="220" y="453"/>
                      <a:pt x="214" y="461"/>
                    </a:cubicBezTo>
                    <a:close/>
                    <a:moveTo>
                      <a:pt x="291" y="361"/>
                    </a:moveTo>
                    <a:cubicBezTo>
                      <a:pt x="287" y="365"/>
                      <a:pt x="280" y="373"/>
                      <a:pt x="283" y="371"/>
                    </a:cubicBezTo>
                    <a:cubicBezTo>
                      <a:pt x="279" y="375"/>
                      <a:pt x="274" y="380"/>
                      <a:pt x="272" y="380"/>
                    </a:cubicBezTo>
                    <a:cubicBezTo>
                      <a:pt x="274" y="378"/>
                      <a:pt x="278" y="373"/>
                      <a:pt x="282" y="368"/>
                    </a:cubicBezTo>
                    <a:cubicBezTo>
                      <a:pt x="286" y="364"/>
                      <a:pt x="290" y="360"/>
                      <a:pt x="291" y="361"/>
                    </a:cubicBezTo>
                    <a:close/>
                    <a:moveTo>
                      <a:pt x="1099" y="135"/>
                    </a:moveTo>
                    <a:cubicBezTo>
                      <a:pt x="1110" y="140"/>
                      <a:pt x="1124" y="143"/>
                      <a:pt x="1128" y="147"/>
                    </a:cubicBezTo>
                    <a:cubicBezTo>
                      <a:pt x="1123" y="145"/>
                      <a:pt x="1118" y="143"/>
                      <a:pt x="1112" y="141"/>
                    </a:cubicBezTo>
                    <a:cubicBezTo>
                      <a:pt x="1115" y="144"/>
                      <a:pt x="1122" y="147"/>
                      <a:pt x="1113" y="146"/>
                    </a:cubicBezTo>
                    <a:cubicBezTo>
                      <a:pt x="1107" y="143"/>
                      <a:pt x="1112" y="143"/>
                      <a:pt x="1100" y="141"/>
                    </a:cubicBezTo>
                    <a:cubicBezTo>
                      <a:pt x="1108" y="142"/>
                      <a:pt x="1098" y="137"/>
                      <a:pt x="1099" y="135"/>
                    </a:cubicBezTo>
                    <a:close/>
                    <a:moveTo>
                      <a:pt x="1315" y="237"/>
                    </a:moveTo>
                    <a:cubicBezTo>
                      <a:pt x="1320" y="241"/>
                      <a:pt x="1326" y="246"/>
                      <a:pt x="1320" y="243"/>
                    </a:cubicBezTo>
                    <a:cubicBezTo>
                      <a:pt x="1312" y="237"/>
                      <a:pt x="1310" y="235"/>
                      <a:pt x="1315" y="237"/>
                    </a:cubicBezTo>
                    <a:close/>
                    <a:moveTo>
                      <a:pt x="1401" y="304"/>
                    </a:moveTo>
                    <a:cubicBezTo>
                      <a:pt x="1402" y="306"/>
                      <a:pt x="1398" y="303"/>
                      <a:pt x="1394" y="300"/>
                    </a:cubicBezTo>
                    <a:cubicBezTo>
                      <a:pt x="1390" y="297"/>
                      <a:pt x="1387" y="293"/>
                      <a:pt x="1388" y="293"/>
                    </a:cubicBezTo>
                    <a:cubicBezTo>
                      <a:pt x="1395" y="298"/>
                      <a:pt x="1396" y="299"/>
                      <a:pt x="1401" y="304"/>
                    </a:cubicBezTo>
                    <a:close/>
                    <a:moveTo>
                      <a:pt x="1436" y="336"/>
                    </a:moveTo>
                    <a:cubicBezTo>
                      <a:pt x="1433" y="335"/>
                      <a:pt x="1428" y="331"/>
                      <a:pt x="1421" y="324"/>
                    </a:cubicBezTo>
                    <a:cubicBezTo>
                      <a:pt x="1421" y="322"/>
                      <a:pt x="1430" y="331"/>
                      <a:pt x="1436" y="336"/>
                    </a:cubicBezTo>
                    <a:close/>
                    <a:moveTo>
                      <a:pt x="920" y="106"/>
                    </a:moveTo>
                    <a:cubicBezTo>
                      <a:pt x="920" y="105"/>
                      <a:pt x="926" y="105"/>
                      <a:pt x="929" y="106"/>
                    </a:cubicBezTo>
                    <a:cubicBezTo>
                      <a:pt x="931" y="107"/>
                      <a:pt x="929" y="108"/>
                      <a:pt x="920" y="107"/>
                    </a:cubicBezTo>
                    <a:cubicBezTo>
                      <a:pt x="919" y="106"/>
                      <a:pt x="925" y="106"/>
                      <a:pt x="920" y="106"/>
                    </a:cubicBezTo>
                    <a:close/>
                    <a:moveTo>
                      <a:pt x="1643" y="1152"/>
                    </a:moveTo>
                    <a:cubicBezTo>
                      <a:pt x="1639" y="1166"/>
                      <a:pt x="1636" y="1173"/>
                      <a:pt x="1633" y="1177"/>
                    </a:cubicBezTo>
                    <a:cubicBezTo>
                      <a:pt x="1636" y="1169"/>
                      <a:pt x="1637" y="1164"/>
                      <a:pt x="1638" y="1160"/>
                    </a:cubicBezTo>
                    <a:cubicBezTo>
                      <a:pt x="1635" y="1167"/>
                      <a:pt x="1631" y="1181"/>
                      <a:pt x="1627" y="1188"/>
                    </a:cubicBezTo>
                    <a:cubicBezTo>
                      <a:pt x="1629" y="1181"/>
                      <a:pt x="1635" y="1167"/>
                      <a:pt x="1631" y="1171"/>
                    </a:cubicBezTo>
                    <a:cubicBezTo>
                      <a:pt x="1635" y="1163"/>
                      <a:pt x="1637" y="1155"/>
                      <a:pt x="1641" y="1144"/>
                    </a:cubicBezTo>
                    <a:cubicBezTo>
                      <a:pt x="1642" y="1145"/>
                      <a:pt x="1644" y="1145"/>
                      <a:pt x="1643" y="1152"/>
                    </a:cubicBezTo>
                    <a:close/>
                    <a:moveTo>
                      <a:pt x="1206" y="181"/>
                    </a:moveTo>
                    <a:cubicBezTo>
                      <a:pt x="1202" y="180"/>
                      <a:pt x="1198" y="178"/>
                      <a:pt x="1194" y="176"/>
                    </a:cubicBezTo>
                    <a:cubicBezTo>
                      <a:pt x="1192" y="173"/>
                      <a:pt x="1209" y="180"/>
                      <a:pt x="1206" y="181"/>
                    </a:cubicBezTo>
                    <a:close/>
                    <a:moveTo>
                      <a:pt x="287" y="369"/>
                    </a:move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6" y="362"/>
                      <a:pt x="296" y="362"/>
                      <a:pt x="296" y="362"/>
                    </a:cubicBezTo>
                    <a:cubicBezTo>
                      <a:pt x="285" y="374"/>
                      <a:pt x="288" y="370"/>
                      <a:pt x="287" y="369"/>
                    </a:cubicBezTo>
                    <a:close/>
                    <a:moveTo>
                      <a:pt x="1593" y="1273"/>
                    </a:moveTo>
                    <a:cubicBezTo>
                      <a:pt x="1591" y="1274"/>
                      <a:pt x="1593" y="1270"/>
                      <a:pt x="1595" y="1265"/>
                    </a:cubicBezTo>
                    <a:cubicBezTo>
                      <a:pt x="1597" y="1260"/>
                      <a:pt x="1600" y="1255"/>
                      <a:pt x="1601" y="1256"/>
                    </a:cubicBezTo>
                    <a:cubicBezTo>
                      <a:pt x="1599" y="1262"/>
                      <a:pt x="1597" y="1265"/>
                      <a:pt x="1593" y="1273"/>
                    </a:cubicBezTo>
                    <a:close/>
                    <a:moveTo>
                      <a:pt x="1654" y="1083"/>
                    </a:moveTo>
                    <a:cubicBezTo>
                      <a:pt x="1653" y="1086"/>
                      <a:pt x="1652" y="1091"/>
                      <a:pt x="1651" y="1097"/>
                    </a:cubicBezTo>
                    <a:cubicBezTo>
                      <a:pt x="1649" y="1098"/>
                      <a:pt x="1650" y="1094"/>
                      <a:pt x="1651" y="1089"/>
                    </a:cubicBezTo>
                    <a:cubicBezTo>
                      <a:pt x="1652" y="1085"/>
                      <a:pt x="1653" y="1081"/>
                      <a:pt x="1654" y="1083"/>
                    </a:cubicBezTo>
                    <a:close/>
                    <a:moveTo>
                      <a:pt x="1574" y="1308"/>
                    </a:moveTo>
                    <a:cubicBezTo>
                      <a:pt x="1572" y="1308"/>
                      <a:pt x="1572" y="1308"/>
                      <a:pt x="1572" y="1308"/>
                    </a:cubicBezTo>
                    <a:cubicBezTo>
                      <a:pt x="1576" y="1301"/>
                      <a:pt x="1574" y="1304"/>
                      <a:pt x="1578" y="1295"/>
                    </a:cubicBezTo>
                    <a:cubicBezTo>
                      <a:pt x="1580" y="1293"/>
                      <a:pt x="1583" y="1290"/>
                      <a:pt x="1578" y="1301"/>
                    </a:cubicBezTo>
                    <a:cubicBezTo>
                      <a:pt x="1578" y="1297"/>
                      <a:pt x="1578" y="1299"/>
                      <a:pt x="1574" y="1308"/>
                    </a:cubicBezTo>
                    <a:close/>
                    <a:moveTo>
                      <a:pt x="1640" y="1138"/>
                    </a:moveTo>
                    <a:cubicBezTo>
                      <a:pt x="1638" y="1144"/>
                      <a:pt x="1634" y="1158"/>
                      <a:pt x="1633" y="1155"/>
                    </a:cubicBezTo>
                    <a:cubicBezTo>
                      <a:pt x="1634" y="1149"/>
                      <a:pt x="1638" y="1144"/>
                      <a:pt x="1637" y="1142"/>
                    </a:cubicBezTo>
                    <a:cubicBezTo>
                      <a:pt x="1639" y="1135"/>
                      <a:pt x="1639" y="1140"/>
                      <a:pt x="1640" y="1138"/>
                    </a:cubicBezTo>
                    <a:close/>
                    <a:moveTo>
                      <a:pt x="1614" y="1218"/>
                    </a:moveTo>
                    <a:cubicBezTo>
                      <a:pt x="1610" y="1229"/>
                      <a:pt x="1609" y="1228"/>
                      <a:pt x="1607" y="1228"/>
                    </a:cubicBezTo>
                    <a:cubicBezTo>
                      <a:pt x="1608" y="1226"/>
                      <a:pt x="1610" y="1223"/>
                      <a:pt x="1612" y="1218"/>
                    </a:cubicBezTo>
                    <a:cubicBezTo>
                      <a:pt x="1610" y="1224"/>
                      <a:pt x="1613" y="1216"/>
                      <a:pt x="1614" y="1218"/>
                    </a:cubicBezTo>
                    <a:close/>
                    <a:moveTo>
                      <a:pt x="1590" y="1267"/>
                    </a:moveTo>
                    <a:cubicBezTo>
                      <a:pt x="1593" y="1261"/>
                      <a:pt x="1600" y="1247"/>
                      <a:pt x="1598" y="1254"/>
                    </a:cubicBezTo>
                    <a:cubicBezTo>
                      <a:pt x="1603" y="1244"/>
                      <a:pt x="1599" y="1248"/>
                      <a:pt x="1599" y="1248"/>
                    </a:cubicBezTo>
                    <a:cubicBezTo>
                      <a:pt x="1603" y="1238"/>
                      <a:pt x="1605" y="1238"/>
                      <a:pt x="1607" y="1234"/>
                    </a:cubicBezTo>
                    <a:cubicBezTo>
                      <a:pt x="1603" y="1246"/>
                      <a:pt x="1592" y="1269"/>
                      <a:pt x="1583" y="1289"/>
                    </a:cubicBezTo>
                    <a:cubicBezTo>
                      <a:pt x="1584" y="1286"/>
                      <a:pt x="1583" y="1285"/>
                      <a:pt x="1582" y="1286"/>
                    </a:cubicBezTo>
                    <a:cubicBezTo>
                      <a:pt x="1586" y="1277"/>
                      <a:pt x="1586" y="1280"/>
                      <a:pt x="1588" y="1276"/>
                    </a:cubicBezTo>
                    <a:cubicBezTo>
                      <a:pt x="1590" y="1274"/>
                      <a:pt x="1589" y="1273"/>
                      <a:pt x="1591" y="1270"/>
                    </a:cubicBezTo>
                    <a:cubicBezTo>
                      <a:pt x="1583" y="1280"/>
                      <a:pt x="1591" y="1269"/>
                      <a:pt x="1590" y="1267"/>
                    </a:cubicBezTo>
                    <a:close/>
                    <a:moveTo>
                      <a:pt x="1572" y="1299"/>
                    </a:moveTo>
                    <a:cubicBezTo>
                      <a:pt x="1583" y="1278"/>
                      <a:pt x="1593" y="1257"/>
                      <a:pt x="1602" y="1235"/>
                    </a:cubicBezTo>
                    <a:cubicBezTo>
                      <a:pt x="1600" y="1242"/>
                      <a:pt x="1595" y="1255"/>
                      <a:pt x="1589" y="1268"/>
                    </a:cubicBezTo>
                    <a:cubicBezTo>
                      <a:pt x="1583" y="1281"/>
                      <a:pt x="1576" y="1293"/>
                      <a:pt x="1572" y="1299"/>
                    </a:cubicBezTo>
                    <a:close/>
                    <a:moveTo>
                      <a:pt x="1132" y="164"/>
                    </a:moveTo>
                    <a:cubicBezTo>
                      <a:pt x="1138" y="166"/>
                      <a:pt x="1140" y="167"/>
                      <a:pt x="1144" y="169"/>
                    </a:cubicBezTo>
                    <a:cubicBezTo>
                      <a:pt x="1143" y="169"/>
                      <a:pt x="1142" y="171"/>
                      <a:pt x="1132" y="167"/>
                    </a:cubicBezTo>
                    <a:cubicBezTo>
                      <a:pt x="1139" y="168"/>
                      <a:pt x="1130" y="165"/>
                      <a:pt x="1132" y="164"/>
                    </a:cubicBezTo>
                    <a:close/>
                    <a:moveTo>
                      <a:pt x="1240" y="212"/>
                    </a:moveTo>
                    <a:cubicBezTo>
                      <a:pt x="1246" y="215"/>
                      <a:pt x="1248" y="217"/>
                      <a:pt x="1252" y="219"/>
                    </a:cubicBezTo>
                    <a:cubicBezTo>
                      <a:pt x="1251" y="220"/>
                      <a:pt x="1247" y="218"/>
                      <a:pt x="1240" y="214"/>
                    </a:cubicBezTo>
                    <a:lnTo>
                      <a:pt x="1240" y="212"/>
                    </a:lnTo>
                    <a:close/>
                    <a:moveTo>
                      <a:pt x="1554" y="519"/>
                    </a:moveTo>
                    <a:cubicBezTo>
                      <a:pt x="1559" y="528"/>
                      <a:pt x="1565" y="539"/>
                      <a:pt x="1564" y="541"/>
                    </a:cubicBezTo>
                    <a:cubicBezTo>
                      <a:pt x="1559" y="531"/>
                      <a:pt x="1557" y="528"/>
                      <a:pt x="1553" y="521"/>
                    </a:cubicBezTo>
                    <a:cubicBezTo>
                      <a:pt x="1556" y="525"/>
                      <a:pt x="1553" y="520"/>
                      <a:pt x="1554" y="519"/>
                    </a:cubicBezTo>
                    <a:close/>
                    <a:moveTo>
                      <a:pt x="1556" y="1321"/>
                    </a:moveTo>
                    <a:cubicBezTo>
                      <a:pt x="1555" y="1323"/>
                      <a:pt x="1555" y="1324"/>
                      <a:pt x="1554" y="1324"/>
                    </a:cubicBezTo>
                    <a:cubicBezTo>
                      <a:pt x="1553" y="1325"/>
                      <a:pt x="1549" y="1331"/>
                      <a:pt x="1547" y="1336"/>
                    </a:cubicBezTo>
                    <a:cubicBezTo>
                      <a:pt x="1553" y="1324"/>
                      <a:pt x="1555" y="1317"/>
                      <a:pt x="1559" y="1309"/>
                    </a:cubicBezTo>
                    <a:cubicBezTo>
                      <a:pt x="1559" y="1313"/>
                      <a:pt x="1566" y="1297"/>
                      <a:pt x="1567" y="1299"/>
                    </a:cubicBezTo>
                    <a:cubicBezTo>
                      <a:pt x="1562" y="1311"/>
                      <a:pt x="1557" y="1317"/>
                      <a:pt x="1556" y="1321"/>
                    </a:cubicBezTo>
                    <a:close/>
                    <a:moveTo>
                      <a:pt x="1501" y="1406"/>
                    </a:moveTo>
                    <a:cubicBezTo>
                      <a:pt x="1495" y="1414"/>
                      <a:pt x="1492" y="1416"/>
                      <a:pt x="1490" y="1417"/>
                    </a:cubicBezTo>
                    <a:cubicBezTo>
                      <a:pt x="1494" y="1410"/>
                      <a:pt x="1501" y="1404"/>
                      <a:pt x="1506" y="1395"/>
                    </a:cubicBezTo>
                    <a:cubicBezTo>
                      <a:pt x="1507" y="1394"/>
                      <a:pt x="1504" y="1398"/>
                      <a:pt x="1502" y="1402"/>
                    </a:cubicBezTo>
                    <a:cubicBezTo>
                      <a:pt x="1499" y="1406"/>
                      <a:pt x="1497" y="1409"/>
                      <a:pt x="1501" y="1406"/>
                    </a:cubicBezTo>
                    <a:close/>
                    <a:moveTo>
                      <a:pt x="1429" y="1489"/>
                    </a:moveTo>
                    <a:cubicBezTo>
                      <a:pt x="1435" y="1485"/>
                      <a:pt x="1449" y="1468"/>
                      <a:pt x="1460" y="1456"/>
                    </a:cubicBezTo>
                    <a:cubicBezTo>
                      <a:pt x="1461" y="1457"/>
                      <a:pt x="1455" y="1464"/>
                      <a:pt x="1449" y="1470"/>
                    </a:cubicBezTo>
                    <a:cubicBezTo>
                      <a:pt x="1443" y="1476"/>
                      <a:pt x="1437" y="1482"/>
                      <a:pt x="1439" y="1482"/>
                    </a:cubicBezTo>
                    <a:cubicBezTo>
                      <a:pt x="1425" y="1496"/>
                      <a:pt x="1425" y="1496"/>
                      <a:pt x="1425" y="1496"/>
                    </a:cubicBezTo>
                    <a:cubicBezTo>
                      <a:pt x="1420" y="1500"/>
                      <a:pt x="1416" y="1504"/>
                      <a:pt x="1408" y="1512"/>
                    </a:cubicBezTo>
                    <a:cubicBezTo>
                      <a:pt x="1407" y="1512"/>
                      <a:pt x="1411" y="1507"/>
                      <a:pt x="1417" y="1503"/>
                    </a:cubicBezTo>
                    <a:cubicBezTo>
                      <a:pt x="1422" y="1498"/>
                      <a:pt x="1428" y="1492"/>
                      <a:pt x="1429" y="1489"/>
                    </a:cubicBezTo>
                    <a:close/>
                    <a:moveTo>
                      <a:pt x="1480" y="420"/>
                    </a:moveTo>
                    <a:cubicBezTo>
                      <a:pt x="1488" y="431"/>
                      <a:pt x="1481" y="429"/>
                      <a:pt x="1476" y="422"/>
                    </a:cubicBezTo>
                    <a:cubicBezTo>
                      <a:pt x="1475" y="420"/>
                      <a:pt x="1477" y="420"/>
                      <a:pt x="1480" y="420"/>
                    </a:cubicBezTo>
                    <a:close/>
                    <a:moveTo>
                      <a:pt x="1434" y="377"/>
                    </a:moveTo>
                    <a:cubicBezTo>
                      <a:pt x="1432" y="373"/>
                      <a:pt x="1436" y="374"/>
                      <a:pt x="1442" y="380"/>
                    </a:cubicBezTo>
                    <a:cubicBezTo>
                      <a:pt x="1443" y="385"/>
                      <a:pt x="1436" y="378"/>
                      <a:pt x="1431" y="375"/>
                    </a:cubicBezTo>
                    <a:cubicBezTo>
                      <a:pt x="1438" y="384"/>
                      <a:pt x="1446" y="394"/>
                      <a:pt x="1452" y="403"/>
                    </a:cubicBezTo>
                    <a:cubicBezTo>
                      <a:pt x="1453" y="404"/>
                      <a:pt x="1448" y="400"/>
                      <a:pt x="1452" y="404"/>
                    </a:cubicBezTo>
                    <a:cubicBezTo>
                      <a:pt x="1451" y="406"/>
                      <a:pt x="1444" y="397"/>
                      <a:pt x="1438" y="391"/>
                    </a:cubicBezTo>
                    <a:cubicBezTo>
                      <a:pt x="1440" y="393"/>
                      <a:pt x="1444" y="398"/>
                      <a:pt x="1447" y="402"/>
                    </a:cubicBezTo>
                    <a:cubicBezTo>
                      <a:pt x="1451" y="406"/>
                      <a:pt x="1454" y="410"/>
                      <a:pt x="1453" y="411"/>
                    </a:cubicBezTo>
                    <a:cubicBezTo>
                      <a:pt x="1447" y="404"/>
                      <a:pt x="1444" y="401"/>
                      <a:pt x="1444" y="400"/>
                    </a:cubicBezTo>
                    <a:cubicBezTo>
                      <a:pt x="1443" y="399"/>
                      <a:pt x="1444" y="402"/>
                      <a:pt x="1446" y="405"/>
                    </a:cubicBezTo>
                    <a:cubicBezTo>
                      <a:pt x="1439" y="396"/>
                      <a:pt x="1434" y="391"/>
                      <a:pt x="1430" y="387"/>
                    </a:cubicBezTo>
                    <a:cubicBezTo>
                      <a:pt x="1426" y="383"/>
                      <a:pt x="1423" y="381"/>
                      <a:pt x="1420" y="379"/>
                    </a:cubicBezTo>
                    <a:cubicBezTo>
                      <a:pt x="1414" y="375"/>
                      <a:pt x="1408" y="371"/>
                      <a:pt x="1393" y="356"/>
                    </a:cubicBezTo>
                    <a:cubicBezTo>
                      <a:pt x="1399" y="361"/>
                      <a:pt x="1395" y="351"/>
                      <a:pt x="1401" y="359"/>
                    </a:cubicBezTo>
                    <a:cubicBezTo>
                      <a:pt x="1403" y="361"/>
                      <a:pt x="1403" y="360"/>
                      <a:pt x="1403" y="360"/>
                    </a:cubicBezTo>
                    <a:cubicBezTo>
                      <a:pt x="1402" y="357"/>
                      <a:pt x="1398" y="356"/>
                      <a:pt x="1394" y="351"/>
                    </a:cubicBezTo>
                    <a:cubicBezTo>
                      <a:pt x="1400" y="354"/>
                      <a:pt x="1394" y="347"/>
                      <a:pt x="1404" y="357"/>
                    </a:cubicBezTo>
                    <a:cubicBezTo>
                      <a:pt x="1404" y="355"/>
                      <a:pt x="1398" y="351"/>
                      <a:pt x="1395" y="347"/>
                    </a:cubicBezTo>
                    <a:cubicBezTo>
                      <a:pt x="1401" y="352"/>
                      <a:pt x="1393" y="343"/>
                      <a:pt x="1398" y="347"/>
                    </a:cubicBezTo>
                    <a:cubicBezTo>
                      <a:pt x="1396" y="344"/>
                      <a:pt x="1387" y="337"/>
                      <a:pt x="1386" y="335"/>
                    </a:cubicBezTo>
                    <a:cubicBezTo>
                      <a:pt x="1382" y="335"/>
                      <a:pt x="1376" y="330"/>
                      <a:pt x="1370" y="329"/>
                    </a:cubicBezTo>
                    <a:cubicBezTo>
                      <a:pt x="1364" y="322"/>
                      <a:pt x="1349" y="311"/>
                      <a:pt x="1343" y="305"/>
                    </a:cubicBezTo>
                    <a:cubicBezTo>
                      <a:pt x="1347" y="305"/>
                      <a:pt x="1349" y="311"/>
                      <a:pt x="1360" y="319"/>
                    </a:cubicBezTo>
                    <a:cubicBezTo>
                      <a:pt x="1358" y="317"/>
                      <a:pt x="1356" y="314"/>
                      <a:pt x="1353" y="311"/>
                    </a:cubicBezTo>
                    <a:cubicBezTo>
                      <a:pt x="1361" y="317"/>
                      <a:pt x="1361" y="319"/>
                      <a:pt x="1370" y="326"/>
                    </a:cubicBezTo>
                    <a:cubicBezTo>
                      <a:pt x="1371" y="325"/>
                      <a:pt x="1371" y="325"/>
                      <a:pt x="1371" y="325"/>
                    </a:cubicBezTo>
                    <a:cubicBezTo>
                      <a:pt x="1371" y="325"/>
                      <a:pt x="1362" y="318"/>
                      <a:pt x="1358" y="314"/>
                    </a:cubicBezTo>
                    <a:cubicBezTo>
                      <a:pt x="1366" y="319"/>
                      <a:pt x="1371" y="325"/>
                      <a:pt x="1371" y="322"/>
                    </a:cubicBezTo>
                    <a:cubicBezTo>
                      <a:pt x="1373" y="324"/>
                      <a:pt x="1374" y="325"/>
                      <a:pt x="1376" y="327"/>
                    </a:cubicBezTo>
                    <a:cubicBezTo>
                      <a:pt x="1378" y="327"/>
                      <a:pt x="1375" y="325"/>
                      <a:pt x="1371" y="322"/>
                    </a:cubicBezTo>
                    <a:cubicBezTo>
                      <a:pt x="1368" y="319"/>
                      <a:pt x="1364" y="316"/>
                      <a:pt x="1367" y="316"/>
                    </a:cubicBezTo>
                    <a:cubicBezTo>
                      <a:pt x="1361" y="312"/>
                      <a:pt x="1365" y="317"/>
                      <a:pt x="1364" y="317"/>
                    </a:cubicBezTo>
                    <a:cubicBezTo>
                      <a:pt x="1361" y="314"/>
                      <a:pt x="1348" y="304"/>
                      <a:pt x="1356" y="311"/>
                    </a:cubicBezTo>
                    <a:cubicBezTo>
                      <a:pt x="1355" y="311"/>
                      <a:pt x="1350" y="306"/>
                      <a:pt x="1346" y="304"/>
                    </a:cubicBezTo>
                    <a:cubicBezTo>
                      <a:pt x="1346" y="303"/>
                      <a:pt x="1356" y="309"/>
                      <a:pt x="1349" y="303"/>
                    </a:cubicBezTo>
                    <a:cubicBezTo>
                      <a:pt x="1355" y="306"/>
                      <a:pt x="1362" y="312"/>
                      <a:pt x="1369" y="318"/>
                    </a:cubicBezTo>
                    <a:cubicBezTo>
                      <a:pt x="1376" y="324"/>
                      <a:pt x="1382" y="330"/>
                      <a:pt x="1387" y="332"/>
                    </a:cubicBezTo>
                    <a:cubicBezTo>
                      <a:pt x="1395" y="339"/>
                      <a:pt x="1388" y="336"/>
                      <a:pt x="1393" y="341"/>
                    </a:cubicBezTo>
                    <a:cubicBezTo>
                      <a:pt x="1397" y="344"/>
                      <a:pt x="1393" y="339"/>
                      <a:pt x="1394" y="339"/>
                    </a:cubicBezTo>
                    <a:cubicBezTo>
                      <a:pt x="1397" y="343"/>
                      <a:pt x="1405" y="350"/>
                      <a:pt x="1408" y="354"/>
                    </a:cubicBezTo>
                    <a:cubicBezTo>
                      <a:pt x="1405" y="354"/>
                      <a:pt x="1416" y="369"/>
                      <a:pt x="1406" y="361"/>
                    </a:cubicBezTo>
                    <a:cubicBezTo>
                      <a:pt x="1412" y="368"/>
                      <a:pt x="1423" y="378"/>
                      <a:pt x="1427" y="382"/>
                    </a:cubicBezTo>
                    <a:cubicBezTo>
                      <a:pt x="1427" y="381"/>
                      <a:pt x="1423" y="377"/>
                      <a:pt x="1420" y="374"/>
                    </a:cubicBezTo>
                    <a:cubicBezTo>
                      <a:pt x="1417" y="371"/>
                      <a:pt x="1414" y="368"/>
                      <a:pt x="1416" y="368"/>
                    </a:cubicBezTo>
                    <a:cubicBezTo>
                      <a:pt x="1424" y="377"/>
                      <a:pt x="1427" y="380"/>
                      <a:pt x="1434" y="387"/>
                    </a:cubicBezTo>
                    <a:cubicBezTo>
                      <a:pt x="1433" y="384"/>
                      <a:pt x="1421" y="373"/>
                      <a:pt x="1416" y="367"/>
                    </a:cubicBezTo>
                    <a:cubicBezTo>
                      <a:pt x="1412" y="361"/>
                      <a:pt x="1418" y="365"/>
                      <a:pt x="1417" y="363"/>
                    </a:cubicBezTo>
                    <a:cubicBezTo>
                      <a:pt x="1417" y="361"/>
                      <a:pt x="1425" y="371"/>
                      <a:pt x="1429" y="374"/>
                    </a:cubicBezTo>
                    <a:cubicBezTo>
                      <a:pt x="1428" y="371"/>
                      <a:pt x="1426" y="368"/>
                      <a:pt x="1434" y="377"/>
                    </a:cubicBezTo>
                    <a:close/>
                    <a:moveTo>
                      <a:pt x="1514" y="497"/>
                    </a:moveTo>
                    <a:cubicBezTo>
                      <a:pt x="1517" y="503"/>
                      <a:pt x="1507" y="490"/>
                      <a:pt x="1507" y="492"/>
                    </a:cubicBezTo>
                    <a:cubicBezTo>
                      <a:pt x="1504" y="485"/>
                      <a:pt x="1502" y="484"/>
                      <a:pt x="1496" y="476"/>
                    </a:cubicBezTo>
                    <a:cubicBezTo>
                      <a:pt x="1496" y="474"/>
                      <a:pt x="1498" y="477"/>
                      <a:pt x="1500" y="480"/>
                    </a:cubicBezTo>
                    <a:cubicBezTo>
                      <a:pt x="1498" y="477"/>
                      <a:pt x="1494" y="471"/>
                      <a:pt x="1491" y="467"/>
                    </a:cubicBezTo>
                    <a:cubicBezTo>
                      <a:pt x="1487" y="463"/>
                      <a:pt x="1484" y="460"/>
                      <a:pt x="1484" y="461"/>
                    </a:cubicBezTo>
                    <a:cubicBezTo>
                      <a:pt x="1477" y="451"/>
                      <a:pt x="1483" y="460"/>
                      <a:pt x="1483" y="457"/>
                    </a:cubicBezTo>
                    <a:cubicBezTo>
                      <a:pt x="1478" y="451"/>
                      <a:pt x="1476" y="449"/>
                      <a:pt x="1473" y="448"/>
                    </a:cubicBezTo>
                    <a:cubicBezTo>
                      <a:pt x="1471" y="446"/>
                      <a:pt x="1469" y="444"/>
                      <a:pt x="1464" y="437"/>
                    </a:cubicBezTo>
                    <a:cubicBezTo>
                      <a:pt x="1464" y="435"/>
                      <a:pt x="1469" y="439"/>
                      <a:pt x="1475" y="447"/>
                    </a:cubicBezTo>
                    <a:cubicBezTo>
                      <a:pt x="1475" y="446"/>
                      <a:pt x="1471" y="441"/>
                      <a:pt x="1471" y="441"/>
                    </a:cubicBezTo>
                    <a:cubicBezTo>
                      <a:pt x="1469" y="440"/>
                      <a:pt x="1463" y="432"/>
                      <a:pt x="1462" y="433"/>
                    </a:cubicBezTo>
                    <a:cubicBezTo>
                      <a:pt x="1457" y="425"/>
                      <a:pt x="1465" y="433"/>
                      <a:pt x="1468" y="435"/>
                    </a:cubicBezTo>
                    <a:cubicBezTo>
                      <a:pt x="1466" y="431"/>
                      <a:pt x="1462" y="429"/>
                      <a:pt x="1460" y="424"/>
                    </a:cubicBezTo>
                    <a:cubicBezTo>
                      <a:pt x="1461" y="423"/>
                      <a:pt x="1467" y="430"/>
                      <a:pt x="1470" y="436"/>
                    </a:cubicBezTo>
                    <a:cubicBezTo>
                      <a:pt x="1473" y="440"/>
                      <a:pt x="1473" y="436"/>
                      <a:pt x="1479" y="445"/>
                    </a:cubicBezTo>
                    <a:cubicBezTo>
                      <a:pt x="1477" y="442"/>
                      <a:pt x="1477" y="440"/>
                      <a:pt x="1478" y="440"/>
                    </a:cubicBezTo>
                    <a:cubicBezTo>
                      <a:pt x="1482" y="446"/>
                      <a:pt x="1492" y="457"/>
                      <a:pt x="1489" y="457"/>
                    </a:cubicBezTo>
                    <a:cubicBezTo>
                      <a:pt x="1495" y="463"/>
                      <a:pt x="1495" y="463"/>
                      <a:pt x="1495" y="463"/>
                    </a:cubicBezTo>
                    <a:cubicBezTo>
                      <a:pt x="1491" y="457"/>
                      <a:pt x="1484" y="446"/>
                      <a:pt x="1476" y="436"/>
                    </a:cubicBezTo>
                    <a:cubicBezTo>
                      <a:pt x="1478" y="436"/>
                      <a:pt x="1476" y="433"/>
                      <a:pt x="1471" y="427"/>
                    </a:cubicBezTo>
                    <a:cubicBezTo>
                      <a:pt x="1472" y="427"/>
                      <a:pt x="1475" y="430"/>
                      <a:pt x="1476" y="430"/>
                    </a:cubicBezTo>
                    <a:cubicBezTo>
                      <a:pt x="1469" y="419"/>
                      <a:pt x="1465" y="420"/>
                      <a:pt x="1462" y="418"/>
                    </a:cubicBezTo>
                    <a:cubicBezTo>
                      <a:pt x="1459" y="415"/>
                      <a:pt x="1456" y="411"/>
                      <a:pt x="1454" y="408"/>
                    </a:cubicBezTo>
                    <a:cubicBezTo>
                      <a:pt x="1457" y="412"/>
                      <a:pt x="1459" y="412"/>
                      <a:pt x="1458" y="410"/>
                    </a:cubicBezTo>
                    <a:cubicBezTo>
                      <a:pt x="1458" y="408"/>
                      <a:pt x="1454" y="403"/>
                      <a:pt x="1448" y="397"/>
                    </a:cubicBezTo>
                    <a:cubicBezTo>
                      <a:pt x="1449" y="394"/>
                      <a:pt x="1449" y="394"/>
                      <a:pt x="1449" y="394"/>
                    </a:cubicBezTo>
                    <a:cubicBezTo>
                      <a:pt x="1453" y="398"/>
                      <a:pt x="1460" y="408"/>
                      <a:pt x="1460" y="406"/>
                    </a:cubicBezTo>
                    <a:cubicBezTo>
                      <a:pt x="1466" y="413"/>
                      <a:pt x="1458" y="407"/>
                      <a:pt x="1464" y="413"/>
                    </a:cubicBezTo>
                    <a:cubicBezTo>
                      <a:pt x="1466" y="416"/>
                      <a:pt x="1467" y="415"/>
                      <a:pt x="1464" y="412"/>
                    </a:cubicBezTo>
                    <a:cubicBezTo>
                      <a:pt x="1467" y="413"/>
                      <a:pt x="1471" y="420"/>
                      <a:pt x="1477" y="427"/>
                    </a:cubicBezTo>
                    <a:cubicBezTo>
                      <a:pt x="1477" y="429"/>
                      <a:pt x="1475" y="427"/>
                      <a:pt x="1474" y="427"/>
                    </a:cubicBezTo>
                    <a:cubicBezTo>
                      <a:pt x="1478" y="431"/>
                      <a:pt x="1484" y="437"/>
                      <a:pt x="1488" y="444"/>
                    </a:cubicBezTo>
                    <a:cubicBezTo>
                      <a:pt x="1484" y="440"/>
                      <a:pt x="1482" y="438"/>
                      <a:pt x="1478" y="433"/>
                    </a:cubicBezTo>
                    <a:cubicBezTo>
                      <a:pt x="1478" y="434"/>
                      <a:pt x="1482" y="440"/>
                      <a:pt x="1486" y="445"/>
                    </a:cubicBezTo>
                    <a:cubicBezTo>
                      <a:pt x="1490" y="451"/>
                      <a:pt x="1493" y="456"/>
                      <a:pt x="1492" y="456"/>
                    </a:cubicBezTo>
                    <a:cubicBezTo>
                      <a:pt x="1495" y="460"/>
                      <a:pt x="1496" y="459"/>
                      <a:pt x="1497" y="459"/>
                    </a:cubicBezTo>
                    <a:cubicBezTo>
                      <a:pt x="1497" y="457"/>
                      <a:pt x="1495" y="456"/>
                      <a:pt x="1492" y="451"/>
                    </a:cubicBezTo>
                    <a:cubicBezTo>
                      <a:pt x="1494" y="452"/>
                      <a:pt x="1498" y="457"/>
                      <a:pt x="1495" y="451"/>
                    </a:cubicBezTo>
                    <a:cubicBezTo>
                      <a:pt x="1503" y="463"/>
                      <a:pt x="1508" y="468"/>
                      <a:pt x="1509" y="467"/>
                    </a:cubicBezTo>
                    <a:cubicBezTo>
                      <a:pt x="1502" y="456"/>
                      <a:pt x="1511" y="472"/>
                      <a:pt x="1501" y="457"/>
                    </a:cubicBezTo>
                    <a:cubicBezTo>
                      <a:pt x="1502" y="456"/>
                      <a:pt x="1502" y="456"/>
                      <a:pt x="1502" y="456"/>
                    </a:cubicBezTo>
                    <a:cubicBezTo>
                      <a:pt x="1505" y="459"/>
                      <a:pt x="1509" y="465"/>
                      <a:pt x="1512" y="470"/>
                    </a:cubicBezTo>
                    <a:cubicBezTo>
                      <a:pt x="1515" y="475"/>
                      <a:pt x="1518" y="478"/>
                      <a:pt x="1518" y="477"/>
                    </a:cubicBezTo>
                    <a:cubicBezTo>
                      <a:pt x="1522" y="483"/>
                      <a:pt x="1523" y="486"/>
                      <a:pt x="1526" y="492"/>
                    </a:cubicBezTo>
                    <a:cubicBezTo>
                      <a:pt x="1522" y="485"/>
                      <a:pt x="1520" y="484"/>
                      <a:pt x="1521" y="487"/>
                    </a:cubicBezTo>
                    <a:cubicBezTo>
                      <a:pt x="1522" y="489"/>
                      <a:pt x="1524" y="494"/>
                      <a:pt x="1528" y="500"/>
                    </a:cubicBezTo>
                    <a:cubicBezTo>
                      <a:pt x="1527" y="500"/>
                      <a:pt x="1529" y="507"/>
                      <a:pt x="1523" y="497"/>
                    </a:cubicBezTo>
                    <a:cubicBezTo>
                      <a:pt x="1524" y="500"/>
                      <a:pt x="1527" y="503"/>
                      <a:pt x="1530" y="508"/>
                    </a:cubicBezTo>
                    <a:cubicBezTo>
                      <a:pt x="1532" y="511"/>
                      <a:pt x="1531" y="508"/>
                      <a:pt x="1533" y="509"/>
                    </a:cubicBezTo>
                    <a:cubicBezTo>
                      <a:pt x="1542" y="524"/>
                      <a:pt x="1535" y="518"/>
                      <a:pt x="1531" y="514"/>
                    </a:cubicBezTo>
                    <a:cubicBezTo>
                      <a:pt x="1534" y="525"/>
                      <a:pt x="1544" y="536"/>
                      <a:pt x="1549" y="549"/>
                    </a:cubicBezTo>
                    <a:cubicBezTo>
                      <a:pt x="1545" y="538"/>
                      <a:pt x="1550" y="545"/>
                      <a:pt x="1548" y="540"/>
                    </a:cubicBezTo>
                    <a:cubicBezTo>
                      <a:pt x="1552" y="549"/>
                      <a:pt x="1553" y="555"/>
                      <a:pt x="1561" y="568"/>
                    </a:cubicBezTo>
                    <a:cubicBezTo>
                      <a:pt x="1557" y="563"/>
                      <a:pt x="1555" y="559"/>
                      <a:pt x="1558" y="568"/>
                    </a:cubicBezTo>
                    <a:cubicBezTo>
                      <a:pt x="1552" y="555"/>
                      <a:pt x="1548" y="548"/>
                      <a:pt x="1545" y="542"/>
                    </a:cubicBezTo>
                    <a:cubicBezTo>
                      <a:pt x="1541" y="537"/>
                      <a:pt x="1539" y="533"/>
                      <a:pt x="1534" y="526"/>
                    </a:cubicBezTo>
                    <a:cubicBezTo>
                      <a:pt x="1534" y="523"/>
                      <a:pt x="1537" y="529"/>
                      <a:pt x="1539" y="533"/>
                    </a:cubicBezTo>
                    <a:cubicBezTo>
                      <a:pt x="1539" y="531"/>
                      <a:pt x="1530" y="516"/>
                      <a:pt x="1532" y="523"/>
                    </a:cubicBezTo>
                    <a:cubicBezTo>
                      <a:pt x="1529" y="518"/>
                      <a:pt x="1526" y="513"/>
                      <a:pt x="1524" y="509"/>
                    </a:cubicBezTo>
                    <a:cubicBezTo>
                      <a:pt x="1525" y="508"/>
                      <a:pt x="1529" y="515"/>
                      <a:pt x="1531" y="518"/>
                    </a:cubicBezTo>
                    <a:cubicBezTo>
                      <a:pt x="1531" y="515"/>
                      <a:pt x="1526" y="510"/>
                      <a:pt x="1523" y="504"/>
                    </a:cubicBezTo>
                    <a:cubicBezTo>
                      <a:pt x="1524" y="503"/>
                      <a:pt x="1520" y="499"/>
                      <a:pt x="1524" y="502"/>
                    </a:cubicBezTo>
                    <a:cubicBezTo>
                      <a:pt x="1520" y="497"/>
                      <a:pt x="1520" y="497"/>
                      <a:pt x="1520" y="497"/>
                    </a:cubicBezTo>
                    <a:cubicBezTo>
                      <a:pt x="1519" y="496"/>
                      <a:pt x="1517" y="495"/>
                      <a:pt x="1512" y="488"/>
                    </a:cubicBezTo>
                    <a:cubicBezTo>
                      <a:pt x="1514" y="493"/>
                      <a:pt x="1522" y="502"/>
                      <a:pt x="1520" y="503"/>
                    </a:cubicBezTo>
                    <a:cubicBezTo>
                      <a:pt x="1515" y="495"/>
                      <a:pt x="1512" y="491"/>
                      <a:pt x="1510" y="488"/>
                    </a:cubicBezTo>
                    <a:cubicBezTo>
                      <a:pt x="1507" y="484"/>
                      <a:pt x="1506" y="482"/>
                      <a:pt x="1504" y="478"/>
                    </a:cubicBezTo>
                    <a:cubicBezTo>
                      <a:pt x="1503" y="477"/>
                      <a:pt x="1502" y="478"/>
                      <a:pt x="1501" y="479"/>
                    </a:cubicBezTo>
                    <a:cubicBezTo>
                      <a:pt x="1502" y="480"/>
                      <a:pt x="1507" y="487"/>
                      <a:pt x="1507" y="485"/>
                    </a:cubicBezTo>
                    <a:cubicBezTo>
                      <a:pt x="1512" y="492"/>
                      <a:pt x="1510" y="491"/>
                      <a:pt x="1512" y="495"/>
                    </a:cubicBezTo>
                    <a:cubicBezTo>
                      <a:pt x="1513" y="497"/>
                      <a:pt x="1513" y="497"/>
                      <a:pt x="1514" y="497"/>
                    </a:cubicBezTo>
                    <a:close/>
                    <a:moveTo>
                      <a:pt x="1185" y="196"/>
                    </a:moveTo>
                    <a:cubicBezTo>
                      <a:pt x="1185" y="198"/>
                      <a:pt x="1185" y="198"/>
                      <a:pt x="1185" y="198"/>
                    </a:cubicBezTo>
                    <a:cubicBezTo>
                      <a:pt x="1177" y="195"/>
                      <a:pt x="1169" y="191"/>
                      <a:pt x="1170" y="190"/>
                    </a:cubicBezTo>
                    <a:cubicBezTo>
                      <a:pt x="1179" y="194"/>
                      <a:pt x="1178" y="193"/>
                      <a:pt x="1185" y="196"/>
                    </a:cubicBezTo>
                    <a:close/>
                    <a:moveTo>
                      <a:pt x="1465" y="409"/>
                    </a:moveTo>
                    <a:cubicBezTo>
                      <a:pt x="1466" y="413"/>
                      <a:pt x="1457" y="402"/>
                      <a:pt x="1454" y="398"/>
                    </a:cubicBezTo>
                    <a:cubicBezTo>
                      <a:pt x="1456" y="398"/>
                      <a:pt x="1461" y="403"/>
                      <a:pt x="1465" y="409"/>
                    </a:cubicBezTo>
                    <a:close/>
                    <a:moveTo>
                      <a:pt x="1203" y="207"/>
                    </a:moveTo>
                    <a:cubicBezTo>
                      <a:pt x="1217" y="215"/>
                      <a:pt x="1221" y="218"/>
                      <a:pt x="1222" y="220"/>
                    </a:cubicBezTo>
                    <a:cubicBezTo>
                      <a:pt x="1223" y="222"/>
                      <a:pt x="1222" y="222"/>
                      <a:pt x="1224" y="225"/>
                    </a:cubicBezTo>
                    <a:cubicBezTo>
                      <a:pt x="1211" y="218"/>
                      <a:pt x="1205" y="216"/>
                      <a:pt x="1207" y="219"/>
                    </a:cubicBezTo>
                    <a:cubicBezTo>
                      <a:pt x="1201" y="217"/>
                      <a:pt x="1200" y="217"/>
                      <a:pt x="1195" y="214"/>
                    </a:cubicBezTo>
                    <a:cubicBezTo>
                      <a:pt x="1197" y="213"/>
                      <a:pt x="1193" y="208"/>
                      <a:pt x="1197" y="208"/>
                    </a:cubicBezTo>
                    <a:cubicBezTo>
                      <a:pt x="1190" y="204"/>
                      <a:pt x="1186" y="203"/>
                      <a:pt x="1177" y="199"/>
                    </a:cubicBezTo>
                    <a:cubicBezTo>
                      <a:pt x="1179" y="198"/>
                      <a:pt x="1187" y="202"/>
                      <a:pt x="1193" y="205"/>
                    </a:cubicBezTo>
                    <a:cubicBezTo>
                      <a:pt x="1200" y="207"/>
                      <a:pt x="1205" y="210"/>
                      <a:pt x="1203" y="207"/>
                    </a:cubicBezTo>
                    <a:close/>
                    <a:moveTo>
                      <a:pt x="1140" y="181"/>
                    </a:moveTo>
                    <a:cubicBezTo>
                      <a:pt x="1138" y="180"/>
                      <a:pt x="1143" y="182"/>
                      <a:pt x="1150" y="186"/>
                    </a:cubicBezTo>
                    <a:cubicBezTo>
                      <a:pt x="1156" y="189"/>
                      <a:pt x="1165" y="193"/>
                      <a:pt x="1168" y="195"/>
                    </a:cubicBezTo>
                    <a:cubicBezTo>
                      <a:pt x="1159" y="190"/>
                      <a:pt x="1147" y="186"/>
                      <a:pt x="1150" y="190"/>
                    </a:cubicBezTo>
                    <a:cubicBezTo>
                      <a:pt x="1139" y="186"/>
                      <a:pt x="1136" y="184"/>
                      <a:pt x="1126" y="180"/>
                    </a:cubicBezTo>
                    <a:cubicBezTo>
                      <a:pt x="1123" y="179"/>
                      <a:pt x="1127" y="180"/>
                      <a:pt x="1131" y="182"/>
                    </a:cubicBezTo>
                    <a:cubicBezTo>
                      <a:pt x="1136" y="184"/>
                      <a:pt x="1142" y="186"/>
                      <a:pt x="1144" y="186"/>
                    </a:cubicBezTo>
                    <a:cubicBezTo>
                      <a:pt x="1137" y="182"/>
                      <a:pt x="1148" y="185"/>
                      <a:pt x="1140" y="181"/>
                    </a:cubicBezTo>
                    <a:close/>
                    <a:moveTo>
                      <a:pt x="1232" y="228"/>
                    </a:moveTo>
                    <a:cubicBezTo>
                      <a:pt x="1234" y="228"/>
                      <a:pt x="1235" y="228"/>
                      <a:pt x="1235" y="228"/>
                    </a:cubicBezTo>
                    <a:cubicBezTo>
                      <a:pt x="1243" y="232"/>
                      <a:pt x="1252" y="237"/>
                      <a:pt x="1252" y="238"/>
                    </a:cubicBezTo>
                    <a:cubicBezTo>
                      <a:pt x="1256" y="240"/>
                      <a:pt x="1258" y="240"/>
                      <a:pt x="1260" y="241"/>
                    </a:cubicBezTo>
                    <a:cubicBezTo>
                      <a:pt x="1253" y="237"/>
                      <a:pt x="1246" y="233"/>
                      <a:pt x="1238" y="228"/>
                    </a:cubicBezTo>
                    <a:cubicBezTo>
                      <a:pt x="1241" y="229"/>
                      <a:pt x="1249" y="233"/>
                      <a:pt x="1257" y="238"/>
                    </a:cubicBezTo>
                    <a:cubicBezTo>
                      <a:pt x="1264" y="242"/>
                      <a:pt x="1271" y="247"/>
                      <a:pt x="1272" y="248"/>
                    </a:cubicBezTo>
                    <a:cubicBezTo>
                      <a:pt x="1275" y="250"/>
                      <a:pt x="1292" y="260"/>
                      <a:pt x="1285" y="255"/>
                    </a:cubicBezTo>
                    <a:cubicBezTo>
                      <a:pt x="1291" y="256"/>
                      <a:pt x="1295" y="262"/>
                      <a:pt x="1302" y="266"/>
                    </a:cubicBezTo>
                    <a:cubicBezTo>
                      <a:pt x="1304" y="266"/>
                      <a:pt x="1310" y="271"/>
                      <a:pt x="1321" y="277"/>
                    </a:cubicBezTo>
                    <a:cubicBezTo>
                      <a:pt x="1316" y="277"/>
                      <a:pt x="1328" y="286"/>
                      <a:pt x="1333" y="291"/>
                    </a:cubicBezTo>
                    <a:cubicBezTo>
                      <a:pt x="1331" y="292"/>
                      <a:pt x="1333" y="293"/>
                      <a:pt x="1328" y="291"/>
                    </a:cubicBezTo>
                    <a:cubicBezTo>
                      <a:pt x="1323" y="287"/>
                      <a:pt x="1322" y="286"/>
                      <a:pt x="1317" y="283"/>
                    </a:cubicBezTo>
                    <a:cubicBezTo>
                      <a:pt x="1317" y="281"/>
                      <a:pt x="1320" y="283"/>
                      <a:pt x="1320" y="283"/>
                    </a:cubicBezTo>
                    <a:cubicBezTo>
                      <a:pt x="1313" y="278"/>
                      <a:pt x="1312" y="278"/>
                      <a:pt x="1309" y="275"/>
                    </a:cubicBezTo>
                    <a:cubicBezTo>
                      <a:pt x="1304" y="272"/>
                      <a:pt x="1304" y="273"/>
                      <a:pt x="1306" y="277"/>
                    </a:cubicBezTo>
                    <a:cubicBezTo>
                      <a:pt x="1318" y="284"/>
                      <a:pt x="1321" y="287"/>
                      <a:pt x="1333" y="296"/>
                    </a:cubicBezTo>
                    <a:cubicBezTo>
                      <a:pt x="1332" y="296"/>
                      <a:pt x="1332" y="297"/>
                      <a:pt x="1335" y="299"/>
                    </a:cubicBezTo>
                    <a:cubicBezTo>
                      <a:pt x="1334" y="300"/>
                      <a:pt x="1321" y="289"/>
                      <a:pt x="1322" y="291"/>
                    </a:cubicBezTo>
                    <a:cubicBezTo>
                      <a:pt x="1317" y="287"/>
                      <a:pt x="1319" y="288"/>
                      <a:pt x="1309" y="281"/>
                    </a:cubicBezTo>
                    <a:cubicBezTo>
                      <a:pt x="1313" y="285"/>
                      <a:pt x="1306" y="282"/>
                      <a:pt x="1298" y="276"/>
                    </a:cubicBezTo>
                    <a:cubicBezTo>
                      <a:pt x="1311" y="287"/>
                      <a:pt x="1317" y="290"/>
                      <a:pt x="1327" y="296"/>
                    </a:cubicBezTo>
                    <a:cubicBezTo>
                      <a:pt x="1326" y="296"/>
                      <a:pt x="1327" y="298"/>
                      <a:pt x="1332" y="302"/>
                    </a:cubicBezTo>
                    <a:cubicBezTo>
                      <a:pt x="1335" y="304"/>
                      <a:pt x="1334" y="302"/>
                      <a:pt x="1335" y="302"/>
                    </a:cubicBezTo>
                    <a:cubicBezTo>
                      <a:pt x="1337" y="304"/>
                      <a:pt x="1340" y="307"/>
                      <a:pt x="1345" y="310"/>
                    </a:cubicBezTo>
                    <a:cubicBezTo>
                      <a:pt x="1345" y="312"/>
                      <a:pt x="1339" y="309"/>
                      <a:pt x="1332" y="303"/>
                    </a:cubicBezTo>
                    <a:cubicBezTo>
                      <a:pt x="1324" y="298"/>
                      <a:pt x="1316" y="291"/>
                      <a:pt x="1311" y="287"/>
                    </a:cubicBezTo>
                    <a:cubicBezTo>
                      <a:pt x="1300" y="279"/>
                      <a:pt x="1294" y="278"/>
                      <a:pt x="1287" y="271"/>
                    </a:cubicBezTo>
                    <a:cubicBezTo>
                      <a:pt x="1286" y="271"/>
                      <a:pt x="1282" y="269"/>
                      <a:pt x="1279" y="269"/>
                    </a:cubicBezTo>
                    <a:cubicBezTo>
                      <a:pt x="1270" y="261"/>
                      <a:pt x="1269" y="260"/>
                      <a:pt x="1266" y="254"/>
                    </a:cubicBezTo>
                    <a:cubicBezTo>
                      <a:pt x="1277" y="260"/>
                      <a:pt x="1273" y="260"/>
                      <a:pt x="1276" y="263"/>
                    </a:cubicBezTo>
                    <a:cubicBezTo>
                      <a:pt x="1280" y="266"/>
                      <a:pt x="1278" y="262"/>
                      <a:pt x="1282" y="265"/>
                    </a:cubicBezTo>
                    <a:cubicBezTo>
                      <a:pt x="1291" y="270"/>
                      <a:pt x="1286" y="269"/>
                      <a:pt x="1285" y="268"/>
                    </a:cubicBezTo>
                    <a:cubicBezTo>
                      <a:pt x="1287" y="270"/>
                      <a:pt x="1291" y="272"/>
                      <a:pt x="1295" y="275"/>
                    </a:cubicBezTo>
                    <a:cubicBezTo>
                      <a:pt x="1293" y="273"/>
                      <a:pt x="1291" y="271"/>
                      <a:pt x="1287" y="269"/>
                    </a:cubicBezTo>
                    <a:cubicBezTo>
                      <a:pt x="1291" y="270"/>
                      <a:pt x="1296" y="272"/>
                      <a:pt x="1304" y="277"/>
                    </a:cubicBezTo>
                    <a:cubicBezTo>
                      <a:pt x="1305" y="276"/>
                      <a:pt x="1299" y="272"/>
                      <a:pt x="1301" y="271"/>
                    </a:cubicBezTo>
                    <a:cubicBezTo>
                      <a:pt x="1296" y="270"/>
                      <a:pt x="1283" y="257"/>
                      <a:pt x="1269" y="250"/>
                    </a:cubicBezTo>
                    <a:cubicBezTo>
                      <a:pt x="1273" y="251"/>
                      <a:pt x="1281" y="257"/>
                      <a:pt x="1285" y="259"/>
                    </a:cubicBezTo>
                    <a:cubicBezTo>
                      <a:pt x="1276" y="252"/>
                      <a:pt x="1270" y="248"/>
                      <a:pt x="1266" y="245"/>
                    </a:cubicBezTo>
                    <a:cubicBezTo>
                      <a:pt x="1266" y="246"/>
                      <a:pt x="1261" y="244"/>
                      <a:pt x="1263" y="246"/>
                    </a:cubicBezTo>
                    <a:cubicBezTo>
                      <a:pt x="1255" y="243"/>
                      <a:pt x="1241" y="235"/>
                      <a:pt x="1229" y="227"/>
                    </a:cubicBezTo>
                    <a:cubicBezTo>
                      <a:pt x="1231" y="227"/>
                      <a:pt x="1243" y="235"/>
                      <a:pt x="1249" y="238"/>
                    </a:cubicBezTo>
                    <a:cubicBezTo>
                      <a:pt x="1252" y="239"/>
                      <a:pt x="1252" y="239"/>
                      <a:pt x="1252" y="239"/>
                    </a:cubicBezTo>
                    <a:cubicBezTo>
                      <a:pt x="1249" y="236"/>
                      <a:pt x="1241" y="233"/>
                      <a:pt x="1232" y="228"/>
                    </a:cubicBezTo>
                    <a:close/>
                    <a:moveTo>
                      <a:pt x="1032" y="160"/>
                    </a:moveTo>
                    <a:cubicBezTo>
                      <a:pt x="1021" y="157"/>
                      <a:pt x="1016" y="156"/>
                      <a:pt x="1012" y="155"/>
                    </a:cubicBezTo>
                    <a:cubicBezTo>
                      <a:pt x="1008" y="154"/>
                      <a:pt x="1005" y="154"/>
                      <a:pt x="995" y="151"/>
                    </a:cubicBezTo>
                    <a:cubicBezTo>
                      <a:pt x="995" y="150"/>
                      <a:pt x="1008" y="153"/>
                      <a:pt x="1013" y="154"/>
                    </a:cubicBezTo>
                    <a:cubicBezTo>
                      <a:pt x="1009" y="152"/>
                      <a:pt x="1013" y="153"/>
                      <a:pt x="1009" y="151"/>
                    </a:cubicBezTo>
                    <a:cubicBezTo>
                      <a:pt x="1003" y="150"/>
                      <a:pt x="995" y="148"/>
                      <a:pt x="988" y="146"/>
                    </a:cubicBezTo>
                    <a:cubicBezTo>
                      <a:pt x="980" y="144"/>
                      <a:pt x="974" y="144"/>
                      <a:pt x="972" y="146"/>
                    </a:cubicBezTo>
                    <a:cubicBezTo>
                      <a:pt x="969" y="145"/>
                      <a:pt x="962" y="144"/>
                      <a:pt x="962" y="143"/>
                    </a:cubicBezTo>
                    <a:cubicBezTo>
                      <a:pt x="973" y="144"/>
                      <a:pt x="968" y="144"/>
                      <a:pt x="967" y="141"/>
                    </a:cubicBezTo>
                    <a:cubicBezTo>
                      <a:pt x="978" y="142"/>
                      <a:pt x="978" y="142"/>
                      <a:pt x="979" y="141"/>
                    </a:cubicBezTo>
                    <a:cubicBezTo>
                      <a:pt x="983" y="142"/>
                      <a:pt x="987" y="142"/>
                      <a:pt x="982" y="141"/>
                    </a:cubicBezTo>
                    <a:cubicBezTo>
                      <a:pt x="991" y="141"/>
                      <a:pt x="997" y="145"/>
                      <a:pt x="999" y="147"/>
                    </a:cubicBezTo>
                    <a:cubicBezTo>
                      <a:pt x="1006" y="147"/>
                      <a:pt x="996" y="144"/>
                      <a:pt x="1001" y="143"/>
                    </a:cubicBezTo>
                    <a:cubicBezTo>
                      <a:pt x="1010" y="144"/>
                      <a:pt x="1012" y="148"/>
                      <a:pt x="1017" y="148"/>
                    </a:cubicBezTo>
                    <a:cubicBezTo>
                      <a:pt x="1024" y="150"/>
                      <a:pt x="1021" y="149"/>
                      <a:pt x="1017" y="149"/>
                    </a:cubicBezTo>
                    <a:cubicBezTo>
                      <a:pt x="1013" y="148"/>
                      <a:pt x="1007" y="147"/>
                      <a:pt x="1008" y="147"/>
                    </a:cubicBezTo>
                    <a:cubicBezTo>
                      <a:pt x="1019" y="150"/>
                      <a:pt x="1019" y="152"/>
                      <a:pt x="1028" y="154"/>
                    </a:cubicBezTo>
                    <a:cubicBezTo>
                      <a:pt x="1016" y="154"/>
                      <a:pt x="1023" y="154"/>
                      <a:pt x="1032" y="160"/>
                    </a:cubicBezTo>
                    <a:close/>
                    <a:moveTo>
                      <a:pt x="1084" y="170"/>
                    </a:moveTo>
                    <a:cubicBezTo>
                      <a:pt x="1079" y="167"/>
                      <a:pt x="1084" y="169"/>
                      <a:pt x="1084" y="168"/>
                    </a:cubicBezTo>
                    <a:cubicBezTo>
                      <a:pt x="1076" y="166"/>
                      <a:pt x="1063" y="163"/>
                      <a:pt x="1062" y="161"/>
                    </a:cubicBezTo>
                    <a:cubicBezTo>
                      <a:pt x="1071" y="164"/>
                      <a:pt x="1073" y="163"/>
                      <a:pt x="1080" y="165"/>
                    </a:cubicBezTo>
                    <a:cubicBezTo>
                      <a:pt x="1092" y="169"/>
                      <a:pt x="1071" y="163"/>
                      <a:pt x="1074" y="165"/>
                    </a:cubicBezTo>
                    <a:cubicBezTo>
                      <a:pt x="1080" y="167"/>
                      <a:pt x="1089" y="168"/>
                      <a:pt x="1092" y="168"/>
                    </a:cubicBezTo>
                    <a:cubicBezTo>
                      <a:pt x="1090" y="166"/>
                      <a:pt x="1086" y="166"/>
                      <a:pt x="1080" y="164"/>
                    </a:cubicBezTo>
                    <a:cubicBezTo>
                      <a:pt x="1074" y="160"/>
                      <a:pt x="1094" y="168"/>
                      <a:pt x="1088" y="164"/>
                    </a:cubicBezTo>
                    <a:cubicBezTo>
                      <a:pt x="1093" y="166"/>
                      <a:pt x="1095" y="167"/>
                      <a:pt x="1101" y="169"/>
                    </a:cubicBezTo>
                    <a:cubicBezTo>
                      <a:pt x="1095" y="170"/>
                      <a:pt x="1103" y="174"/>
                      <a:pt x="1084" y="170"/>
                    </a:cubicBezTo>
                    <a:close/>
                    <a:moveTo>
                      <a:pt x="1548" y="535"/>
                    </a:moveTo>
                    <a:cubicBezTo>
                      <a:pt x="1549" y="538"/>
                      <a:pt x="1554" y="545"/>
                      <a:pt x="1552" y="545"/>
                    </a:cubicBezTo>
                    <a:cubicBezTo>
                      <a:pt x="1546" y="531"/>
                      <a:pt x="1547" y="539"/>
                      <a:pt x="1542" y="529"/>
                    </a:cubicBezTo>
                    <a:cubicBezTo>
                      <a:pt x="1541" y="525"/>
                      <a:pt x="1547" y="536"/>
                      <a:pt x="1548" y="535"/>
                    </a:cubicBezTo>
                    <a:close/>
                    <a:moveTo>
                      <a:pt x="876" y="132"/>
                    </a:moveTo>
                    <a:cubicBezTo>
                      <a:pt x="887" y="132"/>
                      <a:pt x="891" y="135"/>
                      <a:pt x="878" y="135"/>
                    </a:cubicBezTo>
                    <a:lnTo>
                      <a:pt x="876" y="132"/>
                    </a:lnTo>
                    <a:close/>
                    <a:moveTo>
                      <a:pt x="912" y="134"/>
                    </a:moveTo>
                    <a:cubicBezTo>
                      <a:pt x="916" y="134"/>
                      <a:pt x="920" y="135"/>
                      <a:pt x="925" y="135"/>
                    </a:cubicBezTo>
                    <a:cubicBezTo>
                      <a:pt x="922" y="136"/>
                      <a:pt x="915" y="135"/>
                      <a:pt x="909" y="135"/>
                    </a:cubicBezTo>
                    <a:cubicBezTo>
                      <a:pt x="902" y="135"/>
                      <a:pt x="897" y="135"/>
                      <a:pt x="897" y="136"/>
                    </a:cubicBezTo>
                    <a:cubicBezTo>
                      <a:pt x="892" y="135"/>
                      <a:pt x="895" y="135"/>
                      <a:pt x="899" y="134"/>
                    </a:cubicBezTo>
                    <a:cubicBezTo>
                      <a:pt x="904" y="134"/>
                      <a:pt x="910" y="134"/>
                      <a:pt x="912" y="134"/>
                    </a:cubicBezTo>
                    <a:close/>
                    <a:moveTo>
                      <a:pt x="1573" y="586"/>
                    </a:moveTo>
                    <a:cubicBezTo>
                      <a:pt x="1574" y="586"/>
                      <a:pt x="1576" y="595"/>
                      <a:pt x="1580" y="602"/>
                    </a:cubicBezTo>
                    <a:cubicBezTo>
                      <a:pt x="1577" y="598"/>
                      <a:pt x="1579" y="604"/>
                      <a:pt x="1582" y="612"/>
                    </a:cubicBezTo>
                    <a:cubicBezTo>
                      <a:pt x="1584" y="619"/>
                      <a:pt x="1587" y="628"/>
                      <a:pt x="1587" y="630"/>
                    </a:cubicBezTo>
                    <a:cubicBezTo>
                      <a:pt x="1586" y="626"/>
                      <a:pt x="1582" y="616"/>
                      <a:pt x="1578" y="608"/>
                    </a:cubicBezTo>
                    <a:cubicBezTo>
                      <a:pt x="1578" y="607"/>
                      <a:pt x="1580" y="610"/>
                      <a:pt x="1581" y="610"/>
                    </a:cubicBezTo>
                    <a:cubicBezTo>
                      <a:pt x="1575" y="596"/>
                      <a:pt x="1577" y="610"/>
                      <a:pt x="1581" y="619"/>
                    </a:cubicBezTo>
                    <a:cubicBezTo>
                      <a:pt x="1577" y="612"/>
                      <a:pt x="1571" y="595"/>
                      <a:pt x="1566" y="586"/>
                    </a:cubicBezTo>
                    <a:cubicBezTo>
                      <a:pt x="1567" y="585"/>
                      <a:pt x="1571" y="595"/>
                      <a:pt x="1575" y="603"/>
                    </a:cubicBezTo>
                    <a:cubicBezTo>
                      <a:pt x="1575" y="601"/>
                      <a:pt x="1568" y="589"/>
                      <a:pt x="1573" y="596"/>
                    </a:cubicBezTo>
                    <a:cubicBezTo>
                      <a:pt x="1571" y="591"/>
                      <a:pt x="1568" y="584"/>
                      <a:pt x="1567" y="584"/>
                    </a:cubicBezTo>
                    <a:cubicBezTo>
                      <a:pt x="1566" y="580"/>
                      <a:pt x="1569" y="583"/>
                      <a:pt x="1575" y="594"/>
                    </a:cubicBezTo>
                    <a:cubicBezTo>
                      <a:pt x="1574" y="591"/>
                      <a:pt x="1575" y="591"/>
                      <a:pt x="1573" y="586"/>
                    </a:cubicBezTo>
                    <a:close/>
                    <a:moveTo>
                      <a:pt x="736" y="147"/>
                    </a:moveTo>
                    <a:cubicBezTo>
                      <a:pt x="749" y="145"/>
                      <a:pt x="743" y="149"/>
                      <a:pt x="754" y="147"/>
                    </a:cubicBezTo>
                    <a:cubicBezTo>
                      <a:pt x="747" y="149"/>
                      <a:pt x="732" y="152"/>
                      <a:pt x="734" y="153"/>
                    </a:cubicBezTo>
                    <a:cubicBezTo>
                      <a:pt x="729" y="154"/>
                      <a:pt x="724" y="155"/>
                      <a:pt x="718" y="156"/>
                    </a:cubicBezTo>
                    <a:cubicBezTo>
                      <a:pt x="719" y="156"/>
                      <a:pt x="717" y="156"/>
                      <a:pt x="715" y="156"/>
                    </a:cubicBezTo>
                    <a:cubicBezTo>
                      <a:pt x="714" y="155"/>
                      <a:pt x="728" y="153"/>
                      <a:pt x="733" y="152"/>
                    </a:cubicBezTo>
                    <a:cubicBezTo>
                      <a:pt x="732" y="152"/>
                      <a:pt x="727" y="153"/>
                      <a:pt x="723" y="153"/>
                    </a:cubicBezTo>
                    <a:cubicBezTo>
                      <a:pt x="736" y="150"/>
                      <a:pt x="735" y="148"/>
                      <a:pt x="736" y="147"/>
                    </a:cubicBezTo>
                    <a:close/>
                    <a:moveTo>
                      <a:pt x="786" y="140"/>
                    </a:moveTo>
                    <a:cubicBezTo>
                      <a:pt x="794" y="137"/>
                      <a:pt x="792" y="142"/>
                      <a:pt x="788" y="143"/>
                    </a:cubicBezTo>
                    <a:cubicBezTo>
                      <a:pt x="779" y="144"/>
                      <a:pt x="782" y="142"/>
                      <a:pt x="781" y="142"/>
                    </a:cubicBezTo>
                    <a:cubicBezTo>
                      <a:pt x="781" y="140"/>
                      <a:pt x="766" y="144"/>
                      <a:pt x="770" y="142"/>
                    </a:cubicBezTo>
                    <a:cubicBezTo>
                      <a:pt x="774" y="141"/>
                      <a:pt x="776" y="141"/>
                      <a:pt x="776" y="140"/>
                    </a:cubicBezTo>
                    <a:cubicBezTo>
                      <a:pt x="780" y="140"/>
                      <a:pt x="793" y="141"/>
                      <a:pt x="786" y="140"/>
                    </a:cubicBezTo>
                    <a:close/>
                    <a:moveTo>
                      <a:pt x="919" y="136"/>
                    </a:moveTo>
                    <a:cubicBezTo>
                      <a:pt x="931" y="137"/>
                      <a:pt x="935" y="139"/>
                      <a:pt x="951" y="140"/>
                    </a:cubicBezTo>
                    <a:cubicBezTo>
                      <a:pt x="956" y="141"/>
                      <a:pt x="957" y="143"/>
                      <a:pt x="953" y="143"/>
                    </a:cubicBezTo>
                    <a:cubicBezTo>
                      <a:pt x="946" y="141"/>
                      <a:pt x="941" y="142"/>
                      <a:pt x="940" y="142"/>
                    </a:cubicBezTo>
                    <a:cubicBezTo>
                      <a:pt x="927" y="141"/>
                      <a:pt x="941" y="142"/>
                      <a:pt x="936" y="140"/>
                    </a:cubicBezTo>
                    <a:cubicBezTo>
                      <a:pt x="932" y="140"/>
                      <a:pt x="927" y="140"/>
                      <a:pt x="928" y="141"/>
                    </a:cubicBezTo>
                    <a:cubicBezTo>
                      <a:pt x="918" y="140"/>
                      <a:pt x="917" y="140"/>
                      <a:pt x="905" y="139"/>
                    </a:cubicBezTo>
                    <a:cubicBezTo>
                      <a:pt x="901" y="139"/>
                      <a:pt x="900" y="137"/>
                      <a:pt x="904" y="137"/>
                    </a:cubicBezTo>
                    <a:cubicBezTo>
                      <a:pt x="913" y="140"/>
                      <a:pt x="914" y="137"/>
                      <a:pt x="919" y="136"/>
                    </a:cubicBezTo>
                    <a:close/>
                    <a:moveTo>
                      <a:pt x="1165" y="195"/>
                    </a:moveTo>
                    <a:cubicBezTo>
                      <a:pt x="1172" y="198"/>
                      <a:pt x="1177" y="201"/>
                      <a:pt x="1183" y="204"/>
                    </a:cubicBezTo>
                    <a:cubicBezTo>
                      <a:pt x="1181" y="204"/>
                      <a:pt x="1176" y="202"/>
                      <a:pt x="1177" y="203"/>
                    </a:cubicBezTo>
                    <a:cubicBezTo>
                      <a:pt x="1169" y="199"/>
                      <a:pt x="1167" y="197"/>
                      <a:pt x="1165" y="195"/>
                    </a:cubicBezTo>
                    <a:close/>
                    <a:moveTo>
                      <a:pt x="1162" y="194"/>
                    </a:moveTo>
                    <a:cubicBezTo>
                      <a:pt x="1160" y="195"/>
                      <a:pt x="1173" y="200"/>
                      <a:pt x="1168" y="200"/>
                    </a:cubicBezTo>
                    <a:cubicBezTo>
                      <a:pt x="1163" y="198"/>
                      <a:pt x="1156" y="195"/>
                      <a:pt x="1156" y="194"/>
                    </a:cubicBezTo>
                    <a:cubicBezTo>
                      <a:pt x="1152" y="192"/>
                      <a:pt x="1154" y="194"/>
                      <a:pt x="1154" y="195"/>
                    </a:cubicBezTo>
                    <a:cubicBezTo>
                      <a:pt x="1154" y="196"/>
                      <a:pt x="1164" y="199"/>
                      <a:pt x="1166" y="201"/>
                    </a:cubicBezTo>
                    <a:cubicBezTo>
                      <a:pt x="1152" y="196"/>
                      <a:pt x="1141" y="191"/>
                      <a:pt x="1124" y="186"/>
                    </a:cubicBezTo>
                    <a:cubicBezTo>
                      <a:pt x="1131" y="186"/>
                      <a:pt x="1125" y="183"/>
                      <a:pt x="1135" y="186"/>
                    </a:cubicBezTo>
                    <a:cubicBezTo>
                      <a:pt x="1134" y="183"/>
                      <a:pt x="1121" y="182"/>
                      <a:pt x="1123" y="180"/>
                    </a:cubicBezTo>
                    <a:cubicBezTo>
                      <a:pt x="1135" y="185"/>
                      <a:pt x="1142" y="187"/>
                      <a:pt x="1148" y="189"/>
                    </a:cubicBezTo>
                    <a:cubicBezTo>
                      <a:pt x="1154" y="191"/>
                      <a:pt x="1159" y="192"/>
                      <a:pt x="1165" y="194"/>
                    </a:cubicBezTo>
                    <a:cubicBezTo>
                      <a:pt x="1165" y="195"/>
                      <a:pt x="1164" y="195"/>
                      <a:pt x="1162" y="194"/>
                    </a:cubicBezTo>
                    <a:close/>
                    <a:moveTo>
                      <a:pt x="724" y="150"/>
                    </a:moveTo>
                    <a:cubicBezTo>
                      <a:pt x="729" y="149"/>
                      <a:pt x="735" y="149"/>
                      <a:pt x="724" y="151"/>
                    </a:cubicBezTo>
                    <a:cubicBezTo>
                      <a:pt x="729" y="150"/>
                      <a:pt x="726" y="151"/>
                      <a:pt x="726" y="152"/>
                    </a:cubicBezTo>
                    <a:cubicBezTo>
                      <a:pt x="718" y="153"/>
                      <a:pt x="711" y="155"/>
                      <a:pt x="707" y="155"/>
                    </a:cubicBezTo>
                    <a:cubicBezTo>
                      <a:pt x="709" y="153"/>
                      <a:pt x="725" y="153"/>
                      <a:pt x="724" y="150"/>
                    </a:cubicBezTo>
                    <a:close/>
                    <a:moveTo>
                      <a:pt x="838" y="137"/>
                    </a:moveTo>
                    <a:cubicBezTo>
                      <a:pt x="843" y="136"/>
                      <a:pt x="857" y="135"/>
                      <a:pt x="863" y="137"/>
                    </a:cubicBezTo>
                    <a:cubicBezTo>
                      <a:pt x="851" y="137"/>
                      <a:pt x="834" y="138"/>
                      <a:pt x="829" y="139"/>
                    </a:cubicBezTo>
                    <a:cubicBezTo>
                      <a:pt x="819" y="140"/>
                      <a:pt x="819" y="139"/>
                      <a:pt x="813" y="139"/>
                    </a:cubicBezTo>
                    <a:cubicBezTo>
                      <a:pt x="814" y="139"/>
                      <a:pt x="815" y="138"/>
                      <a:pt x="815" y="138"/>
                    </a:cubicBezTo>
                    <a:cubicBezTo>
                      <a:pt x="827" y="137"/>
                      <a:pt x="829" y="137"/>
                      <a:pt x="838" y="137"/>
                    </a:cubicBezTo>
                    <a:close/>
                    <a:moveTo>
                      <a:pt x="1628" y="1083"/>
                    </a:moveTo>
                    <a:cubicBezTo>
                      <a:pt x="1626" y="1092"/>
                      <a:pt x="1625" y="1090"/>
                      <a:pt x="1623" y="1103"/>
                    </a:cubicBezTo>
                    <a:cubicBezTo>
                      <a:pt x="1622" y="1102"/>
                      <a:pt x="1623" y="1099"/>
                      <a:pt x="1624" y="1094"/>
                    </a:cubicBezTo>
                    <a:cubicBezTo>
                      <a:pt x="1622" y="1097"/>
                      <a:pt x="1620" y="1106"/>
                      <a:pt x="1619" y="1107"/>
                    </a:cubicBezTo>
                    <a:cubicBezTo>
                      <a:pt x="1617" y="1111"/>
                      <a:pt x="1619" y="1094"/>
                      <a:pt x="1616" y="1108"/>
                    </a:cubicBezTo>
                    <a:cubicBezTo>
                      <a:pt x="1616" y="1108"/>
                      <a:pt x="1616" y="1105"/>
                      <a:pt x="1616" y="1105"/>
                    </a:cubicBezTo>
                    <a:cubicBezTo>
                      <a:pt x="1616" y="1103"/>
                      <a:pt x="1616" y="1102"/>
                      <a:pt x="1616" y="1102"/>
                    </a:cubicBezTo>
                    <a:cubicBezTo>
                      <a:pt x="1621" y="1094"/>
                      <a:pt x="1619" y="1085"/>
                      <a:pt x="1624" y="1066"/>
                    </a:cubicBezTo>
                    <a:cubicBezTo>
                      <a:pt x="1624" y="1072"/>
                      <a:pt x="1625" y="1064"/>
                      <a:pt x="1627" y="1065"/>
                    </a:cubicBezTo>
                    <a:cubicBezTo>
                      <a:pt x="1625" y="1072"/>
                      <a:pt x="1625" y="1074"/>
                      <a:pt x="1625" y="1078"/>
                    </a:cubicBezTo>
                    <a:cubicBezTo>
                      <a:pt x="1627" y="1075"/>
                      <a:pt x="1626" y="1071"/>
                      <a:pt x="1627" y="1065"/>
                    </a:cubicBezTo>
                    <a:cubicBezTo>
                      <a:pt x="1627" y="1068"/>
                      <a:pt x="1628" y="1067"/>
                      <a:pt x="1629" y="1061"/>
                    </a:cubicBezTo>
                    <a:cubicBezTo>
                      <a:pt x="1630" y="1061"/>
                      <a:pt x="1626" y="1076"/>
                      <a:pt x="1626" y="1078"/>
                    </a:cubicBezTo>
                    <a:cubicBezTo>
                      <a:pt x="1626" y="1078"/>
                      <a:pt x="1626" y="1085"/>
                      <a:pt x="1628" y="1083"/>
                    </a:cubicBezTo>
                    <a:close/>
                    <a:moveTo>
                      <a:pt x="604" y="185"/>
                    </a:moveTo>
                    <a:cubicBezTo>
                      <a:pt x="612" y="182"/>
                      <a:pt x="609" y="185"/>
                      <a:pt x="619" y="181"/>
                    </a:cubicBezTo>
                    <a:cubicBezTo>
                      <a:pt x="613" y="184"/>
                      <a:pt x="619" y="184"/>
                      <a:pt x="607" y="188"/>
                    </a:cubicBezTo>
                    <a:cubicBezTo>
                      <a:pt x="607" y="186"/>
                      <a:pt x="609" y="185"/>
                      <a:pt x="597" y="191"/>
                    </a:cubicBezTo>
                    <a:cubicBezTo>
                      <a:pt x="590" y="191"/>
                      <a:pt x="608" y="186"/>
                      <a:pt x="604" y="185"/>
                    </a:cubicBezTo>
                    <a:close/>
                    <a:moveTo>
                      <a:pt x="796" y="140"/>
                    </a:moveTo>
                    <a:cubicBezTo>
                      <a:pt x="805" y="139"/>
                      <a:pt x="808" y="140"/>
                      <a:pt x="810" y="141"/>
                    </a:cubicBezTo>
                    <a:cubicBezTo>
                      <a:pt x="805" y="142"/>
                      <a:pt x="804" y="142"/>
                      <a:pt x="798" y="143"/>
                    </a:cubicBezTo>
                    <a:lnTo>
                      <a:pt x="796" y="140"/>
                    </a:lnTo>
                    <a:close/>
                    <a:moveTo>
                      <a:pt x="1598" y="657"/>
                    </a:moveTo>
                    <a:cubicBezTo>
                      <a:pt x="1599" y="658"/>
                      <a:pt x="1600" y="662"/>
                      <a:pt x="1602" y="667"/>
                    </a:cubicBezTo>
                    <a:cubicBezTo>
                      <a:pt x="1604" y="672"/>
                      <a:pt x="1605" y="678"/>
                      <a:pt x="1605" y="679"/>
                    </a:cubicBezTo>
                    <a:cubicBezTo>
                      <a:pt x="1603" y="677"/>
                      <a:pt x="1600" y="663"/>
                      <a:pt x="1598" y="657"/>
                    </a:cubicBezTo>
                    <a:close/>
                    <a:moveTo>
                      <a:pt x="1615" y="711"/>
                    </a:moveTo>
                    <a:cubicBezTo>
                      <a:pt x="1615" y="710"/>
                      <a:pt x="1616" y="714"/>
                      <a:pt x="1617" y="719"/>
                    </a:cubicBezTo>
                    <a:cubicBezTo>
                      <a:pt x="1619" y="723"/>
                      <a:pt x="1620" y="728"/>
                      <a:pt x="1619" y="727"/>
                    </a:cubicBezTo>
                    <a:cubicBezTo>
                      <a:pt x="1618" y="728"/>
                      <a:pt x="1618" y="728"/>
                      <a:pt x="1618" y="728"/>
                    </a:cubicBezTo>
                    <a:cubicBezTo>
                      <a:pt x="1615" y="718"/>
                      <a:pt x="1616" y="717"/>
                      <a:pt x="1615" y="711"/>
                    </a:cubicBezTo>
                    <a:close/>
                    <a:moveTo>
                      <a:pt x="883" y="138"/>
                    </a:moveTo>
                    <a:cubicBezTo>
                      <a:pt x="877" y="138"/>
                      <a:pt x="866" y="138"/>
                      <a:pt x="858" y="139"/>
                    </a:cubicBezTo>
                    <a:cubicBezTo>
                      <a:pt x="857" y="138"/>
                      <a:pt x="862" y="137"/>
                      <a:pt x="867" y="137"/>
                    </a:cubicBezTo>
                    <a:cubicBezTo>
                      <a:pt x="873" y="137"/>
                      <a:pt x="880" y="138"/>
                      <a:pt x="883" y="138"/>
                    </a:cubicBezTo>
                    <a:close/>
                    <a:moveTo>
                      <a:pt x="1610" y="696"/>
                    </a:moveTo>
                    <a:cubicBezTo>
                      <a:pt x="1609" y="694"/>
                      <a:pt x="1607" y="692"/>
                      <a:pt x="1609" y="697"/>
                    </a:cubicBezTo>
                    <a:cubicBezTo>
                      <a:pt x="1607" y="693"/>
                      <a:pt x="1603" y="684"/>
                      <a:pt x="1602" y="678"/>
                    </a:cubicBezTo>
                    <a:cubicBezTo>
                      <a:pt x="1604" y="681"/>
                      <a:pt x="1608" y="694"/>
                      <a:pt x="1603" y="677"/>
                    </a:cubicBezTo>
                    <a:cubicBezTo>
                      <a:pt x="1605" y="680"/>
                      <a:pt x="1607" y="686"/>
                      <a:pt x="1610" y="696"/>
                    </a:cubicBezTo>
                    <a:close/>
                    <a:moveTo>
                      <a:pt x="1263" y="250"/>
                    </a:moveTo>
                    <a:cubicBezTo>
                      <a:pt x="1251" y="243"/>
                      <a:pt x="1257" y="249"/>
                      <a:pt x="1246" y="243"/>
                    </a:cubicBezTo>
                    <a:cubicBezTo>
                      <a:pt x="1249" y="242"/>
                      <a:pt x="1239" y="236"/>
                      <a:pt x="1232" y="232"/>
                    </a:cubicBezTo>
                    <a:cubicBezTo>
                      <a:pt x="1237" y="236"/>
                      <a:pt x="1232" y="234"/>
                      <a:pt x="1225" y="230"/>
                    </a:cubicBezTo>
                    <a:cubicBezTo>
                      <a:pt x="1219" y="227"/>
                      <a:pt x="1211" y="222"/>
                      <a:pt x="1209" y="220"/>
                    </a:cubicBezTo>
                    <a:cubicBezTo>
                      <a:pt x="1212" y="221"/>
                      <a:pt x="1224" y="227"/>
                      <a:pt x="1234" y="232"/>
                    </a:cubicBezTo>
                    <a:cubicBezTo>
                      <a:pt x="1244" y="237"/>
                      <a:pt x="1251" y="242"/>
                      <a:pt x="1244" y="239"/>
                    </a:cubicBezTo>
                    <a:cubicBezTo>
                      <a:pt x="1252" y="244"/>
                      <a:pt x="1252" y="243"/>
                      <a:pt x="1252" y="241"/>
                    </a:cubicBezTo>
                    <a:cubicBezTo>
                      <a:pt x="1255" y="244"/>
                      <a:pt x="1261" y="248"/>
                      <a:pt x="1269" y="252"/>
                    </a:cubicBezTo>
                    <a:cubicBezTo>
                      <a:pt x="1277" y="257"/>
                      <a:pt x="1285" y="262"/>
                      <a:pt x="1290" y="266"/>
                    </a:cubicBezTo>
                    <a:cubicBezTo>
                      <a:pt x="1284" y="263"/>
                      <a:pt x="1270" y="256"/>
                      <a:pt x="1263" y="250"/>
                    </a:cubicBezTo>
                    <a:close/>
                    <a:moveTo>
                      <a:pt x="1453" y="409"/>
                    </a:moveTo>
                    <a:cubicBezTo>
                      <a:pt x="1456" y="411"/>
                      <a:pt x="1460" y="418"/>
                      <a:pt x="1466" y="424"/>
                    </a:cubicBezTo>
                    <a:cubicBezTo>
                      <a:pt x="1465" y="425"/>
                      <a:pt x="1458" y="415"/>
                      <a:pt x="1457" y="416"/>
                    </a:cubicBezTo>
                    <a:cubicBezTo>
                      <a:pt x="1454" y="412"/>
                      <a:pt x="1457" y="413"/>
                      <a:pt x="1453" y="409"/>
                    </a:cubicBezTo>
                    <a:close/>
                    <a:moveTo>
                      <a:pt x="1395" y="348"/>
                    </a:moveTo>
                    <a:cubicBezTo>
                      <a:pt x="1392" y="348"/>
                      <a:pt x="1385" y="339"/>
                      <a:pt x="1375" y="331"/>
                    </a:cubicBezTo>
                    <a:cubicBezTo>
                      <a:pt x="1380" y="333"/>
                      <a:pt x="1384" y="339"/>
                      <a:pt x="1395" y="348"/>
                    </a:cubicBezTo>
                    <a:close/>
                    <a:moveTo>
                      <a:pt x="324" y="380"/>
                    </a:moveTo>
                    <a:cubicBezTo>
                      <a:pt x="318" y="387"/>
                      <a:pt x="313" y="393"/>
                      <a:pt x="312" y="391"/>
                    </a:cubicBezTo>
                    <a:cubicBezTo>
                      <a:pt x="315" y="388"/>
                      <a:pt x="322" y="381"/>
                      <a:pt x="324" y="380"/>
                    </a:cubicBezTo>
                    <a:close/>
                    <a:moveTo>
                      <a:pt x="1186" y="211"/>
                    </a:moveTo>
                    <a:cubicBezTo>
                      <a:pt x="1191" y="213"/>
                      <a:pt x="1196" y="216"/>
                      <a:pt x="1207" y="222"/>
                    </a:cubicBezTo>
                    <a:cubicBezTo>
                      <a:pt x="1206" y="222"/>
                      <a:pt x="1202" y="220"/>
                      <a:pt x="1201" y="221"/>
                    </a:cubicBezTo>
                    <a:cubicBezTo>
                      <a:pt x="1210" y="225"/>
                      <a:pt x="1222" y="231"/>
                      <a:pt x="1227" y="234"/>
                    </a:cubicBezTo>
                    <a:cubicBezTo>
                      <a:pt x="1220" y="231"/>
                      <a:pt x="1210" y="226"/>
                      <a:pt x="1202" y="222"/>
                    </a:cubicBezTo>
                    <a:cubicBezTo>
                      <a:pt x="1194" y="218"/>
                      <a:pt x="1187" y="215"/>
                      <a:pt x="1187" y="217"/>
                    </a:cubicBezTo>
                    <a:cubicBezTo>
                      <a:pt x="1174" y="209"/>
                      <a:pt x="1154" y="201"/>
                      <a:pt x="1134" y="194"/>
                    </a:cubicBezTo>
                    <a:cubicBezTo>
                      <a:pt x="1136" y="193"/>
                      <a:pt x="1141" y="194"/>
                      <a:pt x="1148" y="197"/>
                    </a:cubicBezTo>
                    <a:cubicBezTo>
                      <a:pt x="1137" y="190"/>
                      <a:pt x="1126" y="188"/>
                      <a:pt x="1125" y="190"/>
                    </a:cubicBezTo>
                    <a:cubicBezTo>
                      <a:pt x="1121" y="189"/>
                      <a:pt x="1117" y="188"/>
                      <a:pt x="1113" y="186"/>
                    </a:cubicBezTo>
                    <a:cubicBezTo>
                      <a:pt x="1111" y="183"/>
                      <a:pt x="1121" y="185"/>
                      <a:pt x="1133" y="189"/>
                    </a:cubicBezTo>
                    <a:cubicBezTo>
                      <a:pt x="1145" y="194"/>
                      <a:pt x="1160" y="200"/>
                      <a:pt x="1169" y="204"/>
                    </a:cubicBezTo>
                    <a:cubicBezTo>
                      <a:pt x="1169" y="205"/>
                      <a:pt x="1163" y="203"/>
                      <a:pt x="1169" y="206"/>
                    </a:cubicBezTo>
                    <a:cubicBezTo>
                      <a:pt x="1180" y="209"/>
                      <a:pt x="1183" y="213"/>
                      <a:pt x="1198" y="219"/>
                    </a:cubicBezTo>
                    <a:cubicBezTo>
                      <a:pt x="1193" y="215"/>
                      <a:pt x="1188" y="214"/>
                      <a:pt x="1178" y="209"/>
                    </a:cubicBezTo>
                    <a:cubicBezTo>
                      <a:pt x="1176" y="207"/>
                      <a:pt x="1183" y="210"/>
                      <a:pt x="1183" y="210"/>
                    </a:cubicBezTo>
                    <a:cubicBezTo>
                      <a:pt x="1181" y="207"/>
                      <a:pt x="1176" y="207"/>
                      <a:pt x="1169" y="203"/>
                    </a:cubicBezTo>
                    <a:cubicBezTo>
                      <a:pt x="1166" y="201"/>
                      <a:pt x="1173" y="203"/>
                      <a:pt x="1171" y="202"/>
                    </a:cubicBezTo>
                    <a:cubicBezTo>
                      <a:pt x="1180" y="207"/>
                      <a:pt x="1177" y="204"/>
                      <a:pt x="1186" y="208"/>
                    </a:cubicBezTo>
                    <a:cubicBezTo>
                      <a:pt x="1190" y="211"/>
                      <a:pt x="1189" y="212"/>
                      <a:pt x="1186" y="211"/>
                    </a:cubicBezTo>
                    <a:close/>
                    <a:moveTo>
                      <a:pt x="1614" y="716"/>
                    </a:moveTo>
                    <a:cubicBezTo>
                      <a:pt x="1616" y="726"/>
                      <a:pt x="1619" y="737"/>
                      <a:pt x="1620" y="743"/>
                    </a:cubicBezTo>
                    <a:cubicBezTo>
                      <a:pt x="1619" y="742"/>
                      <a:pt x="1617" y="735"/>
                      <a:pt x="1616" y="728"/>
                    </a:cubicBezTo>
                    <a:cubicBezTo>
                      <a:pt x="1614" y="722"/>
                      <a:pt x="1613" y="715"/>
                      <a:pt x="1614" y="716"/>
                    </a:cubicBezTo>
                    <a:close/>
                    <a:moveTo>
                      <a:pt x="953" y="145"/>
                    </a:moveTo>
                    <a:cubicBezTo>
                      <a:pt x="958" y="149"/>
                      <a:pt x="945" y="150"/>
                      <a:pt x="922" y="149"/>
                    </a:cubicBezTo>
                    <a:cubicBezTo>
                      <a:pt x="916" y="148"/>
                      <a:pt x="919" y="148"/>
                      <a:pt x="909" y="148"/>
                    </a:cubicBezTo>
                    <a:cubicBezTo>
                      <a:pt x="919" y="147"/>
                      <a:pt x="918" y="146"/>
                      <a:pt x="923" y="144"/>
                    </a:cubicBezTo>
                    <a:cubicBezTo>
                      <a:pt x="929" y="146"/>
                      <a:pt x="927" y="145"/>
                      <a:pt x="939" y="146"/>
                    </a:cubicBezTo>
                    <a:cubicBezTo>
                      <a:pt x="940" y="147"/>
                      <a:pt x="934" y="147"/>
                      <a:pt x="934" y="148"/>
                    </a:cubicBezTo>
                    <a:cubicBezTo>
                      <a:pt x="954" y="149"/>
                      <a:pt x="940" y="144"/>
                      <a:pt x="931" y="143"/>
                    </a:cubicBezTo>
                    <a:cubicBezTo>
                      <a:pt x="936" y="142"/>
                      <a:pt x="942" y="144"/>
                      <a:pt x="953" y="145"/>
                    </a:cubicBezTo>
                    <a:close/>
                    <a:moveTo>
                      <a:pt x="1118" y="182"/>
                    </a:moveTo>
                    <a:cubicBezTo>
                      <a:pt x="1105" y="179"/>
                      <a:pt x="1100" y="176"/>
                      <a:pt x="1081" y="171"/>
                    </a:cubicBezTo>
                    <a:cubicBezTo>
                      <a:pt x="1090" y="172"/>
                      <a:pt x="1102" y="177"/>
                      <a:pt x="1118" y="182"/>
                    </a:cubicBezTo>
                    <a:close/>
                    <a:moveTo>
                      <a:pt x="1536" y="538"/>
                    </a:moveTo>
                    <a:cubicBezTo>
                      <a:pt x="1542" y="543"/>
                      <a:pt x="1548" y="554"/>
                      <a:pt x="1548" y="551"/>
                    </a:cubicBezTo>
                    <a:cubicBezTo>
                      <a:pt x="1555" y="564"/>
                      <a:pt x="1551" y="559"/>
                      <a:pt x="1558" y="572"/>
                    </a:cubicBezTo>
                    <a:cubicBezTo>
                      <a:pt x="1558" y="574"/>
                      <a:pt x="1555" y="571"/>
                      <a:pt x="1553" y="569"/>
                    </a:cubicBezTo>
                    <a:cubicBezTo>
                      <a:pt x="1557" y="578"/>
                      <a:pt x="1559" y="583"/>
                      <a:pt x="1562" y="589"/>
                    </a:cubicBezTo>
                    <a:cubicBezTo>
                      <a:pt x="1565" y="595"/>
                      <a:pt x="1568" y="601"/>
                      <a:pt x="1572" y="612"/>
                    </a:cubicBezTo>
                    <a:cubicBezTo>
                      <a:pt x="1571" y="614"/>
                      <a:pt x="1566" y="604"/>
                      <a:pt x="1564" y="603"/>
                    </a:cubicBezTo>
                    <a:cubicBezTo>
                      <a:pt x="1562" y="597"/>
                      <a:pt x="1564" y="597"/>
                      <a:pt x="1567" y="605"/>
                    </a:cubicBezTo>
                    <a:cubicBezTo>
                      <a:pt x="1567" y="600"/>
                      <a:pt x="1559" y="588"/>
                      <a:pt x="1561" y="588"/>
                    </a:cubicBezTo>
                    <a:cubicBezTo>
                      <a:pt x="1556" y="581"/>
                      <a:pt x="1552" y="571"/>
                      <a:pt x="1548" y="562"/>
                    </a:cubicBezTo>
                    <a:cubicBezTo>
                      <a:pt x="1549" y="563"/>
                      <a:pt x="1550" y="565"/>
                      <a:pt x="1553" y="570"/>
                    </a:cubicBezTo>
                    <a:cubicBezTo>
                      <a:pt x="1552" y="565"/>
                      <a:pt x="1543" y="552"/>
                      <a:pt x="1536" y="538"/>
                    </a:cubicBezTo>
                    <a:close/>
                    <a:moveTo>
                      <a:pt x="1570" y="596"/>
                    </a:moveTo>
                    <a:cubicBezTo>
                      <a:pt x="1572" y="602"/>
                      <a:pt x="1575" y="608"/>
                      <a:pt x="1578" y="614"/>
                    </a:cubicBezTo>
                    <a:cubicBezTo>
                      <a:pt x="1577" y="614"/>
                      <a:pt x="1574" y="609"/>
                      <a:pt x="1572" y="605"/>
                    </a:cubicBezTo>
                    <a:cubicBezTo>
                      <a:pt x="1570" y="600"/>
                      <a:pt x="1568" y="595"/>
                      <a:pt x="1570" y="596"/>
                    </a:cubicBezTo>
                    <a:close/>
                    <a:moveTo>
                      <a:pt x="1619" y="744"/>
                    </a:moveTo>
                    <a:cubicBezTo>
                      <a:pt x="1617" y="738"/>
                      <a:pt x="1615" y="735"/>
                      <a:pt x="1612" y="722"/>
                    </a:cubicBezTo>
                    <a:cubicBezTo>
                      <a:pt x="1613" y="722"/>
                      <a:pt x="1612" y="718"/>
                      <a:pt x="1613" y="718"/>
                    </a:cubicBezTo>
                    <a:cubicBezTo>
                      <a:pt x="1615" y="729"/>
                      <a:pt x="1616" y="734"/>
                      <a:pt x="1619" y="744"/>
                    </a:cubicBezTo>
                    <a:close/>
                    <a:moveTo>
                      <a:pt x="1355" y="317"/>
                    </a:moveTo>
                    <a:cubicBezTo>
                      <a:pt x="1359" y="321"/>
                      <a:pt x="1365" y="328"/>
                      <a:pt x="1363" y="322"/>
                    </a:cubicBezTo>
                    <a:cubicBezTo>
                      <a:pt x="1367" y="326"/>
                      <a:pt x="1368" y="328"/>
                      <a:pt x="1367" y="329"/>
                    </a:cubicBezTo>
                    <a:cubicBezTo>
                      <a:pt x="1372" y="333"/>
                      <a:pt x="1368" y="326"/>
                      <a:pt x="1377" y="336"/>
                    </a:cubicBezTo>
                    <a:cubicBezTo>
                      <a:pt x="1377" y="337"/>
                      <a:pt x="1373" y="333"/>
                      <a:pt x="1377" y="338"/>
                    </a:cubicBezTo>
                    <a:cubicBezTo>
                      <a:pt x="1384" y="344"/>
                      <a:pt x="1389" y="349"/>
                      <a:pt x="1391" y="351"/>
                    </a:cubicBezTo>
                    <a:cubicBezTo>
                      <a:pt x="1392" y="352"/>
                      <a:pt x="1390" y="351"/>
                      <a:pt x="1384" y="345"/>
                    </a:cubicBezTo>
                    <a:cubicBezTo>
                      <a:pt x="1382" y="343"/>
                      <a:pt x="1380" y="341"/>
                      <a:pt x="1377" y="338"/>
                    </a:cubicBezTo>
                    <a:cubicBezTo>
                      <a:pt x="1376" y="339"/>
                      <a:pt x="1376" y="339"/>
                      <a:pt x="1376" y="339"/>
                    </a:cubicBezTo>
                    <a:cubicBezTo>
                      <a:pt x="1378" y="343"/>
                      <a:pt x="1383" y="344"/>
                      <a:pt x="1388" y="350"/>
                    </a:cubicBezTo>
                    <a:cubicBezTo>
                      <a:pt x="1383" y="348"/>
                      <a:pt x="1373" y="338"/>
                      <a:pt x="1364" y="330"/>
                    </a:cubicBezTo>
                    <a:cubicBezTo>
                      <a:pt x="1363" y="331"/>
                      <a:pt x="1367" y="334"/>
                      <a:pt x="1372" y="338"/>
                    </a:cubicBezTo>
                    <a:cubicBezTo>
                      <a:pt x="1377" y="342"/>
                      <a:pt x="1382" y="347"/>
                      <a:pt x="1385" y="350"/>
                    </a:cubicBezTo>
                    <a:cubicBezTo>
                      <a:pt x="1388" y="355"/>
                      <a:pt x="1377" y="344"/>
                      <a:pt x="1375" y="345"/>
                    </a:cubicBezTo>
                    <a:cubicBezTo>
                      <a:pt x="1379" y="348"/>
                      <a:pt x="1385" y="355"/>
                      <a:pt x="1387" y="356"/>
                    </a:cubicBezTo>
                    <a:cubicBezTo>
                      <a:pt x="1385" y="357"/>
                      <a:pt x="1380" y="352"/>
                      <a:pt x="1372" y="344"/>
                    </a:cubicBezTo>
                    <a:cubicBezTo>
                      <a:pt x="1365" y="337"/>
                      <a:pt x="1356" y="329"/>
                      <a:pt x="1348" y="324"/>
                    </a:cubicBezTo>
                    <a:cubicBezTo>
                      <a:pt x="1349" y="323"/>
                      <a:pt x="1345" y="320"/>
                      <a:pt x="1346" y="320"/>
                    </a:cubicBezTo>
                    <a:cubicBezTo>
                      <a:pt x="1359" y="329"/>
                      <a:pt x="1345" y="313"/>
                      <a:pt x="1347" y="312"/>
                    </a:cubicBezTo>
                    <a:cubicBezTo>
                      <a:pt x="1346" y="312"/>
                      <a:pt x="1355" y="317"/>
                      <a:pt x="1355" y="317"/>
                    </a:cubicBezTo>
                    <a:close/>
                    <a:moveTo>
                      <a:pt x="809" y="144"/>
                    </a:moveTo>
                    <a:cubicBezTo>
                      <a:pt x="814" y="144"/>
                      <a:pt x="820" y="143"/>
                      <a:pt x="825" y="143"/>
                    </a:cubicBezTo>
                    <a:cubicBezTo>
                      <a:pt x="828" y="144"/>
                      <a:pt x="823" y="144"/>
                      <a:pt x="818" y="145"/>
                    </a:cubicBezTo>
                    <a:cubicBezTo>
                      <a:pt x="813" y="145"/>
                      <a:pt x="807" y="145"/>
                      <a:pt x="809" y="144"/>
                    </a:cubicBezTo>
                    <a:close/>
                    <a:moveTo>
                      <a:pt x="303" y="406"/>
                    </a:moveTo>
                    <a:cubicBezTo>
                      <a:pt x="302" y="408"/>
                      <a:pt x="298" y="414"/>
                      <a:pt x="295" y="418"/>
                    </a:cubicBezTo>
                    <a:cubicBezTo>
                      <a:pt x="296" y="418"/>
                      <a:pt x="301" y="410"/>
                      <a:pt x="303" y="409"/>
                    </a:cubicBezTo>
                    <a:cubicBezTo>
                      <a:pt x="297" y="419"/>
                      <a:pt x="291" y="421"/>
                      <a:pt x="283" y="432"/>
                    </a:cubicBezTo>
                    <a:cubicBezTo>
                      <a:pt x="287" y="426"/>
                      <a:pt x="291" y="422"/>
                      <a:pt x="303" y="406"/>
                    </a:cubicBezTo>
                    <a:close/>
                    <a:moveTo>
                      <a:pt x="231" y="511"/>
                    </a:moveTo>
                    <a:cubicBezTo>
                      <a:pt x="235" y="503"/>
                      <a:pt x="235" y="505"/>
                      <a:pt x="238" y="500"/>
                    </a:cubicBezTo>
                    <a:cubicBezTo>
                      <a:pt x="240" y="500"/>
                      <a:pt x="233" y="509"/>
                      <a:pt x="231" y="513"/>
                    </a:cubicBezTo>
                    <a:cubicBezTo>
                      <a:pt x="232" y="512"/>
                      <a:pt x="232" y="511"/>
                      <a:pt x="231" y="511"/>
                    </a:cubicBezTo>
                    <a:close/>
                    <a:moveTo>
                      <a:pt x="253" y="477"/>
                    </a:moveTo>
                    <a:cubicBezTo>
                      <a:pt x="250" y="484"/>
                      <a:pt x="246" y="488"/>
                      <a:pt x="244" y="493"/>
                    </a:cubicBezTo>
                    <a:cubicBezTo>
                      <a:pt x="242" y="495"/>
                      <a:pt x="242" y="494"/>
                      <a:pt x="240" y="498"/>
                    </a:cubicBezTo>
                    <a:cubicBezTo>
                      <a:pt x="240" y="496"/>
                      <a:pt x="243" y="491"/>
                      <a:pt x="246" y="486"/>
                    </a:cubicBezTo>
                    <a:cubicBezTo>
                      <a:pt x="249" y="481"/>
                      <a:pt x="252" y="477"/>
                      <a:pt x="253" y="477"/>
                    </a:cubicBezTo>
                    <a:close/>
                    <a:moveTo>
                      <a:pt x="776" y="149"/>
                    </a:moveTo>
                    <a:cubicBezTo>
                      <a:pt x="776" y="148"/>
                      <a:pt x="787" y="148"/>
                      <a:pt x="789" y="148"/>
                    </a:cubicBezTo>
                    <a:cubicBezTo>
                      <a:pt x="790" y="149"/>
                      <a:pt x="783" y="150"/>
                      <a:pt x="777" y="151"/>
                    </a:cubicBezTo>
                    <a:cubicBezTo>
                      <a:pt x="773" y="150"/>
                      <a:pt x="785" y="148"/>
                      <a:pt x="776" y="149"/>
                    </a:cubicBezTo>
                    <a:close/>
                    <a:moveTo>
                      <a:pt x="885" y="143"/>
                    </a:moveTo>
                    <a:cubicBezTo>
                      <a:pt x="889" y="143"/>
                      <a:pt x="894" y="143"/>
                      <a:pt x="898" y="143"/>
                    </a:cubicBezTo>
                    <a:cubicBezTo>
                      <a:pt x="897" y="144"/>
                      <a:pt x="894" y="145"/>
                      <a:pt x="896" y="146"/>
                    </a:cubicBezTo>
                    <a:cubicBezTo>
                      <a:pt x="877" y="145"/>
                      <a:pt x="898" y="145"/>
                      <a:pt x="885" y="143"/>
                    </a:cubicBezTo>
                    <a:close/>
                    <a:moveTo>
                      <a:pt x="1452" y="413"/>
                    </a:moveTo>
                    <a:cubicBezTo>
                      <a:pt x="1451" y="415"/>
                      <a:pt x="1460" y="425"/>
                      <a:pt x="1459" y="426"/>
                    </a:cubicBezTo>
                    <a:cubicBezTo>
                      <a:pt x="1449" y="415"/>
                      <a:pt x="1456" y="423"/>
                      <a:pt x="1452" y="421"/>
                    </a:cubicBezTo>
                    <a:cubicBezTo>
                      <a:pt x="1457" y="429"/>
                      <a:pt x="1456" y="431"/>
                      <a:pt x="1460" y="438"/>
                    </a:cubicBezTo>
                    <a:cubicBezTo>
                      <a:pt x="1454" y="432"/>
                      <a:pt x="1443" y="416"/>
                      <a:pt x="1438" y="409"/>
                    </a:cubicBezTo>
                    <a:cubicBezTo>
                      <a:pt x="1440" y="409"/>
                      <a:pt x="1444" y="413"/>
                      <a:pt x="1446" y="413"/>
                    </a:cubicBezTo>
                    <a:cubicBezTo>
                      <a:pt x="1442" y="407"/>
                      <a:pt x="1440" y="406"/>
                      <a:pt x="1433" y="398"/>
                    </a:cubicBezTo>
                    <a:cubicBezTo>
                      <a:pt x="1428" y="391"/>
                      <a:pt x="1437" y="401"/>
                      <a:pt x="1436" y="398"/>
                    </a:cubicBezTo>
                    <a:cubicBezTo>
                      <a:pt x="1433" y="393"/>
                      <a:pt x="1433" y="397"/>
                      <a:pt x="1425" y="387"/>
                    </a:cubicBezTo>
                    <a:cubicBezTo>
                      <a:pt x="1421" y="381"/>
                      <a:pt x="1424" y="383"/>
                      <a:pt x="1430" y="389"/>
                    </a:cubicBezTo>
                    <a:cubicBezTo>
                      <a:pt x="1437" y="396"/>
                      <a:pt x="1445" y="406"/>
                      <a:pt x="1452" y="413"/>
                    </a:cubicBezTo>
                    <a:close/>
                    <a:moveTo>
                      <a:pt x="1533" y="532"/>
                    </a:moveTo>
                    <a:cubicBezTo>
                      <a:pt x="1529" y="526"/>
                      <a:pt x="1527" y="521"/>
                      <a:pt x="1525" y="518"/>
                    </a:cubicBezTo>
                    <a:cubicBezTo>
                      <a:pt x="1526" y="517"/>
                      <a:pt x="1535" y="532"/>
                      <a:pt x="1533" y="532"/>
                    </a:cubicBezTo>
                    <a:close/>
                    <a:moveTo>
                      <a:pt x="1024" y="160"/>
                    </a:moveTo>
                    <a:cubicBezTo>
                      <a:pt x="1020" y="160"/>
                      <a:pt x="1014" y="160"/>
                      <a:pt x="1016" y="162"/>
                    </a:cubicBezTo>
                    <a:cubicBezTo>
                      <a:pt x="1011" y="161"/>
                      <a:pt x="1007" y="160"/>
                      <a:pt x="1003" y="159"/>
                    </a:cubicBezTo>
                    <a:cubicBezTo>
                      <a:pt x="1005" y="158"/>
                      <a:pt x="1013" y="159"/>
                      <a:pt x="1014" y="157"/>
                    </a:cubicBezTo>
                    <a:cubicBezTo>
                      <a:pt x="1017" y="159"/>
                      <a:pt x="1026" y="160"/>
                      <a:pt x="1033" y="162"/>
                    </a:cubicBezTo>
                    <a:cubicBezTo>
                      <a:pt x="1041" y="164"/>
                      <a:pt x="1048" y="165"/>
                      <a:pt x="1049" y="167"/>
                    </a:cubicBezTo>
                    <a:cubicBezTo>
                      <a:pt x="1035" y="162"/>
                      <a:pt x="1033" y="164"/>
                      <a:pt x="1022" y="162"/>
                    </a:cubicBezTo>
                    <a:cubicBezTo>
                      <a:pt x="1019" y="160"/>
                      <a:pt x="1026" y="162"/>
                      <a:pt x="1024" y="160"/>
                    </a:cubicBezTo>
                    <a:close/>
                    <a:moveTo>
                      <a:pt x="1103" y="181"/>
                    </a:moveTo>
                    <a:cubicBezTo>
                      <a:pt x="1108" y="182"/>
                      <a:pt x="1104" y="183"/>
                      <a:pt x="1110" y="185"/>
                    </a:cubicBezTo>
                    <a:cubicBezTo>
                      <a:pt x="1101" y="183"/>
                      <a:pt x="1101" y="183"/>
                      <a:pt x="1101" y="183"/>
                    </a:cubicBezTo>
                    <a:cubicBezTo>
                      <a:pt x="1090" y="179"/>
                      <a:pt x="1095" y="181"/>
                      <a:pt x="1083" y="178"/>
                    </a:cubicBezTo>
                    <a:cubicBezTo>
                      <a:pt x="1082" y="177"/>
                      <a:pt x="1084" y="178"/>
                      <a:pt x="1086" y="178"/>
                    </a:cubicBezTo>
                    <a:cubicBezTo>
                      <a:pt x="1083" y="177"/>
                      <a:pt x="1080" y="176"/>
                      <a:pt x="1076" y="174"/>
                    </a:cubicBezTo>
                    <a:cubicBezTo>
                      <a:pt x="1082" y="174"/>
                      <a:pt x="1097" y="182"/>
                      <a:pt x="1088" y="176"/>
                    </a:cubicBezTo>
                    <a:cubicBezTo>
                      <a:pt x="1097" y="179"/>
                      <a:pt x="1096" y="178"/>
                      <a:pt x="1103" y="181"/>
                    </a:cubicBezTo>
                    <a:close/>
                    <a:moveTo>
                      <a:pt x="814" y="146"/>
                    </a:moveTo>
                    <a:cubicBezTo>
                      <a:pt x="821" y="146"/>
                      <a:pt x="823" y="145"/>
                      <a:pt x="833" y="145"/>
                    </a:cubicBezTo>
                    <a:cubicBezTo>
                      <a:pt x="834" y="148"/>
                      <a:pt x="823" y="149"/>
                      <a:pt x="813" y="150"/>
                    </a:cubicBezTo>
                    <a:cubicBezTo>
                      <a:pt x="806" y="150"/>
                      <a:pt x="806" y="150"/>
                      <a:pt x="809" y="149"/>
                    </a:cubicBezTo>
                    <a:cubicBezTo>
                      <a:pt x="796" y="151"/>
                      <a:pt x="784" y="153"/>
                      <a:pt x="769" y="154"/>
                    </a:cubicBezTo>
                    <a:cubicBezTo>
                      <a:pt x="774" y="152"/>
                      <a:pt x="785" y="151"/>
                      <a:pt x="795" y="150"/>
                    </a:cubicBezTo>
                    <a:cubicBezTo>
                      <a:pt x="805" y="149"/>
                      <a:pt x="814" y="148"/>
                      <a:pt x="814" y="146"/>
                    </a:cubicBezTo>
                    <a:close/>
                    <a:moveTo>
                      <a:pt x="1580" y="630"/>
                    </a:moveTo>
                    <a:cubicBezTo>
                      <a:pt x="1581" y="634"/>
                      <a:pt x="1579" y="631"/>
                      <a:pt x="1578" y="627"/>
                    </a:cubicBezTo>
                    <a:cubicBezTo>
                      <a:pt x="1581" y="636"/>
                      <a:pt x="1579" y="633"/>
                      <a:pt x="1577" y="628"/>
                    </a:cubicBezTo>
                    <a:cubicBezTo>
                      <a:pt x="1574" y="622"/>
                      <a:pt x="1571" y="615"/>
                      <a:pt x="1573" y="615"/>
                    </a:cubicBezTo>
                    <a:cubicBezTo>
                      <a:pt x="1574" y="616"/>
                      <a:pt x="1579" y="630"/>
                      <a:pt x="1580" y="630"/>
                    </a:cubicBezTo>
                    <a:close/>
                    <a:moveTo>
                      <a:pt x="730" y="158"/>
                    </a:moveTo>
                    <a:cubicBezTo>
                      <a:pt x="742" y="155"/>
                      <a:pt x="745" y="156"/>
                      <a:pt x="744" y="158"/>
                    </a:cubicBezTo>
                    <a:cubicBezTo>
                      <a:pt x="741" y="158"/>
                      <a:pt x="716" y="162"/>
                      <a:pt x="732" y="159"/>
                    </a:cubicBezTo>
                    <a:cubicBezTo>
                      <a:pt x="736" y="158"/>
                      <a:pt x="730" y="159"/>
                      <a:pt x="730" y="158"/>
                    </a:cubicBezTo>
                    <a:close/>
                    <a:moveTo>
                      <a:pt x="1520" y="510"/>
                    </a:moveTo>
                    <a:cubicBezTo>
                      <a:pt x="1525" y="518"/>
                      <a:pt x="1524" y="518"/>
                      <a:pt x="1528" y="525"/>
                    </a:cubicBezTo>
                    <a:cubicBezTo>
                      <a:pt x="1525" y="523"/>
                      <a:pt x="1524" y="519"/>
                      <a:pt x="1519" y="512"/>
                    </a:cubicBezTo>
                    <a:lnTo>
                      <a:pt x="1520" y="510"/>
                    </a:lnTo>
                    <a:close/>
                    <a:moveTo>
                      <a:pt x="1582" y="636"/>
                    </a:moveTo>
                    <a:cubicBezTo>
                      <a:pt x="1585" y="644"/>
                      <a:pt x="1587" y="650"/>
                      <a:pt x="1585" y="650"/>
                    </a:cubicBezTo>
                    <a:cubicBezTo>
                      <a:pt x="1583" y="644"/>
                      <a:pt x="1583" y="644"/>
                      <a:pt x="1580" y="638"/>
                    </a:cubicBezTo>
                    <a:lnTo>
                      <a:pt x="1582" y="636"/>
                    </a:lnTo>
                    <a:close/>
                    <a:moveTo>
                      <a:pt x="1601" y="692"/>
                    </a:moveTo>
                    <a:cubicBezTo>
                      <a:pt x="1600" y="694"/>
                      <a:pt x="1600" y="694"/>
                      <a:pt x="1600" y="694"/>
                    </a:cubicBezTo>
                    <a:cubicBezTo>
                      <a:pt x="1597" y="687"/>
                      <a:pt x="1596" y="682"/>
                      <a:pt x="1595" y="678"/>
                    </a:cubicBezTo>
                    <a:cubicBezTo>
                      <a:pt x="1597" y="679"/>
                      <a:pt x="1599" y="685"/>
                      <a:pt x="1601" y="692"/>
                    </a:cubicBezTo>
                    <a:close/>
                    <a:moveTo>
                      <a:pt x="1609" y="721"/>
                    </a:moveTo>
                    <a:cubicBezTo>
                      <a:pt x="1612" y="731"/>
                      <a:pt x="1612" y="733"/>
                      <a:pt x="1615" y="744"/>
                    </a:cubicBezTo>
                    <a:cubicBezTo>
                      <a:pt x="1613" y="745"/>
                      <a:pt x="1611" y="736"/>
                      <a:pt x="1608" y="726"/>
                    </a:cubicBezTo>
                    <a:cubicBezTo>
                      <a:pt x="1610" y="727"/>
                      <a:pt x="1608" y="722"/>
                      <a:pt x="1609" y="721"/>
                    </a:cubicBezTo>
                    <a:close/>
                    <a:moveTo>
                      <a:pt x="1531" y="530"/>
                    </a:moveTo>
                    <a:cubicBezTo>
                      <a:pt x="1533" y="536"/>
                      <a:pt x="1537" y="539"/>
                      <a:pt x="1542" y="550"/>
                    </a:cubicBezTo>
                    <a:cubicBezTo>
                      <a:pt x="1537" y="545"/>
                      <a:pt x="1530" y="535"/>
                      <a:pt x="1526" y="528"/>
                    </a:cubicBezTo>
                    <a:cubicBezTo>
                      <a:pt x="1524" y="524"/>
                      <a:pt x="1527" y="528"/>
                      <a:pt x="1529" y="532"/>
                    </a:cubicBezTo>
                    <a:cubicBezTo>
                      <a:pt x="1532" y="535"/>
                      <a:pt x="1534" y="538"/>
                      <a:pt x="1531" y="530"/>
                    </a:cubicBezTo>
                    <a:close/>
                    <a:moveTo>
                      <a:pt x="1603" y="699"/>
                    </a:moveTo>
                    <a:cubicBezTo>
                      <a:pt x="1603" y="703"/>
                      <a:pt x="1606" y="713"/>
                      <a:pt x="1605" y="713"/>
                    </a:cubicBezTo>
                    <a:cubicBezTo>
                      <a:pt x="1602" y="703"/>
                      <a:pt x="1601" y="699"/>
                      <a:pt x="1603" y="699"/>
                    </a:cubicBezTo>
                    <a:close/>
                    <a:moveTo>
                      <a:pt x="862" y="145"/>
                    </a:moveTo>
                    <a:cubicBezTo>
                      <a:pt x="871" y="145"/>
                      <a:pt x="875" y="147"/>
                      <a:pt x="878" y="146"/>
                    </a:cubicBezTo>
                    <a:cubicBezTo>
                      <a:pt x="884" y="147"/>
                      <a:pt x="882" y="147"/>
                      <a:pt x="878" y="147"/>
                    </a:cubicBezTo>
                    <a:cubicBezTo>
                      <a:pt x="874" y="147"/>
                      <a:pt x="868" y="147"/>
                      <a:pt x="869" y="147"/>
                    </a:cubicBezTo>
                    <a:cubicBezTo>
                      <a:pt x="863" y="147"/>
                      <a:pt x="861" y="147"/>
                      <a:pt x="862" y="145"/>
                    </a:cubicBezTo>
                    <a:close/>
                    <a:moveTo>
                      <a:pt x="627" y="187"/>
                    </a:moveTo>
                    <a:cubicBezTo>
                      <a:pt x="634" y="185"/>
                      <a:pt x="642" y="182"/>
                      <a:pt x="643" y="183"/>
                    </a:cubicBezTo>
                    <a:cubicBezTo>
                      <a:pt x="640" y="184"/>
                      <a:pt x="640" y="184"/>
                      <a:pt x="639" y="184"/>
                    </a:cubicBezTo>
                    <a:cubicBezTo>
                      <a:pt x="637" y="185"/>
                      <a:pt x="634" y="187"/>
                      <a:pt x="632" y="188"/>
                    </a:cubicBezTo>
                    <a:cubicBezTo>
                      <a:pt x="622" y="191"/>
                      <a:pt x="627" y="188"/>
                      <a:pt x="627" y="187"/>
                    </a:cubicBezTo>
                    <a:close/>
                    <a:moveTo>
                      <a:pt x="1628" y="1015"/>
                    </a:moveTo>
                    <a:cubicBezTo>
                      <a:pt x="1626" y="1026"/>
                      <a:pt x="1624" y="1032"/>
                      <a:pt x="1624" y="1023"/>
                    </a:cubicBezTo>
                    <a:cubicBezTo>
                      <a:pt x="1625" y="1015"/>
                      <a:pt x="1626" y="1015"/>
                      <a:pt x="1627" y="1006"/>
                    </a:cubicBezTo>
                    <a:cubicBezTo>
                      <a:pt x="1627" y="1008"/>
                      <a:pt x="1627" y="1013"/>
                      <a:pt x="1628" y="1015"/>
                    </a:cubicBezTo>
                    <a:close/>
                    <a:moveTo>
                      <a:pt x="478" y="260"/>
                    </a:moveTo>
                    <a:cubicBezTo>
                      <a:pt x="485" y="255"/>
                      <a:pt x="486" y="255"/>
                      <a:pt x="494" y="250"/>
                    </a:cubicBezTo>
                    <a:cubicBezTo>
                      <a:pt x="497" y="251"/>
                      <a:pt x="488" y="256"/>
                      <a:pt x="480" y="261"/>
                    </a:cubicBezTo>
                    <a:lnTo>
                      <a:pt x="478" y="260"/>
                    </a:lnTo>
                    <a:close/>
                    <a:moveTo>
                      <a:pt x="1158" y="205"/>
                    </a:moveTo>
                    <a:cubicBezTo>
                      <a:pt x="1158" y="206"/>
                      <a:pt x="1154" y="204"/>
                      <a:pt x="1149" y="202"/>
                    </a:cubicBezTo>
                    <a:cubicBezTo>
                      <a:pt x="1144" y="200"/>
                      <a:pt x="1138" y="198"/>
                      <a:pt x="1137" y="197"/>
                    </a:cubicBezTo>
                    <a:cubicBezTo>
                      <a:pt x="1137" y="196"/>
                      <a:pt x="1140" y="197"/>
                      <a:pt x="1145" y="199"/>
                    </a:cubicBezTo>
                    <a:cubicBezTo>
                      <a:pt x="1150" y="201"/>
                      <a:pt x="1155" y="204"/>
                      <a:pt x="1158" y="205"/>
                    </a:cubicBezTo>
                    <a:close/>
                    <a:moveTo>
                      <a:pt x="1300" y="282"/>
                    </a:moveTo>
                    <a:cubicBezTo>
                      <a:pt x="1309" y="288"/>
                      <a:pt x="1315" y="296"/>
                      <a:pt x="1321" y="299"/>
                    </a:cubicBezTo>
                    <a:cubicBezTo>
                      <a:pt x="1327" y="304"/>
                      <a:pt x="1315" y="296"/>
                      <a:pt x="1315" y="298"/>
                    </a:cubicBezTo>
                    <a:cubicBezTo>
                      <a:pt x="1302" y="288"/>
                      <a:pt x="1300" y="287"/>
                      <a:pt x="1292" y="281"/>
                    </a:cubicBezTo>
                    <a:cubicBezTo>
                      <a:pt x="1297" y="284"/>
                      <a:pt x="1297" y="281"/>
                      <a:pt x="1300" y="282"/>
                    </a:cubicBezTo>
                    <a:close/>
                    <a:moveTo>
                      <a:pt x="1527" y="531"/>
                    </a:moveTo>
                    <a:cubicBezTo>
                      <a:pt x="1528" y="536"/>
                      <a:pt x="1532" y="543"/>
                      <a:pt x="1535" y="549"/>
                    </a:cubicBezTo>
                    <a:cubicBezTo>
                      <a:pt x="1538" y="556"/>
                      <a:pt x="1541" y="561"/>
                      <a:pt x="1540" y="564"/>
                    </a:cubicBezTo>
                    <a:cubicBezTo>
                      <a:pt x="1537" y="556"/>
                      <a:pt x="1535" y="551"/>
                      <a:pt x="1532" y="547"/>
                    </a:cubicBezTo>
                    <a:cubicBezTo>
                      <a:pt x="1530" y="543"/>
                      <a:pt x="1527" y="539"/>
                      <a:pt x="1524" y="531"/>
                    </a:cubicBezTo>
                    <a:cubicBezTo>
                      <a:pt x="1523" y="528"/>
                      <a:pt x="1526" y="532"/>
                      <a:pt x="1527" y="531"/>
                    </a:cubicBezTo>
                    <a:close/>
                    <a:moveTo>
                      <a:pt x="1026" y="166"/>
                    </a:moveTo>
                    <a:cubicBezTo>
                      <a:pt x="1030" y="166"/>
                      <a:pt x="1038" y="170"/>
                      <a:pt x="1035" y="170"/>
                    </a:cubicBezTo>
                    <a:cubicBezTo>
                      <a:pt x="1033" y="169"/>
                      <a:pt x="1030" y="169"/>
                      <a:pt x="1026" y="168"/>
                    </a:cubicBezTo>
                    <a:cubicBezTo>
                      <a:pt x="1028" y="168"/>
                      <a:pt x="1030" y="167"/>
                      <a:pt x="1026" y="166"/>
                    </a:cubicBezTo>
                    <a:close/>
                    <a:moveTo>
                      <a:pt x="808" y="152"/>
                    </a:moveTo>
                    <a:cubicBezTo>
                      <a:pt x="815" y="152"/>
                      <a:pt x="820" y="152"/>
                      <a:pt x="824" y="152"/>
                    </a:cubicBezTo>
                    <a:cubicBezTo>
                      <a:pt x="822" y="153"/>
                      <a:pt x="807" y="154"/>
                      <a:pt x="808" y="152"/>
                    </a:cubicBezTo>
                    <a:close/>
                    <a:moveTo>
                      <a:pt x="1135" y="198"/>
                    </a:moveTo>
                    <a:cubicBezTo>
                      <a:pt x="1143" y="201"/>
                      <a:pt x="1154" y="205"/>
                      <a:pt x="1158" y="208"/>
                    </a:cubicBezTo>
                    <a:cubicBezTo>
                      <a:pt x="1157" y="208"/>
                      <a:pt x="1151" y="206"/>
                      <a:pt x="1145" y="203"/>
                    </a:cubicBezTo>
                    <a:cubicBezTo>
                      <a:pt x="1139" y="201"/>
                      <a:pt x="1133" y="199"/>
                      <a:pt x="1135" y="198"/>
                    </a:cubicBezTo>
                    <a:close/>
                    <a:moveTo>
                      <a:pt x="1522" y="530"/>
                    </a:moveTo>
                    <a:cubicBezTo>
                      <a:pt x="1516" y="518"/>
                      <a:pt x="1513" y="513"/>
                      <a:pt x="1510" y="510"/>
                    </a:cubicBezTo>
                    <a:cubicBezTo>
                      <a:pt x="1508" y="506"/>
                      <a:pt x="1506" y="504"/>
                      <a:pt x="1502" y="496"/>
                    </a:cubicBezTo>
                    <a:cubicBezTo>
                      <a:pt x="1504" y="498"/>
                      <a:pt x="1510" y="506"/>
                      <a:pt x="1515" y="514"/>
                    </a:cubicBezTo>
                    <a:cubicBezTo>
                      <a:pt x="1519" y="522"/>
                      <a:pt x="1523" y="529"/>
                      <a:pt x="1522" y="530"/>
                    </a:cubicBezTo>
                    <a:close/>
                    <a:moveTo>
                      <a:pt x="1543" y="565"/>
                    </a:moveTo>
                    <a:cubicBezTo>
                      <a:pt x="1545" y="568"/>
                      <a:pt x="1548" y="574"/>
                      <a:pt x="1550" y="579"/>
                    </a:cubicBezTo>
                    <a:cubicBezTo>
                      <a:pt x="1552" y="584"/>
                      <a:pt x="1554" y="589"/>
                      <a:pt x="1553" y="590"/>
                    </a:cubicBezTo>
                    <a:cubicBezTo>
                      <a:pt x="1549" y="582"/>
                      <a:pt x="1546" y="574"/>
                      <a:pt x="1542" y="566"/>
                    </a:cubicBezTo>
                    <a:cubicBezTo>
                      <a:pt x="1543" y="568"/>
                      <a:pt x="1545" y="570"/>
                      <a:pt x="1543" y="565"/>
                    </a:cubicBezTo>
                    <a:close/>
                    <a:moveTo>
                      <a:pt x="1567" y="619"/>
                    </a:moveTo>
                    <a:cubicBezTo>
                      <a:pt x="1569" y="623"/>
                      <a:pt x="1570" y="627"/>
                      <a:pt x="1572" y="631"/>
                    </a:cubicBezTo>
                    <a:cubicBezTo>
                      <a:pt x="1571" y="633"/>
                      <a:pt x="1568" y="625"/>
                      <a:pt x="1566" y="620"/>
                    </a:cubicBezTo>
                    <a:lnTo>
                      <a:pt x="1567" y="619"/>
                    </a:lnTo>
                    <a:close/>
                    <a:moveTo>
                      <a:pt x="1595" y="699"/>
                    </a:moveTo>
                    <a:cubicBezTo>
                      <a:pt x="1592" y="699"/>
                      <a:pt x="1590" y="683"/>
                      <a:pt x="1587" y="674"/>
                    </a:cubicBezTo>
                    <a:cubicBezTo>
                      <a:pt x="1587" y="671"/>
                      <a:pt x="1592" y="688"/>
                      <a:pt x="1595" y="699"/>
                    </a:cubicBezTo>
                    <a:close/>
                    <a:moveTo>
                      <a:pt x="1608" y="1099"/>
                    </a:moveTo>
                    <a:cubicBezTo>
                      <a:pt x="1605" y="1109"/>
                      <a:pt x="1601" y="1118"/>
                      <a:pt x="1601" y="1113"/>
                    </a:cubicBezTo>
                    <a:cubicBezTo>
                      <a:pt x="1603" y="1105"/>
                      <a:pt x="1605" y="1100"/>
                      <a:pt x="1606" y="1095"/>
                    </a:cubicBezTo>
                    <a:cubicBezTo>
                      <a:pt x="1607" y="1090"/>
                      <a:pt x="1608" y="1085"/>
                      <a:pt x="1610" y="1077"/>
                    </a:cubicBezTo>
                    <a:cubicBezTo>
                      <a:pt x="1611" y="1077"/>
                      <a:pt x="1609" y="1084"/>
                      <a:pt x="1608" y="1090"/>
                    </a:cubicBezTo>
                    <a:cubicBezTo>
                      <a:pt x="1607" y="1096"/>
                      <a:pt x="1605" y="1102"/>
                      <a:pt x="1608" y="1099"/>
                    </a:cubicBezTo>
                    <a:close/>
                    <a:moveTo>
                      <a:pt x="1457" y="438"/>
                    </a:moveTo>
                    <a:cubicBezTo>
                      <a:pt x="1460" y="442"/>
                      <a:pt x="1465" y="448"/>
                      <a:pt x="1465" y="449"/>
                    </a:cubicBezTo>
                    <a:cubicBezTo>
                      <a:pt x="1466" y="453"/>
                      <a:pt x="1459" y="442"/>
                      <a:pt x="1455" y="437"/>
                    </a:cubicBezTo>
                    <a:cubicBezTo>
                      <a:pt x="1456" y="438"/>
                      <a:pt x="1457" y="439"/>
                      <a:pt x="1457" y="438"/>
                    </a:cubicBezTo>
                    <a:close/>
                    <a:moveTo>
                      <a:pt x="1585" y="685"/>
                    </a:moveTo>
                    <a:cubicBezTo>
                      <a:pt x="1588" y="690"/>
                      <a:pt x="1591" y="695"/>
                      <a:pt x="1594" y="708"/>
                    </a:cubicBezTo>
                    <a:cubicBezTo>
                      <a:pt x="1590" y="699"/>
                      <a:pt x="1597" y="724"/>
                      <a:pt x="1592" y="710"/>
                    </a:cubicBezTo>
                    <a:cubicBezTo>
                      <a:pt x="1594" y="721"/>
                      <a:pt x="1596" y="726"/>
                      <a:pt x="1600" y="742"/>
                    </a:cubicBezTo>
                    <a:cubicBezTo>
                      <a:pt x="1596" y="732"/>
                      <a:pt x="1597" y="739"/>
                      <a:pt x="1601" y="752"/>
                    </a:cubicBezTo>
                    <a:cubicBezTo>
                      <a:pt x="1597" y="741"/>
                      <a:pt x="1595" y="733"/>
                      <a:pt x="1593" y="725"/>
                    </a:cubicBezTo>
                    <a:cubicBezTo>
                      <a:pt x="1591" y="716"/>
                      <a:pt x="1589" y="707"/>
                      <a:pt x="1584" y="694"/>
                    </a:cubicBezTo>
                    <a:cubicBezTo>
                      <a:pt x="1584" y="693"/>
                      <a:pt x="1586" y="697"/>
                      <a:pt x="1586" y="696"/>
                    </a:cubicBezTo>
                    <a:cubicBezTo>
                      <a:pt x="1583" y="690"/>
                      <a:pt x="1579" y="678"/>
                      <a:pt x="1576" y="673"/>
                    </a:cubicBezTo>
                    <a:cubicBezTo>
                      <a:pt x="1573" y="663"/>
                      <a:pt x="1570" y="650"/>
                      <a:pt x="1569" y="647"/>
                    </a:cubicBezTo>
                    <a:cubicBezTo>
                      <a:pt x="1566" y="637"/>
                      <a:pt x="1572" y="653"/>
                      <a:pt x="1572" y="648"/>
                    </a:cubicBezTo>
                    <a:cubicBezTo>
                      <a:pt x="1573" y="653"/>
                      <a:pt x="1573" y="655"/>
                      <a:pt x="1574" y="659"/>
                    </a:cubicBezTo>
                    <a:cubicBezTo>
                      <a:pt x="1575" y="662"/>
                      <a:pt x="1577" y="662"/>
                      <a:pt x="1576" y="665"/>
                    </a:cubicBezTo>
                    <a:cubicBezTo>
                      <a:pt x="1578" y="668"/>
                      <a:pt x="1577" y="661"/>
                      <a:pt x="1580" y="665"/>
                    </a:cubicBezTo>
                    <a:cubicBezTo>
                      <a:pt x="1582" y="675"/>
                      <a:pt x="1584" y="682"/>
                      <a:pt x="1586" y="679"/>
                    </a:cubicBezTo>
                    <a:cubicBezTo>
                      <a:pt x="1589" y="689"/>
                      <a:pt x="1586" y="684"/>
                      <a:pt x="1585" y="685"/>
                    </a:cubicBezTo>
                    <a:close/>
                    <a:moveTo>
                      <a:pt x="1545" y="582"/>
                    </a:moveTo>
                    <a:cubicBezTo>
                      <a:pt x="1544" y="585"/>
                      <a:pt x="1545" y="585"/>
                      <a:pt x="1553" y="604"/>
                    </a:cubicBezTo>
                    <a:cubicBezTo>
                      <a:pt x="1550" y="594"/>
                      <a:pt x="1553" y="601"/>
                      <a:pt x="1556" y="606"/>
                    </a:cubicBezTo>
                    <a:cubicBezTo>
                      <a:pt x="1557" y="609"/>
                      <a:pt x="1558" y="612"/>
                      <a:pt x="1557" y="613"/>
                    </a:cubicBezTo>
                    <a:cubicBezTo>
                      <a:pt x="1559" y="615"/>
                      <a:pt x="1560" y="619"/>
                      <a:pt x="1563" y="624"/>
                    </a:cubicBezTo>
                    <a:cubicBezTo>
                      <a:pt x="1563" y="623"/>
                      <a:pt x="1560" y="616"/>
                      <a:pt x="1561" y="617"/>
                    </a:cubicBezTo>
                    <a:cubicBezTo>
                      <a:pt x="1565" y="626"/>
                      <a:pt x="1566" y="629"/>
                      <a:pt x="1569" y="638"/>
                    </a:cubicBezTo>
                    <a:cubicBezTo>
                      <a:pt x="1568" y="637"/>
                      <a:pt x="1567" y="636"/>
                      <a:pt x="1567" y="637"/>
                    </a:cubicBezTo>
                    <a:cubicBezTo>
                      <a:pt x="1565" y="632"/>
                      <a:pt x="1565" y="631"/>
                      <a:pt x="1565" y="630"/>
                    </a:cubicBezTo>
                    <a:cubicBezTo>
                      <a:pt x="1564" y="627"/>
                      <a:pt x="1563" y="626"/>
                      <a:pt x="1562" y="625"/>
                    </a:cubicBezTo>
                    <a:cubicBezTo>
                      <a:pt x="1562" y="627"/>
                      <a:pt x="1565" y="633"/>
                      <a:pt x="1566" y="637"/>
                    </a:cubicBezTo>
                    <a:cubicBezTo>
                      <a:pt x="1566" y="639"/>
                      <a:pt x="1563" y="634"/>
                      <a:pt x="1562" y="634"/>
                    </a:cubicBezTo>
                    <a:cubicBezTo>
                      <a:pt x="1559" y="622"/>
                      <a:pt x="1552" y="603"/>
                      <a:pt x="1543" y="584"/>
                    </a:cubicBezTo>
                    <a:cubicBezTo>
                      <a:pt x="1534" y="566"/>
                      <a:pt x="1524" y="548"/>
                      <a:pt x="1519" y="540"/>
                    </a:cubicBezTo>
                    <a:cubicBezTo>
                      <a:pt x="1519" y="538"/>
                      <a:pt x="1515" y="532"/>
                      <a:pt x="1511" y="526"/>
                    </a:cubicBezTo>
                    <a:cubicBezTo>
                      <a:pt x="1508" y="520"/>
                      <a:pt x="1504" y="514"/>
                      <a:pt x="1503" y="511"/>
                    </a:cubicBezTo>
                    <a:cubicBezTo>
                      <a:pt x="1502" y="511"/>
                      <a:pt x="1496" y="499"/>
                      <a:pt x="1495" y="502"/>
                    </a:cubicBezTo>
                    <a:cubicBezTo>
                      <a:pt x="1490" y="492"/>
                      <a:pt x="1488" y="489"/>
                      <a:pt x="1483" y="482"/>
                    </a:cubicBezTo>
                    <a:cubicBezTo>
                      <a:pt x="1490" y="488"/>
                      <a:pt x="1503" y="507"/>
                      <a:pt x="1514" y="529"/>
                    </a:cubicBezTo>
                    <a:cubicBezTo>
                      <a:pt x="1526" y="550"/>
                      <a:pt x="1538" y="572"/>
                      <a:pt x="1545" y="582"/>
                    </a:cubicBezTo>
                    <a:close/>
                    <a:moveTo>
                      <a:pt x="1396" y="375"/>
                    </a:moveTo>
                    <a:cubicBezTo>
                      <a:pt x="1398" y="379"/>
                      <a:pt x="1389" y="369"/>
                      <a:pt x="1382" y="364"/>
                    </a:cubicBezTo>
                    <a:cubicBezTo>
                      <a:pt x="1383" y="363"/>
                      <a:pt x="1382" y="362"/>
                      <a:pt x="1378" y="358"/>
                    </a:cubicBezTo>
                    <a:cubicBezTo>
                      <a:pt x="1383" y="359"/>
                      <a:pt x="1388" y="368"/>
                      <a:pt x="1396" y="375"/>
                    </a:cubicBezTo>
                    <a:close/>
                    <a:moveTo>
                      <a:pt x="1468" y="457"/>
                    </a:moveTo>
                    <a:cubicBezTo>
                      <a:pt x="1473" y="465"/>
                      <a:pt x="1473" y="465"/>
                      <a:pt x="1473" y="465"/>
                    </a:cubicBezTo>
                    <a:cubicBezTo>
                      <a:pt x="1472" y="467"/>
                      <a:pt x="1472" y="467"/>
                      <a:pt x="1472" y="467"/>
                    </a:cubicBezTo>
                    <a:cubicBezTo>
                      <a:pt x="1467" y="460"/>
                      <a:pt x="1467" y="458"/>
                      <a:pt x="1468" y="457"/>
                    </a:cubicBezTo>
                    <a:close/>
                    <a:moveTo>
                      <a:pt x="1607" y="792"/>
                    </a:moveTo>
                    <a:cubicBezTo>
                      <a:pt x="1603" y="776"/>
                      <a:pt x="1605" y="770"/>
                      <a:pt x="1601" y="756"/>
                    </a:cubicBezTo>
                    <a:cubicBezTo>
                      <a:pt x="1603" y="754"/>
                      <a:pt x="1603" y="754"/>
                      <a:pt x="1603" y="754"/>
                    </a:cubicBezTo>
                    <a:cubicBezTo>
                      <a:pt x="1603" y="758"/>
                      <a:pt x="1603" y="758"/>
                      <a:pt x="1602" y="759"/>
                    </a:cubicBezTo>
                    <a:cubicBezTo>
                      <a:pt x="1605" y="769"/>
                      <a:pt x="1606" y="774"/>
                      <a:pt x="1607" y="778"/>
                    </a:cubicBezTo>
                    <a:cubicBezTo>
                      <a:pt x="1608" y="783"/>
                      <a:pt x="1609" y="787"/>
                      <a:pt x="1611" y="796"/>
                    </a:cubicBezTo>
                    <a:cubicBezTo>
                      <a:pt x="1612" y="819"/>
                      <a:pt x="1616" y="840"/>
                      <a:pt x="1618" y="868"/>
                    </a:cubicBezTo>
                    <a:cubicBezTo>
                      <a:pt x="1616" y="865"/>
                      <a:pt x="1615" y="856"/>
                      <a:pt x="1614" y="847"/>
                    </a:cubicBezTo>
                    <a:cubicBezTo>
                      <a:pt x="1613" y="837"/>
                      <a:pt x="1612" y="828"/>
                      <a:pt x="1613" y="823"/>
                    </a:cubicBezTo>
                    <a:cubicBezTo>
                      <a:pt x="1611" y="823"/>
                      <a:pt x="1609" y="808"/>
                      <a:pt x="1608" y="797"/>
                    </a:cubicBezTo>
                    <a:cubicBezTo>
                      <a:pt x="1606" y="786"/>
                      <a:pt x="1606" y="778"/>
                      <a:pt x="1607" y="792"/>
                    </a:cubicBezTo>
                    <a:close/>
                    <a:moveTo>
                      <a:pt x="1492" y="1353"/>
                    </a:moveTo>
                    <a:cubicBezTo>
                      <a:pt x="1492" y="1352"/>
                      <a:pt x="1494" y="1348"/>
                      <a:pt x="1494" y="1347"/>
                    </a:cubicBezTo>
                    <a:cubicBezTo>
                      <a:pt x="1494" y="1346"/>
                      <a:pt x="1492" y="1349"/>
                      <a:pt x="1489" y="1353"/>
                    </a:cubicBezTo>
                    <a:cubicBezTo>
                      <a:pt x="1488" y="1352"/>
                      <a:pt x="1495" y="1342"/>
                      <a:pt x="1498" y="1339"/>
                    </a:cubicBezTo>
                    <a:cubicBezTo>
                      <a:pt x="1500" y="1338"/>
                      <a:pt x="1496" y="1344"/>
                      <a:pt x="1499" y="1342"/>
                    </a:cubicBezTo>
                    <a:cubicBezTo>
                      <a:pt x="1495" y="1347"/>
                      <a:pt x="1496" y="1348"/>
                      <a:pt x="1492" y="1353"/>
                    </a:cubicBezTo>
                    <a:close/>
                    <a:moveTo>
                      <a:pt x="1450" y="1410"/>
                    </a:moveTo>
                    <a:cubicBezTo>
                      <a:pt x="1443" y="1420"/>
                      <a:pt x="1447" y="1410"/>
                      <a:pt x="1441" y="1417"/>
                    </a:cubicBezTo>
                    <a:cubicBezTo>
                      <a:pt x="1448" y="1408"/>
                      <a:pt x="1451" y="1403"/>
                      <a:pt x="1451" y="1401"/>
                    </a:cubicBezTo>
                    <a:cubicBezTo>
                      <a:pt x="1459" y="1390"/>
                      <a:pt x="1454" y="1399"/>
                      <a:pt x="1455" y="1399"/>
                    </a:cubicBezTo>
                    <a:cubicBezTo>
                      <a:pt x="1459" y="1394"/>
                      <a:pt x="1462" y="1390"/>
                      <a:pt x="1462" y="1388"/>
                    </a:cubicBezTo>
                    <a:cubicBezTo>
                      <a:pt x="1468" y="1383"/>
                      <a:pt x="1464" y="1389"/>
                      <a:pt x="1459" y="1395"/>
                    </a:cubicBezTo>
                    <a:cubicBezTo>
                      <a:pt x="1454" y="1402"/>
                      <a:pt x="1448" y="1410"/>
                      <a:pt x="1450" y="1410"/>
                    </a:cubicBezTo>
                    <a:close/>
                    <a:moveTo>
                      <a:pt x="1561" y="1212"/>
                    </a:moveTo>
                    <a:cubicBezTo>
                      <a:pt x="1558" y="1214"/>
                      <a:pt x="1566" y="1197"/>
                      <a:pt x="1563" y="1200"/>
                    </a:cubicBezTo>
                    <a:cubicBezTo>
                      <a:pt x="1567" y="1193"/>
                      <a:pt x="1564" y="1204"/>
                      <a:pt x="1568" y="1194"/>
                    </a:cubicBezTo>
                    <a:cubicBezTo>
                      <a:pt x="1568" y="1198"/>
                      <a:pt x="1562" y="1209"/>
                      <a:pt x="1561" y="1212"/>
                    </a:cubicBezTo>
                    <a:close/>
                    <a:moveTo>
                      <a:pt x="1568" y="1199"/>
                    </a:moveTo>
                    <a:cubicBezTo>
                      <a:pt x="1566" y="1204"/>
                      <a:pt x="1563" y="1211"/>
                      <a:pt x="1564" y="1212"/>
                    </a:cubicBezTo>
                    <a:cubicBezTo>
                      <a:pt x="1561" y="1217"/>
                      <a:pt x="1552" y="1233"/>
                      <a:pt x="1554" y="1225"/>
                    </a:cubicBezTo>
                    <a:cubicBezTo>
                      <a:pt x="1555" y="1222"/>
                      <a:pt x="1557" y="1220"/>
                      <a:pt x="1558" y="1215"/>
                    </a:cubicBezTo>
                    <a:cubicBezTo>
                      <a:pt x="1560" y="1218"/>
                      <a:pt x="1564" y="1204"/>
                      <a:pt x="1568" y="1199"/>
                    </a:cubicBezTo>
                    <a:close/>
                    <a:moveTo>
                      <a:pt x="1541" y="1263"/>
                    </a:moveTo>
                    <a:cubicBezTo>
                      <a:pt x="1538" y="1271"/>
                      <a:pt x="1535" y="1276"/>
                      <a:pt x="1534" y="1275"/>
                    </a:cubicBezTo>
                    <a:cubicBezTo>
                      <a:pt x="1537" y="1267"/>
                      <a:pt x="1540" y="1262"/>
                      <a:pt x="1541" y="1263"/>
                    </a:cubicBezTo>
                    <a:close/>
                    <a:moveTo>
                      <a:pt x="1618" y="875"/>
                    </a:moveTo>
                    <a:cubicBezTo>
                      <a:pt x="1618" y="875"/>
                      <a:pt x="1619" y="881"/>
                      <a:pt x="1619" y="885"/>
                    </a:cubicBezTo>
                    <a:cubicBezTo>
                      <a:pt x="1619" y="890"/>
                      <a:pt x="1619" y="894"/>
                      <a:pt x="1617" y="892"/>
                    </a:cubicBezTo>
                    <a:cubicBezTo>
                      <a:pt x="1617" y="881"/>
                      <a:pt x="1618" y="881"/>
                      <a:pt x="1618" y="875"/>
                    </a:cubicBezTo>
                    <a:close/>
                    <a:moveTo>
                      <a:pt x="1524" y="1296"/>
                    </a:moveTo>
                    <a:cubicBezTo>
                      <a:pt x="1520" y="1302"/>
                      <a:pt x="1518" y="1307"/>
                      <a:pt x="1515" y="1310"/>
                    </a:cubicBezTo>
                    <a:cubicBezTo>
                      <a:pt x="1516" y="1308"/>
                      <a:pt x="1520" y="1301"/>
                      <a:pt x="1522" y="1296"/>
                    </a:cubicBezTo>
                    <a:lnTo>
                      <a:pt x="1524" y="1296"/>
                    </a:lnTo>
                    <a:close/>
                    <a:moveTo>
                      <a:pt x="1461" y="457"/>
                    </a:moveTo>
                    <a:cubicBezTo>
                      <a:pt x="1462" y="456"/>
                      <a:pt x="1471" y="467"/>
                      <a:pt x="1480" y="480"/>
                    </a:cubicBezTo>
                    <a:cubicBezTo>
                      <a:pt x="1489" y="494"/>
                      <a:pt x="1498" y="509"/>
                      <a:pt x="1499" y="513"/>
                    </a:cubicBezTo>
                    <a:cubicBezTo>
                      <a:pt x="1493" y="503"/>
                      <a:pt x="1489" y="497"/>
                      <a:pt x="1485" y="491"/>
                    </a:cubicBezTo>
                    <a:cubicBezTo>
                      <a:pt x="1481" y="486"/>
                      <a:pt x="1477" y="480"/>
                      <a:pt x="1470" y="471"/>
                    </a:cubicBezTo>
                    <a:cubicBezTo>
                      <a:pt x="1473" y="470"/>
                      <a:pt x="1467" y="465"/>
                      <a:pt x="1461" y="457"/>
                    </a:cubicBezTo>
                    <a:close/>
                    <a:moveTo>
                      <a:pt x="1540" y="585"/>
                    </a:moveTo>
                    <a:cubicBezTo>
                      <a:pt x="1535" y="582"/>
                      <a:pt x="1532" y="566"/>
                      <a:pt x="1529" y="565"/>
                    </a:cubicBezTo>
                    <a:cubicBezTo>
                      <a:pt x="1527" y="558"/>
                      <a:pt x="1536" y="576"/>
                      <a:pt x="1540" y="585"/>
                    </a:cubicBezTo>
                    <a:close/>
                    <a:moveTo>
                      <a:pt x="1561" y="635"/>
                    </a:moveTo>
                    <a:cubicBezTo>
                      <a:pt x="1559" y="629"/>
                      <a:pt x="1557" y="626"/>
                      <a:pt x="1557" y="627"/>
                    </a:cubicBezTo>
                    <a:cubicBezTo>
                      <a:pt x="1555" y="622"/>
                      <a:pt x="1553" y="616"/>
                      <a:pt x="1551" y="611"/>
                    </a:cubicBezTo>
                    <a:cubicBezTo>
                      <a:pt x="1548" y="605"/>
                      <a:pt x="1546" y="600"/>
                      <a:pt x="1547" y="599"/>
                    </a:cubicBezTo>
                    <a:cubicBezTo>
                      <a:pt x="1553" y="611"/>
                      <a:pt x="1553" y="616"/>
                      <a:pt x="1556" y="619"/>
                    </a:cubicBezTo>
                    <a:cubicBezTo>
                      <a:pt x="1560" y="626"/>
                      <a:pt x="1558" y="628"/>
                      <a:pt x="1561" y="631"/>
                    </a:cubicBezTo>
                    <a:cubicBezTo>
                      <a:pt x="1562" y="634"/>
                      <a:pt x="1561" y="634"/>
                      <a:pt x="1562" y="638"/>
                    </a:cubicBezTo>
                    <a:cubicBezTo>
                      <a:pt x="1562" y="638"/>
                      <a:pt x="1561" y="635"/>
                      <a:pt x="1561" y="635"/>
                    </a:cubicBezTo>
                    <a:close/>
                    <a:moveTo>
                      <a:pt x="1501" y="1333"/>
                    </a:moveTo>
                    <a:cubicBezTo>
                      <a:pt x="1498" y="1337"/>
                      <a:pt x="1495" y="1340"/>
                      <a:pt x="1492" y="1344"/>
                    </a:cubicBezTo>
                    <a:cubicBezTo>
                      <a:pt x="1491" y="1343"/>
                      <a:pt x="1501" y="1330"/>
                      <a:pt x="1501" y="1333"/>
                    </a:cubicBezTo>
                    <a:close/>
                    <a:moveTo>
                      <a:pt x="1570" y="655"/>
                    </a:moveTo>
                    <a:cubicBezTo>
                      <a:pt x="1573" y="665"/>
                      <a:pt x="1571" y="665"/>
                      <a:pt x="1571" y="667"/>
                    </a:cubicBezTo>
                    <a:cubicBezTo>
                      <a:pt x="1565" y="654"/>
                      <a:pt x="1571" y="661"/>
                      <a:pt x="1565" y="648"/>
                    </a:cubicBezTo>
                    <a:cubicBezTo>
                      <a:pt x="1565" y="642"/>
                      <a:pt x="1570" y="661"/>
                      <a:pt x="1570" y="655"/>
                    </a:cubicBezTo>
                    <a:close/>
                    <a:moveTo>
                      <a:pt x="1582" y="696"/>
                    </a:moveTo>
                    <a:cubicBezTo>
                      <a:pt x="1580" y="693"/>
                      <a:pt x="1581" y="700"/>
                      <a:pt x="1577" y="685"/>
                    </a:cubicBezTo>
                    <a:cubicBezTo>
                      <a:pt x="1578" y="683"/>
                      <a:pt x="1581" y="694"/>
                      <a:pt x="1581" y="689"/>
                    </a:cubicBezTo>
                    <a:cubicBezTo>
                      <a:pt x="1586" y="708"/>
                      <a:pt x="1589" y="714"/>
                      <a:pt x="1591" y="723"/>
                    </a:cubicBezTo>
                    <a:cubicBezTo>
                      <a:pt x="1589" y="716"/>
                      <a:pt x="1587" y="717"/>
                      <a:pt x="1590" y="728"/>
                    </a:cubicBezTo>
                    <a:cubicBezTo>
                      <a:pt x="1588" y="724"/>
                      <a:pt x="1586" y="717"/>
                      <a:pt x="1583" y="707"/>
                    </a:cubicBezTo>
                    <a:cubicBezTo>
                      <a:pt x="1585" y="709"/>
                      <a:pt x="1582" y="698"/>
                      <a:pt x="1582" y="696"/>
                    </a:cubicBezTo>
                    <a:close/>
                    <a:moveTo>
                      <a:pt x="1579" y="687"/>
                    </a:moveTo>
                    <a:cubicBezTo>
                      <a:pt x="1578" y="679"/>
                      <a:pt x="1577" y="682"/>
                      <a:pt x="1574" y="672"/>
                    </a:cubicBezTo>
                    <a:cubicBezTo>
                      <a:pt x="1572" y="666"/>
                      <a:pt x="1577" y="674"/>
                      <a:pt x="1579" y="682"/>
                    </a:cubicBezTo>
                    <a:cubicBezTo>
                      <a:pt x="1580" y="685"/>
                      <a:pt x="1580" y="687"/>
                      <a:pt x="1579" y="687"/>
                    </a:cubicBezTo>
                    <a:close/>
                    <a:moveTo>
                      <a:pt x="1603" y="773"/>
                    </a:moveTo>
                    <a:cubicBezTo>
                      <a:pt x="1602" y="776"/>
                      <a:pt x="1600" y="768"/>
                      <a:pt x="1598" y="759"/>
                    </a:cubicBezTo>
                    <a:cubicBezTo>
                      <a:pt x="1599" y="756"/>
                      <a:pt x="1601" y="768"/>
                      <a:pt x="1603" y="773"/>
                    </a:cubicBezTo>
                    <a:close/>
                    <a:moveTo>
                      <a:pt x="1548" y="1234"/>
                    </a:moveTo>
                    <a:cubicBezTo>
                      <a:pt x="1546" y="1235"/>
                      <a:pt x="1551" y="1223"/>
                      <a:pt x="1554" y="1216"/>
                    </a:cubicBezTo>
                    <a:cubicBezTo>
                      <a:pt x="1554" y="1218"/>
                      <a:pt x="1557" y="1210"/>
                      <a:pt x="1559" y="1207"/>
                    </a:cubicBezTo>
                    <a:cubicBezTo>
                      <a:pt x="1560" y="1211"/>
                      <a:pt x="1554" y="1222"/>
                      <a:pt x="1548" y="1234"/>
                    </a:cubicBezTo>
                    <a:close/>
                    <a:moveTo>
                      <a:pt x="1452" y="1398"/>
                    </a:moveTo>
                    <a:cubicBezTo>
                      <a:pt x="1445" y="1408"/>
                      <a:pt x="1444" y="1403"/>
                      <a:pt x="1446" y="1400"/>
                    </a:cubicBezTo>
                    <a:cubicBezTo>
                      <a:pt x="1451" y="1395"/>
                      <a:pt x="1453" y="1395"/>
                      <a:pt x="1452" y="1398"/>
                    </a:cubicBezTo>
                    <a:close/>
                    <a:moveTo>
                      <a:pt x="1510" y="1310"/>
                    </a:moveTo>
                    <a:cubicBezTo>
                      <a:pt x="1508" y="1312"/>
                      <a:pt x="1509" y="1308"/>
                      <a:pt x="1515" y="1299"/>
                    </a:cubicBezTo>
                    <a:cubicBezTo>
                      <a:pt x="1515" y="1299"/>
                      <a:pt x="1516" y="1298"/>
                      <a:pt x="1517" y="1296"/>
                    </a:cubicBezTo>
                    <a:cubicBezTo>
                      <a:pt x="1517" y="1298"/>
                      <a:pt x="1513" y="1305"/>
                      <a:pt x="1510" y="1310"/>
                    </a:cubicBezTo>
                    <a:close/>
                    <a:moveTo>
                      <a:pt x="1487" y="1336"/>
                    </a:moveTo>
                    <a:cubicBezTo>
                      <a:pt x="1481" y="1344"/>
                      <a:pt x="1483" y="1341"/>
                      <a:pt x="1478" y="1349"/>
                    </a:cubicBezTo>
                    <a:cubicBezTo>
                      <a:pt x="1475" y="1349"/>
                      <a:pt x="1475" y="1349"/>
                      <a:pt x="1475" y="1349"/>
                    </a:cubicBezTo>
                    <a:cubicBezTo>
                      <a:pt x="1481" y="1341"/>
                      <a:pt x="1482" y="1341"/>
                      <a:pt x="1487" y="1333"/>
                    </a:cubicBezTo>
                    <a:cubicBezTo>
                      <a:pt x="1488" y="1332"/>
                      <a:pt x="1486" y="1336"/>
                      <a:pt x="1487" y="1336"/>
                    </a:cubicBezTo>
                    <a:close/>
                    <a:moveTo>
                      <a:pt x="1599" y="1021"/>
                    </a:moveTo>
                    <a:cubicBezTo>
                      <a:pt x="1598" y="1017"/>
                      <a:pt x="1597" y="1019"/>
                      <a:pt x="1598" y="1009"/>
                    </a:cubicBezTo>
                    <a:cubicBezTo>
                      <a:pt x="1599" y="1012"/>
                      <a:pt x="1600" y="999"/>
                      <a:pt x="1601" y="1002"/>
                    </a:cubicBezTo>
                    <a:cubicBezTo>
                      <a:pt x="1600" y="1011"/>
                      <a:pt x="1600" y="1011"/>
                      <a:pt x="1599" y="1021"/>
                    </a:cubicBezTo>
                    <a:close/>
                    <a:moveTo>
                      <a:pt x="1500" y="1310"/>
                    </a:moveTo>
                    <a:cubicBezTo>
                      <a:pt x="1498" y="1311"/>
                      <a:pt x="1500" y="1306"/>
                      <a:pt x="1503" y="1301"/>
                    </a:cubicBezTo>
                    <a:cubicBezTo>
                      <a:pt x="1505" y="1296"/>
                      <a:pt x="1508" y="1290"/>
                      <a:pt x="1510" y="1290"/>
                    </a:cubicBezTo>
                    <a:cubicBezTo>
                      <a:pt x="1505" y="1298"/>
                      <a:pt x="1508" y="1296"/>
                      <a:pt x="1503" y="1302"/>
                    </a:cubicBezTo>
                    <a:cubicBezTo>
                      <a:pt x="1502" y="1305"/>
                      <a:pt x="1503" y="1305"/>
                      <a:pt x="1500" y="1310"/>
                    </a:cubicBezTo>
                    <a:close/>
                    <a:moveTo>
                      <a:pt x="1582" y="736"/>
                    </a:moveTo>
                    <a:cubicBezTo>
                      <a:pt x="1581" y="736"/>
                      <a:pt x="1580" y="731"/>
                      <a:pt x="1578" y="724"/>
                    </a:cubicBezTo>
                    <a:cubicBezTo>
                      <a:pt x="1577" y="725"/>
                      <a:pt x="1579" y="733"/>
                      <a:pt x="1581" y="740"/>
                    </a:cubicBezTo>
                    <a:cubicBezTo>
                      <a:pt x="1578" y="738"/>
                      <a:pt x="1577" y="735"/>
                      <a:pt x="1579" y="749"/>
                    </a:cubicBezTo>
                    <a:cubicBezTo>
                      <a:pt x="1575" y="739"/>
                      <a:pt x="1577" y="747"/>
                      <a:pt x="1575" y="745"/>
                    </a:cubicBezTo>
                    <a:cubicBezTo>
                      <a:pt x="1572" y="730"/>
                      <a:pt x="1565" y="711"/>
                      <a:pt x="1562" y="697"/>
                    </a:cubicBezTo>
                    <a:cubicBezTo>
                      <a:pt x="1563" y="698"/>
                      <a:pt x="1564" y="700"/>
                      <a:pt x="1564" y="699"/>
                    </a:cubicBezTo>
                    <a:cubicBezTo>
                      <a:pt x="1567" y="708"/>
                      <a:pt x="1569" y="717"/>
                      <a:pt x="1572" y="726"/>
                    </a:cubicBezTo>
                    <a:cubicBezTo>
                      <a:pt x="1572" y="719"/>
                      <a:pt x="1565" y="703"/>
                      <a:pt x="1563" y="692"/>
                    </a:cubicBezTo>
                    <a:cubicBezTo>
                      <a:pt x="1564" y="691"/>
                      <a:pt x="1565" y="696"/>
                      <a:pt x="1566" y="700"/>
                    </a:cubicBezTo>
                    <a:cubicBezTo>
                      <a:pt x="1567" y="705"/>
                      <a:pt x="1568" y="708"/>
                      <a:pt x="1569" y="706"/>
                    </a:cubicBezTo>
                    <a:cubicBezTo>
                      <a:pt x="1570" y="709"/>
                      <a:pt x="1570" y="712"/>
                      <a:pt x="1570" y="713"/>
                    </a:cubicBezTo>
                    <a:cubicBezTo>
                      <a:pt x="1573" y="714"/>
                      <a:pt x="1576" y="732"/>
                      <a:pt x="1578" y="731"/>
                    </a:cubicBezTo>
                    <a:cubicBezTo>
                      <a:pt x="1573" y="719"/>
                      <a:pt x="1577" y="726"/>
                      <a:pt x="1576" y="718"/>
                    </a:cubicBezTo>
                    <a:cubicBezTo>
                      <a:pt x="1578" y="720"/>
                      <a:pt x="1579" y="727"/>
                      <a:pt x="1582" y="736"/>
                    </a:cubicBezTo>
                    <a:close/>
                    <a:moveTo>
                      <a:pt x="1591" y="1069"/>
                    </a:moveTo>
                    <a:cubicBezTo>
                      <a:pt x="1589" y="1079"/>
                      <a:pt x="1588" y="1076"/>
                      <a:pt x="1586" y="1082"/>
                    </a:cubicBezTo>
                    <a:cubicBezTo>
                      <a:pt x="1586" y="1079"/>
                      <a:pt x="1588" y="1068"/>
                      <a:pt x="1590" y="1063"/>
                    </a:cubicBezTo>
                    <a:cubicBezTo>
                      <a:pt x="1590" y="1064"/>
                      <a:pt x="1590" y="1067"/>
                      <a:pt x="1591" y="1069"/>
                    </a:cubicBezTo>
                    <a:close/>
                    <a:moveTo>
                      <a:pt x="1578" y="1122"/>
                    </a:moveTo>
                    <a:cubicBezTo>
                      <a:pt x="1575" y="1134"/>
                      <a:pt x="1572" y="1143"/>
                      <a:pt x="1570" y="1144"/>
                    </a:cubicBezTo>
                    <a:cubicBezTo>
                      <a:pt x="1572" y="1137"/>
                      <a:pt x="1572" y="1135"/>
                      <a:pt x="1575" y="1126"/>
                    </a:cubicBezTo>
                    <a:cubicBezTo>
                      <a:pt x="1577" y="1121"/>
                      <a:pt x="1576" y="1126"/>
                      <a:pt x="1578" y="1122"/>
                    </a:cubicBezTo>
                    <a:close/>
                    <a:moveTo>
                      <a:pt x="1483" y="1335"/>
                    </a:moveTo>
                    <a:cubicBezTo>
                      <a:pt x="1481" y="1336"/>
                      <a:pt x="1487" y="1327"/>
                      <a:pt x="1486" y="1327"/>
                    </a:cubicBezTo>
                    <a:cubicBezTo>
                      <a:pt x="1489" y="1324"/>
                      <a:pt x="1490" y="1321"/>
                      <a:pt x="1491" y="1321"/>
                    </a:cubicBezTo>
                    <a:cubicBezTo>
                      <a:pt x="1490" y="1325"/>
                      <a:pt x="1486" y="1332"/>
                      <a:pt x="1483" y="1335"/>
                    </a:cubicBezTo>
                    <a:close/>
                    <a:moveTo>
                      <a:pt x="1019" y="192"/>
                    </a:moveTo>
                    <a:cubicBezTo>
                      <a:pt x="1018" y="193"/>
                      <a:pt x="1008" y="190"/>
                      <a:pt x="1011" y="192"/>
                    </a:cubicBezTo>
                    <a:cubicBezTo>
                      <a:pt x="998" y="189"/>
                      <a:pt x="997" y="189"/>
                      <a:pt x="990" y="188"/>
                    </a:cubicBezTo>
                    <a:cubicBezTo>
                      <a:pt x="993" y="186"/>
                      <a:pt x="1003" y="188"/>
                      <a:pt x="1019" y="192"/>
                    </a:cubicBezTo>
                    <a:close/>
                    <a:moveTo>
                      <a:pt x="1518" y="572"/>
                    </a:moveTo>
                    <a:cubicBezTo>
                      <a:pt x="1522" y="579"/>
                      <a:pt x="1526" y="586"/>
                      <a:pt x="1524" y="587"/>
                    </a:cubicBezTo>
                    <a:cubicBezTo>
                      <a:pt x="1522" y="582"/>
                      <a:pt x="1517" y="572"/>
                      <a:pt x="1518" y="572"/>
                    </a:cubicBezTo>
                    <a:close/>
                    <a:moveTo>
                      <a:pt x="1536" y="608"/>
                    </a:moveTo>
                    <a:cubicBezTo>
                      <a:pt x="1539" y="613"/>
                      <a:pt x="1538" y="614"/>
                      <a:pt x="1538" y="615"/>
                    </a:cubicBezTo>
                    <a:cubicBezTo>
                      <a:pt x="1539" y="617"/>
                      <a:pt x="1541" y="619"/>
                      <a:pt x="1542" y="623"/>
                    </a:cubicBezTo>
                    <a:cubicBezTo>
                      <a:pt x="1542" y="625"/>
                      <a:pt x="1540" y="621"/>
                      <a:pt x="1538" y="616"/>
                    </a:cubicBezTo>
                    <a:cubicBezTo>
                      <a:pt x="1536" y="612"/>
                      <a:pt x="1534" y="607"/>
                      <a:pt x="1536" y="608"/>
                    </a:cubicBezTo>
                    <a:close/>
                    <a:moveTo>
                      <a:pt x="1543" y="627"/>
                    </a:moveTo>
                    <a:cubicBezTo>
                      <a:pt x="1545" y="630"/>
                      <a:pt x="1551" y="647"/>
                      <a:pt x="1555" y="656"/>
                    </a:cubicBezTo>
                    <a:cubicBezTo>
                      <a:pt x="1551" y="652"/>
                      <a:pt x="1548" y="639"/>
                      <a:pt x="1543" y="627"/>
                    </a:cubicBezTo>
                    <a:close/>
                    <a:moveTo>
                      <a:pt x="1499" y="1307"/>
                    </a:moveTo>
                    <a:cubicBezTo>
                      <a:pt x="1494" y="1314"/>
                      <a:pt x="1489" y="1317"/>
                      <a:pt x="1497" y="1305"/>
                    </a:cubicBezTo>
                    <a:cubicBezTo>
                      <a:pt x="1499" y="1305"/>
                      <a:pt x="1499" y="1305"/>
                      <a:pt x="1499" y="1305"/>
                    </a:cubicBezTo>
                    <a:cubicBezTo>
                      <a:pt x="1499" y="1305"/>
                      <a:pt x="1501" y="1301"/>
                      <a:pt x="1502" y="1299"/>
                    </a:cubicBezTo>
                    <a:cubicBezTo>
                      <a:pt x="1504" y="1300"/>
                      <a:pt x="1498" y="1307"/>
                      <a:pt x="1499" y="1307"/>
                    </a:cubicBezTo>
                    <a:close/>
                    <a:moveTo>
                      <a:pt x="1133" y="227"/>
                    </a:moveTo>
                    <a:cubicBezTo>
                      <a:pt x="1137" y="230"/>
                      <a:pt x="1144" y="234"/>
                      <a:pt x="1158" y="241"/>
                    </a:cubicBezTo>
                    <a:cubicBezTo>
                      <a:pt x="1153" y="240"/>
                      <a:pt x="1138" y="232"/>
                      <a:pt x="1127" y="227"/>
                    </a:cubicBezTo>
                    <a:cubicBezTo>
                      <a:pt x="1125" y="225"/>
                      <a:pt x="1132" y="227"/>
                      <a:pt x="1133" y="227"/>
                    </a:cubicBezTo>
                    <a:close/>
                    <a:moveTo>
                      <a:pt x="1485" y="516"/>
                    </a:moveTo>
                    <a:cubicBezTo>
                      <a:pt x="1485" y="519"/>
                      <a:pt x="1481" y="512"/>
                      <a:pt x="1480" y="513"/>
                    </a:cubicBezTo>
                    <a:cubicBezTo>
                      <a:pt x="1481" y="517"/>
                      <a:pt x="1486" y="521"/>
                      <a:pt x="1490" y="529"/>
                    </a:cubicBezTo>
                    <a:cubicBezTo>
                      <a:pt x="1490" y="530"/>
                      <a:pt x="1488" y="527"/>
                      <a:pt x="1485" y="522"/>
                    </a:cubicBezTo>
                    <a:cubicBezTo>
                      <a:pt x="1482" y="517"/>
                      <a:pt x="1478" y="512"/>
                      <a:pt x="1476" y="509"/>
                    </a:cubicBezTo>
                    <a:cubicBezTo>
                      <a:pt x="1480" y="512"/>
                      <a:pt x="1477" y="508"/>
                      <a:pt x="1477" y="506"/>
                    </a:cubicBezTo>
                    <a:cubicBezTo>
                      <a:pt x="1481" y="511"/>
                      <a:pt x="1481" y="511"/>
                      <a:pt x="1485" y="516"/>
                    </a:cubicBezTo>
                    <a:close/>
                    <a:moveTo>
                      <a:pt x="1286" y="310"/>
                    </a:moveTo>
                    <a:cubicBezTo>
                      <a:pt x="1286" y="313"/>
                      <a:pt x="1281" y="311"/>
                      <a:pt x="1283" y="313"/>
                    </a:cubicBezTo>
                    <a:cubicBezTo>
                      <a:pt x="1281" y="311"/>
                      <a:pt x="1276" y="307"/>
                      <a:pt x="1271" y="304"/>
                    </a:cubicBezTo>
                    <a:cubicBezTo>
                      <a:pt x="1267" y="301"/>
                      <a:pt x="1262" y="298"/>
                      <a:pt x="1263" y="296"/>
                    </a:cubicBezTo>
                    <a:cubicBezTo>
                      <a:pt x="1270" y="301"/>
                      <a:pt x="1273" y="302"/>
                      <a:pt x="1276" y="304"/>
                    </a:cubicBezTo>
                    <a:cubicBezTo>
                      <a:pt x="1278" y="305"/>
                      <a:pt x="1281" y="306"/>
                      <a:pt x="1286" y="310"/>
                    </a:cubicBezTo>
                    <a:close/>
                    <a:moveTo>
                      <a:pt x="1379" y="387"/>
                    </a:moveTo>
                    <a:cubicBezTo>
                      <a:pt x="1386" y="393"/>
                      <a:pt x="1386" y="396"/>
                      <a:pt x="1383" y="393"/>
                    </a:cubicBezTo>
                    <a:cubicBezTo>
                      <a:pt x="1387" y="398"/>
                      <a:pt x="1387" y="396"/>
                      <a:pt x="1387" y="396"/>
                    </a:cubicBezTo>
                    <a:cubicBezTo>
                      <a:pt x="1392" y="400"/>
                      <a:pt x="1393" y="402"/>
                      <a:pt x="1396" y="405"/>
                    </a:cubicBezTo>
                    <a:cubicBezTo>
                      <a:pt x="1393" y="404"/>
                      <a:pt x="1386" y="398"/>
                      <a:pt x="1380" y="392"/>
                    </a:cubicBezTo>
                    <a:cubicBezTo>
                      <a:pt x="1373" y="386"/>
                      <a:pt x="1366" y="379"/>
                      <a:pt x="1365" y="375"/>
                    </a:cubicBezTo>
                    <a:cubicBezTo>
                      <a:pt x="1357" y="369"/>
                      <a:pt x="1364" y="376"/>
                      <a:pt x="1360" y="373"/>
                    </a:cubicBezTo>
                    <a:cubicBezTo>
                      <a:pt x="1350" y="364"/>
                      <a:pt x="1342" y="356"/>
                      <a:pt x="1330" y="347"/>
                    </a:cubicBezTo>
                    <a:cubicBezTo>
                      <a:pt x="1335" y="350"/>
                      <a:pt x="1339" y="351"/>
                      <a:pt x="1344" y="357"/>
                    </a:cubicBezTo>
                    <a:cubicBezTo>
                      <a:pt x="1347" y="358"/>
                      <a:pt x="1339" y="352"/>
                      <a:pt x="1335" y="348"/>
                    </a:cubicBezTo>
                    <a:cubicBezTo>
                      <a:pt x="1337" y="348"/>
                      <a:pt x="1341" y="352"/>
                      <a:pt x="1344" y="355"/>
                    </a:cubicBezTo>
                    <a:cubicBezTo>
                      <a:pt x="1348" y="359"/>
                      <a:pt x="1351" y="362"/>
                      <a:pt x="1351" y="363"/>
                    </a:cubicBezTo>
                    <a:cubicBezTo>
                      <a:pt x="1356" y="364"/>
                      <a:pt x="1367" y="377"/>
                      <a:pt x="1374" y="384"/>
                    </a:cubicBezTo>
                    <a:cubicBezTo>
                      <a:pt x="1368" y="375"/>
                      <a:pt x="1381" y="393"/>
                      <a:pt x="1379" y="387"/>
                    </a:cubicBezTo>
                    <a:close/>
                    <a:moveTo>
                      <a:pt x="1472" y="499"/>
                    </a:moveTo>
                    <a:cubicBezTo>
                      <a:pt x="1476" y="507"/>
                      <a:pt x="1467" y="496"/>
                      <a:pt x="1478" y="512"/>
                    </a:cubicBezTo>
                    <a:cubicBezTo>
                      <a:pt x="1472" y="507"/>
                      <a:pt x="1467" y="496"/>
                      <a:pt x="1462" y="489"/>
                    </a:cubicBezTo>
                    <a:cubicBezTo>
                      <a:pt x="1457" y="484"/>
                      <a:pt x="1458" y="486"/>
                      <a:pt x="1459" y="489"/>
                    </a:cubicBezTo>
                    <a:cubicBezTo>
                      <a:pt x="1466" y="497"/>
                      <a:pt x="1467" y="504"/>
                      <a:pt x="1469" y="510"/>
                    </a:cubicBezTo>
                    <a:cubicBezTo>
                      <a:pt x="1468" y="506"/>
                      <a:pt x="1465" y="502"/>
                      <a:pt x="1461" y="496"/>
                    </a:cubicBezTo>
                    <a:cubicBezTo>
                      <a:pt x="1462" y="494"/>
                      <a:pt x="1462" y="494"/>
                      <a:pt x="1462" y="494"/>
                    </a:cubicBezTo>
                    <a:cubicBezTo>
                      <a:pt x="1460" y="493"/>
                      <a:pt x="1456" y="488"/>
                      <a:pt x="1452" y="482"/>
                    </a:cubicBezTo>
                    <a:cubicBezTo>
                      <a:pt x="1447" y="476"/>
                      <a:pt x="1442" y="469"/>
                      <a:pt x="1437" y="464"/>
                    </a:cubicBezTo>
                    <a:cubicBezTo>
                      <a:pt x="1437" y="461"/>
                      <a:pt x="1444" y="470"/>
                      <a:pt x="1444" y="469"/>
                    </a:cubicBezTo>
                    <a:cubicBezTo>
                      <a:pt x="1450" y="476"/>
                      <a:pt x="1448" y="475"/>
                      <a:pt x="1451" y="480"/>
                    </a:cubicBezTo>
                    <a:cubicBezTo>
                      <a:pt x="1451" y="475"/>
                      <a:pt x="1454" y="481"/>
                      <a:pt x="1457" y="481"/>
                    </a:cubicBezTo>
                    <a:cubicBezTo>
                      <a:pt x="1453" y="476"/>
                      <a:pt x="1453" y="476"/>
                      <a:pt x="1453" y="476"/>
                    </a:cubicBezTo>
                    <a:cubicBezTo>
                      <a:pt x="1450" y="472"/>
                      <a:pt x="1453" y="478"/>
                      <a:pt x="1452" y="477"/>
                    </a:cubicBezTo>
                    <a:cubicBezTo>
                      <a:pt x="1442" y="464"/>
                      <a:pt x="1455" y="477"/>
                      <a:pt x="1444" y="463"/>
                    </a:cubicBezTo>
                    <a:cubicBezTo>
                      <a:pt x="1444" y="463"/>
                      <a:pt x="1446" y="466"/>
                      <a:pt x="1447" y="468"/>
                    </a:cubicBezTo>
                    <a:cubicBezTo>
                      <a:pt x="1446" y="467"/>
                      <a:pt x="1445" y="466"/>
                      <a:pt x="1445" y="468"/>
                    </a:cubicBezTo>
                    <a:cubicBezTo>
                      <a:pt x="1442" y="464"/>
                      <a:pt x="1440" y="461"/>
                      <a:pt x="1437" y="458"/>
                    </a:cubicBezTo>
                    <a:cubicBezTo>
                      <a:pt x="1440" y="457"/>
                      <a:pt x="1429" y="447"/>
                      <a:pt x="1424" y="440"/>
                    </a:cubicBezTo>
                    <a:cubicBezTo>
                      <a:pt x="1424" y="438"/>
                      <a:pt x="1424" y="438"/>
                      <a:pt x="1424" y="438"/>
                    </a:cubicBezTo>
                    <a:cubicBezTo>
                      <a:pt x="1427" y="441"/>
                      <a:pt x="1428" y="443"/>
                      <a:pt x="1429" y="443"/>
                    </a:cubicBezTo>
                    <a:cubicBezTo>
                      <a:pt x="1430" y="446"/>
                      <a:pt x="1434" y="450"/>
                      <a:pt x="1437" y="454"/>
                    </a:cubicBezTo>
                    <a:cubicBezTo>
                      <a:pt x="1441" y="458"/>
                      <a:pt x="1444" y="461"/>
                      <a:pt x="1445" y="461"/>
                    </a:cubicBezTo>
                    <a:cubicBezTo>
                      <a:pt x="1447" y="465"/>
                      <a:pt x="1452" y="472"/>
                      <a:pt x="1457" y="479"/>
                    </a:cubicBezTo>
                    <a:cubicBezTo>
                      <a:pt x="1462" y="486"/>
                      <a:pt x="1466" y="492"/>
                      <a:pt x="1467" y="496"/>
                    </a:cubicBezTo>
                    <a:cubicBezTo>
                      <a:pt x="1473" y="504"/>
                      <a:pt x="1468" y="495"/>
                      <a:pt x="1472" y="499"/>
                    </a:cubicBezTo>
                    <a:close/>
                    <a:moveTo>
                      <a:pt x="1221" y="270"/>
                    </a:moveTo>
                    <a:cubicBezTo>
                      <a:pt x="1233" y="277"/>
                      <a:pt x="1223" y="274"/>
                      <a:pt x="1221" y="273"/>
                    </a:cubicBezTo>
                    <a:cubicBezTo>
                      <a:pt x="1215" y="270"/>
                      <a:pt x="1210" y="267"/>
                      <a:pt x="1208" y="265"/>
                    </a:cubicBezTo>
                    <a:cubicBezTo>
                      <a:pt x="1207" y="264"/>
                      <a:pt x="1211" y="266"/>
                      <a:pt x="1215" y="268"/>
                    </a:cubicBezTo>
                    <a:cubicBezTo>
                      <a:pt x="1219" y="270"/>
                      <a:pt x="1223" y="272"/>
                      <a:pt x="1221" y="270"/>
                    </a:cubicBezTo>
                    <a:close/>
                    <a:moveTo>
                      <a:pt x="1405" y="414"/>
                    </a:moveTo>
                    <a:cubicBezTo>
                      <a:pt x="1410" y="421"/>
                      <a:pt x="1412" y="426"/>
                      <a:pt x="1422" y="436"/>
                    </a:cubicBezTo>
                    <a:cubicBezTo>
                      <a:pt x="1421" y="436"/>
                      <a:pt x="1416" y="431"/>
                      <a:pt x="1411" y="425"/>
                    </a:cubicBezTo>
                    <a:cubicBezTo>
                      <a:pt x="1406" y="419"/>
                      <a:pt x="1399" y="412"/>
                      <a:pt x="1395" y="407"/>
                    </a:cubicBezTo>
                    <a:cubicBezTo>
                      <a:pt x="1396" y="406"/>
                      <a:pt x="1402" y="413"/>
                      <a:pt x="1405" y="414"/>
                    </a:cubicBezTo>
                    <a:close/>
                    <a:moveTo>
                      <a:pt x="1560" y="675"/>
                    </a:moveTo>
                    <a:cubicBezTo>
                      <a:pt x="1560" y="680"/>
                      <a:pt x="1557" y="672"/>
                      <a:pt x="1555" y="668"/>
                    </a:cubicBezTo>
                    <a:cubicBezTo>
                      <a:pt x="1555" y="673"/>
                      <a:pt x="1557" y="675"/>
                      <a:pt x="1559" y="684"/>
                    </a:cubicBezTo>
                    <a:cubicBezTo>
                      <a:pt x="1556" y="678"/>
                      <a:pt x="1553" y="669"/>
                      <a:pt x="1550" y="660"/>
                    </a:cubicBezTo>
                    <a:cubicBezTo>
                      <a:pt x="1547" y="651"/>
                      <a:pt x="1543" y="641"/>
                      <a:pt x="1539" y="632"/>
                    </a:cubicBezTo>
                    <a:cubicBezTo>
                      <a:pt x="1540" y="631"/>
                      <a:pt x="1543" y="637"/>
                      <a:pt x="1544" y="638"/>
                    </a:cubicBezTo>
                    <a:cubicBezTo>
                      <a:pt x="1543" y="632"/>
                      <a:pt x="1541" y="631"/>
                      <a:pt x="1537" y="621"/>
                    </a:cubicBezTo>
                    <a:cubicBezTo>
                      <a:pt x="1541" y="626"/>
                      <a:pt x="1544" y="635"/>
                      <a:pt x="1548" y="645"/>
                    </a:cubicBezTo>
                    <a:cubicBezTo>
                      <a:pt x="1552" y="654"/>
                      <a:pt x="1556" y="665"/>
                      <a:pt x="1560" y="675"/>
                    </a:cubicBezTo>
                    <a:close/>
                    <a:moveTo>
                      <a:pt x="1064" y="206"/>
                    </a:moveTo>
                    <a:cubicBezTo>
                      <a:pt x="1064" y="207"/>
                      <a:pt x="1054" y="204"/>
                      <a:pt x="1056" y="205"/>
                    </a:cubicBezTo>
                    <a:cubicBezTo>
                      <a:pt x="1047" y="203"/>
                      <a:pt x="1047" y="201"/>
                      <a:pt x="1035" y="199"/>
                    </a:cubicBezTo>
                    <a:cubicBezTo>
                      <a:pt x="1036" y="198"/>
                      <a:pt x="1042" y="200"/>
                      <a:pt x="1048" y="201"/>
                    </a:cubicBezTo>
                    <a:cubicBezTo>
                      <a:pt x="1055" y="203"/>
                      <a:pt x="1061" y="205"/>
                      <a:pt x="1064" y="206"/>
                    </a:cubicBezTo>
                    <a:close/>
                    <a:moveTo>
                      <a:pt x="1321" y="337"/>
                    </a:moveTo>
                    <a:cubicBezTo>
                      <a:pt x="1325" y="341"/>
                      <a:pt x="1319" y="337"/>
                      <a:pt x="1316" y="334"/>
                    </a:cubicBezTo>
                    <a:cubicBezTo>
                      <a:pt x="1313" y="332"/>
                      <a:pt x="1314" y="333"/>
                      <a:pt x="1313" y="334"/>
                    </a:cubicBezTo>
                    <a:cubicBezTo>
                      <a:pt x="1307" y="329"/>
                      <a:pt x="1302" y="323"/>
                      <a:pt x="1298" y="323"/>
                    </a:cubicBezTo>
                    <a:cubicBezTo>
                      <a:pt x="1288" y="314"/>
                      <a:pt x="1307" y="327"/>
                      <a:pt x="1299" y="321"/>
                    </a:cubicBezTo>
                    <a:cubicBezTo>
                      <a:pt x="1306" y="325"/>
                      <a:pt x="1312" y="331"/>
                      <a:pt x="1321" y="337"/>
                    </a:cubicBezTo>
                    <a:close/>
                    <a:moveTo>
                      <a:pt x="1582" y="1089"/>
                    </a:moveTo>
                    <a:cubicBezTo>
                      <a:pt x="1580" y="1092"/>
                      <a:pt x="1579" y="1095"/>
                      <a:pt x="1577" y="1096"/>
                    </a:cubicBezTo>
                    <a:cubicBezTo>
                      <a:pt x="1578" y="1090"/>
                      <a:pt x="1580" y="1087"/>
                      <a:pt x="1581" y="1077"/>
                    </a:cubicBezTo>
                    <a:cubicBezTo>
                      <a:pt x="1579" y="1099"/>
                      <a:pt x="1588" y="1058"/>
                      <a:pt x="1582" y="1089"/>
                    </a:cubicBezTo>
                    <a:close/>
                    <a:moveTo>
                      <a:pt x="958" y="185"/>
                    </a:moveTo>
                    <a:cubicBezTo>
                      <a:pt x="956" y="186"/>
                      <a:pt x="944" y="186"/>
                      <a:pt x="934" y="184"/>
                    </a:cubicBezTo>
                    <a:cubicBezTo>
                      <a:pt x="931" y="182"/>
                      <a:pt x="948" y="184"/>
                      <a:pt x="958" y="185"/>
                    </a:cubicBezTo>
                    <a:close/>
                    <a:moveTo>
                      <a:pt x="1008" y="193"/>
                    </a:moveTo>
                    <a:cubicBezTo>
                      <a:pt x="1014" y="194"/>
                      <a:pt x="1020" y="196"/>
                      <a:pt x="1026" y="197"/>
                    </a:cubicBezTo>
                    <a:cubicBezTo>
                      <a:pt x="1026" y="198"/>
                      <a:pt x="1021" y="197"/>
                      <a:pt x="1017" y="196"/>
                    </a:cubicBezTo>
                    <a:cubicBezTo>
                      <a:pt x="1012" y="195"/>
                      <a:pt x="1007" y="194"/>
                      <a:pt x="1008" y="193"/>
                    </a:cubicBezTo>
                    <a:close/>
                    <a:moveTo>
                      <a:pt x="1593" y="817"/>
                    </a:moveTo>
                    <a:cubicBezTo>
                      <a:pt x="1594" y="829"/>
                      <a:pt x="1593" y="835"/>
                      <a:pt x="1591" y="839"/>
                    </a:cubicBezTo>
                    <a:cubicBezTo>
                      <a:pt x="1591" y="835"/>
                      <a:pt x="1591" y="833"/>
                      <a:pt x="1590" y="833"/>
                    </a:cubicBezTo>
                    <a:cubicBezTo>
                      <a:pt x="1591" y="829"/>
                      <a:pt x="1589" y="816"/>
                      <a:pt x="1588" y="817"/>
                    </a:cubicBezTo>
                    <a:cubicBezTo>
                      <a:pt x="1587" y="812"/>
                      <a:pt x="1586" y="807"/>
                      <a:pt x="1585" y="802"/>
                    </a:cubicBezTo>
                    <a:cubicBezTo>
                      <a:pt x="1587" y="807"/>
                      <a:pt x="1586" y="800"/>
                      <a:pt x="1586" y="795"/>
                    </a:cubicBezTo>
                    <a:cubicBezTo>
                      <a:pt x="1586" y="793"/>
                      <a:pt x="1587" y="796"/>
                      <a:pt x="1588" y="803"/>
                    </a:cubicBezTo>
                    <a:cubicBezTo>
                      <a:pt x="1589" y="800"/>
                      <a:pt x="1587" y="792"/>
                      <a:pt x="1587" y="787"/>
                    </a:cubicBezTo>
                    <a:cubicBezTo>
                      <a:pt x="1588" y="790"/>
                      <a:pt x="1589" y="797"/>
                      <a:pt x="1590" y="804"/>
                    </a:cubicBezTo>
                    <a:cubicBezTo>
                      <a:pt x="1591" y="810"/>
                      <a:pt x="1592" y="816"/>
                      <a:pt x="1593" y="817"/>
                    </a:cubicBezTo>
                    <a:close/>
                    <a:moveTo>
                      <a:pt x="1598" y="871"/>
                    </a:moveTo>
                    <a:cubicBezTo>
                      <a:pt x="1598" y="873"/>
                      <a:pt x="1598" y="876"/>
                      <a:pt x="1598" y="881"/>
                    </a:cubicBezTo>
                    <a:cubicBezTo>
                      <a:pt x="1596" y="871"/>
                      <a:pt x="1595" y="887"/>
                      <a:pt x="1594" y="870"/>
                    </a:cubicBezTo>
                    <a:cubicBezTo>
                      <a:pt x="1595" y="870"/>
                      <a:pt x="1597" y="866"/>
                      <a:pt x="1598" y="871"/>
                    </a:cubicBezTo>
                    <a:close/>
                    <a:moveTo>
                      <a:pt x="782" y="186"/>
                    </a:moveTo>
                    <a:cubicBezTo>
                      <a:pt x="786" y="188"/>
                      <a:pt x="770" y="189"/>
                      <a:pt x="765" y="190"/>
                    </a:cubicBezTo>
                    <a:cubicBezTo>
                      <a:pt x="765" y="188"/>
                      <a:pt x="774" y="187"/>
                      <a:pt x="782" y="186"/>
                    </a:cubicBezTo>
                    <a:close/>
                    <a:moveTo>
                      <a:pt x="1597" y="945"/>
                    </a:moveTo>
                    <a:cubicBezTo>
                      <a:pt x="1596" y="943"/>
                      <a:pt x="1596" y="950"/>
                      <a:pt x="1595" y="949"/>
                    </a:cubicBezTo>
                    <a:cubicBezTo>
                      <a:pt x="1595" y="942"/>
                      <a:pt x="1595" y="938"/>
                      <a:pt x="1595" y="935"/>
                    </a:cubicBezTo>
                    <a:cubicBezTo>
                      <a:pt x="1596" y="932"/>
                      <a:pt x="1596" y="928"/>
                      <a:pt x="1595" y="921"/>
                    </a:cubicBezTo>
                    <a:cubicBezTo>
                      <a:pt x="1596" y="916"/>
                      <a:pt x="1597" y="919"/>
                      <a:pt x="1597" y="913"/>
                    </a:cubicBezTo>
                    <a:cubicBezTo>
                      <a:pt x="1598" y="923"/>
                      <a:pt x="1598" y="933"/>
                      <a:pt x="1597" y="945"/>
                    </a:cubicBezTo>
                    <a:close/>
                    <a:moveTo>
                      <a:pt x="997" y="193"/>
                    </a:moveTo>
                    <a:cubicBezTo>
                      <a:pt x="1011" y="196"/>
                      <a:pt x="1010" y="198"/>
                      <a:pt x="1016" y="200"/>
                    </a:cubicBezTo>
                    <a:cubicBezTo>
                      <a:pt x="1007" y="199"/>
                      <a:pt x="1001" y="195"/>
                      <a:pt x="997" y="193"/>
                    </a:cubicBezTo>
                    <a:close/>
                    <a:moveTo>
                      <a:pt x="1582" y="772"/>
                    </a:moveTo>
                    <a:cubicBezTo>
                      <a:pt x="1583" y="773"/>
                      <a:pt x="1584" y="778"/>
                      <a:pt x="1585" y="783"/>
                    </a:cubicBezTo>
                    <a:cubicBezTo>
                      <a:pt x="1586" y="787"/>
                      <a:pt x="1586" y="791"/>
                      <a:pt x="1584" y="788"/>
                    </a:cubicBezTo>
                    <a:cubicBezTo>
                      <a:pt x="1582" y="777"/>
                      <a:pt x="1585" y="782"/>
                      <a:pt x="1582" y="772"/>
                    </a:cubicBezTo>
                    <a:close/>
                    <a:moveTo>
                      <a:pt x="1597" y="891"/>
                    </a:moveTo>
                    <a:cubicBezTo>
                      <a:pt x="1598" y="900"/>
                      <a:pt x="1595" y="901"/>
                      <a:pt x="1597" y="904"/>
                    </a:cubicBezTo>
                    <a:cubicBezTo>
                      <a:pt x="1596" y="917"/>
                      <a:pt x="1595" y="897"/>
                      <a:pt x="1594" y="903"/>
                    </a:cubicBezTo>
                    <a:cubicBezTo>
                      <a:pt x="1593" y="894"/>
                      <a:pt x="1594" y="891"/>
                      <a:pt x="1595" y="896"/>
                    </a:cubicBezTo>
                    <a:cubicBezTo>
                      <a:pt x="1596" y="894"/>
                      <a:pt x="1595" y="883"/>
                      <a:pt x="1596" y="885"/>
                    </a:cubicBezTo>
                    <a:cubicBezTo>
                      <a:pt x="1597" y="889"/>
                      <a:pt x="1597" y="890"/>
                      <a:pt x="1597" y="891"/>
                    </a:cubicBezTo>
                    <a:close/>
                    <a:moveTo>
                      <a:pt x="1594" y="965"/>
                    </a:moveTo>
                    <a:cubicBezTo>
                      <a:pt x="1595" y="964"/>
                      <a:pt x="1595" y="968"/>
                      <a:pt x="1596" y="967"/>
                    </a:cubicBezTo>
                    <a:cubicBezTo>
                      <a:pt x="1595" y="974"/>
                      <a:pt x="1594" y="985"/>
                      <a:pt x="1593" y="987"/>
                    </a:cubicBezTo>
                    <a:cubicBezTo>
                      <a:pt x="1594" y="973"/>
                      <a:pt x="1595" y="976"/>
                      <a:pt x="1594" y="965"/>
                    </a:cubicBezTo>
                    <a:close/>
                    <a:moveTo>
                      <a:pt x="1082" y="216"/>
                    </a:moveTo>
                    <a:cubicBezTo>
                      <a:pt x="1077" y="216"/>
                      <a:pt x="1069" y="213"/>
                      <a:pt x="1060" y="211"/>
                    </a:cubicBezTo>
                    <a:cubicBezTo>
                      <a:pt x="1058" y="210"/>
                      <a:pt x="1057" y="209"/>
                      <a:pt x="1053" y="208"/>
                    </a:cubicBezTo>
                    <a:cubicBezTo>
                      <a:pt x="1059" y="208"/>
                      <a:pt x="1071" y="212"/>
                      <a:pt x="1082" y="216"/>
                    </a:cubicBezTo>
                    <a:close/>
                    <a:moveTo>
                      <a:pt x="944" y="187"/>
                    </a:moveTo>
                    <a:cubicBezTo>
                      <a:pt x="950" y="188"/>
                      <a:pt x="956" y="189"/>
                      <a:pt x="962" y="189"/>
                    </a:cubicBezTo>
                    <a:cubicBezTo>
                      <a:pt x="964" y="191"/>
                      <a:pt x="959" y="191"/>
                      <a:pt x="954" y="190"/>
                    </a:cubicBezTo>
                    <a:cubicBezTo>
                      <a:pt x="949" y="189"/>
                      <a:pt x="944" y="188"/>
                      <a:pt x="944" y="187"/>
                    </a:cubicBezTo>
                    <a:close/>
                    <a:moveTo>
                      <a:pt x="1164" y="247"/>
                    </a:moveTo>
                    <a:cubicBezTo>
                      <a:pt x="1164" y="248"/>
                      <a:pt x="1157" y="246"/>
                      <a:pt x="1151" y="242"/>
                    </a:cubicBezTo>
                    <a:cubicBezTo>
                      <a:pt x="1148" y="240"/>
                      <a:pt x="1160" y="245"/>
                      <a:pt x="1164" y="247"/>
                    </a:cubicBezTo>
                    <a:close/>
                    <a:moveTo>
                      <a:pt x="1018" y="200"/>
                    </a:moveTo>
                    <a:cubicBezTo>
                      <a:pt x="1022" y="200"/>
                      <a:pt x="1026" y="201"/>
                      <a:pt x="1030" y="202"/>
                    </a:cubicBezTo>
                    <a:cubicBezTo>
                      <a:pt x="1031" y="204"/>
                      <a:pt x="1024" y="202"/>
                      <a:pt x="1019" y="201"/>
                    </a:cubicBezTo>
                    <a:lnTo>
                      <a:pt x="1018" y="200"/>
                    </a:lnTo>
                    <a:close/>
                    <a:moveTo>
                      <a:pt x="1232" y="283"/>
                    </a:moveTo>
                    <a:cubicBezTo>
                      <a:pt x="1223" y="278"/>
                      <a:pt x="1214" y="273"/>
                      <a:pt x="1205" y="269"/>
                    </a:cubicBezTo>
                    <a:cubicBezTo>
                      <a:pt x="1206" y="268"/>
                      <a:pt x="1212" y="271"/>
                      <a:pt x="1219" y="275"/>
                    </a:cubicBezTo>
                    <a:cubicBezTo>
                      <a:pt x="1225" y="278"/>
                      <a:pt x="1232" y="282"/>
                      <a:pt x="1232" y="283"/>
                    </a:cubicBezTo>
                    <a:close/>
                    <a:moveTo>
                      <a:pt x="753" y="195"/>
                    </a:moveTo>
                    <a:cubicBezTo>
                      <a:pt x="763" y="192"/>
                      <a:pt x="761" y="196"/>
                      <a:pt x="751" y="197"/>
                    </a:cubicBezTo>
                    <a:cubicBezTo>
                      <a:pt x="754" y="195"/>
                      <a:pt x="750" y="196"/>
                      <a:pt x="753" y="195"/>
                    </a:cubicBezTo>
                    <a:close/>
                    <a:moveTo>
                      <a:pt x="1536" y="631"/>
                    </a:moveTo>
                    <a:cubicBezTo>
                      <a:pt x="1541" y="644"/>
                      <a:pt x="1546" y="659"/>
                      <a:pt x="1551" y="673"/>
                    </a:cubicBezTo>
                    <a:cubicBezTo>
                      <a:pt x="1556" y="687"/>
                      <a:pt x="1560" y="701"/>
                      <a:pt x="1564" y="710"/>
                    </a:cubicBezTo>
                    <a:cubicBezTo>
                      <a:pt x="1563" y="711"/>
                      <a:pt x="1563" y="711"/>
                      <a:pt x="1563" y="711"/>
                    </a:cubicBezTo>
                    <a:cubicBezTo>
                      <a:pt x="1564" y="713"/>
                      <a:pt x="1567" y="720"/>
                      <a:pt x="1568" y="722"/>
                    </a:cubicBezTo>
                    <a:cubicBezTo>
                      <a:pt x="1569" y="731"/>
                      <a:pt x="1571" y="744"/>
                      <a:pt x="1574" y="756"/>
                    </a:cubicBezTo>
                    <a:cubicBezTo>
                      <a:pt x="1576" y="767"/>
                      <a:pt x="1578" y="779"/>
                      <a:pt x="1581" y="784"/>
                    </a:cubicBezTo>
                    <a:cubicBezTo>
                      <a:pt x="1582" y="791"/>
                      <a:pt x="1582" y="809"/>
                      <a:pt x="1585" y="806"/>
                    </a:cubicBezTo>
                    <a:cubicBezTo>
                      <a:pt x="1585" y="816"/>
                      <a:pt x="1586" y="821"/>
                      <a:pt x="1587" y="828"/>
                    </a:cubicBezTo>
                    <a:cubicBezTo>
                      <a:pt x="1587" y="834"/>
                      <a:pt x="1588" y="842"/>
                      <a:pt x="1589" y="857"/>
                    </a:cubicBezTo>
                    <a:cubicBezTo>
                      <a:pt x="1586" y="837"/>
                      <a:pt x="1583" y="811"/>
                      <a:pt x="1578" y="783"/>
                    </a:cubicBezTo>
                    <a:cubicBezTo>
                      <a:pt x="1573" y="755"/>
                      <a:pt x="1567" y="725"/>
                      <a:pt x="1558" y="697"/>
                    </a:cubicBezTo>
                    <a:cubicBezTo>
                      <a:pt x="1555" y="689"/>
                      <a:pt x="1552" y="678"/>
                      <a:pt x="1548" y="668"/>
                    </a:cubicBezTo>
                    <a:cubicBezTo>
                      <a:pt x="1544" y="657"/>
                      <a:pt x="1540" y="646"/>
                      <a:pt x="1536" y="636"/>
                    </a:cubicBezTo>
                    <a:cubicBezTo>
                      <a:pt x="1537" y="636"/>
                      <a:pt x="1534" y="630"/>
                      <a:pt x="1536" y="631"/>
                    </a:cubicBezTo>
                    <a:close/>
                    <a:moveTo>
                      <a:pt x="1593" y="962"/>
                    </a:moveTo>
                    <a:cubicBezTo>
                      <a:pt x="1595" y="970"/>
                      <a:pt x="1592" y="983"/>
                      <a:pt x="1591" y="988"/>
                    </a:cubicBezTo>
                    <a:cubicBezTo>
                      <a:pt x="1590" y="979"/>
                      <a:pt x="1593" y="970"/>
                      <a:pt x="1593" y="962"/>
                    </a:cubicBezTo>
                    <a:close/>
                    <a:moveTo>
                      <a:pt x="788" y="190"/>
                    </a:moveTo>
                    <a:cubicBezTo>
                      <a:pt x="796" y="189"/>
                      <a:pt x="797" y="190"/>
                      <a:pt x="798" y="192"/>
                    </a:cubicBezTo>
                    <a:cubicBezTo>
                      <a:pt x="795" y="192"/>
                      <a:pt x="791" y="192"/>
                      <a:pt x="787" y="193"/>
                    </a:cubicBezTo>
                    <a:cubicBezTo>
                      <a:pt x="784" y="192"/>
                      <a:pt x="790" y="191"/>
                      <a:pt x="788" y="190"/>
                    </a:cubicBezTo>
                    <a:close/>
                    <a:moveTo>
                      <a:pt x="922" y="188"/>
                    </a:moveTo>
                    <a:cubicBezTo>
                      <a:pt x="925" y="189"/>
                      <a:pt x="926" y="190"/>
                      <a:pt x="926" y="191"/>
                    </a:cubicBezTo>
                    <a:cubicBezTo>
                      <a:pt x="921" y="190"/>
                      <a:pt x="914" y="190"/>
                      <a:pt x="907" y="190"/>
                    </a:cubicBezTo>
                    <a:cubicBezTo>
                      <a:pt x="900" y="190"/>
                      <a:pt x="893" y="190"/>
                      <a:pt x="890" y="189"/>
                    </a:cubicBezTo>
                    <a:cubicBezTo>
                      <a:pt x="886" y="189"/>
                      <a:pt x="885" y="190"/>
                      <a:pt x="885" y="190"/>
                    </a:cubicBezTo>
                    <a:cubicBezTo>
                      <a:pt x="879" y="189"/>
                      <a:pt x="879" y="188"/>
                      <a:pt x="864" y="189"/>
                    </a:cubicBezTo>
                    <a:cubicBezTo>
                      <a:pt x="863" y="188"/>
                      <a:pt x="864" y="187"/>
                      <a:pt x="860" y="187"/>
                    </a:cubicBezTo>
                    <a:cubicBezTo>
                      <a:pt x="857" y="187"/>
                      <a:pt x="861" y="188"/>
                      <a:pt x="855" y="189"/>
                    </a:cubicBezTo>
                    <a:cubicBezTo>
                      <a:pt x="848" y="188"/>
                      <a:pt x="846" y="188"/>
                      <a:pt x="837" y="189"/>
                    </a:cubicBezTo>
                    <a:cubicBezTo>
                      <a:pt x="839" y="189"/>
                      <a:pt x="840" y="188"/>
                      <a:pt x="839" y="187"/>
                    </a:cubicBezTo>
                    <a:cubicBezTo>
                      <a:pt x="852" y="186"/>
                      <a:pt x="862" y="186"/>
                      <a:pt x="874" y="186"/>
                    </a:cubicBezTo>
                    <a:cubicBezTo>
                      <a:pt x="887" y="187"/>
                      <a:pt x="901" y="187"/>
                      <a:pt x="922" y="188"/>
                    </a:cubicBezTo>
                    <a:close/>
                    <a:moveTo>
                      <a:pt x="931" y="189"/>
                    </a:moveTo>
                    <a:cubicBezTo>
                      <a:pt x="933" y="189"/>
                      <a:pt x="934" y="189"/>
                      <a:pt x="934" y="190"/>
                    </a:cubicBezTo>
                    <a:cubicBezTo>
                      <a:pt x="937" y="190"/>
                      <a:pt x="944" y="190"/>
                      <a:pt x="952" y="191"/>
                    </a:cubicBezTo>
                    <a:cubicBezTo>
                      <a:pt x="960" y="192"/>
                      <a:pt x="967" y="193"/>
                      <a:pt x="970" y="195"/>
                    </a:cubicBezTo>
                    <a:cubicBezTo>
                      <a:pt x="964" y="194"/>
                      <a:pt x="954" y="193"/>
                      <a:pt x="945" y="192"/>
                    </a:cubicBezTo>
                    <a:cubicBezTo>
                      <a:pt x="936" y="191"/>
                      <a:pt x="930" y="190"/>
                      <a:pt x="931" y="189"/>
                    </a:cubicBezTo>
                    <a:close/>
                    <a:moveTo>
                      <a:pt x="214" y="1069"/>
                    </a:moveTo>
                    <a:cubicBezTo>
                      <a:pt x="211" y="1065"/>
                      <a:pt x="212" y="1058"/>
                      <a:pt x="208" y="1048"/>
                    </a:cubicBezTo>
                    <a:cubicBezTo>
                      <a:pt x="211" y="1052"/>
                      <a:pt x="213" y="1065"/>
                      <a:pt x="214" y="1069"/>
                    </a:cubicBezTo>
                    <a:close/>
                    <a:moveTo>
                      <a:pt x="549" y="265"/>
                    </a:moveTo>
                    <a:cubicBezTo>
                      <a:pt x="551" y="266"/>
                      <a:pt x="542" y="271"/>
                      <a:pt x="537" y="272"/>
                    </a:cubicBezTo>
                    <a:cubicBezTo>
                      <a:pt x="537" y="271"/>
                      <a:pt x="543" y="268"/>
                      <a:pt x="549" y="265"/>
                    </a:cubicBezTo>
                    <a:close/>
                    <a:moveTo>
                      <a:pt x="631" y="235"/>
                    </a:moveTo>
                    <a:cubicBezTo>
                      <a:pt x="636" y="232"/>
                      <a:pt x="638" y="232"/>
                      <a:pt x="642" y="231"/>
                    </a:cubicBezTo>
                    <a:cubicBezTo>
                      <a:pt x="642" y="232"/>
                      <a:pt x="638" y="233"/>
                      <a:pt x="638" y="234"/>
                    </a:cubicBezTo>
                    <a:cubicBezTo>
                      <a:pt x="633" y="236"/>
                      <a:pt x="631" y="236"/>
                      <a:pt x="631" y="235"/>
                    </a:cubicBezTo>
                    <a:close/>
                    <a:moveTo>
                      <a:pt x="665" y="225"/>
                    </a:moveTo>
                    <a:cubicBezTo>
                      <a:pt x="659" y="225"/>
                      <a:pt x="655" y="228"/>
                      <a:pt x="646" y="231"/>
                    </a:cubicBezTo>
                    <a:cubicBezTo>
                      <a:pt x="651" y="228"/>
                      <a:pt x="660" y="224"/>
                      <a:pt x="670" y="222"/>
                    </a:cubicBezTo>
                    <a:cubicBezTo>
                      <a:pt x="680" y="219"/>
                      <a:pt x="691" y="217"/>
                      <a:pt x="698" y="215"/>
                    </a:cubicBezTo>
                    <a:cubicBezTo>
                      <a:pt x="700" y="215"/>
                      <a:pt x="695" y="216"/>
                      <a:pt x="689" y="218"/>
                    </a:cubicBezTo>
                    <a:cubicBezTo>
                      <a:pt x="684" y="219"/>
                      <a:pt x="678" y="221"/>
                      <a:pt x="680" y="221"/>
                    </a:cubicBezTo>
                    <a:cubicBezTo>
                      <a:pt x="681" y="222"/>
                      <a:pt x="687" y="220"/>
                      <a:pt x="691" y="219"/>
                    </a:cubicBezTo>
                    <a:cubicBezTo>
                      <a:pt x="688" y="220"/>
                      <a:pt x="683" y="222"/>
                      <a:pt x="676" y="225"/>
                    </a:cubicBezTo>
                    <a:cubicBezTo>
                      <a:pt x="679" y="225"/>
                      <a:pt x="688" y="223"/>
                      <a:pt x="697" y="221"/>
                    </a:cubicBezTo>
                    <a:cubicBezTo>
                      <a:pt x="695" y="222"/>
                      <a:pt x="694" y="222"/>
                      <a:pt x="697" y="222"/>
                    </a:cubicBezTo>
                    <a:cubicBezTo>
                      <a:pt x="693" y="223"/>
                      <a:pt x="685" y="226"/>
                      <a:pt x="677" y="228"/>
                    </a:cubicBezTo>
                    <a:cubicBezTo>
                      <a:pt x="668" y="231"/>
                      <a:pt x="661" y="233"/>
                      <a:pt x="658" y="233"/>
                    </a:cubicBezTo>
                    <a:cubicBezTo>
                      <a:pt x="652" y="235"/>
                      <a:pt x="662" y="232"/>
                      <a:pt x="657" y="235"/>
                    </a:cubicBezTo>
                    <a:cubicBezTo>
                      <a:pt x="652" y="236"/>
                      <a:pt x="648" y="238"/>
                      <a:pt x="643" y="239"/>
                    </a:cubicBezTo>
                    <a:cubicBezTo>
                      <a:pt x="649" y="236"/>
                      <a:pt x="643" y="237"/>
                      <a:pt x="646" y="235"/>
                    </a:cubicBezTo>
                    <a:cubicBezTo>
                      <a:pt x="659" y="231"/>
                      <a:pt x="660" y="231"/>
                      <a:pt x="673" y="226"/>
                    </a:cubicBezTo>
                    <a:cubicBezTo>
                      <a:pt x="664" y="228"/>
                      <a:pt x="655" y="231"/>
                      <a:pt x="645" y="234"/>
                    </a:cubicBezTo>
                    <a:cubicBezTo>
                      <a:pt x="640" y="235"/>
                      <a:pt x="654" y="229"/>
                      <a:pt x="646" y="232"/>
                    </a:cubicBezTo>
                    <a:cubicBezTo>
                      <a:pt x="652" y="229"/>
                      <a:pt x="658" y="227"/>
                      <a:pt x="665" y="225"/>
                    </a:cubicBezTo>
                    <a:close/>
                    <a:moveTo>
                      <a:pt x="716" y="211"/>
                    </a:moveTo>
                    <a:cubicBezTo>
                      <a:pt x="711" y="212"/>
                      <a:pt x="706" y="213"/>
                      <a:pt x="702" y="215"/>
                    </a:cubicBezTo>
                    <a:cubicBezTo>
                      <a:pt x="702" y="213"/>
                      <a:pt x="714" y="210"/>
                      <a:pt x="716" y="211"/>
                    </a:cubicBezTo>
                    <a:close/>
                    <a:moveTo>
                      <a:pt x="774" y="201"/>
                    </a:moveTo>
                    <a:cubicBezTo>
                      <a:pt x="773" y="202"/>
                      <a:pt x="766" y="204"/>
                      <a:pt x="759" y="205"/>
                    </a:cubicBezTo>
                    <a:cubicBezTo>
                      <a:pt x="751" y="206"/>
                      <a:pt x="743" y="207"/>
                      <a:pt x="740" y="208"/>
                    </a:cubicBezTo>
                    <a:cubicBezTo>
                      <a:pt x="741" y="207"/>
                      <a:pt x="747" y="205"/>
                      <a:pt x="754" y="204"/>
                    </a:cubicBezTo>
                    <a:cubicBezTo>
                      <a:pt x="761" y="203"/>
                      <a:pt x="769" y="202"/>
                      <a:pt x="774" y="201"/>
                    </a:cubicBezTo>
                    <a:close/>
                    <a:moveTo>
                      <a:pt x="594" y="254"/>
                    </a:moveTo>
                    <a:cubicBezTo>
                      <a:pt x="593" y="256"/>
                      <a:pt x="589" y="258"/>
                      <a:pt x="579" y="262"/>
                    </a:cubicBezTo>
                    <a:cubicBezTo>
                      <a:pt x="577" y="260"/>
                      <a:pt x="585" y="258"/>
                      <a:pt x="594" y="254"/>
                    </a:cubicBezTo>
                    <a:close/>
                    <a:moveTo>
                      <a:pt x="531" y="287"/>
                    </a:moveTo>
                    <a:cubicBezTo>
                      <a:pt x="530" y="286"/>
                      <a:pt x="541" y="280"/>
                      <a:pt x="545" y="278"/>
                    </a:cubicBezTo>
                    <a:cubicBezTo>
                      <a:pt x="545" y="280"/>
                      <a:pt x="551" y="277"/>
                      <a:pt x="550" y="279"/>
                    </a:cubicBezTo>
                    <a:cubicBezTo>
                      <a:pt x="543" y="283"/>
                      <a:pt x="545" y="283"/>
                      <a:pt x="534" y="289"/>
                    </a:cubicBezTo>
                    <a:cubicBezTo>
                      <a:pt x="530" y="289"/>
                      <a:pt x="539" y="282"/>
                      <a:pt x="531" y="287"/>
                    </a:cubicBezTo>
                    <a:close/>
                    <a:moveTo>
                      <a:pt x="722" y="215"/>
                    </a:moveTo>
                    <a:cubicBezTo>
                      <a:pt x="726" y="214"/>
                      <a:pt x="725" y="213"/>
                      <a:pt x="721" y="214"/>
                    </a:cubicBezTo>
                    <a:cubicBezTo>
                      <a:pt x="722" y="213"/>
                      <a:pt x="728" y="212"/>
                      <a:pt x="732" y="211"/>
                    </a:cubicBezTo>
                    <a:cubicBezTo>
                      <a:pt x="735" y="212"/>
                      <a:pt x="730" y="214"/>
                      <a:pt x="729" y="215"/>
                    </a:cubicBezTo>
                    <a:cubicBezTo>
                      <a:pt x="717" y="217"/>
                      <a:pt x="717" y="217"/>
                      <a:pt x="703" y="221"/>
                    </a:cubicBezTo>
                    <a:cubicBezTo>
                      <a:pt x="709" y="218"/>
                      <a:pt x="706" y="219"/>
                      <a:pt x="702" y="219"/>
                    </a:cubicBezTo>
                    <a:cubicBezTo>
                      <a:pt x="713" y="215"/>
                      <a:pt x="716" y="215"/>
                      <a:pt x="722" y="215"/>
                    </a:cubicBezTo>
                    <a:close/>
                    <a:moveTo>
                      <a:pt x="1582" y="888"/>
                    </a:moveTo>
                    <a:cubicBezTo>
                      <a:pt x="1582" y="894"/>
                      <a:pt x="1581" y="894"/>
                      <a:pt x="1581" y="904"/>
                    </a:cubicBezTo>
                    <a:cubicBezTo>
                      <a:pt x="1581" y="901"/>
                      <a:pt x="1580" y="901"/>
                      <a:pt x="1579" y="902"/>
                    </a:cubicBezTo>
                    <a:cubicBezTo>
                      <a:pt x="1579" y="898"/>
                      <a:pt x="1578" y="883"/>
                      <a:pt x="1578" y="893"/>
                    </a:cubicBezTo>
                    <a:cubicBezTo>
                      <a:pt x="1578" y="892"/>
                      <a:pt x="1578" y="885"/>
                      <a:pt x="1577" y="881"/>
                    </a:cubicBezTo>
                    <a:cubicBezTo>
                      <a:pt x="1579" y="879"/>
                      <a:pt x="1580" y="884"/>
                      <a:pt x="1582" y="888"/>
                    </a:cubicBezTo>
                    <a:close/>
                    <a:moveTo>
                      <a:pt x="502" y="305"/>
                    </a:moveTo>
                    <a:cubicBezTo>
                      <a:pt x="508" y="301"/>
                      <a:pt x="513" y="298"/>
                      <a:pt x="513" y="300"/>
                    </a:cubicBezTo>
                    <a:cubicBezTo>
                      <a:pt x="507" y="303"/>
                      <a:pt x="509" y="303"/>
                      <a:pt x="502" y="307"/>
                    </a:cubicBezTo>
                    <a:cubicBezTo>
                      <a:pt x="500" y="307"/>
                      <a:pt x="502" y="306"/>
                      <a:pt x="502" y="305"/>
                    </a:cubicBezTo>
                    <a:close/>
                    <a:moveTo>
                      <a:pt x="610" y="251"/>
                    </a:moveTo>
                    <a:cubicBezTo>
                      <a:pt x="605" y="254"/>
                      <a:pt x="598" y="257"/>
                      <a:pt x="591" y="260"/>
                    </a:cubicBezTo>
                    <a:cubicBezTo>
                      <a:pt x="584" y="263"/>
                      <a:pt x="576" y="266"/>
                      <a:pt x="572" y="269"/>
                    </a:cubicBezTo>
                    <a:cubicBezTo>
                      <a:pt x="572" y="267"/>
                      <a:pt x="579" y="263"/>
                      <a:pt x="587" y="259"/>
                    </a:cubicBezTo>
                    <a:cubicBezTo>
                      <a:pt x="595" y="256"/>
                      <a:pt x="605" y="253"/>
                      <a:pt x="610" y="251"/>
                    </a:cubicBezTo>
                    <a:close/>
                    <a:moveTo>
                      <a:pt x="625" y="243"/>
                    </a:moveTo>
                    <a:cubicBezTo>
                      <a:pt x="628" y="243"/>
                      <a:pt x="631" y="241"/>
                      <a:pt x="636" y="240"/>
                    </a:cubicBezTo>
                    <a:cubicBezTo>
                      <a:pt x="637" y="241"/>
                      <a:pt x="629" y="244"/>
                      <a:pt x="619" y="248"/>
                    </a:cubicBezTo>
                    <a:cubicBezTo>
                      <a:pt x="617" y="247"/>
                      <a:pt x="626" y="244"/>
                      <a:pt x="625" y="243"/>
                    </a:cubicBezTo>
                    <a:close/>
                    <a:moveTo>
                      <a:pt x="419" y="368"/>
                    </a:moveTo>
                    <a:cubicBezTo>
                      <a:pt x="427" y="361"/>
                      <a:pt x="428" y="360"/>
                      <a:pt x="439" y="352"/>
                    </a:cubicBezTo>
                    <a:cubicBezTo>
                      <a:pt x="439" y="352"/>
                      <a:pt x="434" y="357"/>
                      <a:pt x="429" y="361"/>
                    </a:cubicBezTo>
                    <a:cubicBezTo>
                      <a:pt x="424" y="365"/>
                      <a:pt x="419" y="369"/>
                      <a:pt x="419" y="368"/>
                    </a:cubicBezTo>
                    <a:close/>
                    <a:moveTo>
                      <a:pt x="471" y="328"/>
                    </a:moveTo>
                    <a:cubicBezTo>
                      <a:pt x="471" y="325"/>
                      <a:pt x="487" y="316"/>
                      <a:pt x="496" y="310"/>
                    </a:cubicBezTo>
                    <a:cubicBezTo>
                      <a:pt x="491" y="314"/>
                      <a:pt x="488" y="316"/>
                      <a:pt x="485" y="319"/>
                    </a:cubicBezTo>
                    <a:cubicBezTo>
                      <a:pt x="481" y="321"/>
                      <a:pt x="477" y="324"/>
                      <a:pt x="471" y="328"/>
                    </a:cubicBezTo>
                    <a:close/>
                    <a:moveTo>
                      <a:pt x="563" y="275"/>
                    </a:moveTo>
                    <a:cubicBezTo>
                      <a:pt x="566" y="273"/>
                      <a:pt x="575" y="268"/>
                      <a:pt x="584" y="264"/>
                    </a:cubicBezTo>
                    <a:cubicBezTo>
                      <a:pt x="593" y="260"/>
                      <a:pt x="601" y="257"/>
                      <a:pt x="602" y="258"/>
                    </a:cubicBezTo>
                    <a:cubicBezTo>
                      <a:pt x="588" y="264"/>
                      <a:pt x="580" y="267"/>
                      <a:pt x="563" y="275"/>
                    </a:cubicBezTo>
                    <a:close/>
                    <a:moveTo>
                      <a:pt x="666" y="233"/>
                    </a:moveTo>
                    <a:cubicBezTo>
                      <a:pt x="677" y="229"/>
                      <a:pt x="685" y="227"/>
                      <a:pt x="686" y="229"/>
                    </a:cubicBezTo>
                    <a:cubicBezTo>
                      <a:pt x="679" y="232"/>
                      <a:pt x="666" y="235"/>
                      <a:pt x="666" y="233"/>
                    </a:cubicBezTo>
                    <a:close/>
                    <a:moveTo>
                      <a:pt x="525" y="301"/>
                    </a:moveTo>
                    <a:cubicBezTo>
                      <a:pt x="520" y="304"/>
                      <a:pt x="516" y="307"/>
                      <a:pt x="511" y="310"/>
                    </a:cubicBezTo>
                    <a:cubicBezTo>
                      <a:pt x="516" y="306"/>
                      <a:pt x="518" y="304"/>
                      <a:pt x="509" y="309"/>
                    </a:cubicBezTo>
                    <a:cubicBezTo>
                      <a:pt x="511" y="306"/>
                      <a:pt x="518" y="302"/>
                      <a:pt x="523" y="300"/>
                    </a:cubicBezTo>
                    <a:cubicBezTo>
                      <a:pt x="528" y="298"/>
                      <a:pt x="530" y="297"/>
                      <a:pt x="525" y="301"/>
                    </a:cubicBezTo>
                    <a:close/>
                    <a:moveTo>
                      <a:pt x="432" y="365"/>
                    </a:moveTo>
                    <a:cubicBezTo>
                      <a:pt x="435" y="362"/>
                      <a:pt x="437" y="362"/>
                      <a:pt x="441" y="358"/>
                    </a:cubicBezTo>
                    <a:cubicBezTo>
                      <a:pt x="443" y="361"/>
                      <a:pt x="426" y="373"/>
                      <a:pt x="413" y="385"/>
                    </a:cubicBezTo>
                    <a:cubicBezTo>
                      <a:pt x="411" y="384"/>
                      <a:pt x="416" y="380"/>
                      <a:pt x="421" y="375"/>
                    </a:cubicBezTo>
                    <a:cubicBezTo>
                      <a:pt x="426" y="371"/>
                      <a:pt x="432" y="366"/>
                      <a:pt x="432" y="365"/>
                    </a:cubicBezTo>
                    <a:close/>
                    <a:moveTo>
                      <a:pt x="538" y="292"/>
                    </a:moveTo>
                    <a:cubicBezTo>
                      <a:pt x="547" y="287"/>
                      <a:pt x="549" y="287"/>
                      <a:pt x="556" y="283"/>
                    </a:cubicBezTo>
                    <a:cubicBezTo>
                      <a:pt x="555" y="286"/>
                      <a:pt x="549" y="288"/>
                      <a:pt x="540" y="293"/>
                    </a:cubicBezTo>
                    <a:lnTo>
                      <a:pt x="538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6742">
                <a:extLst>
                  <a:ext uri="{FF2B5EF4-FFF2-40B4-BE49-F238E27FC236}">
                    <a16:creationId xmlns="" xmlns:a16="http://schemas.microsoft.com/office/drawing/2014/main" id="{BA8B9918-A7F0-4400-8DAF-7C24C0705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2020"/>
                <a:ext cx="4" cy="16"/>
              </a:xfrm>
              <a:custGeom>
                <a:avLst/>
                <a:gdLst>
                  <a:gd name="T0" fmla="*/ 6 w 7"/>
                  <a:gd name="T1" fmla="*/ 19 h 28"/>
                  <a:gd name="T2" fmla="*/ 2 w 7"/>
                  <a:gd name="T3" fmla="*/ 9 h 28"/>
                  <a:gd name="T4" fmla="*/ 4 w 7"/>
                  <a:gd name="T5" fmla="*/ 24 h 28"/>
                  <a:gd name="T6" fmla="*/ 0 w 7"/>
                  <a:gd name="T7" fmla="*/ 4 h 28"/>
                  <a:gd name="T8" fmla="*/ 4 w 7"/>
                  <a:gd name="T9" fmla="*/ 4 h 28"/>
                  <a:gd name="T10" fmla="*/ 6 w 7"/>
                  <a:gd name="T11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8">
                    <a:moveTo>
                      <a:pt x="6" y="19"/>
                    </a:moveTo>
                    <a:cubicBezTo>
                      <a:pt x="2" y="0"/>
                      <a:pt x="5" y="19"/>
                      <a:pt x="2" y="9"/>
                    </a:cubicBezTo>
                    <a:cubicBezTo>
                      <a:pt x="1" y="9"/>
                      <a:pt x="7" y="28"/>
                      <a:pt x="4" y="24"/>
                    </a:cubicBezTo>
                    <a:cubicBezTo>
                      <a:pt x="3" y="16"/>
                      <a:pt x="2" y="15"/>
                      <a:pt x="0" y="4"/>
                    </a:cubicBezTo>
                    <a:cubicBezTo>
                      <a:pt x="4" y="12"/>
                      <a:pt x="1" y="0"/>
                      <a:pt x="4" y="4"/>
                    </a:cubicBezTo>
                    <a:cubicBezTo>
                      <a:pt x="5" y="10"/>
                      <a:pt x="7" y="19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6743">
                <a:extLst>
                  <a:ext uri="{FF2B5EF4-FFF2-40B4-BE49-F238E27FC236}">
                    <a16:creationId xmlns="" xmlns:a16="http://schemas.microsoft.com/office/drawing/2014/main" id="{28C73A92-5246-46F3-A62B-D518466F2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1915"/>
                <a:ext cx="31" cy="71"/>
              </a:xfrm>
              <a:custGeom>
                <a:avLst/>
                <a:gdLst>
                  <a:gd name="T0" fmla="*/ 47 w 55"/>
                  <a:gd name="T1" fmla="*/ 102 h 125"/>
                  <a:gd name="T2" fmla="*/ 55 w 55"/>
                  <a:gd name="T3" fmla="*/ 125 h 125"/>
                  <a:gd name="T4" fmla="*/ 48 w 55"/>
                  <a:gd name="T5" fmla="*/ 108 h 125"/>
                  <a:gd name="T6" fmla="*/ 41 w 55"/>
                  <a:gd name="T7" fmla="*/ 96 h 125"/>
                  <a:gd name="T8" fmla="*/ 14 w 55"/>
                  <a:gd name="T9" fmla="*/ 27 h 125"/>
                  <a:gd name="T10" fmla="*/ 10 w 55"/>
                  <a:gd name="T11" fmla="*/ 22 h 125"/>
                  <a:gd name="T12" fmla="*/ 4 w 55"/>
                  <a:gd name="T13" fmla="*/ 10 h 125"/>
                  <a:gd name="T14" fmla="*/ 6 w 55"/>
                  <a:gd name="T15" fmla="*/ 7 h 125"/>
                  <a:gd name="T16" fmla="*/ 20 w 55"/>
                  <a:gd name="T17" fmla="*/ 36 h 125"/>
                  <a:gd name="T18" fmla="*/ 31 w 55"/>
                  <a:gd name="T19" fmla="*/ 64 h 125"/>
                  <a:gd name="T20" fmla="*/ 30 w 55"/>
                  <a:gd name="T21" fmla="*/ 66 h 125"/>
                  <a:gd name="T22" fmla="*/ 40 w 55"/>
                  <a:gd name="T23" fmla="*/ 92 h 125"/>
                  <a:gd name="T24" fmla="*/ 38 w 55"/>
                  <a:gd name="T25" fmla="*/ 80 h 125"/>
                  <a:gd name="T26" fmla="*/ 43 w 55"/>
                  <a:gd name="T27" fmla="*/ 90 h 125"/>
                  <a:gd name="T28" fmla="*/ 47 w 55"/>
                  <a:gd name="T29" fmla="*/ 10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125">
                    <a:moveTo>
                      <a:pt x="47" y="102"/>
                    </a:moveTo>
                    <a:cubicBezTo>
                      <a:pt x="47" y="107"/>
                      <a:pt x="50" y="106"/>
                      <a:pt x="55" y="125"/>
                    </a:cubicBezTo>
                    <a:cubicBezTo>
                      <a:pt x="53" y="122"/>
                      <a:pt x="50" y="115"/>
                      <a:pt x="48" y="108"/>
                    </a:cubicBezTo>
                    <a:cubicBezTo>
                      <a:pt x="45" y="101"/>
                      <a:pt x="42" y="95"/>
                      <a:pt x="41" y="96"/>
                    </a:cubicBezTo>
                    <a:cubicBezTo>
                      <a:pt x="32" y="71"/>
                      <a:pt x="22" y="46"/>
                      <a:pt x="14" y="27"/>
                    </a:cubicBezTo>
                    <a:cubicBezTo>
                      <a:pt x="13" y="24"/>
                      <a:pt x="7" y="14"/>
                      <a:pt x="10" y="22"/>
                    </a:cubicBezTo>
                    <a:cubicBezTo>
                      <a:pt x="10" y="26"/>
                      <a:pt x="4" y="7"/>
                      <a:pt x="4" y="10"/>
                    </a:cubicBezTo>
                    <a:cubicBezTo>
                      <a:pt x="0" y="0"/>
                      <a:pt x="7" y="13"/>
                      <a:pt x="6" y="7"/>
                    </a:cubicBezTo>
                    <a:cubicBezTo>
                      <a:pt x="12" y="20"/>
                      <a:pt x="16" y="29"/>
                      <a:pt x="20" y="36"/>
                    </a:cubicBezTo>
                    <a:cubicBezTo>
                      <a:pt x="23" y="44"/>
                      <a:pt x="27" y="52"/>
                      <a:pt x="31" y="64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78"/>
                      <a:pt x="36" y="82"/>
                      <a:pt x="40" y="92"/>
                    </a:cubicBezTo>
                    <a:cubicBezTo>
                      <a:pt x="39" y="86"/>
                      <a:pt x="40" y="85"/>
                      <a:pt x="38" y="80"/>
                    </a:cubicBezTo>
                    <a:cubicBezTo>
                      <a:pt x="39" y="79"/>
                      <a:pt x="41" y="85"/>
                      <a:pt x="43" y="90"/>
                    </a:cubicBezTo>
                    <a:cubicBezTo>
                      <a:pt x="44" y="96"/>
                      <a:pt x="46" y="102"/>
                      <a:pt x="47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744">
                <a:extLst>
                  <a:ext uri="{FF2B5EF4-FFF2-40B4-BE49-F238E27FC236}">
                    <a16:creationId xmlns="" xmlns:a16="http://schemas.microsoft.com/office/drawing/2014/main" id="{59E1EC4F-A387-4C44-967E-E32BC3B8E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0" y="1938"/>
                <a:ext cx="8" cy="17"/>
              </a:xfrm>
              <a:custGeom>
                <a:avLst/>
                <a:gdLst>
                  <a:gd name="T0" fmla="*/ 10 w 14"/>
                  <a:gd name="T1" fmla="*/ 20 h 30"/>
                  <a:gd name="T2" fmla="*/ 5 w 14"/>
                  <a:gd name="T3" fmla="*/ 6 h 30"/>
                  <a:gd name="T4" fmla="*/ 8 w 14"/>
                  <a:gd name="T5" fmla="*/ 12 h 30"/>
                  <a:gd name="T6" fmla="*/ 12 w 14"/>
                  <a:gd name="T7" fmla="*/ 21 h 30"/>
                  <a:gd name="T8" fmla="*/ 13 w 14"/>
                  <a:gd name="T9" fmla="*/ 30 h 30"/>
                  <a:gd name="T10" fmla="*/ 9 w 14"/>
                  <a:gd name="T11" fmla="*/ 25 h 30"/>
                  <a:gd name="T12" fmla="*/ 3 w 14"/>
                  <a:gd name="T13" fmla="*/ 8 h 30"/>
                  <a:gd name="T14" fmla="*/ 10 w 14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0">
                    <a:moveTo>
                      <a:pt x="10" y="20"/>
                    </a:moveTo>
                    <a:cubicBezTo>
                      <a:pt x="10" y="18"/>
                      <a:pt x="7" y="11"/>
                      <a:pt x="5" y="6"/>
                    </a:cubicBezTo>
                    <a:cubicBezTo>
                      <a:pt x="5" y="3"/>
                      <a:pt x="7" y="7"/>
                      <a:pt x="8" y="12"/>
                    </a:cubicBezTo>
                    <a:cubicBezTo>
                      <a:pt x="10" y="16"/>
                      <a:pt x="12" y="21"/>
                      <a:pt x="12" y="21"/>
                    </a:cubicBezTo>
                    <a:cubicBezTo>
                      <a:pt x="14" y="27"/>
                      <a:pt x="13" y="28"/>
                      <a:pt x="13" y="30"/>
                    </a:cubicBezTo>
                    <a:cubicBezTo>
                      <a:pt x="8" y="15"/>
                      <a:pt x="7" y="16"/>
                      <a:pt x="9" y="25"/>
                    </a:cubicBezTo>
                    <a:cubicBezTo>
                      <a:pt x="5" y="20"/>
                      <a:pt x="6" y="9"/>
                      <a:pt x="3" y="8"/>
                    </a:cubicBezTo>
                    <a:cubicBezTo>
                      <a:pt x="0" y="0"/>
                      <a:pt x="7" y="14"/>
                      <a:pt x="1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6745">
                <a:extLst>
                  <a:ext uri="{FF2B5EF4-FFF2-40B4-BE49-F238E27FC236}">
                    <a16:creationId xmlns="" xmlns:a16="http://schemas.microsoft.com/office/drawing/2014/main" id="{A44F4826-0CF7-4C37-A3D9-68CC4B1AD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1" y="2055"/>
                <a:ext cx="3" cy="22"/>
              </a:xfrm>
              <a:custGeom>
                <a:avLst/>
                <a:gdLst>
                  <a:gd name="T0" fmla="*/ 0 w 5"/>
                  <a:gd name="T1" fmla="*/ 0 h 39"/>
                  <a:gd name="T2" fmla="*/ 5 w 5"/>
                  <a:gd name="T3" fmla="*/ 39 h 39"/>
                  <a:gd name="T4" fmla="*/ 0 w 5"/>
                  <a:gd name="T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9">
                    <a:moveTo>
                      <a:pt x="0" y="0"/>
                    </a:moveTo>
                    <a:cubicBezTo>
                      <a:pt x="1" y="6"/>
                      <a:pt x="4" y="22"/>
                      <a:pt x="5" y="39"/>
                    </a:cubicBezTo>
                    <a:cubicBezTo>
                      <a:pt x="3" y="31"/>
                      <a:pt x="1" y="1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6746">
                <a:extLst>
                  <a:ext uri="{FF2B5EF4-FFF2-40B4-BE49-F238E27FC236}">
                    <a16:creationId xmlns="" xmlns:a16="http://schemas.microsoft.com/office/drawing/2014/main" id="{80FEDB0E-053B-4E3D-8395-F0B759139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1598"/>
                <a:ext cx="43" cy="4"/>
              </a:xfrm>
              <a:custGeom>
                <a:avLst/>
                <a:gdLst>
                  <a:gd name="T0" fmla="*/ 76 w 76"/>
                  <a:gd name="T1" fmla="*/ 6 h 7"/>
                  <a:gd name="T2" fmla="*/ 48 w 76"/>
                  <a:gd name="T3" fmla="*/ 6 h 7"/>
                  <a:gd name="T4" fmla="*/ 26 w 76"/>
                  <a:gd name="T5" fmla="*/ 6 h 7"/>
                  <a:gd name="T6" fmla="*/ 20 w 76"/>
                  <a:gd name="T7" fmla="*/ 4 h 7"/>
                  <a:gd name="T8" fmla="*/ 4 w 76"/>
                  <a:gd name="T9" fmla="*/ 2 h 7"/>
                  <a:gd name="T10" fmla="*/ 27 w 76"/>
                  <a:gd name="T11" fmla="*/ 3 h 7"/>
                  <a:gd name="T12" fmla="*/ 37 w 76"/>
                  <a:gd name="T13" fmla="*/ 1 h 7"/>
                  <a:gd name="T14" fmla="*/ 53 w 76"/>
                  <a:gd name="T15" fmla="*/ 3 h 7"/>
                  <a:gd name="T16" fmla="*/ 46 w 76"/>
                  <a:gd name="T17" fmla="*/ 4 h 7"/>
                  <a:gd name="T18" fmla="*/ 76 w 76"/>
                  <a:gd name="T1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">
                    <a:moveTo>
                      <a:pt x="76" y="6"/>
                    </a:moveTo>
                    <a:cubicBezTo>
                      <a:pt x="69" y="7"/>
                      <a:pt x="59" y="6"/>
                      <a:pt x="48" y="6"/>
                    </a:cubicBezTo>
                    <a:cubicBezTo>
                      <a:pt x="38" y="5"/>
                      <a:pt x="29" y="5"/>
                      <a:pt x="26" y="6"/>
                    </a:cubicBezTo>
                    <a:cubicBezTo>
                      <a:pt x="28" y="5"/>
                      <a:pt x="0" y="4"/>
                      <a:pt x="20" y="4"/>
                    </a:cubicBezTo>
                    <a:cubicBezTo>
                      <a:pt x="21" y="2"/>
                      <a:pt x="0" y="3"/>
                      <a:pt x="4" y="2"/>
                    </a:cubicBezTo>
                    <a:cubicBezTo>
                      <a:pt x="13" y="3"/>
                      <a:pt x="15" y="2"/>
                      <a:pt x="27" y="3"/>
                    </a:cubicBezTo>
                    <a:cubicBezTo>
                      <a:pt x="14" y="0"/>
                      <a:pt x="38" y="3"/>
                      <a:pt x="37" y="1"/>
                    </a:cubicBezTo>
                    <a:cubicBezTo>
                      <a:pt x="44" y="1"/>
                      <a:pt x="38" y="3"/>
                      <a:pt x="53" y="3"/>
                    </a:cubicBezTo>
                    <a:cubicBezTo>
                      <a:pt x="52" y="4"/>
                      <a:pt x="46" y="4"/>
                      <a:pt x="46" y="4"/>
                    </a:cubicBezTo>
                    <a:cubicBezTo>
                      <a:pt x="54" y="6"/>
                      <a:pt x="59" y="4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6747">
                <a:extLst>
                  <a:ext uri="{FF2B5EF4-FFF2-40B4-BE49-F238E27FC236}">
                    <a16:creationId xmlns="" xmlns:a16="http://schemas.microsoft.com/office/drawing/2014/main" id="{9ED05FC7-D22A-4128-BC0C-95C08910B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2" y="2520"/>
                <a:ext cx="9" cy="9"/>
              </a:xfrm>
              <a:custGeom>
                <a:avLst/>
                <a:gdLst>
                  <a:gd name="T0" fmla="*/ 14 w 16"/>
                  <a:gd name="T1" fmla="*/ 4 h 16"/>
                  <a:gd name="T2" fmla="*/ 11 w 16"/>
                  <a:gd name="T3" fmla="*/ 7 h 16"/>
                  <a:gd name="T4" fmla="*/ 6 w 16"/>
                  <a:gd name="T5" fmla="*/ 12 h 16"/>
                  <a:gd name="T6" fmla="*/ 0 w 16"/>
                  <a:gd name="T7" fmla="*/ 15 h 16"/>
                  <a:gd name="T8" fmla="*/ 6 w 16"/>
                  <a:gd name="T9" fmla="*/ 9 h 16"/>
                  <a:gd name="T10" fmla="*/ 14 w 16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6">
                    <a:moveTo>
                      <a:pt x="14" y="4"/>
                    </a:moveTo>
                    <a:cubicBezTo>
                      <a:pt x="14" y="5"/>
                      <a:pt x="11" y="7"/>
                      <a:pt x="11" y="7"/>
                    </a:cubicBezTo>
                    <a:cubicBezTo>
                      <a:pt x="5" y="11"/>
                      <a:pt x="5" y="12"/>
                      <a:pt x="6" y="12"/>
                    </a:cubicBezTo>
                    <a:cubicBezTo>
                      <a:pt x="2" y="16"/>
                      <a:pt x="2" y="14"/>
                      <a:pt x="0" y="15"/>
                    </a:cubicBezTo>
                    <a:cubicBezTo>
                      <a:pt x="4" y="11"/>
                      <a:pt x="6" y="10"/>
                      <a:pt x="6" y="9"/>
                    </a:cubicBezTo>
                    <a:cubicBezTo>
                      <a:pt x="16" y="0"/>
                      <a:pt x="7" y="10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6748">
                <a:extLst>
                  <a:ext uri="{FF2B5EF4-FFF2-40B4-BE49-F238E27FC236}">
                    <a16:creationId xmlns="" xmlns:a16="http://schemas.microsoft.com/office/drawing/2014/main" id="{53B8EF2E-4059-4834-AE76-D26A4689F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1756"/>
                <a:ext cx="16" cy="20"/>
              </a:xfrm>
              <a:custGeom>
                <a:avLst/>
                <a:gdLst>
                  <a:gd name="T0" fmla="*/ 17 w 28"/>
                  <a:gd name="T1" fmla="*/ 22 h 36"/>
                  <a:gd name="T2" fmla="*/ 2 w 28"/>
                  <a:gd name="T3" fmla="*/ 5 h 36"/>
                  <a:gd name="T4" fmla="*/ 23 w 28"/>
                  <a:gd name="T5" fmla="*/ 25 h 36"/>
                  <a:gd name="T6" fmla="*/ 28 w 28"/>
                  <a:gd name="T7" fmla="*/ 33 h 36"/>
                  <a:gd name="T8" fmla="*/ 17 w 28"/>
                  <a:gd name="T9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6">
                    <a:moveTo>
                      <a:pt x="17" y="22"/>
                    </a:moveTo>
                    <a:cubicBezTo>
                      <a:pt x="12" y="13"/>
                      <a:pt x="12" y="16"/>
                      <a:pt x="2" y="5"/>
                    </a:cubicBezTo>
                    <a:cubicBezTo>
                      <a:pt x="0" y="0"/>
                      <a:pt x="15" y="16"/>
                      <a:pt x="23" y="25"/>
                    </a:cubicBezTo>
                    <a:cubicBezTo>
                      <a:pt x="24" y="27"/>
                      <a:pt x="27" y="31"/>
                      <a:pt x="28" y="33"/>
                    </a:cubicBezTo>
                    <a:cubicBezTo>
                      <a:pt x="28" y="36"/>
                      <a:pt x="18" y="18"/>
                      <a:pt x="1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6749">
                <a:extLst>
                  <a:ext uri="{FF2B5EF4-FFF2-40B4-BE49-F238E27FC236}">
                    <a16:creationId xmlns="" xmlns:a16="http://schemas.microsoft.com/office/drawing/2014/main" id="{46600208-A2F1-4B0B-B705-033B7287F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034"/>
                <a:ext cx="6" cy="60"/>
              </a:xfrm>
              <a:custGeom>
                <a:avLst/>
                <a:gdLst>
                  <a:gd name="T0" fmla="*/ 7 w 11"/>
                  <a:gd name="T1" fmla="*/ 27 h 105"/>
                  <a:gd name="T2" fmla="*/ 10 w 11"/>
                  <a:gd name="T3" fmla="*/ 50 h 105"/>
                  <a:gd name="T4" fmla="*/ 5 w 11"/>
                  <a:gd name="T5" fmla="*/ 54 h 105"/>
                  <a:gd name="T6" fmla="*/ 8 w 11"/>
                  <a:gd name="T7" fmla="*/ 86 h 105"/>
                  <a:gd name="T8" fmla="*/ 9 w 11"/>
                  <a:gd name="T9" fmla="*/ 93 h 105"/>
                  <a:gd name="T10" fmla="*/ 9 w 11"/>
                  <a:gd name="T11" fmla="*/ 76 h 105"/>
                  <a:gd name="T12" fmla="*/ 11 w 11"/>
                  <a:gd name="T13" fmla="*/ 99 h 105"/>
                  <a:gd name="T14" fmla="*/ 9 w 11"/>
                  <a:gd name="T15" fmla="*/ 105 h 105"/>
                  <a:gd name="T16" fmla="*/ 5 w 11"/>
                  <a:gd name="T17" fmla="*/ 68 h 105"/>
                  <a:gd name="T18" fmla="*/ 0 w 11"/>
                  <a:gd name="T19" fmla="*/ 33 h 105"/>
                  <a:gd name="T20" fmla="*/ 3 w 11"/>
                  <a:gd name="T21" fmla="*/ 35 h 105"/>
                  <a:gd name="T22" fmla="*/ 0 w 11"/>
                  <a:gd name="T23" fmla="*/ 6 h 105"/>
                  <a:gd name="T24" fmla="*/ 2 w 11"/>
                  <a:gd name="T25" fmla="*/ 15 h 105"/>
                  <a:gd name="T26" fmla="*/ 7 w 11"/>
                  <a:gd name="T27" fmla="*/ 2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05">
                    <a:moveTo>
                      <a:pt x="7" y="27"/>
                    </a:moveTo>
                    <a:cubicBezTo>
                      <a:pt x="8" y="34"/>
                      <a:pt x="9" y="42"/>
                      <a:pt x="10" y="50"/>
                    </a:cubicBezTo>
                    <a:cubicBezTo>
                      <a:pt x="6" y="42"/>
                      <a:pt x="8" y="61"/>
                      <a:pt x="5" y="54"/>
                    </a:cubicBezTo>
                    <a:cubicBezTo>
                      <a:pt x="5" y="67"/>
                      <a:pt x="7" y="69"/>
                      <a:pt x="8" y="86"/>
                    </a:cubicBezTo>
                    <a:cubicBezTo>
                      <a:pt x="8" y="90"/>
                      <a:pt x="9" y="87"/>
                      <a:pt x="9" y="93"/>
                    </a:cubicBezTo>
                    <a:cubicBezTo>
                      <a:pt x="10" y="88"/>
                      <a:pt x="7" y="76"/>
                      <a:pt x="9" y="76"/>
                    </a:cubicBezTo>
                    <a:cubicBezTo>
                      <a:pt x="10" y="90"/>
                      <a:pt x="11" y="88"/>
                      <a:pt x="11" y="99"/>
                    </a:cubicBezTo>
                    <a:cubicBezTo>
                      <a:pt x="10" y="100"/>
                      <a:pt x="8" y="85"/>
                      <a:pt x="9" y="105"/>
                    </a:cubicBezTo>
                    <a:cubicBezTo>
                      <a:pt x="8" y="97"/>
                      <a:pt x="7" y="82"/>
                      <a:pt x="5" y="68"/>
                    </a:cubicBezTo>
                    <a:cubicBezTo>
                      <a:pt x="4" y="54"/>
                      <a:pt x="2" y="41"/>
                      <a:pt x="0" y="33"/>
                    </a:cubicBezTo>
                    <a:cubicBezTo>
                      <a:pt x="2" y="42"/>
                      <a:pt x="2" y="27"/>
                      <a:pt x="3" y="35"/>
                    </a:cubicBezTo>
                    <a:cubicBezTo>
                      <a:pt x="3" y="24"/>
                      <a:pt x="2" y="19"/>
                      <a:pt x="0" y="6"/>
                    </a:cubicBezTo>
                    <a:cubicBezTo>
                      <a:pt x="0" y="0"/>
                      <a:pt x="1" y="7"/>
                      <a:pt x="2" y="15"/>
                    </a:cubicBezTo>
                    <a:cubicBezTo>
                      <a:pt x="4" y="22"/>
                      <a:pt x="6" y="30"/>
                      <a:pt x="7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6750">
                <a:extLst>
                  <a:ext uri="{FF2B5EF4-FFF2-40B4-BE49-F238E27FC236}">
                    <a16:creationId xmlns="" xmlns:a16="http://schemas.microsoft.com/office/drawing/2014/main" id="{9002D0C9-3F9C-45D1-953B-9F257C905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" y="1950"/>
                <a:ext cx="8" cy="18"/>
              </a:xfrm>
              <a:custGeom>
                <a:avLst/>
                <a:gdLst>
                  <a:gd name="T0" fmla="*/ 7 w 14"/>
                  <a:gd name="T1" fmla="*/ 12 h 32"/>
                  <a:gd name="T2" fmla="*/ 12 w 14"/>
                  <a:gd name="T3" fmla="*/ 31 h 32"/>
                  <a:gd name="T4" fmla="*/ 0 w 14"/>
                  <a:gd name="T5" fmla="*/ 0 h 32"/>
                  <a:gd name="T6" fmla="*/ 6 w 14"/>
                  <a:gd name="T7" fmla="*/ 15 h 32"/>
                  <a:gd name="T8" fmla="*/ 11 w 14"/>
                  <a:gd name="T9" fmla="*/ 28 h 32"/>
                  <a:gd name="T10" fmla="*/ 7 w 14"/>
                  <a:gd name="T11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2">
                    <a:moveTo>
                      <a:pt x="7" y="12"/>
                    </a:moveTo>
                    <a:cubicBezTo>
                      <a:pt x="8" y="13"/>
                      <a:pt x="14" y="32"/>
                      <a:pt x="12" y="31"/>
                    </a:cubicBezTo>
                    <a:cubicBezTo>
                      <a:pt x="10" y="29"/>
                      <a:pt x="5" y="17"/>
                      <a:pt x="0" y="0"/>
                    </a:cubicBezTo>
                    <a:cubicBezTo>
                      <a:pt x="2" y="3"/>
                      <a:pt x="4" y="9"/>
                      <a:pt x="6" y="15"/>
                    </a:cubicBezTo>
                    <a:cubicBezTo>
                      <a:pt x="8" y="22"/>
                      <a:pt x="10" y="27"/>
                      <a:pt x="11" y="28"/>
                    </a:cubicBezTo>
                    <a:cubicBezTo>
                      <a:pt x="10" y="21"/>
                      <a:pt x="10" y="25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6751">
                <a:extLst>
                  <a:ext uri="{FF2B5EF4-FFF2-40B4-BE49-F238E27FC236}">
                    <a16:creationId xmlns="" xmlns:a16="http://schemas.microsoft.com/office/drawing/2014/main" id="{0ACD5F57-D353-4992-96E6-B3013E92B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5" y="1599"/>
                <a:ext cx="32" cy="2"/>
              </a:xfrm>
              <a:custGeom>
                <a:avLst/>
                <a:gdLst>
                  <a:gd name="T0" fmla="*/ 0 w 57"/>
                  <a:gd name="T1" fmla="*/ 2 h 3"/>
                  <a:gd name="T2" fmla="*/ 48 w 57"/>
                  <a:gd name="T3" fmla="*/ 0 h 3"/>
                  <a:gd name="T4" fmla="*/ 57 w 57"/>
                  <a:gd name="T5" fmla="*/ 3 h 3"/>
                  <a:gd name="T6" fmla="*/ 35 w 57"/>
                  <a:gd name="T7" fmla="*/ 2 h 3"/>
                  <a:gd name="T8" fmla="*/ 0 w 57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">
                    <a:moveTo>
                      <a:pt x="0" y="2"/>
                    </a:moveTo>
                    <a:cubicBezTo>
                      <a:pt x="11" y="2"/>
                      <a:pt x="33" y="1"/>
                      <a:pt x="48" y="0"/>
                    </a:cubicBezTo>
                    <a:cubicBezTo>
                      <a:pt x="50" y="1"/>
                      <a:pt x="57" y="2"/>
                      <a:pt x="57" y="3"/>
                    </a:cubicBezTo>
                    <a:cubicBezTo>
                      <a:pt x="55" y="2"/>
                      <a:pt x="46" y="2"/>
                      <a:pt x="35" y="2"/>
                    </a:cubicBezTo>
                    <a:cubicBezTo>
                      <a:pt x="24" y="2"/>
                      <a:pt x="1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6752">
                <a:extLst>
                  <a:ext uri="{FF2B5EF4-FFF2-40B4-BE49-F238E27FC236}">
                    <a16:creationId xmlns="" xmlns:a16="http://schemas.microsoft.com/office/drawing/2014/main" id="{46348448-7492-461F-B88F-385C33B055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9" y="1616"/>
                <a:ext cx="208" cy="104"/>
              </a:xfrm>
              <a:custGeom>
                <a:avLst/>
                <a:gdLst>
                  <a:gd name="T0" fmla="*/ 204 w 367"/>
                  <a:gd name="T1" fmla="*/ 63 h 182"/>
                  <a:gd name="T2" fmla="*/ 203 w 367"/>
                  <a:gd name="T3" fmla="*/ 60 h 182"/>
                  <a:gd name="T4" fmla="*/ 158 w 367"/>
                  <a:gd name="T5" fmla="*/ 40 h 182"/>
                  <a:gd name="T6" fmla="*/ 117 w 367"/>
                  <a:gd name="T7" fmla="*/ 29 h 182"/>
                  <a:gd name="T8" fmla="*/ 38 w 367"/>
                  <a:gd name="T9" fmla="*/ 5 h 182"/>
                  <a:gd name="T10" fmla="*/ 4 w 367"/>
                  <a:gd name="T11" fmla="*/ 2 h 182"/>
                  <a:gd name="T12" fmla="*/ 45 w 367"/>
                  <a:gd name="T13" fmla="*/ 16 h 182"/>
                  <a:gd name="T14" fmla="*/ 65 w 367"/>
                  <a:gd name="T15" fmla="*/ 28 h 182"/>
                  <a:gd name="T16" fmla="*/ 121 w 367"/>
                  <a:gd name="T17" fmla="*/ 43 h 182"/>
                  <a:gd name="T18" fmla="*/ 117 w 367"/>
                  <a:gd name="T19" fmla="*/ 48 h 182"/>
                  <a:gd name="T20" fmla="*/ 79 w 367"/>
                  <a:gd name="T21" fmla="*/ 41 h 182"/>
                  <a:gd name="T22" fmla="*/ 160 w 367"/>
                  <a:gd name="T23" fmla="*/ 65 h 182"/>
                  <a:gd name="T24" fmla="*/ 182 w 367"/>
                  <a:gd name="T25" fmla="*/ 73 h 182"/>
                  <a:gd name="T26" fmla="*/ 185 w 367"/>
                  <a:gd name="T27" fmla="*/ 82 h 182"/>
                  <a:gd name="T28" fmla="*/ 234 w 367"/>
                  <a:gd name="T29" fmla="*/ 104 h 182"/>
                  <a:gd name="T30" fmla="*/ 230 w 367"/>
                  <a:gd name="T31" fmla="*/ 101 h 182"/>
                  <a:gd name="T32" fmla="*/ 266 w 367"/>
                  <a:gd name="T33" fmla="*/ 120 h 182"/>
                  <a:gd name="T34" fmla="*/ 240 w 367"/>
                  <a:gd name="T35" fmla="*/ 107 h 182"/>
                  <a:gd name="T36" fmla="*/ 285 w 367"/>
                  <a:gd name="T37" fmla="*/ 138 h 182"/>
                  <a:gd name="T38" fmla="*/ 285 w 367"/>
                  <a:gd name="T39" fmla="*/ 134 h 182"/>
                  <a:gd name="T40" fmla="*/ 300 w 367"/>
                  <a:gd name="T41" fmla="*/ 143 h 182"/>
                  <a:gd name="T42" fmla="*/ 307 w 367"/>
                  <a:gd name="T43" fmla="*/ 147 h 182"/>
                  <a:gd name="T44" fmla="*/ 288 w 367"/>
                  <a:gd name="T45" fmla="*/ 129 h 182"/>
                  <a:gd name="T46" fmla="*/ 367 w 367"/>
                  <a:gd name="T47" fmla="*/ 182 h 182"/>
                  <a:gd name="T48" fmla="*/ 319 w 367"/>
                  <a:gd name="T49" fmla="*/ 147 h 182"/>
                  <a:gd name="T50" fmla="*/ 331 w 367"/>
                  <a:gd name="T51" fmla="*/ 148 h 182"/>
                  <a:gd name="T52" fmla="*/ 353 w 367"/>
                  <a:gd name="T53" fmla="*/ 158 h 182"/>
                  <a:gd name="T54" fmla="*/ 322 w 367"/>
                  <a:gd name="T55" fmla="*/ 135 h 182"/>
                  <a:gd name="T56" fmla="*/ 313 w 367"/>
                  <a:gd name="T57" fmla="*/ 125 h 182"/>
                  <a:gd name="T58" fmla="*/ 254 w 367"/>
                  <a:gd name="T59" fmla="*/ 90 h 182"/>
                  <a:gd name="T60" fmla="*/ 198 w 367"/>
                  <a:gd name="T61" fmla="*/ 68 h 182"/>
                  <a:gd name="T62" fmla="*/ 238 w 367"/>
                  <a:gd name="T63" fmla="*/ 85 h 182"/>
                  <a:gd name="T64" fmla="*/ 212 w 367"/>
                  <a:gd name="T65" fmla="*/ 73 h 182"/>
                  <a:gd name="T66" fmla="*/ 319 w 367"/>
                  <a:gd name="T67" fmla="*/ 132 h 182"/>
                  <a:gd name="T68" fmla="*/ 322 w 367"/>
                  <a:gd name="T69" fmla="*/ 136 h 182"/>
                  <a:gd name="T70" fmla="*/ 97 w 367"/>
                  <a:gd name="T71" fmla="*/ 27 h 182"/>
                  <a:gd name="T72" fmla="*/ 137 w 367"/>
                  <a:gd name="T73" fmla="*/ 44 h 182"/>
                  <a:gd name="T74" fmla="*/ 97 w 367"/>
                  <a:gd name="T75" fmla="*/ 27 h 182"/>
                  <a:gd name="T76" fmla="*/ 316 w 367"/>
                  <a:gd name="T77" fmla="*/ 142 h 182"/>
                  <a:gd name="T78" fmla="*/ 272 w 367"/>
                  <a:gd name="T79" fmla="*/ 117 h 182"/>
                  <a:gd name="T80" fmla="*/ 232 w 367"/>
                  <a:gd name="T81" fmla="*/ 89 h 182"/>
                  <a:gd name="T82" fmla="*/ 313 w 367"/>
                  <a:gd name="T83" fmla="*/ 135 h 182"/>
                  <a:gd name="T84" fmla="*/ 168 w 367"/>
                  <a:gd name="T85" fmla="*/ 58 h 182"/>
                  <a:gd name="T86" fmla="*/ 143 w 367"/>
                  <a:gd name="T87" fmla="*/ 45 h 182"/>
                  <a:gd name="T88" fmla="*/ 149 w 367"/>
                  <a:gd name="T89" fmla="*/ 55 h 182"/>
                  <a:gd name="T90" fmla="*/ 285 w 367"/>
                  <a:gd name="T91" fmla="*/ 130 h 182"/>
                  <a:gd name="T92" fmla="*/ 272 w 367"/>
                  <a:gd name="T93" fmla="*/ 120 h 182"/>
                  <a:gd name="T94" fmla="*/ 233 w 367"/>
                  <a:gd name="T95" fmla="*/ 9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7" h="182">
                    <a:moveTo>
                      <a:pt x="191" y="61"/>
                    </a:moveTo>
                    <a:cubicBezTo>
                      <a:pt x="201" y="65"/>
                      <a:pt x="209" y="67"/>
                      <a:pt x="217" y="70"/>
                    </a:cubicBezTo>
                    <a:cubicBezTo>
                      <a:pt x="212" y="67"/>
                      <a:pt x="207" y="65"/>
                      <a:pt x="204" y="63"/>
                    </a:cubicBezTo>
                    <a:cubicBezTo>
                      <a:pt x="199" y="61"/>
                      <a:pt x="204" y="65"/>
                      <a:pt x="197" y="62"/>
                    </a:cubicBezTo>
                    <a:cubicBezTo>
                      <a:pt x="190" y="58"/>
                      <a:pt x="181" y="53"/>
                      <a:pt x="176" y="50"/>
                    </a:cubicBezTo>
                    <a:cubicBezTo>
                      <a:pt x="188" y="55"/>
                      <a:pt x="202" y="62"/>
                      <a:pt x="203" y="60"/>
                    </a:cubicBezTo>
                    <a:cubicBezTo>
                      <a:pt x="189" y="53"/>
                      <a:pt x="193" y="57"/>
                      <a:pt x="183" y="52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70" y="43"/>
                      <a:pt x="169" y="45"/>
                      <a:pt x="158" y="40"/>
                    </a:cubicBezTo>
                    <a:cubicBezTo>
                      <a:pt x="158" y="40"/>
                      <a:pt x="160" y="42"/>
                      <a:pt x="155" y="41"/>
                    </a:cubicBezTo>
                    <a:cubicBezTo>
                      <a:pt x="140" y="34"/>
                      <a:pt x="126" y="29"/>
                      <a:pt x="110" y="25"/>
                    </a:cubicBezTo>
                    <a:cubicBezTo>
                      <a:pt x="116" y="27"/>
                      <a:pt x="118" y="28"/>
                      <a:pt x="117" y="29"/>
                    </a:cubicBezTo>
                    <a:cubicBezTo>
                      <a:pt x="106" y="25"/>
                      <a:pt x="99" y="23"/>
                      <a:pt x="92" y="21"/>
                    </a:cubicBezTo>
                    <a:cubicBezTo>
                      <a:pt x="85" y="19"/>
                      <a:pt x="78" y="17"/>
                      <a:pt x="68" y="14"/>
                    </a:cubicBezTo>
                    <a:cubicBezTo>
                      <a:pt x="63" y="11"/>
                      <a:pt x="52" y="9"/>
                      <a:pt x="38" y="5"/>
                    </a:cubicBezTo>
                    <a:cubicBezTo>
                      <a:pt x="33" y="4"/>
                      <a:pt x="26" y="3"/>
                      <a:pt x="19" y="2"/>
                    </a:cubicBezTo>
                    <a:cubicBezTo>
                      <a:pt x="11" y="1"/>
                      <a:pt x="4" y="0"/>
                      <a:pt x="0" y="0"/>
                    </a:cubicBezTo>
                    <a:cubicBezTo>
                      <a:pt x="2" y="0"/>
                      <a:pt x="4" y="1"/>
                      <a:pt x="4" y="2"/>
                    </a:cubicBezTo>
                    <a:cubicBezTo>
                      <a:pt x="15" y="4"/>
                      <a:pt x="22" y="6"/>
                      <a:pt x="28" y="7"/>
                    </a:cubicBezTo>
                    <a:cubicBezTo>
                      <a:pt x="33" y="9"/>
                      <a:pt x="38" y="10"/>
                      <a:pt x="44" y="13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61" y="20"/>
                      <a:pt x="64" y="23"/>
                      <a:pt x="67" y="24"/>
                    </a:cubicBezTo>
                    <a:cubicBezTo>
                      <a:pt x="69" y="26"/>
                      <a:pt x="72" y="28"/>
                      <a:pt x="86" y="32"/>
                    </a:cubicBezTo>
                    <a:cubicBezTo>
                      <a:pt x="84" y="33"/>
                      <a:pt x="66" y="27"/>
                      <a:pt x="65" y="28"/>
                    </a:cubicBezTo>
                    <a:cubicBezTo>
                      <a:pt x="84" y="36"/>
                      <a:pt x="98" y="39"/>
                      <a:pt x="115" y="45"/>
                    </a:cubicBezTo>
                    <a:cubicBezTo>
                      <a:pt x="111" y="43"/>
                      <a:pt x="103" y="40"/>
                      <a:pt x="100" y="38"/>
                    </a:cubicBezTo>
                    <a:cubicBezTo>
                      <a:pt x="113" y="42"/>
                      <a:pt x="108" y="39"/>
                      <a:pt x="121" y="43"/>
                    </a:cubicBezTo>
                    <a:cubicBezTo>
                      <a:pt x="123" y="45"/>
                      <a:pt x="137" y="50"/>
                      <a:pt x="138" y="51"/>
                    </a:cubicBezTo>
                    <a:cubicBezTo>
                      <a:pt x="133" y="51"/>
                      <a:pt x="130" y="50"/>
                      <a:pt x="142" y="55"/>
                    </a:cubicBezTo>
                    <a:cubicBezTo>
                      <a:pt x="137" y="54"/>
                      <a:pt x="125" y="50"/>
                      <a:pt x="117" y="48"/>
                    </a:cubicBezTo>
                    <a:cubicBezTo>
                      <a:pt x="110" y="46"/>
                      <a:pt x="107" y="45"/>
                      <a:pt x="119" y="51"/>
                    </a:cubicBezTo>
                    <a:cubicBezTo>
                      <a:pt x="116" y="50"/>
                      <a:pt x="108" y="48"/>
                      <a:pt x="100" y="46"/>
                    </a:cubicBezTo>
                    <a:cubicBezTo>
                      <a:pt x="93" y="44"/>
                      <a:pt x="84" y="42"/>
                      <a:pt x="79" y="41"/>
                    </a:cubicBezTo>
                    <a:cubicBezTo>
                      <a:pt x="100" y="50"/>
                      <a:pt x="121" y="53"/>
                      <a:pt x="141" y="61"/>
                    </a:cubicBezTo>
                    <a:cubicBezTo>
                      <a:pt x="130" y="59"/>
                      <a:pt x="138" y="65"/>
                      <a:pt x="152" y="72"/>
                    </a:cubicBezTo>
                    <a:cubicBezTo>
                      <a:pt x="148" y="68"/>
                      <a:pt x="148" y="63"/>
                      <a:pt x="160" y="65"/>
                    </a:cubicBezTo>
                    <a:cubicBezTo>
                      <a:pt x="155" y="63"/>
                      <a:pt x="150" y="60"/>
                      <a:pt x="146" y="58"/>
                    </a:cubicBezTo>
                    <a:cubicBezTo>
                      <a:pt x="151" y="58"/>
                      <a:pt x="158" y="61"/>
                      <a:pt x="170" y="66"/>
                    </a:cubicBezTo>
                    <a:cubicBezTo>
                      <a:pt x="176" y="70"/>
                      <a:pt x="179" y="71"/>
                      <a:pt x="182" y="73"/>
                    </a:cubicBezTo>
                    <a:cubicBezTo>
                      <a:pt x="186" y="75"/>
                      <a:pt x="189" y="76"/>
                      <a:pt x="197" y="81"/>
                    </a:cubicBezTo>
                    <a:cubicBezTo>
                      <a:pt x="183" y="74"/>
                      <a:pt x="188" y="79"/>
                      <a:pt x="197" y="84"/>
                    </a:cubicBezTo>
                    <a:cubicBezTo>
                      <a:pt x="184" y="79"/>
                      <a:pt x="193" y="84"/>
                      <a:pt x="185" y="82"/>
                    </a:cubicBezTo>
                    <a:cubicBezTo>
                      <a:pt x="191" y="85"/>
                      <a:pt x="206" y="92"/>
                      <a:pt x="215" y="97"/>
                    </a:cubicBezTo>
                    <a:cubicBezTo>
                      <a:pt x="225" y="102"/>
                      <a:pt x="230" y="104"/>
                      <a:pt x="218" y="97"/>
                    </a:cubicBezTo>
                    <a:cubicBezTo>
                      <a:pt x="220" y="97"/>
                      <a:pt x="237" y="108"/>
                      <a:pt x="234" y="104"/>
                    </a:cubicBezTo>
                    <a:cubicBezTo>
                      <a:pt x="222" y="97"/>
                      <a:pt x="220" y="97"/>
                      <a:pt x="208" y="91"/>
                    </a:cubicBezTo>
                    <a:cubicBezTo>
                      <a:pt x="205" y="87"/>
                      <a:pt x="214" y="92"/>
                      <a:pt x="217" y="92"/>
                    </a:cubicBezTo>
                    <a:cubicBezTo>
                      <a:pt x="227" y="97"/>
                      <a:pt x="219" y="95"/>
                      <a:pt x="230" y="101"/>
                    </a:cubicBezTo>
                    <a:cubicBezTo>
                      <a:pt x="242" y="107"/>
                      <a:pt x="223" y="95"/>
                      <a:pt x="234" y="101"/>
                    </a:cubicBezTo>
                    <a:cubicBezTo>
                      <a:pt x="244" y="106"/>
                      <a:pt x="244" y="107"/>
                      <a:pt x="247" y="110"/>
                    </a:cubicBezTo>
                    <a:cubicBezTo>
                      <a:pt x="252" y="113"/>
                      <a:pt x="266" y="121"/>
                      <a:pt x="266" y="120"/>
                    </a:cubicBezTo>
                    <a:cubicBezTo>
                      <a:pt x="261" y="117"/>
                      <a:pt x="254" y="114"/>
                      <a:pt x="253" y="112"/>
                    </a:cubicBezTo>
                    <a:cubicBezTo>
                      <a:pt x="264" y="118"/>
                      <a:pt x="270" y="122"/>
                      <a:pt x="272" y="125"/>
                    </a:cubicBezTo>
                    <a:cubicBezTo>
                      <a:pt x="262" y="119"/>
                      <a:pt x="251" y="113"/>
                      <a:pt x="240" y="107"/>
                    </a:cubicBezTo>
                    <a:cubicBezTo>
                      <a:pt x="238" y="109"/>
                      <a:pt x="247" y="115"/>
                      <a:pt x="247" y="117"/>
                    </a:cubicBezTo>
                    <a:cubicBezTo>
                      <a:pt x="259" y="123"/>
                      <a:pt x="268" y="127"/>
                      <a:pt x="273" y="133"/>
                    </a:cubicBezTo>
                    <a:cubicBezTo>
                      <a:pt x="272" y="131"/>
                      <a:pt x="286" y="140"/>
                      <a:pt x="285" y="138"/>
                    </a:cubicBezTo>
                    <a:cubicBezTo>
                      <a:pt x="274" y="129"/>
                      <a:pt x="261" y="124"/>
                      <a:pt x="257" y="119"/>
                    </a:cubicBezTo>
                    <a:cubicBezTo>
                      <a:pt x="264" y="123"/>
                      <a:pt x="269" y="127"/>
                      <a:pt x="272" y="129"/>
                    </a:cubicBezTo>
                    <a:cubicBezTo>
                      <a:pt x="267" y="123"/>
                      <a:pt x="281" y="133"/>
                      <a:pt x="285" y="134"/>
                    </a:cubicBezTo>
                    <a:cubicBezTo>
                      <a:pt x="274" y="126"/>
                      <a:pt x="286" y="132"/>
                      <a:pt x="272" y="124"/>
                    </a:cubicBezTo>
                    <a:cubicBezTo>
                      <a:pt x="275" y="125"/>
                      <a:pt x="276" y="125"/>
                      <a:pt x="279" y="127"/>
                    </a:cubicBezTo>
                    <a:cubicBezTo>
                      <a:pt x="284" y="133"/>
                      <a:pt x="291" y="136"/>
                      <a:pt x="300" y="143"/>
                    </a:cubicBezTo>
                    <a:cubicBezTo>
                      <a:pt x="304" y="147"/>
                      <a:pt x="287" y="138"/>
                      <a:pt x="297" y="146"/>
                    </a:cubicBezTo>
                    <a:cubicBezTo>
                      <a:pt x="298" y="144"/>
                      <a:pt x="313" y="154"/>
                      <a:pt x="316" y="154"/>
                    </a:cubicBezTo>
                    <a:cubicBezTo>
                      <a:pt x="316" y="152"/>
                      <a:pt x="306" y="148"/>
                      <a:pt x="307" y="147"/>
                    </a:cubicBezTo>
                    <a:cubicBezTo>
                      <a:pt x="305" y="145"/>
                      <a:pt x="311" y="148"/>
                      <a:pt x="317" y="152"/>
                    </a:cubicBezTo>
                    <a:cubicBezTo>
                      <a:pt x="322" y="156"/>
                      <a:pt x="328" y="160"/>
                      <a:pt x="328" y="158"/>
                    </a:cubicBezTo>
                    <a:cubicBezTo>
                      <a:pt x="315" y="147"/>
                      <a:pt x="296" y="138"/>
                      <a:pt x="288" y="129"/>
                    </a:cubicBezTo>
                    <a:cubicBezTo>
                      <a:pt x="301" y="138"/>
                      <a:pt x="298" y="134"/>
                      <a:pt x="307" y="140"/>
                    </a:cubicBezTo>
                    <a:cubicBezTo>
                      <a:pt x="314" y="145"/>
                      <a:pt x="326" y="154"/>
                      <a:pt x="338" y="163"/>
                    </a:cubicBezTo>
                    <a:cubicBezTo>
                      <a:pt x="350" y="172"/>
                      <a:pt x="361" y="180"/>
                      <a:pt x="367" y="182"/>
                    </a:cubicBezTo>
                    <a:cubicBezTo>
                      <a:pt x="356" y="174"/>
                      <a:pt x="354" y="171"/>
                      <a:pt x="353" y="167"/>
                    </a:cubicBezTo>
                    <a:cubicBezTo>
                      <a:pt x="347" y="163"/>
                      <a:pt x="344" y="163"/>
                      <a:pt x="339" y="161"/>
                    </a:cubicBezTo>
                    <a:cubicBezTo>
                      <a:pt x="335" y="159"/>
                      <a:pt x="330" y="156"/>
                      <a:pt x="319" y="147"/>
                    </a:cubicBezTo>
                    <a:cubicBezTo>
                      <a:pt x="328" y="153"/>
                      <a:pt x="341" y="159"/>
                      <a:pt x="331" y="152"/>
                    </a:cubicBezTo>
                    <a:cubicBezTo>
                      <a:pt x="343" y="161"/>
                      <a:pt x="345" y="160"/>
                      <a:pt x="347" y="160"/>
                    </a:cubicBezTo>
                    <a:cubicBezTo>
                      <a:pt x="342" y="155"/>
                      <a:pt x="334" y="152"/>
                      <a:pt x="331" y="148"/>
                    </a:cubicBezTo>
                    <a:cubicBezTo>
                      <a:pt x="345" y="157"/>
                      <a:pt x="335" y="148"/>
                      <a:pt x="350" y="159"/>
                    </a:cubicBezTo>
                    <a:cubicBezTo>
                      <a:pt x="344" y="154"/>
                      <a:pt x="344" y="153"/>
                      <a:pt x="341" y="150"/>
                    </a:cubicBezTo>
                    <a:cubicBezTo>
                      <a:pt x="344" y="151"/>
                      <a:pt x="353" y="161"/>
                      <a:pt x="353" y="158"/>
                    </a:cubicBezTo>
                    <a:cubicBezTo>
                      <a:pt x="344" y="151"/>
                      <a:pt x="345" y="153"/>
                      <a:pt x="338" y="147"/>
                    </a:cubicBezTo>
                    <a:cubicBezTo>
                      <a:pt x="338" y="146"/>
                      <a:pt x="342" y="149"/>
                      <a:pt x="341" y="147"/>
                    </a:cubicBezTo>
                    <a:cubicBezTo>
                      <a:pt x="335" y="143"/>
                      <a:pt x="328" y="141"/>
                      <a:pt x="322" y="135"/>
                    </a:cubicBezTo>
                    <a:cubicBezTo>
                      <a:pt x="330" y="139"/>
                      <a:pt x="333" y="140"/>
                      <a:pt x="341" y="145"/>
                    </a:cubicBezTo>
                    <a:cubicBezTo>
                      <a:pt x="329" y="136"/>
                      <a:pt x="327" y="132"/>
                      <a:pt x="313" y="123"/>
                    </a:cubicBezTo>
                    <a:cubicBezTo>
                      <a:pt x="311" y="123"/>
                      <a:pt x="317" y="127"/>
                      <a:pt x="313" y="125"/>
                    </a:cubicBezTo>
                    <a:cubicBezTo>
                      <a:pt x="302" y="117"/>
                      <a:pt x="283" y="104"/>
                      <a:pt x="271" y="98"/>
                    </a:cubicBezTo>
                    <a:cubicBezTo>
                      <a:pt x="277" y="102"/>
                      <a:pt x="284" y="106"/>
                      <a:pt x="287" y="109"/>
                    </a:cubicBezTo>
                    <a:cubicBezTo>
                      <a:pt x="273" y="100"/>
                      <a:pt x="265" y="98"/>
                      <a:pt x="254" y="90"/>
                    </a:cubicBezTo>
                    <a:cubicBezTo>
                      <a:pt x="255" y="91"/>
                      <a:pt x="243" y="84"/>
                      <a:pt x="238" y="81"/>
                    </a:cubicBezTo>
                    <a:cubicBezTo>
                      <a:pt x="238" y="83"/>
                      <a:pt x="230" y="81"/>
                      <a:pt x="222" y="77"/>
                    </a:cubicBezTo>
                    <a:cubicBezTo>
                      <a:pt x="213" y="73"/>
                      <a:pt x="204" y="69"/>
                      <a:pt x="198" y="68"/>
                    </a:cubicBezTo>
                    <a:cubicBezTo>
                      <a:pt x="193" y="65"/>
                      <a:pt x="182" y="60"/>
                      <a:pt x="184" y="59"/>
                    </a:cubicBezTo>
                    <a:cubicBezTo>
                      <a:pt x="194" y="63"/>
                      <a:pt x="196" y="65"/>
                      <a:pt x="191" y="61"/>
                    </a:cubicBezTo>
                    <a:close/>
                    <a:moveTo>
                      <a:pt x="238" y="85"/>
                    </a:moveTo>
                    <a:cubicBezTo>
                      <a:pt x="242" y="88"/>
                      <a:pt x="244" y="90"/>
                      <a:pt x="255" y="96"/>
                    </a:cubicBezTo>
                    <a:cubicBezTo>
                      <a:pt x="243" y="92"/>
                      <a:pt x="231" y="83"/>
                      <a:pt x="215" y="76"/>
                    </a:cubicBezTo>
                    <a:cubicBezTo>
                      <a:pt x="216" y="76"/>
                      <a:pt x="214" y="75"/>
                      <a:pt x="212" y="73"/>
                    </a:cubicBezTo>
                    <a:cubicBezTo>
                      <a:pt x="220" y="76"/>
                      <a:pt x="232" y="84"/>
                      <a:pt x="238" y="85"/>
                    </a:cubicBezTo>
                    <a:close/>
                    <a:moveTo>
                      <a:pt x="313" y="125"/>
                    </a:moveTo>
                    <a:cubicBezTo>
                      <a:pt x="322" y="131"/>
                      <a:pt x="318" y="130"/>
                      <a:pt x="319" y="132"/>
                    </a:cubicBezTo>
                    <a:cubicBezTo>
                      <a:pt x="310" y="125"/>
                      <a:pt x="310" y="125"/>
                      <a:pt x="310" y="125"/>
                    </a:cubicBezTo>
                    <a:cubicBezTo>
                      <a:pt x="308" y="123"/>
                      <a:pt x="312" y="125"/>
                      <a:pt x="313" y="125"/>
                    </a:cubicBezTo>
                    <a:close/>
                    <a:moveTo>
                      <a:pt x="322" y="136"/>
                    </a:moveTo>
                    <a:cubicBezTo>
                      <a:pt x="330" y="142"/>
                      <a:pt x="338" y="147"/>
                      <a:pt x="338" y="149"/>
                    </a:cubicBezTo>
                    <a:cubicBezTo>
                      <a:pt x="330" y="143"/>
                      <a:pt x="322" y="138"/>
                      <a:pt x="322" y="136"/>
                    </a:cubicBezTo>
                    <a:close/>
                    <a:moveTo>
                      <a:pt x="97" y="27"/>
                    </a:moveTo>
                    <a:cubicBezTo>
                      <a:pt x="111" y="31"/>
                      <a:pt x="118" y="35"/>
                      <a:pt x="129" y="39"/>
                    </a:cubicBezTo>
                    <a:cubicBezTo>
                      <a:pt x="131" y="41"/>
                      <a:pt x="129" y="41"/>
                      <a:pt x="123" y="39"/>
                    </a:cubicBezTo>
                    <a:cubicBezTo>
                      <a:pt x="121" y="38"/>
                      <a:pt x="139" y="46"/>
                      <a:pt x="137" y="44"/>
                    </a:cubicBezTo>
                    <a:cubicBezTo>
                      <a:pt x="143" y="48"/>
                      <a:pt x="133" y="45"/>
                      <a:pt x="122" y="40"/>
                    </a:cubicBezTo>
                    <a:cubicBezTo>
                      <a:pt x="110" y="36"/>
                      <a:pt x="96" y="30"/>
                      <a:pt x="94" y="28"/>
                    </a:cubicBezTo>
                    <a:cubicBezTo>
                      <a:pt x="93" y="26"/>
                      <a:pt x="101" y="29"/>
                      <a:pt x="97" y="27"/>
                    </a:cubicBezTo>
                    <a:close/>
                    <a:moveTo>
                      <a:pt x="316" y="135"/>
                    </a:moveTo>
                    <a:cubicBezTo>
                      <a:pt x="323" y="139"/>
                      <a:pt x="324" y="141"/>
                      <a:pt x="328" y="144"/>
                    </a:cubicBezTo>
                    <a:cubicBezTo>
                      <a:pt x="328" y="146"/>
                      <a:pt x="315" y="140"/>
                      <a:pt x="316" y="142"/>
                    </a:cubicBezTo>
                    <a:cubicBezTo>
                      <a:pt x="311" y="140"/>
                      <a:pt x="303" y="135"/>
                      <a:pt x="296" y="131"/>
                    </a:cubicBezTo>
                    <a:cubicBezTo>
                      <a:pt x="289" y="127"/>
                      <a:pt x="283" y="123"/>
                      <a:pt x="278" y="121"/>
                    </a:cubicBezTo>
                    <a:cubicBezTo>
                      <a:pt x="278" y="120"/>
                      <a:pt x="274" y="118"/>
                      <a:pt x="272" y="117"/>
                    </a:cubicBezTo>
                    <a:cubicBezTo>
                      <a:pt x="269" y="113"/>
                      <a:pt x="277" y="117"/>
                      <a:pt x="272" y="113"/>
                    </a:cubicBezTo>
                    <a:cubicBezTo>
                      <a:pt x="259" y="106"/>
                      <a:pt x="244" y="97"/>
                      <a:pt x="229" y="90"/>
                    </a:cubicBezTo>
                    <a:cubicBezTo>
                      <a:pt x="234" y="91"/>
                      <a:pt x="236" y="93"/>
                      <a:pt x="232" y="89"/>
                    </a:cubicBezTo>
                    <a:cubicBezTo>
                      <a:pt x="243" y="94"/>
                      <a:pt x="255" y="100"/>
                      <a:pt x="262" y="103"/>
                    </a:cubicBezTo>
                    <a:cubicBezTo>
                      <a:pt x="268" y="108"/>
                      <a:pt x="279" y="114"/>
                      <a:pt x="289" y="119"/>
                    </a:cubicBezTo>
                    <a:cubicBezTo>
                      <a:pt x="300" y="125"/>
                      <a:pt x="309" y="131"/>
                      <a:pt x="313" y="135"/>
                    </a:cubicBezTo>
                    <a:cubicBezTo>
                      <a:pt x="317" y="138"/>
                      <a:pt x="315" y="135"/>
                      <a:pt x="316" y="135"/>
                    </a:cubicBezTo>
                    <a:close/>
                    <a:moveTo>
                      <a:pt x="143" y="45"/>
                    </a:moveTo>
                    <a:cubicBezTo>
                      <a:pt x="151" y="49"/>
                      <a:pt x="164" y="54"/>
                      <a:pt x="168" y="58"/>
                    </a:cubicBezTo>
                    <a:cubicBezTo>
                      <a:pt x="163" y="56"/>
                      <a:pt x="152" y="53"/>
                      <a:pt x="165" y="59"/>
                    </a:cubicBezTo>
                    <a:cubicBezTo>
                      <a:pt x="152" y="54"/>
                      <a:pt x="150" y="52"/>
                      <a:pt x="149" y="51"/>
                    </a:cubicBezTo>
                    <a:cubicBezTo>
                      <a:pt x="148" y="49"/>
                      <a:pt x="149" y="48"/>
                      <a:pt x="143" y="45"/>
                    </a:cubicBezTo>
                    <a:close/>
                    <a:moveTo>
                      <a:pt x="189" y="72"/>
                    </a:moveTo>
                    <a:cubicBezTo>
                      <a:pt x="186" y="71"/>
                      <a:pt x="177" y="67"/>
                      <a:pt x="168" y="64"/>
                    </a:cubicBezTo>
                    <a:cubicBezTo>
                      <a:pt x="160" y="60"/>
                      <a:pt x="151" y="57"/>
                      <a:pt x="149" y="55"/>
                    </a:cubicBezTo>
                    <a:cubicBezTo>
                      <a:pt x="164" y="60"/>
                      <a:pt x="177" y="66"/>
                      <a:pt x="189" y="72"/>
                    </a:cubicBezTo>
                    <a:close/>
                    <a:moveTo>
                      <a:pt x="275" y="120"/>
                    </a:moveTo>
                    <a:cubicBezTo>
                      <a:pt x="285" y="126"/>
                      <a:pt x="280" y="126"/>
                      <a:pt x="285" y="130"/>
                    </a:cubicBezTo>
                    <a:cubicBezTo>
                      <a:pt x="281" y="128"/>
                      <a:pt x="276" y="125"/>
                      <a:pt x="272" y="122"/>
                    </a:cubicBezTo>
                    <a:cubicBezTo>
                      <a:pt x="276" y="123"/>
                      <a:pt x="262" y="115"/>
                      <a:pt x="266" y="115"/>
                    </a:cubicBezTo>
                    <a:cubicBezTo>
                      <a:pt x="268" y="117"/>
                      <a:pt x="269" y="118"/>
                      <a:pt x="272" y="120"/>
                    </a:cubicBezTo>
                    <a:cubicBezTo>
                      <a:pt x="271" y="118"/>
                      <a:pt x="275" y="120"/>
                      <a:pt x="275" y="120"/>
                    </a:cubicBezTo>
                    <a:close/>
                    <a:moveTo>
                      <a:pt x="207" y="83"/>
                    </a:moveTo>
                    <a:cubicBezTo>
                      <a:pt x="215" y="88"/>
                      <a:pt x="218" y="89"/>
                      <a:pt x="233" y="97"/>
                    </a:cubicBezTo>
                    <a:cubicBezTo>
                      <a:pt x="230" y="98"/>
                      <a:pt x="215" y="89"/>
                      <a:pt x="200" y="82"/>
                    </a:cubicBezTo>
                    <a:cubicBezTo>
                      <a:pt x="202" y="82"/>
                      <a:pt x="205" y="83"/>
                      <a:pt x="207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6753">
                <a:extLst>
                  <a:ext uri="{FF2B5EF4-FFF2-40B4-BE49-F238E27FC236}">
                    <a16:creationId xmlns="" xmlns:a16="http://schemas.microsoft.com/office/drawing/2014/main" id="{7B0323C8-904E-4E99-A550-53B333441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2112"/>
                <a:ext cx="3" cy="26"/>
              </a:xfrm>
              <a:custGeom>
                <a:avLst/>
                <a:gdLst>
                  <a:gd name="T0" fmla="*/ 2 w 4"/>
                  <a:gd name="T1" fmla="*/ 0 h 47"/>
                  <a:gd name="T2" fmla="*/ 2 w 4"/>
                  <a:gd name="T3" fmla="*/ 8 h 47"/>
                  <a:gd name="T4" fmla="*/ 4 w 4"/>
                  <a:gd name="T5" fmla="*/ 11 h 47"/>
                  <a:gd name="T6" fmla="*/ 3 w 4"/>
                  <a:gd name="T7" fmla="*/ 47 h 47"/>
                  <a:gd name="T8" fmla="*/ 2 w 4"/>
                  <a:gd name="T9" fmla="*/ 39 h 47"/>
                  <a:gd name="T10" fmla="*/ 0 w 4"/>
                  <a:gd name="T11" fmla="*/ 33 h 47"/>
                  <a:gd name="T12" fmla="*/ 3 w 4"/>
                  <a:gd name="T13" fmla="*/ 27 h 47"/>
                  <a:gd name="T14" fmla="*/ 1 w 4"/>
                  <a:gd name="T15" fmla="*/ 20 h 47"/>
                  <a:gd name="T16" fmla="*/ 2 w 4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7">
                    <a:moveTo>
                      <a:pt x="2" y="0"/>
                    </a:moveTo>
                    <a:cubicBezTo>
                      <a:pt x="3" y="6"/>
                      <a:pt x="2" y="7"/>
                      <a:pt x="2" y="8"/>
                    </a:cubicBezTo>
                    <a:cubicBezTo>
                      <a:pt x="2" y="13"/>
                      <a:pt x="3" y="11"/>
                      <a:pt x="4" y="11"/>
                    </a:cubicBezTo>
                    <a:cubicBezTo>
                      <a:pt x="3" y="26"/>
                      <a:pt x="4" y="29"/>
                      <a:pt x="3" y="47"/>
                    </a:cubicBezTo>
                    <a:cubicBezTo>
                      <a:pt x="2" y="47"/>
                      <a:pt x="3" y="42"/>
                      <a:pt x="2" y="39"/>
                    </a:cubicBezTo>
                    <a:cubicBezTo>
                      <a:pt x="2" y="31"/>
                      <a:pt x="0" y="39"/>
                      <a:pt x="0" y="33"/>
                    </a:cubicBezTo>
                    <a:cubicBezTo>
                      <a:pt x="1" y="20"/>
                      <a:pt x="1" y="27"/>
                      <a:pt x="3" y="27"/>
                    </a:cubicBezTo>
                    <a:cubicBezTo>
                      <a:pt x="3" y="19"/>
                      <a:pt x="2" y="20"/>
                      <a:pt x="1" y="20"/>
                    </a:cubicBezTo>
                    <a:cubicBezTo>
                      <a:pt x="1" y="1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6754">
                <a:extLst>
                  <a:ext uri="{FF2B5EF4-FFF2-40B4-BE49-F238E27FC236}">
                    <a16:creationId xmlns="" xmlns:a16="http://schemas.microsoft.com/office/drawing/2014/main" id="{152F53C5-D1E9-4C4B-A465-E6B68CEC4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577"/>
                <a:ext cx="31" cy="18"/>
              </a:xfrm>
              <a:custGeom>
                <a:avLst/>
                <a:gdLst>
                  <a:gd name="T0" fmla="*/ 0 w 54"/>
                  <a:gd name="T1" fmla="*/ 32 h 32"/>
                  <a:gd name="T2" fmla="*/ 48 w 54"/>
                  <a:gd name="T3" fmla="*/ 3 h 32"/>
                  <a:gd name="T4" fmla="*/ 29 w 54"/>
                  <a:gd name="T5" fmla="*/ 16 h 32"/>
                  <a:gd name="T6" fmla="*/ 0 w 54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2">
                    <a:moveTo>
                      <a:pt x="0" y="32"/>
                    </a:moveTo>
                    <a:cubicBezTo>
                      <a:pt x="16" y="23"/>
                      <a:pt x="31" y="15"/>
                      <a:pt x="48" y="3"/>
                    </a:cubicBezTo>
                    <a:cubicBezTo>
                      <a:pt x="54" y="0"/>
                      <a:pt x="43" y="8"/>
                      <a:pt x="29" y="16"/>
                    </a:cubicBezTo>
                    <a:cubicBezTo>
                      <a:pt x="16" y="24"/>
                      <a:pt x="1" y="32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755">
                <a:extLst>
                  <a:ext uri="{FF2B5EF4-FFF2-40B4-BE49-F238E27FC236}">
                    <a16:creationId xmlns="" xmlns:a16="http://schemas.microsoft.com/office/drawing/2014/main" id="{59E19D14-AA79-4E84-BD76-483BCE4C0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" y="2531"/>
                <a:ext cx="8" cy="7"/>
              </a:xfrm>
              <a:custGeom>
                <a:avLst/>
                <a:gdLst>
                  <a:gd name="T0" fmla="*/ 7 w 15"/>
                  <a:gd name="T1" fmla="*/ 10 h 13"/>
                  <a:gd name="T2" fmla="*/ 9 w 15"/>
                  <a:gd name="T3" fmla="*/ 4 h 13"/>
                  <a:gd name="T4" fmla="*/ 7 w 15"/>
                  <a:gd name="T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3">
                    <a:moveTo>
                      <a:pt x="7" y="10"/>
                    </a:moveTo>
                    <a:cubicBezTo>
                      <a:pt x="0" y="13"/>
                      <a:pt x="12" y="4"/>
                      <a:pt x="9" y="4"/>
                    </a:cubicBezTo>
                    <a:cubicBezTo>
                      <a:pt x="14" y="0"/>
                      <a:pt x="15" y="3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6756">
                <a:extLst>
                  <a:ext uri="{FF2B5EF4-FFF2-40B4-BE49-F238E27FC236}">
                    <a16:creationId xmlns="" xmlns:a16="http://schemas.microsoft.com/office/drawing/2014/main" id="{D225CC78-F1D0-42D3-9DA3-F0516EDA60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90" y="1709"/>
                <a:ext cx="75" cy="67"/>
              </a:xfrm>
              <a:custGeom>
                <a:avLst/>
                <a:gdLst>
                  <a:gd name="T0" fmla="*/ 104 w 132"/>
                  <a:gd name="T1" fmla="*/ 67 h 118"/>
                  <a:gd name="T2" fmla="*/ 87 w 132"/>
                  <a:gd name="T3" fmla="*/ 48 h 118"/>
                  <a:gd name="T4" fmla="*/ 65 w 132"/>
                  <a:gd name="T5" fmla="*/ 28 h 118"/>
                  <a:gd name="T6" fmla="*/ 79 w 132"/>
                  <a:gd name="T7" fmla="*/ 43 h 118"/>
                  <a:gd name="T8" fmla="*/ 62 w 132"/>
                  <a:gd name="T9" fmla="*/ 28 h 118"/>
                  <a:gd name="T10" fmla="*/ 59 w 132"/>
                  <a:gd name="T11" fmla="*/ 28 h 118"/>
                  <a:gd name="T12" fmla="*/ 73 w 132"/>
                  <a:gd name="T13" fmla="*/ 45 h 118"/>
                  <a:gd name="T14" fmla="*/ 62 w 132"/>
                  <a:gd name="T15" fmla="*/ 39 h 118"/>
                  <a:gd name="T16" fmla="*/ 55 w 132"/>
                  <a:gd name="T17" fmla="*/ 36 h 118"/>
                  <a:gd name="T18" fmla="*/ 60 w 132"/>
                  <a:gd name="T19" fmla="*/ 43 h 118"/>
                  <a:gd name="T20" fmla="*/ 71 w 132"/>
                  <a:gd name="T21" fmla="*/ 54 h 118"/>
                  <a:gd name="T22" fmla="*/ 74 w 132"/>
                  <a:gd name="T23" fmla="*/ 60 h 118"/>
                  <a:gd name="T24" fmla="*/ 61 w 132"/>
                  <a:gd name="T25" fmla="*/ 49 h 118"/>
                  <a:gd name="T26" fmla="*/ 51 w 132"/>
                  <a:gd name="T27" fmla="*/ 42 h 118"/>
                  <a:gd name="T28" fmla="*/ 54 w 132"/>
                  <a:gd name="T29" fmla="*/ 42 h 118"/>
                  <a:gd name="T30" fmla="*/ 35 w 132"/>
                  <a:gd name="T31" fmla="*/ 27 h 118"/>
                  <a:gd name="T32" fmla="*/ 19 w 132"/>
                  <a:gd name="T33" fmla="*/ 15 h 118"/>
                  <a:gd name="T34" fmla="*/ 7 w 132"/>
                  <a:gd name="T35" fmla="*/ 4 h 118"/>
                  <a:gd name="T36" fmla="*/ 5 w 132"/>
                  <a:gd name="T37" fmla="*/ 8 h 118"/>
                  <a:gd name="T38" fmla="*/ 16 w 132"/>
                  <a:gd name="T39" fmla="*/ 21 h 118"/>
                  <a:gd name="T40" fmla="*/ 30 w 132"/>
                  <a:gd name="T41" fmla="*/ 31 h 118"/>
                  <a:gd name="T42" fmla="*/ 25 w 132"/>
                  <a:gd name="T43" fmla="*/ 22 h 118"/>
                  <a:gd name="T44" fmla="*/ 37 w 132"/>
                  <a:gd name="T45" fmla="*/ 30 h 118"/>
                  <a:gd name="T46" fmla="*/ 68 w 132"/>
                  <a:gd name="T47" fmla="*/ 56 h 118"/>
                  <a:gd name="T48" fmla="*/ 84 w 132"/>
                  <a:gd name="T49" fmla="*/ 72 h 118"/>
                  <a:gd name="T50" fmla="*/ 84 w 132"/>
                  <a:gd name="T51" fmla="*/ 74 h 118"/>
                  <a:gd name="T52" fmla="*/ 90 w 132"/>
                  <a:gd name="T53" fmla="*/ 78 h 118"/>
                  <a:gd name="T54" fmla="*/ 92 w 132"/>
                  <a:gd name="T55" fmla="*/ 83 h 118"/>
                  <a:gd name="T56" fmla="*/ 106 w 132"/>
                  <a:gd name="T57" fmla="*/ 97 h 118"/>
                  <a:gd name="T58" fmla="*/ 113 w 132"/>
                  <a:gd name="T59" fmla="*/ 102 h 118"/>
                  <a:gd name="T60" fmla="*/ 92 w 132"/>
                  <a:gd name="T61" fmla="*/ 80 h 118"/>
                  <a:gd name="T62" fmla="*/ 132 w 132"/>
                  <a:gd name="T63" fmla="*/ 118 h 118"/>
                  <a:gd name="T64" fmla="*/ 82 w 132"/>
                  <a:gd name="T65" fmla="*/ 68 h 118"/>
                  <a:gd name="T66" fmla="*/ 80 w 132"/>
                  <a:gd name="T67" fmla="*/ 61 h 118"/>
                  <a:gd name="T68" fmla="*/ 88 w 132"/>
                  <a:gd name="T69" fmla="*/ 69 h 118"/>
                  <a:gd name="T70" fmla="*/ 85 w 132"/>
                  <a:gd name="T71" fmla="*/ 69 h 118"/>
                  <a:gd name="T72" fmla="*/ 104 w 132"/>
                  <a:gd name="T73" fmla="*/ 85 h 118"/>
                  <a:gd name="T74" fmla="*/ 120 w 132"/>
                  <a:gd name="T75" fmla="*/ 100 h 118"/>
                  <a:gd name="T76" fmla="*/ 121 w 132"/>
                  <a:gd name="T77" fmla="*/ 98 h 118"/>
                  <a:gd name="T78" fmla="*/ 100 w 132"/>
                  <a:gd name="T79" fmla="*/ 75 h 118"/>
                  <a:gd name="T80" fmla="*/ 104 w 132"/>
                  <a:gd name="T81" fmla="*/ 81 h 118"/>
                  <a:gd name="T82" fmla="*/ 110 w 132"/>
                  <a:gd name="T83" fmla="*/ 88 h 118"/>
                  <a:gd name="T84" fmla="*/ 89 w 132"/>
                  <a:gd name="T85" fmla="*/ 64 h 118"/>
                  <a:gd name="T86" fmla="*/ 100 w 132"/>
                  <a:gd name="T87" fmla="*/ 73 h 118"/>
                  <a:gd name="T88" fmla="*/ 86 w 132"/>
                  <a:gd name="T89" fmla="*/ 62 h 118"/>
                  <a:gd name="T90" fmla="*/ 72 w 132"/>
                  <a:gd name="T91" fmla="*/ 49 h 118"/>
                  <a:gd name="T92" fmla="*/ 90 w 132"/>
                  <a:gd name="T93" fmla="*/ 59 h 118"/>
                  <a:gd name="T94" fmla="*/ 76 w 132"/>
                  <a:gd name="T95" fmla="*/ 47 h 118"/>
                  <a:gd name="T96" fmla="*/ 84 w 132"/>
                  <a:gd name="T97" fmla="*/ 52 h 118"/>
                  <a:gd name="T98" fmla="*/ 73 w 132"/>
                  <a:gd name="T99" fmla="*/ 42 h 118"/>
                  <a:gd name="T100" fmla="*/ 89 w 132"/>
                  <a:gd name="T101" fmla="*/ 55 h 118"/>
                  <a:gd name="T102" fmla="*/ 104 w 132"/>
                  <a:gd name="T103" fmla="*/ 68 h 118"/>
                  <a:gd name="T104" fmla="*/ 90 w 132"/>
                  <a:gd name="T105" fmla="*/ 55 h 118"/>
                  <a:gd name="T106" fmla="*/ 104 w 132"/>
                  <a:gd name="T107" fmla="*/ 67 h 118"/>
                  <a:gd name="T108" fmla="*/ 77 w 132"/>
                  <a:gd name="T109" fmla="*/ 56 h 118"/>
                  <a:gd name="T110" fmla="*/ 88 w 132"/>
                  <a:gd name="T111" fmla="*/ 68 h 118"/>
                  <a:gd name="T112" fmla="*/ 77 w 132"/>
                  <a:gd name="T113" fmla="*/ 5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2" h="118">
                    <a:moveTo>
                      <a:pt x="104" y="67"/>
                    </a:moveTo>
                    <a:cubicBezTo>
                      <a:pt x="102" y="63"/>
                      <a:pt x="95" y="55"/>
                      <a:pt x="87" y="48"/>
                    </a:cubicBezTo>
                    <a:cubicBezTo>
                      <a:pt x="78" y="40"/>
                      <a:pt x="69" y="33"/>
                      <a:pt x="65" y="28"/>
                    </a:cubicBezTo>
                    <a:cubicBezTo>
                      <a:pt x="65" y="31"/>
                      <a:pt x="77" y="39"/>
                      <a:pt x="79" y="43"/>
                    </a:cubicBezTo>
                    <a:cubicBezTo>
                      <a:pt x="76" y="42"/>
                      <a:pt x="71" y="36"/>
                      <a:pt x="62" y="28"/>
                    </a:cubicBezTo>
                    <a:cubicBezTo>
                      <a:pt x="62" y="29"/>
                      <a:pt x="61" y="30"/>
                      <a:pt x="59" y="28"/>
                    </a:cubicBezTo>
                    <a:cubicBezTo>
                      <a:pt x="69" y="37"/>
                      <a:pt x="67" y="39"/>
                      <a:pt x="73" y="45"/>
                    </a:cubicBezTo>
                    <a:cubicBezTo>
                      <a:pt x="64" y="38"/>
                      <a:pt x="63" y="39"/>
                      <a:pt x="62" y="39"/>
                    </a:cubicBezTo>
                    <a:cubicBezTo>
                      <a:pt x="62" y="40"/>
                      <a:pt x="62" y="41"/>
                      <a:pt x="55" y="36"/>
                    </a:cubicBezTo>
                    <a:cubicBezTo>
                      <a:pt x="70" y="48"/>
                      <a:pt x="59" y="42"/>
                      <a:pt x="60" y="43"/>
                    </a:cubicBezTo>
                    <a:cubicBezTo>
                      <a:pt x="62" y="45"/>
                      <a:pt x="67" y="50"/>
                      <a:pt x="71" y="54"/>
                    </a:cubicBezTo>
                    <a:cubicBezTo>
                      <a:pt x="75" y="58"/>
                      <a:pt x="77" y="61"/>
                      <a:pt x="74" y="60"/>
                    </a:cubicBezTo>
                    <a:cubicBezTo>
                      <a:pt x="65" y="52"/>
                      <a:pt x="63" y="50"/>
                      <a:pt x="61" y="49"/>
                    </a:cubicBezTo>
                    <a:cubicBezTo>
                      <a:pt x="59" y="48"/>
                      <a:pt x="58" y="48"/>
                      <a:pt x="51" y="42"/>
                    </a:cubicBezTo>
                    <a:cubicBezTo>
                      <a:pt x="50" y="41"/>
                      <a:pt x="54" y="44"/>
                      <a:pt x="54" y="42"/>
                    </a:cubicBezTo>
                    <a:cubicBezTo>
                      <a:pt x="45" y="35"/>
                      <a:pt x="40" y="30"/>
                      <a:pt x="35" y="27"/>
                    </a:cubicBezTo>
                    <a:cubicBezTo>
                      <a:pt x="30" y="23"/>
                      <a:pt x="26" y="20"/>
                      <a:pt x="19" y="15"/>
                    </a:cubicBezTo>
                    <a:cubicBezTo>
                      <a:pt x="16" y="12"/>
                      <a:pt x="13" y="9"/>
                      <a:pt x="7" y="4"/>
                    </a:cubicBezTo>
                    <a:cubicBezTo>
                      <a:pt x="0" y="0"/>
                      <a:pt x="2" y="3"/>
                      <a:pt x="5" y="8"/>
                    </a:cubicBezTo>
                    <a:cubicBezTo>
                      <a:pt x="9" y="12"/>
                      <a:pt x="14" y="18"/>
                      <a:pt x="16" y="21"/>
                    </a:cubicBezTo>
                    <a:cubicBezTo>
                      <a:pt x="16" y="20"/>
                      <a:pt x="23" y="25"/>
                      <a:pt x="30" y="31"/>
                    </a:cubicBezTo>
                    <a:cubicBezTo>
                      <a:pt x="29" y="27"/>
                      <a:pt x="32" y="28"/>
                      <a:pt x="25" y="22"/>
                    </a:cubicBezTo>
                    <a:cubicBezTo>
                      <a:pt x="31" y="26"/>
                      <a:pt x="29" y="23"/>
                      <a:pt x="37" y="30"/>
                    </a:cubicBezTo>
                    <a:cubicBezTo>
                      <a:pt x="48" y="40"/>
                      <a:pt x="60" y="51"/>
                      <a:pt x="68" y="56"/>
                    </a:cubicBezTo>
                    <a:cubicBezTo>
                      <a:pt x="72" y="62"/>
                      <a:pt x="75" y="63"/>
                      <a:pt x="84" y="72"/>
                    </a:cubicBezTo>
                    <a:cubicBezTo>
                      <a:pt x="81" y="70"/>
                      <a:pt x="74" y="65"/>
                      <a:pt x="84" y="74"/>
                    </a:cubicBezTo>
                    <a:cubicBezTo>
                      <a:pt x="84" y="74"/>
                      <a:pt x="84" y="72"/>
                      <a:pt x="90" y="78"/>
                    </a:cubicBezTo>
                    <a:cubicBezTo>
                      <a:pt x="89" y="79"/>
                      <a:pt x="100" y="89"/>
                      <a:pt x="92" y="83"/>
                    </a:cubicBezTo>
                    <a:cubicBezTo>
                      <a:pt x="96" y="87"/>
                      <a:pt x="102" y="93"/>
                      <a:pt x="106" y="97"/>
                    </a:cubicBezTo>
                    <a:cubicBezTo>
                      <a:pt x="110" y="102"/>
                      <a:pt x="114" y="105"/>
                      <a:pt x="113" y="102"/>
                    </a:cubicBezTo>
                    <a:cubicBezTo>
                      <a:pt x="105" y="95"/>
                      <a:pt x="98" y="88"/>
                      <a:pt x="92" y="80"/>
                    </a:cubicBezTo>
                    <a:cubicBezTo>
                      <a:pt x="108" y="95"/>
                      <a:pt x="119" y="108"/>
                      <a:pt x="132" y="118"/>
                    </a:cubicBezTo>
                    <a:cubicBezTo>
                      <a:pt x="120" y="105"/>
                      <a:pt x="103" y="87"/>
                      <a:pt x="82" y="68"/>
                    </a:cubicBezTo>
                    <a:cubicBezTo>
                      <a:pt x="74" y="60"/>
                      <a:pt x="80" y="62"/>
                      <a:pt x="80" y="61"/>
                    </a:cubicBezTo>
                    <a:cubicBezTo>
                      <a:pt x="83" y="64"/>
                      <a:pt x="88" y="68"/>
                      <a:pt x="88" y="69"/>
                    </a:cubicBezTo>
                    <a:cubicBezTo>
                      <a:pt x="88" y="70"/>
                      <a:pt x="87" y="70"/>
                      <a:pt x="85" y="69"/>
                    </a:cubicBezTo>
                    <a:cubicBezTo>
                      <a:pt x="95" y="77"/>
                      <a:pt x="100" y="81"/>
                      <a:pt x="104" y="85"/>
                    </a:cubicBezTo>
                    <a:cubicBezTo>
                      <a:pt x="109" y="88"/>
                      <a:pt x="113" y="91"/>
                      <a:pt x="120" y="100"/>
                    </a:cubicBezTo>
                    <a:cubicBezTo>
                      <a:pt x="116" y="95"/>
                      <a:pt x="121" y="99"/>
                      <a:pt x="121" y="98"/>
                    </a:cubicBezTo>
                    <a:cubicBezTo>
                      <a:pt x="115" y="91"/>
                      <a:pt x="110" y="85"/>
                      <a:pt x="100" y="75"/>
                    </a:cubicBezTo>
                    <a:cubicBezTo>
                      <a:pt x="97" y="74"/>
                      <a:pt x="100" y="77"/>
                      <a:pt x="104" y="81"/>
                    </a:cubicBezTo>
                    <a:cubicBezTo>
                      <a:pt x="107" y="84"/>
                      <a:pt x="111" y="87"/>
                      <a:pt x="110" y="88"/>
                    </a:cubicBezTo>
                    <a:cubicBezTo>
                      <a:pt x="99" y="79"/>
                      <a:pt x="94" y="70"/>
                      <a:pt x="89" y="64"/>
                    </a:cubicBezTo>
                    <a:cubicBezTo>
                      <a:pt x="91" y="65"/>
                      <a:pt x="102" y="77"/>
                      <a:pt x="100" y="73"/>
                    </a:cubicBezTo>
                    <a:cubicBezTo>
                      <a:pt x="93" y="66"/>
                      <a:pt x="90" y="64"/>
                      <a:pt x="86" y="62"/>
                    </a:cubicBezTo>
                    <a:cubicBezTo>
                      <a:pt x="83" y="59"/>
                      <a:pt x="79" y="57"/>
                      <a:pt x="72" y="49"/>
                    </a:cubicBezTo>
                    <a:cubicBezTo>
                      <a:pt x="81" y="56"/>
                      <a:pt x="89" y="62"/>
                      <a:pt x="90" y="59"/>
                    </a:cubicBezTo>
                    <a:cubicBezTo>
                      <a:pt x="85" y="54"/>
                      <a:pt x="78" y="50"/>
                      <a:pt x="76" y="47"/>
                    </a:cubicBezTo>
                    <a:cubicBezTo>
                      <a:pt x="75" y="44"/>
                      <a:pt x="88" y="58"/>
                      <a:pt x="84" y="52"/>
                    </a:cubicBezTo>
                    <a:cubicBezTo>
                      <a:pt x="80" y="48"/>
                      <a:pt x="74" y="43"/>
                      <a:pt x="73" y="42"/>
                    </a:cubicBezTo>
                    <a:cubicBezTo>
                      <a:pt x="75" y="42"/>
                      <a:pt x="82" y="49"/>
                      <a:pt x="89" y="55"/>
                    </a:cubicBezTo>
                    <a:cubicBezTo>
                      <a:pt x="95" y="61"/>
                      <a:pt x="102" y="68"/>
                      <a:pt x="104" y="68"/>
                    </a:cubicBezTo>
                    <a:cubicBezTo>
                      <a:pt x="100" y="64"/>
                      <a:pt x="90" y="55"/>
                      <a:pt x="90" y="55"/>
                    </a:cubicBezTo>
                    <a:cubicBezTo>
                      <a:pt x="93" y="56"/>
                      <a:pt x="97" y="60"/>
                      <a:pt x="104" y="67"/>
                    </a:cubicBezTo>
                    <a:close/>
                    <a:moveTo>
                      <a:pt x="77" y="56"/>
                    </a:moveTo>
                    <a:cubicBezTo>
                      <a:pt x="85" y="62"/>
                      <a:pt x="91" y="69"/>
                      <a:pt x="88" y="68"/>
                    </a:cubicBezTo>
                    <a:cubicBezTo>
                      <a:pt x="81" y="61"/>
                      <a:pt x="76" y="57"/>
                      <a:pt x="77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6757">
                <a:extLst>
                  <a:ext uri="{FF2B5EF4-FFF2-40B4-BE49-F238E27FC236}">
                    <a16:creationId xmlns="" xmlns:a16="http://schemas.microsoft.com/office/drawing/2014/main" id="{E15FF881-D483-4A86-8581-D3104D59AD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15" y="1606"/>
                <a:ext cx="116" cy="24"/>
              </a:xfrm>
              <a:custGeom>
                <a:avLst/>
                <a:gdLst>
                  <a:gd name="T0" fmla="*/ 170 w 205"/>
                  <a:gd name="T1" fmla="*/ 26 h 42"/>
                  <a:gd name="T2" fmla="*/ 150 w 205"/>
                  <a:gd name="T3" fmla="*/ 20 h 42"/>
                  <a:gd name="T4" fmla="*/ 126 w 205"/>
                  <a:gd name="T5" fmla="*/ 16 h 42"/>
                  <a:gd name="T6" fmla="*/ 131 w 205"/>
                  <a:gd name="T7" fmla="*/ 19 h 42"/>
                  <a:gd name="T8" fmla="*/ 105 w 205"/>
                  <a:gd name="T9" fmla="*/ 16 h 42"/>
                  <a:gd name="T10" fmla="*/ 83 w 205"/>
                  <a:gd name="T11" fmla="*/ 12 h 42"/>
                  <a:gd name="T12" fmla="*/ 93 w 205"/>
                  <a:gd name="T13" fmla="*/ 12 h 42"/>
                  <a:gd name="T14" fmla="*/ 105 w 205"/>
                  <a:gd name="T15" fmla="*/ 15 h 42"/>
                  <a:gd name="T16" fmla="*/ 103 w 205"/>
                  <a:gd name="T17" fmla="*/ 11 h 42"/>
                  <a:gd name="T18" fmla="*/ 81 w 205"/>
                  <a:gd name="T19" fmla="*/ 7 h 42"/>
                  <a:gd name="T20" fmla="*/ 102 w 205"/>
                  <a:gd name="T21" fmla="*/ 9 h 42"/>
                  <a:gd name="T22" fmla="*/ 117 w 205"/>
                  <a:gd name="T23" fmla="*/ 13 h 42"/>
                  <a:gd name="T24" fmla="*/ 117 w 205"/>
                  <a:gd name="T25" fmla="*/ 12 h 42"/>
                  <a:gd name="T26" fmla="*/ 124 w 205"/>
                  <a:gd name="T27" fmla="*/ 13 h 42"/>
                  <a:gd name="T28" fmla="*/ 127 w 205"/>
                  <a:gd name="T29" fmla="*/ 11 h 42"/>
                  <a:gd name="T30" fmla="*/ 87 w 205"/>
                  <a:gd name="T31" fmla="*/ 5 h 42"/>
                  <a:gd name="T32" fmla="*/ 86 w 205"/>
                  <a:gd name="T33" fmla="*/ 4 h 42"/>
                  <a:gd name="T34" fmla="*/ 65 w 205"/>
                  <a:gd name="T35" fmla="*/ 2 h 42"/>
                  <a:gd name="T36" fmla="*/ 46 w 205"/>
                  <a:gd name="T37" fmla="*/ 0 h 42"/>
                  <a:gd name="T38" fmla="*/ 58 w 205"/>
                  <a:gd name="T39" fmla="*/ 3 h 42"/>
                  <a:gd name="T40" fmla="*/ 44 w 205"/>
                  <a:gd name="T41" fmla="*/ 3 h 42"/>
                  <a:gd name="T42" fmla="*/ 58 w 205"/>
                  <a:gd name="T43" fmla="*/ 7 h 42"/>
                  <a:gd name="T44" fmla="*/ 62 w 205"/>
                  <a:gd name="T45" fmla="*/ 12 h 42"/>
                  <a:gd name="T46" fmla="*/ 53 w 205"/>
                  <a:gd name="T47" fmla="*/ 13 h 42"/>
                  <a:gd name="T48" fmla="*/ 18 w 205"/>
                  <a:gd name="T49" fmla="*/ 10 h 42"/>
                  <a:gd name="T50" fmla="*/ 6 w 205"/>
                  <a:gd name="T51" fmla="*/ 11 h 42"/>
                  <a:gd name="T52" fmla="*/ 29 w 205"/>
                  <a:gd name="T53" fmla="*/ 15 h 42"/>
                  <a:gd name="T54" fmla="*/ 20 w 205"/>
                  <a:gd name="T55" fmla="*/ 12 h 42"/>
                  <a:gd name="T56" fmla="*/ 51 w 205"/>
                  <a:gd name="T57" fmla="*/ 13 h 42"/>
                  <a:gd name="T58" fmla="*/ 82 w 205"/>
                  <a:gd name="T59" fmla="*/ 17 h 42"/>
                  <a:gd name="T60" fmla="*/ 50 w 205"/>
                  <a:gd name="T61" fmla="*/ 16 h 42"/>
                  <a:gd name="T62" fmla="*/ 72 w 205"/>
                  <a:gd name="T63" fmla="*/ 19 h 42"/>
                  <a:gd name="T64" fmla="*/ 91 w 205"/>
                  <a:gd name="T65" fmla="*/ 21 h 42"/>
                  <a:gd name="T66" fmla="*/ 86 w 205"/>
                  <a:gd name="T67" fmla="*/ 19 h 42"/>
                  <a:gd name="T68" fmla="*/ 93 w 205"/>
                  <a:gd name="T69" fmla="*/ 21 h 42"/>
                  <a:gd name="T70" fmla="*/ 105 w 205"/>
                  <a:gd name="T71" fmla="*/ 23 h 42"/>
                  <a:gd name="T72" fmla="*/ 100 w 205"/>
                  <a:gd name="T73" fmla="*/ 20 h 42"/>
                  <a:gd name="T74" fmla="*/ 89 w 205"/>
                  <a:gd name="T75" fmla="*/ 18 h 42"/>
                  <a:gd name="T76" fmla="*/ 115 w 205"/>
                  <a:gd name="T77" fmla="*/ 23 h 42"/>
                  <a:gd name="T78" fmla="*/ 118 w 205"/>
                  <a:gd name="T79" fmla="*/ 22 h 42"/>
                  <a:gd name="T80" fmla="*/ 144 w 205"/>
                  <a:gd name="T81" fmla="*/ 27 h 42"/>
                  <a:gd name="T82" fmla="*/ 143 w 205"/>
                  <a:gd name="T83" fmla="*/ 26 h 42"/>
                  <a:gd name="T84" fmla="*/ 155 w 205"/>
                  <a:gd name="T85" fmla="*/ 30 h 42"/>
                  <a:gd name="T86" fmla="*/ 130 w 205"/>
                  <a:gd name="T87" fmla="*/ 25 h 42"/>
                  <a:gd name="T88" fmla="*/ 123 w 205"/>
                  <a:gd name="T89" fmla="*/ 26 h 42"/>
                  <a:gd name="T90" fmla="*/ 167 w 205"/>
                  <a:gd name="T91" fmla="*/ 36 h 42"/>
                  <a:gd name="T92" fmla="*/ 162 w 205"/>
                  <a:gd name="T93" fmla="*/ 31 h 42"/>
                  <a:gd name="T94" fmla="*/ 185 w 205"/>
                  <a:gd name="T95" fmla="*/ 37 h 42"/>
                  <a:gd name="T96" fmla="*/ 205 w 205"/>
                  <a:gd name="T97" fmla="*/ 42 h 42"/>
                  <a:gd name="T98" fmla="*/ 190 w 205"/>
                  <a:gd name="T99" fmla="*/ 36 h 42"/>
                  <a:gd name="T100" fmla="*/ 186 w 205"/>
                  <a:gd name="T101" fmla="*/ 34 h 42"/>
                  <a:gd name="T102" fmla="*/ 168 w 205"/>
                  <a:gd name="T103" fmla="*/ 31 h 42"/>
                  <a:gd name="T104" fmla="*/ 149 w 205"/>
                  <a:gd name="T105" fmla="*/ 24 h 42"/>
                  <a:gd name="T106" fmla="*/ 156 w 205"/>
                  <a:gd name="T107" fmla="*/ 24 h 42"/>
                  <a:gd name="T108" fmla="*/ 170 w 205"/>
                  <a:gd name="T109" fmla="*/ 26 h 42"/>
                  <a:gd name="T110" fmla="*/ 88 w 205"/>
                  <a:gd name="T111" fmla="*/ 14 h 42"/>
                  <a:gd name="T112" fmla="*/ 113 w 205"/>
                  <a:gd name="T113" fmla="*/ 18 h 42"/>
                  <a:gd name="T114" fmla="*/ 110 w 205"/>
                  <a:gd name="T115" fmla="*/ 20 h 42"/>
                  <a:gd name="T116" fmla="*/ 88 w 205"/>
                  <a:gd name="T117" fmla="*/ 1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5" h="42">
                    <a:moveTo>
                      <a:pt x="170" y="26"/>
                    </a:moveTo>
                    <a:cubicBezTo>
                      <a:pt x="166" y="25"/>
                      <a:pt x="159" y="22"/>
                      <a:pt x="150" y="20"/>
                    </a:cubicBezTo>
                    <a:cubicBezTo>
                      <a:pt x="142" y="18"/>
                      <a:pt x="132" y="16"/>
                      <a:pt x="126" y="16"/>
                    </a:cubicBezTo>
                    <a:cubicBezTo>
                      <a:pt x="133" y="18"/>
                      <a:pt x="123" y="17"/>
                      <a:pt x="131" y="19"/>
                    </a:cubicBezTo>
                    <a:cubicBezTo>
                      <a:pt x="124" y="19"/>
                      <a:pt x="114" y="17"/>
                      <a:pt x="105" y="16"/>
                    </a:cubicBezTo>
                    <a:cubicBezTo>
                      <a:pt x="95" y="14"/>
                      <a:pt x="86" y="13"/>
                      <a:pt x="83" y="12"/>
                    </a:cubicBezTo>
                    <a:cubicBezTo>
                      <a:pt x="90" y="13"/>
                      <a:pt x="85" y="10"/>
                      <a:pt x="93" y="12"/>
                    </a:cubicBezTo>
                    <a:cubicBezTo>
                      <a:pt x="96" y="13"/>
                      <a:pt x="100" y="14"/>
                      <a:pt x="105" y="15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97" y="9"/>
                      <a:pt x="87" y="9"/>
                      <a:pt x="81" y="7"/>
                    </a:cubicBezTo>
                    <a:cubicBezTo>
                      <a:pt x="83" y="6"/>
                      <a:pt x="89" y="6"/>
                      <a:pt x="102" y="9"/>
                    </a:cubicBezTo>
                    <a:cubicBezTo>
                      <a:pt x="93" y="9"/>
                      <a:pt x="111" y="13"/>
                      <a:pt x="117" y="13"/>
                    </a:cubicBezTo>
                    <a:cubicBezTo>
                      <a:pt x="115" y="12"/>
                      <a:pt x="113" y="12"/>
                      <a:pt x="117" y="12"/>
                    </a:cubicBezTo>
                    <a:cubicBezTo>
                      <a:pt x="123" y="13"/>
                      <a:pt x="130" y="15"/>
                      <a:pt x="124" y="13"/>
                    </a:cubicBezTo>
                    <a:cubicBezTo>
                      <a:pt x="104" y="7"/>
                      <a:pt x="119" y="12"/>
                      <a:pt x="127" y="11"/>
                    </a:cubicBezTo>
                    <a:cubicBezTo>
                      <a:pt x="112" y="9"/>
                      <a:pt x="97" y="6"/>
                      <a:pt x="87" y="5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73" y="2"/>
                      <a:pt x="69" y="2"/>
                      <a:pt x="65" y="2"/>
                    </a:cubicBezTo>
                    <a:cubicBezTo>
                      <a:pt x="61" y="2"/>
                      <a:pt x="57" y="2"/>
                      <a:pt x="46" y="0"/>
                    </a:cubicBezTo>
                    <a:cubicBezTo>
                      <a:pt x="41" y="1"/>
                      <a:pt x="59" y="2"/>
                      <a:pt x="58" y="3"/>
                    </a:cubicBezTo>
                    <a:cubicBezTo>
                      <a:pt x="48" y="2"/>
                      <a:pt x="47" y="2"/>
                      <a:pt x="44" y="3"/>
                    </a:cubicBezTo>
                    <a:cubicBezTo>
                      <a:pt x="57" y="4"/>
                      <a:pt x="58" y="6"/>
                      <a:pt x="58" y="7"/>
                    </a:cubicBezTo>
                    <a:cubicBezTo>
                      <a:pt x="58" y="9"/>
                      <a:pt x="57" y="10"/>
                      <a:pt x="62" y="12"/>
                    </a:cubicBezTo>
                    <a:cubicBezTo>
                      <a:pt x="59" y="12"/>
                      <a:pt x="57" y="13"/>
                      <a:pt x="53" y="13"/>
                    </a:cubicBezTo>
                    <a:cubicBezTo>
                      <a:pt x="44" y="12"/>
                      <a:pt x="30" y="11"/>
                      <a:pt x="18" y="10"/>
                    </a:cubicBezTo>
                    <a:cubicBezTo>
                      <a:pt x="7" y="10"/>
                      <a:pt x="0" y="10"/>
                      <a:pt x="6" y="11"/>
                    </a:cubicBezTo>
                    <a:cubicBezTo>
                      <a:pt x="18" y="10"/>
                      <a:pt x="16" y="14"/>
                      <a:pt x="29" y="15"/>
                    </a:cubicBezTo>
                    <a:cubicBezTo>
                      <a:pt x="33" y="13"/>
                      <a:pt x="19" y="13"/>
                      <a:pt x="20" y="12"/>
                    </a:cubicBezTo>
                    <a:cubicBezTo>
                      <a:pt x="27" y="11"/>
                      <a:pt x="39" y="12"/>
                      <a:pt x="51" y="13"/>
                    </a:cubicBezTo>
                    <a:cubicBezTo>
                      <a:pt x="63" y="15"/>
                      <a:pt x="75" y="16"/>
                      <a:pt x="82" y="17"/>
                    </a:cubicBezTo>
                    <a:cubicBezTo>
                      <a:pt x="71" y="17"/>
                      <a:pt x="51" y="13"/>
                      <a:pt x="50" y="16"/>
                    </a:cubicBezTo>
                    <a:cubicBezTo>
                      <a:pt x="56" y="16"/>
                      <a:pt x="64" y="17"/>
                      <a:pt x="72" y="19"/>
                    </a:cubicBezTo>
                    <a:cubicBezTo>
                      <a:pt x="79" y="20"/>
                      <a:pt x="86" y="21"/>
                      <a:pt x="91" y="21"/>
                    </a:cubicBezTo>
                    <a:cubicBezTo>
                      <a:pt x="87" y="20"/>
                      <a:pt x="81" y="18"/>
                      <a:pt x="86" y="19"/>
                    </a:cubicBezTo>
                    <a:cubicBezTo>
                      <a:pt x="93" y="20"/>
                      <a:pt x="93" y="20"/>
                      <a:pt x="93" y="21"/>
                    </a:cubicBezTo>
                    <a:cubicBezTo>
                      <a:pt x="94" y="21"/>
                      <a:pt x="95" y="22"/>
                      <a:pt x="105" y="23"/>
                    </a:cubicBezTo>
                    <a:cubicBezTo>
                      <a:pt x="103" y="22"/>
                      <a:pt x="108" y="21"/>
                      <a:pt x="100" y="20"/>
                    </a:cubicBezTo>
                    <a:cubicBezTo>
                      <a:pt x="101" y="20"/>
                      <a:pt x="90" y="19"/>
                      <a:pt x="89" y="18"/>
                    </a:cubicBezTo>
                    <a:cubicBezTo>
                      <a:pt x="97" y="18"/>
                      <a:pt x="108" y="21"/>
                      <a:pt x="115" y="23"/>
                    </a:cubicBezTo>
                    <a:cubicBezTo>
                      <a:pt x="115" y="22"/>
                      <a:pt x="114" y="21"/>
                      <a:pt x="118" y="22"/>
                    </a:cubicBezTo>
                    <a:cubicBezTo>
                      <a:pt x="124" y="23"/>
                      <a:pt x="138" y="27"/>
                      <a:pt x="144" y="27"/>
                    </a:cubicBezTo>
                    <a:cubicBezTo>
                      <a:pt x="142" y="27"/>
                      <a:pt x="139" y="26"/>
                      <a:pt x="143" y="26"/>
                    </a:cubicBezTo>
                    <a:cubicBezTo>
                      <a:pt x="148" y="28"/>
                      <a:pt x="152" y="29"/>
                      <a:pt x="155" y="30"/>
                    </a:cubicBezTo>
                    <a:cubicBezTo>
                      <a:pt x="151" y="30"/>
                      <a:pt x="137" y="28"/>
                      <a:pt x="130" y="25"/>
                    </a:cubicBezTo>
                    <a:cubicBezTo>
                      <a:pt x="135" y="28"/>
                      <a:pt x="118" y="23"/>
                      <a:pt x="123" y="26"/>
                    </a:cubicBezTo>
                    <a:cubicBezTo>
                      <a:pt x="137" y="27"/>
                      <a:pt x="152" y="32"/>
                      <a:pt x="167" y="36"/>
                    </a:cubicBezTo>
                    <a:cubicBezTo>
                      <a:pt x="166" y="34"/>
                      <a:pt x="167" y="33"/>
                      <a:pt x="162" y="31"/>
                    </a:cubicBezTo>
                    <a:cubicBezTo>
                      <a:pt x="174" y="33"/>
                      <a:pt x="180" y="35"/>
                      <a:pt x="185" y="37"/>
                    </a:cubicBezTo>
                    <a:cubicBezTo>
                      <a:pt x="191" y="38"/>
                      <a:pt x="196" y="40"/>
                      <a:pt x="205" y="42"/>
                    </a:cubicBezTo>
                    <a:cubicBezTo>
                      <a:pt x="203" y="40"/>
                      <a:pt x="196" y="38"/>
                      <a:pt x="190" y="36"/>
                    </a:cubicBezTo>
                    <a:cubicBezTo>
                      <a:pt x="184" y="35"/>
                      <a:pt x="180" y="34"/>
                      <a:pt x="186" y="34"/>
                    </a:cubicBezTo>
                    <a:cubicBezTo>
                      <a:pt x="175" y="31"/>
                      <a:pt x="174" y="32"/>
                      <a:pt x="168" y="31"/>
                    </a:cubicBezTo>
                    <a:cubicBezTo>
                      <a:pt x="160" y="28"/>
                      <a:pt x="154" y="26"/>
                      <a:pt x="149" y="24"/>
                    </a:cubicBezTo>
                    <a:cubicBezTo>
                      <a:pt x="162" y="27"/>
                      <a:pt x="161" y="26"/>
                      <a:pt x="156" y="24"/>
                    </a:cubicBezTo>
                    <a:cubicBezTo>
                      <a:pt x="164" y="25"/>
                      <a:pt x="167" y="27"/>
                      <a:pt x="170" y="26"/>
                    </a:cubicBezTo>
                    <a:close/>
                    <a:moveTo>
                      <a:pt x="88" y="14"/>
                    </a:moveTo>
                    <a:cubicBezTo>
                      <a:pt x="89" y="13"/>
                      <a:pt x="106" y="17"/>
                      <a:pt x="113" y="18"/>
                    </a:cubicBezTo>
                    <a:cubicBezTo>
                      <a:pt x="115" y="19"/>
                      <a:pt x="113" y="20"/>
                      <a:pt x="110" y="20"/>
                    </a:cubicBezTo>
                    <a:cubicBezTo>
                      <a:pt x="99" y="18"/>
                      <a:pt x="99" y="16"/>
                      <a:pt x="8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6758">
                <a:extLst>
                  <a:ext uri="{FF2B5EF4-FFF2-40B4-BE49-F238E27FC236}">
                    <a16:creationId xmlns="" xmlns:a16="http://schemas.microsoft.com/office/drawing/2014/main" id="{37844A7F-1A27-4F8D-9D9D-AB938C7AB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8" y="2104"/>
                <a:ext cx="2" cy="15"/>
              </a:xfrm>
              <a:custGeom>
                <a:avLst/>
                <a:gdLst>
                  <a:gd name="T0" fmla="*/ 3 w 3"/>
                  <a:gd name="T1" fmla="*/ 23 h 26"/>
                  <a:gd name="T2" fmla="*/ 1 w 3"/>
                  <a:gd name="T3" fmla="*/ 16 h 26"/>
                  <a:gd name="T4" fmla="*/ 0 w 3"/>
                  <a:gd name="T5" fmla="*/ 9 h 26"/>
                  <a:gd name="T6" fmla="*/ 2 w 3"/>
                  <a:gd name="T7" fmla="*/ 0 h 26"/>
                  <a:gd name="T8" fmla="*/ 3 w 3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6">
                    <a:moveTo>
                      <a:pt x="3" y="23"/>
                    </a:moveTo>
                    <a:cubicBezTo>
                      <a:pt x="2" y="26"/>
                      <a:pt x="2" y="20"/>
                      <a:pt x="1" y="16"/>
                    </a:cubicBezTo>
                    <a:cubicBezTo>
                      <a:pt x="1" y="11"/>
                      <a:pt x="1" y="6"/>
                      <a:pt x="0" y="9"/>
                    </a:cubicBezTo>
                    <a:cubicBezTo>
                      <a:pt x="0" y="4"/>
                      <a:pt x="1" y="1"/>
                      <a:pt x="2" y="0"/>
                    </a:cubicBezTo>
                    <a:cubicBezTo>
                      <a:pt x="1" y="15"/>
                      <a:pt x="2" y="10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6759">
                <a:extLst>
                  <a:ext uri="{FF2B5EF4-FFF2-40B4-BE49-F238E27FC236}">
                    <a16:creationId xmlns="" xmlns:a16="http://schemas.microsoft.com/office/drawing/2014/main" id="{7539F3DD-123F-43BC-A4FD-54DC659A3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7" y="1765"/>
                <a:ext cx="27" cy="33"/>
              </a:xfrm>
              <a:custGeom>
                <a:avLst/>
                <a:gdLst>
                  <a:gd name="T0" fmla="*/ 0 w 48"/>
                  <a:gd name="T1" fmla="*/ 2 h 57"/>
                  <a:gd name="T2" fmla="*/ 1 w 48"/>
                  <a:gd name="T3" fmla="*/ 0 h 57"/>
                  <a:gd name="T4" fmla="*/ 16 w 48"/>
                  <a:gd name="T5" fmla="*/ 16 h 57"/>
                  <a:gd name="T6" fmla="*/ 6 w 48"/>
                  <a:gd name="T7" fmla="*/ 7 h 57"/>
                  <a:gd name="T8" fmla="*/ 27 w 48"/>
                  <a:gd name="T9" fmla="*/ 32 h 57"/>
                  <a:gd name="T10" fmla="*/ 48 w 48"/>
                  <a:gd name="T11" fmla="*/ 57 h 57"/>
                  <a:gd name="T12" fmla="*/ 25 w 48"/>
                  <a:gd name="T13" fmla="*/ 31 h 57"/>
                  <a:gd name="T14" fmla="*/ 0 w 48"/>
                  <a:gd name="T15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57">
                    <a:moveTo>
                      <a:pt x="0" y="2"/>
                    </a:moveTo>
                    <a:cubicBezTo>
                      <a:pt x="5" y="6"/>
                      <a:pt x="0" y="1"/>
                      <a:pt x="1" y="0"/>
                    </a:cubicBezTo>
                    <a:cubicBezTo>
                      <a:pt x="8" y="9"/>
                      <a:pt x="8" y="7"/>
                      <a:pt x="16" y="16"/>
                    </a:cubicBezTo>
                    <a:cubicBezTo>
                      <a:pt x="15" y="17"/>
                      <a:pt x="6" y="6"/>
                      <a:pt x="6" y="7"/>
                    </a:cubicBezTo>
                    <a:cubicBezTo>
                      <a:pt x="15" y="17"/>
                      <a:pt x="21" y="25"/>
                      <a:pt x="27" y="32"/>
                    </a:cubicBezTo>
                    <a:cubicBezTo>
                      <a:pt x="34" y="39"/>
                      <a:pt x="40" y="46"/>
                      <a:pt x="48" y="57"/>
                    </a:cubicBezTo>
                    <a:cubicBezTo>
                      <a:pt x="39" y="47"/>
                      <a:pt x="32" y="39"/>
                      <a:pt x="25" y="3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6760">
                <a:extLst>
                  <a:ext uri="{FF2B5EF4-FFF2-40B4-BE49-F238E27FC236}">
                    <a16:creationId xmlns="" xmlns:a16="http://schemas.microsoft.com/office/drawing/2014/main" id="{857B2DB9-3514-4A8F-B705-1F17453E2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1961"/>
                <a:ext cx="9" cy="34"/>
              </a:xfrm>
              <a:custGeom>
                <a:avLst/>
                <a:gdLst>
                  <a:gd name="T0" fmla="*/ 0 w 17"/>
                  <a:gd name="T1" fmla="*/ 0 h 59"/>
                  <a:gd name="T2" fmla="*/ 5 w 17"/>
                  <a:gd name="T3" fmla="*/ 5 h 59"/>
                  <a:gd name="T4" fmla="*/ 12 w 17"/>
                  <a:gd name="T5" fmla="*/ 21 h 59"/>
                  <a:gd name="T6" fmla="*/ 7 w 17"/>
                  <a:gd name="T7" fmla="*/ 17 h 59"/>
                  <a:gd name="T8" fmla="*/ 10 w 17"/>
                  <a:gd name="T9" fmla="*/ 29 h 59"/>
                  <a:gd name="T10" fmla="*/ 14 w 17"/>
                  <a:gd name="T11" fmla="*/ 38 h 59"/>
                  <a:gd name="T12" fmla="*/ 17 w 17"/>
                  <a:gd name="T13" fmla="*/ 59 h 59"/>
                  <a:gd name="T14" fmla="*/ 12 w 17"/>
                  <a:gd name="T15" fmla="*/ 41 h 59"/>
                  <a:gd name="T16" fmla="*/ 7 w 17"/>
                  <a:gd name="T17" fmla="*/ 21 h 59"/>
                  <a:gd name="T18" fmla="*/ 0 w 17"/>
                  <a:gd name="T1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59">
                    <a:moveTo>
                      <a:pt x="0" y="0"/>
                    </a:moveTo>
                    <a:cubicBezTo>
                      <a:pt x="3" y="5"/>
                      <a:pt x="4" y="4"/>
                      <a:pt x="5" y="5"/>
                    </a:cubicBezTo>
                    <a:cubicBezTo>
                      <a:pt x="6" y="6"/>
                      <a:pt x="7" y="9"/>
                      <a:pt x="12" y="21"/>
                    </a:cubicBezTo>
                    <a:cubicBezTo>
                      <a:pt x="10" y="19"/>
                      <a:pt x="7" y="12"/>
                      <a:pt x="7" y="17"/>
                    </a:cubicBezTo>
                    <a:cubicBezTo>
                      <a:pt x="8" y="20"/>
                      <a:pt x="9" y="24"/>
                      <a:pt x="10" y="29"/>
                    </a:cubicBezTo>
                    <a:cubicBezTo>
                      <a:pt x="12" y="39"/>
                      <a:pt x="12" y="31"/>
                      <a:pt x="14" y="38"/>
                    </a:cubicBezTo>
                    <a:cubicBezTo>
                      <a:pt x="16" y="48"/>
                      <a:pt x="17" y="55"/>
                      <a:pt x="17" y="59"/>
                    </a:cubicBezTo>
                    <a:cubicBezTo>
                      <a:pt x="16" y="49"/>
                      <a:pt x="15" y="53"/>
                      <a:pt x="12" y="41"/>
                    </a:cubicBezTo>
                    <a:cubicBezTo>
                      <a:pt x="12" y="37"/>
                      <a:pt x="10" y="29"/>
                      <a:pt x="7" y="21"/>
                    </a:cubicBezTo>
                    <a:cubicBezTo>
                      <a:pt x="4" y="13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6761">
                <a:extLst>
                  <a:ext uri="{FF2B5EF4-FFF2-40B4-BE49-F238E27FC236}">
                    <a16:creationId xmlns="" xmlns:a16="http://schemas.microsoft.com/office/drawing/2014/main" id="{C9A4E21E-0083-4C9D-B3A8-DC70B2A77D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2" y="2019"/>
                <a:ext cx="15" cy="71"/>
              </a:xfrm>
              <a:custGeom>
                <a:avLst/>
                <a:gdLst>
                  <a:gd name="T0" fmla="*/ 8 w 26"/>
                  <a:gd name="T1" fmla="*/ 68 h 124"/>
                  <a:gd name="T2" fmla="*/ 10 w 26"/>
                  <a:gd name="T3" fmla="*/ 79 h 124"/>
                  <a:gd name="T4" fmla="*/ 10 w 26"/>
                  <a:gd name="T5" fmla="*/ 62 h 124"/>
                  <a:gd name="T6" fmla="*/ 15 w 26"/>
                  <a:gd name="T7" fmla="*/ 83 h 124"/>
                  <a:gd name="T8" fmla="*/ 18 w 26"/>
                  <a:gd name="T9" fmla="*/ 106 h 124"/>
                  <a:gd name="T10" fmla="*/ 21 w 26"/>
                  <a:gd name="T11" fmla="*/ 124 h 124"/>
                  <a:gd name="T12" fmla="*/ 19 w 26"/>
                  <a:gd name="T13" fmla="*/ 108 h 124"/>
                  <a:gd name="T14" fmla="*/ 21 w 26"/>
                  <a:gd name="T15" fmla="*/ 99 h 124"/>
                  <a:gd name="T16" fmla="*/ 25 w 26"/>
                  <a:gd name="T17" fmla="*/ 116 h 124"/>
                  <a:gd name="T18" fmla="*/ 24 w 26"/>
                  <a:gd name="T19" fmla="*/ 96 h 124"/>
                  <a:gd name="T20" fmla="*/ 22 w 26"/>
                  <a:gd name="T21" fmla="*/ 94 h 124"/>
                  <a:gd name="T22" fmla="*/ 24 w 26"/>
                  <a:gd name="T23" fmla="*/ 84 h 124"/>
                  <a:gd name="T24" fmla="*/ 17 w 26"/>
                  <a:gd name="T25" fmla="*/ 42 h 124"/>
                  <a:gd name="T26" fmla="*/ 15 w 26"/>
                  <a:gd name="T27" fmla="*/ 22 h 124"/>
                  <a:gd name="T28" fmla="*/ 13 w 26"/>
                  <a:gd name="T29" fmla="*/ 24 h 124"/>
                  <a:gd name="T30" fmla="*/ 11 w 26"/>
                  <a:gd name="T31" fmla="*/ 8 h 124"/>
                  <a:gd name="T32" fmla="*/ 8 w 26"/>
                  <a:gd name="T33" fmla="*/ 16 h 124"/>
                  <a:gd name="T34" fmla="*/ 6 w 26"/>
                  <a:gd name="T35" fmla="*/ 4 h 124"/>
                  <a:gd name="T36" fmla="*/ 0 w 26"/>
                  <a:gd name="T37" fmla="*/ 10 h 124"/>
                  <a:gd name="T38" fmla="*/ 6 w 26"/>
                  <a:gd name="T39" fmla="*/ 45 h 124"/>
                  <a:gd name="T40" fmla="*/ 2 w 26"/>
                  <a:gd name="T41" fmla="*/ 26 h 124"/>
                  <a:gd name="T42" fmla="*/ 0 w 26"/>
                  <a:gd name="T43" fmla="*/ 32 h 124"/>
                  <a:gd name="T44" fmla="*/ 6 w 26"/>
                  <a:gd name="T45" fmla="*/ 66 h 124"/>
                  <a:gd name="T46" fmla="*/ 2 w 26"/>
                  <a:gd name="T47" fmla="*/ 52 h 124"/>
                  <a:gd name="T48" fmla="*/ 2 w 26"/>
                  <a:gd name="T49" fmla="*/ 65 h 124"/>
                  <a:gd name="T50" fmla="*/ 7 w 26"/>
                  <a:gd name="T51" fmla="*/ 90 h 124"/>
                  <a:gd name="T52" fmla="*/ 4 w 26"/>
                  <a:gd name="T53" fmla="*/ 80 h 124"/>
                  <a:gd name="T54" fmla="*/ 3 w 26"/>
                  <a:gd name="T55" fmla="*/ 97 h 124"/>
                  <a:gd name="T56" fmla="*/ 5 w 26"/>
                  <a:gd name="T57" fmla="*/ 112 h 124"/>
                  <a:gd name="T58" fmla="*/ 7 w 26"/>
                  <a:gd name="T59" fmla="*/ 102 h 124"/>
                  <a:gd name="T60" fmla="*/ 9 w 26"/>
                  <a:gd name="T61" fmla="*/ 117 h 124"/>
                  <a:gd name="T62" fmla="*/ 13 w 26"/>
                  <a:gd name="T63" fmla="*/ 118 h 124"/>
                  <a:gd name="T64" fmla="*/ 6 w 26"/>
                  <a:gd name="T65" fmla="*/ 53 h 124"/>
                  <a:gd name="T66" fmla="*/ 3 w 26"/>
                  <a:gd name="T67" fmla="*/ 38 h 124"/>
                  <a:gd name="T68" fmla="*/ 9 w 26"/>
                  <a:gd name="T69" fmla="*/ 67 h 124"/>
                  <a:gd name="T70" fmla="*/ 8 w 26"/>
                  <a:gd name="T71" fmla="*/ 68 h 124"/>
                  <a:gd name="T72" fmla="*/ 3 w 26"/>
                  <a:gd name="T73" fmla="*/ 12 h 124"/>
                  <a:gd name="T74" fmla="*/ 5 w 26"/>
                  <a:gd name="T75" fmla="*/ 19 h 124"/>
                  <a:gd name="T76" fmla="*/ 8 w 26"/>
                  <a:gd name="T77" fmla="*/ 29 h 124"/>
                  <a:gd name="T78" fmla="*/ 7 w 26"/>
                  <a:gd name="T79" fmla="*/ 26 h 124"/>
                  <a:gd name="T80" fmla="*/ 7 w 26"/>
                  <a:gd name="T81" fmla="*/ 35 h 124"/>
                  <a:gd name="T82" fmla="*/ 3 w 26"/>
                  <a:gd name="T83" fmla="*/ 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" h="124">
                    <a:moveTo>
                      <a:pt x="8" y="68"/>
                    </a:moveTo>
                    <a:cubicBezTo>
                      <a:pt x="9" y="68"/>
                      <a:pt x="10" y="73"/>
                      <a:pt x="10" y="79"/>
                    </a:cubicBezTo>
                    <a:cubicBezTo>
                      <a:pt x="13" y="82"/>
                      <a:pt x="10" y="67"/>
                      <a:pt x="10" y="62"/>
                    </a:cubicBezTo>
                    <a:cubicBezTo>
                      <a:pt x="12" y="71"/>
                      <a:pt x="14" y="74"/>
                      <a:pt x="15" y="83"/>
                    </a:cubicBezTo>
                    <a:cubicBezTo>
                      <a:pt x="16" y="89"/>
                      <a:pt x="17" y="98"/>
                      <a:pt x="18" y="106"/>
                    </a:cubicBezTo>
                    <a:cubicBezTo>
                      <a:pt x="19" y="114"/>
                      <a:pt x="20" y="121"/>
                      <a:pt x="21" y="124"/>
                    </a:cubicBezTo>
                    <a:cubicBezTo>
                      <a:pt x="22" y="122"/>
                      <a:pt x="20" y="118"/>
                      <a:pt x="19" y="108"/>
                    </a:cubicBezTo>
                    <a:cubicBezTo>
                      <a:pt x="22" y="120"/>
                      <a:pt x="20" y="97"/>
                      <a:pt x="21" y="99"/>
                    </a:cubicBezTo>
                    <a:cubicBezTo>
                      <a:pt x="22" y="111"/>
                      <a:pt x="24" y="117"/>
                      <a:pt x="25" y="116"/>
                    </a:cubicBezTo>
                    <a:cubicBezTo>
                      <a:pt x="24" y="105"/>
                      <a:pt x="26" y="108"/>
                      <a:pt x="24" y="96"/>
                    </a:cubicBezTo>
                    <a:cubicBezTo>
                      <a:pt x="23" y="96"/>
                      <a:pt x="23" y="99"/>
                      <a:pt x="22" y="94"/>
                    </a:cubicBezTo>
                    <a:cubicBezTo>
                      <a:pt x="22" y="87"/>
                      <a:pt x="22" y="84"/>
                      <a:pt x="24" y="84"/>
                    </a:cubicBezTo>
                    <a:cubicBezTo>
                      <a:pt x="22" y="65"/>
                      <a:pt x="20" y="51"/>
                      <a:pt x="17" y="42"/>
                    </a:cubicBezTo>
                    <a:cubicBezTo>
                      <a:pt x="19" y="36"/>
                      <a:pt x="14" y="28"/>
                      <a:pt x="15" y="22"/>
                    </a:cubicBezTo>
                    <a:cubicBezTo>
                      <a:pt x="14" y="18"/>
                      <a:pt x="13" y="19"/>
                      <a:pt x="13" y="24"/>
                    </a:cubicBezTo>
                    <a:cubicBezTo>
                      <a:pt x="11" y="12"/>
                      <a:pt x="12" y="16"/>
                      <a:pt x="11" y="8"/>
                    </a:cubicBezTo>
                    <a:cubicBezTo>
                      <a:pt x="9" y="7"/>
                      <a:pt x="9" y="14"/>
                      <a:pt x="8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" y="0"/>
                      <a:pt x="4" y="20"/>
                      <a:pt x="0" y="10"/>
                    </a:cubicBezTo>
                    <a:cubicBezTo>
                      <a:pt x="2" y="21"/>
                      <a:pt x="6" y="40"/>
                      <a:pt x="6" y="45"/>
                    </a:cubicBezTo>
                    <a:cubicBezTo>
                      <a:pt x="4" y="38"/>
                      <a:pt x="4" y="35"/>
                      <a:pt x="2" y="26"/>
                    </a:cubicBezTo>
                    <a:cubicBezTo>
                      <a:pt x="2" y="37"/>
                      <a:pt x="0" y="25"/>
                      <a:pt x="0" y="32"/>
                    </a:cubicBezTo>
                    <a:cubicBezTo>
                      <a:pt x="2" y="45"/>
                      <a:pt x="5" y="57"/>
                      <a:pt x="6" y="66"/>
                    </a:cubicBezTo>
                    <a:cubicBezTo>
                      <a:pt x="4" y="65"/>
                      <a:pt x="3" y="50"/>
                      <a:pt x="2" y="52"/>
                    </a:cubicBezTo>
                    <a:cubicBezTo>
                      <a:pt x="1" y="55"/>
                      <a:pt x="4" y="70"/>
                      <a:pt x="2" y="65"/>
                    </a:cubicBezTo>
                    <a:cubicBezTo>
                      <a:pt x="4" y="79"/>
                      <a:pt x="5" y="74"/>
                      <a:pt x="7" y="90"/>
                    </a:cubicBezTo>
                    <a:cubicBezTo>
                      <a:pt x="6" y="95"/>
                      <a:pt x="5" y="81"/>
                      <a:pt x="4" y="80"/>
                    </a:cubicBezTo>
                    <a:cubicBezTo>
                      <a:pt x="6" y="94"/>
                      <a:pt x="3" y="88"/>
                      <a:pt x="3" y="97"/>
                    </a:cubicBezTo>
                    <a:cubicBezTo>
                      <a:pt x="5" y="99"/>
                      <a:pt x="4" y="106"/>
                      <a:pt x="5" y="112"/>
                    </a:cubicBezTo>
                    <a:cubicBezTo>
                      <a:pt x="6" y="109"/>
                      <a:pt x="7" y="107"/>
                      <a:pt x="7" y="102"/>
                    </a:cubicBezTo>
                    <a:cubicBezTo>
                      <a:pt x="9" y="109"/>
                      <a:pt x="8" y="110"/>
                      <a:pt x="9" y="117"/>
                    </a:cubicBezTo>
                    <a:cubicBezTo>
                      <a:pt x="12" y="118"/>
                      <a:pt x="10" y="113"/>
                      <a:pt x="13" y="118"/>
                    </a:cubicBezTo>
                    <a:cubicBezTo>
                      <a:pt x="12" y="91"/>
                      <a:pt x="5" y="65"/>
                      <a:pt x="6" y="53"/>
                    </a:cubicBezTo>
                    <a:cubicBezTo>
                      <a:pt x="6" y="58"/>
                      <a:pt x="2" y="42"/>
                      <a:pt x="3" y="38"/>
                    </a:cubicBezTo>
                    <a:cubicBezTo>
                      <a:pt x="5" y="47"/>
                      <a:pt x="9" y="55"/>
                      <a:pt x="9" y="67"/>
                    </a:cubicBezTo>
                    <a:cubicBezTo>
                      <a:pt x="8" y="65"/>
                      <a:pt x="8" y="63"/>
                      <a:pt x="8" y="68"/>
                    </a:cubicBezTo>
                    <a:close/>
                    <a:moveTo>
                      <a:pt x="3" y="12"/>
                    </a:moveTo>
                    <a:cubicBezTo>
                      <a:pt x="4" y="12"/>
                      <a:pt x="5" y="17"/>
                      <a:pt x="5" y="19"/>
                    </a:cubicBezTo>
                    <a:cubicBezTo>
                      <a:pt x="6" y="22"/>
                      <a:pt x="7" y="22"/>
                      <a:pt x="8" y="29"/>
                    </a:cubicBezTo>
                    <a:cubicBezTo>
                      <a:pt x="8" y="30"/>
                      <a:pt x="7" y="28"/>
                      <a:pt x="7" y="26"/>
                    </a:cubicBezTo>
                    <a:cubicBezTo>
                      <a:pt x="7" y="29"/>
                      <a:pt x="8" y="35"/>
                      <a:pt x="7" y="35"/>
                    </a:cubicBezTo>
                    <a:cubicBezTo>
                      <a:pt x="5" y="26"/>
                      <a:pt x="6" y="23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6762">
                <a:extLst>
                  <a:ext uri="{FF2B5EF4-FFF2-40B4-BE49-F238E27FC236}">
                    <a16:creationId xmlns="" xmlns:a16="http://schemas.microsoft.com/office/drawing/2014/main" id="{7F3B9A0D-459C-4DBE-9114-8CC48A170C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66" y="1778"/>
                <a:ext cx="58" cy="71"/>
              </a:xfrm>
              <a:custGeom>
                <a:avLst/>
                <a:gdLst>
                  <a:gd name="T0" fmla="*/ 68 w 101"/>
                  <a:gd name="T1" fmla="*/ 77 h 126"/>
                  <a:gd name="T2" fmla="*/ 47 w 101"/>
                  <a:gd name="T3" fmla="*/ 50 h 126"/>
                  <a:gd name="T4" fmla="*/ 54 w 101"/>
                  <a:gd name="T5" fmla="*/ 62 h 126"/>
                  <a:gd name="T6" fmla="*/ 59 w 101"/>
                  <a:gd name="T7" fmla="*/ 72 h 126"/>
                  <a:gd name="T8" fmla="*/ 25 w 101"/>
                  <a:gd name="T9" fmla="*/ 27 h 126"/>
                  <a:gd name="T10" fmla="*/ 15 w 101"/>
                  <a:gd name="T11" fmla="*/ 18 h 126"/>
                  <a:gd name="T12" fmla="*/ 0 w 101"/>
                  <a:gd name="T13" fmla="*/ 0 h 126"/>
                  <a:gd name="T14" fmla="*/ 24 w 101"/>
                  <a:gd name="T15" fmla="*/ 30 h 126"/>
                  <a:gd name="T16" fmla="*/ 56 w 101"/>
                  <a:gd name="T17" fmla="*/ 71 h 126"/>
                  <a:gd name="T18" fmla="*/ 76 w 101"/>
                  <a:gd name="T19" fmla="*/ 98 h 126"/>
                  <a:gd name="T20" fmla="*/ 95 w 101"/>
                  <a:gd name="T21" fmla="*/ 126 h 126"/>
                  <a:gd name="T22" fmla="*/ 82 w 101"/>
                  <a:gd name="T23" fmla="*/ 105 h 126"/>
                  <a:gd name="T24" fmla="*/ 64 w 101"/>
                  <a:gd name="T25" fmla="*/ 79 h 126"/>
                  <a:gd name="T26" fmla="*/ 60 w 101"/>
                  <a:gd name="T27" fmla="*/ 70 h 126"/>
                  <a:gd name="T28" fmla="*/ 68 w 101"/>
                  <a:gd name="T29" fmla="*/ 76 h 126"/>
                  <a:gd name="T30" fmla="*/ 81 w 101"/>
                  <a:gd name="T31" fmla="*/ 94 h 126"/>
                  <a:gd name="T32" fmla="*/ 78 w 101"/>
                  <a:gd name="T33" fmla="*/ 88 h 126"/>
                  <a:gd name="T34" fmla="*/ 73 w 101"/>
                  <a:gd name="T35" fmla="*/ 80 h 126"/>
                  <a:gd name="T36" fmla="*/ 85 w 101"/>
                  <a:gd name="T37" fmla="*/ 93 h 126"/>
                  <a:gd name="T38" fmla="*/ 70 w 101"/>
                  <a:gd name="T39" fmla="*/ 70 h 126"/>
                  <a:gd name="T40" fmla="*/ 77 w 101"/>
                  <a:gd name="T41" fmla="*/ 77 h 126"/>
                  <a:gd name="T42" fmla="*/ 84 w 101"/>
                  <a:gd name="T43" fmla="*/ 86 h 126"/>
                  <a:gd name="T44" fmla="*/ 78 w 101"/>
                  <a:gd name="T45" fmla="*/ 76 h 126"/>
                  <a:gd name="T46" fmla="*/ 79 w 101"/>
                  <a:gd name="T47" fmla="*/ 74 h 126"/>
                  <a:gd name="T48" fmla="*/ 89 w 101"/>
                  <a:gd name="T49" fmla="*/ 89 h 126"/>
                  <a:gd name="T50" fmla="*/ 95 w 101"/>
                  <a:gd name="T51" fmla="*/ 101 h 126"/>
                  <a:gd name="T52" fmla="*/ 101 w 101"/>
                  <a:gd name="T53" fmla="*/ 105 h 126"/>
                  <a:gd name="T54" fmla="*/ 79 w 101"/>
                  <a:gd name="T55" fmla="*/ 73 h 126"/>
                  <a:gd name="T56" fmla="*/ 80 w 101"/>
                  <a:gd name="T57" fmla="*/ 70 h 126"/>
                  <a:gd name="T58" fmla="*/ 68 w 101"/>
                  <a:gd name="T59" fmla="*/ 57 h 126"/>
                  <a:gd name="T60" fmla="*/ 74 w 101"/>
                  <a:gd name="T61" fmla="*/ 58 h 126"/>
                  <a:gd name="T62" fmla="*/ 63 w 101"/>
                  <a:gd name="T63" fmla="*/ 52 h 126"/>
                  <a:gd name="T64" fmla="*/ 51 w 101"/>
                  <a:gd name="T65" fmla="*/ 39 h 126"/>
                  <a:gd name="T66" fmla="*/ 64 w 101"/>
                  <a:gd name="T67" fmla="*/ 58 h 126"/>
                  <a:gd name="T68" fmla="*/ 68 w 101"/>
                  <a:gd name="T69" fmla="*/ 68 h 126"/>
                  <a:gd name="T70" fmla="*/ 61 w 101"/>
                  <a:gd name="T71" fmla="*/ 59 h 126"/>
                  <a:gd name="T72" fmla="*/ 59 w 101"/>
                  <a:gd name="T73" fmla="*/ 55 h 126"/>
                  <a:gd name="T74" fmla="*/ 53 w 101"/>
                  <a:gd name="T75" fmla="*/ 51 h 126"/>
                  <a:gd name="T76" fmla="*/ 59 w 101"/>
                  <a:gd name="T77" fmla="*/ 63 h 126"/>
                  <a:gd name="T78" fmla="*/ 57 w 101"/>
                  <a:gd name="T79" fmla="*/ 61 h 126"/>
                  <a:gd name="T80" fmla="*/ 45 w 101"/>
                  <a:gd name="T81" fmla="*/ 46 h 126"/>
                  <a:gd name="T82" fmla="*/ 46 w 101"/>
                  <a:gd name="T83" fmla="*/ 43 h 126"/>
                  <a:gd name="T84" fmla="*/ 28 w 101"/>
                  <a:gd name="T85" fmla="*/ 26 h 126"/>
                  <a:gd name="T86" fmla="*/ 25 w 101"/>
                  <a:gd name="T87" fmla="*/ 26 h 126"/>
                  <a:gd name="T88" fmla="*/ 35 w 101"/>
                  <a:gd name="T89" fmla="*/ 37 h 126"/>
                  <a:gd name="T90" fmla="*/ 36 w 101"/>
                  <a:gd name="T91" fmla="*/ 34 h 126"/>
                  <a:gd name="T92" fmla="*/ 68 w 101"/>
                  <a:gd name="T93" fmla="*/ 77 h 126"/>
                  <a:gd name="T94" fmla="*/ 60 w 101"/>
                  <a:gd name="T95" fmla="*/ 60 h 126"/>
                  <a:gd name="T96" fmla="*/ 72 w 101"/>
                  <a:gd name="T97" fmla="*/ 75 h 126"/>
                  <a:gd name="T98" fmla="*/ 69 w 101"/>
                  <a:gd name="T99" fmla="*/ 74 h 126"/>
                  <a:gd name="T100" fmla="*/ 60 w 101"/>
                  <a:gd name="T101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" h="126">
                    <a:moveTo>
                      <a:pt x="68" y="77"/>
                    </a:moveTo>
                    <a:cubicBezTo>
                      <a:pt x="60" y="67"/>
                      <a:pt x="58" y="64"/>
                      <a:pt x="47" y="50"/>
                    </a:cubicBezTo>
                    <a:cubicBezTo>
                      <a:pt x="46" y="51"/>
                      <a:pt x="50" y="57"/>
                      <a:pt x="54" y="62"/>
                    </a:cubicBezTo>
                    <a:cubicBezTo>
                      <a:pt x="58" y="67"/>
                      <a:pt x="61" y="73"/>
                      <a:pt x="59" y="72"/>
                    </a:cubicBezTo>
                    <a:cubicBezTo>
                      <a:pt x="50" y="60"/>
                      <a:pt x="35" y="42"/>
                      <a:pt x="25" y="27"/>
                    </a:cubicBezTo>
                    <a:cubicBezTo>
                      <a:pt x="24" y="29"/>
                      <a:pt x="20" y="24"/>
                      <a:pt x="15" y="18"/>
                    </a:cubicBezTo>
                    <a:cubicBezTo>
                      <a:pt x="10" y="11"/>
                      <a:pt x="4" y="4"/>
                      <a:pt x="0" y="0"/>
                    </a:cubicBezTo>
                    <a:cubicBezTo>
                      <a:pt x="3" y="6"/>
                      <a:pt x="13" y="17"/>
                      <a:pt x="24" y="30"/>
                    </a:cubicBezTo>
                    <a:cubicBezTo>
                      <a:pt x="35" y="43"/>
                      <a:pt x="48" y="58"/>
                      <a:pt x="56" y="71"/>
                    </a:cubicBezTo>
                    <a:cubicBezTo>
                      <a:pt x="59" y="73"/>
                      <a:pt x="68" y="85"/>
                      <a:pt x="76" y="98"/>
                    </a:cubicBezTo>
                    <a:cubicBezTo>
                      <a:pt x="84" y="110"/>
                      <a:pt x="92" y="123"/>
                      <a:pt x="95" y="126"/>
                    </a:cubicBezTo>
                    <a:cubicBezTo>
                      <a:pt x="93" y="122"/>
                      <a:pt x="88" y="114"/>
                      <a:pt x="82" y="105"/>
                    </a:cubicBezTo>
                    <a:cubicBezTo>
                      <a:pt x="76" y="97"/>
                      <a:pt x="69" y="87"/>
                      <a:pt x="64" y="79"/>
                    </a:cubicBezTo>
                    <a:cubicBezTo>
                      <a:pt x="62" y="75"/>
                      <a:pt x="61" y="72"/>
                      <a:pt x="60" y="70"/>
                    </a:cubicBezTo>
                    <a:cubicBezTo>
                      <a:pt x="66" y="77"/>
                      <a:pt x="74" y="86"/>
                      <a:pt x="68" y="76"/>
                    </a:cubicBezTo>
                    <a:cubicBezTo>
                      <a:pt x="76" y="87"/>
                      <a:pt x="74" y="82"/>
                      <a:pt x="81" y="94"/>
                    </a:cubicBezTo>
                    <a:cubicBezTo>
                      <a:pt x="83" y="96"/>
                      <a:pt x="81" y="92"/>
                      <a:pt x="78" y="88"/>
                    </a:cubicBezTo>
                    <a:cubicBezTo>
                      <a:pt x="76" y="84"/>
                      <a:pt x="73" y="80"/>
                      <a:pt x="73" y="80"/>
                    </a:cubicBezTo>
                    <a:cubicBezTo>
                      <a:pt x="71" y="72"/>
                      <a:pt x="81" y="88"/>
                      <a:pt x="85" y="93"/>
                    </a:cubicBezTo>
                    <a:cubicBezTo>
                      <a:pt x="81" y="84"/>
                      <a:pt x="70" y="73"/>
                      <a:pt x="70" y="70"/>
                    </a:cubicBezTo>
                    <a:cubicBezTo>
                      <a:pt x="70" y="68"/>
                      <a:pt x="73" y="72"/>
                      <a:pt x="77" y="77"/>
                    </a:cubicBezTo>
                    <a:cubicBezTo>
                      <a:pt x="80" y="81"/>
                      <a:pt x="83" y="87"/>
                      <a:pt x="84" y="86"/>
                    </a:cubicBezTo>
                    <a:cubicBezTo>
                      <a:pt x="80" y="81"/>
                      <a:pt x="79" y="78"/>
                      <a:pt x="78" y="76"/>
                    </a:cubicBezTo>
                    <a:cubicBezTo>
                      <a:pt x="89" y="91"/>
                      <a:pt x="83" y="80"/>
                      <a:pt x="79" y="74"/>
                    </a:cubicBezTo>
                    <a:cubicBezTo>
                      <a:pt x="85" y="82"/>
                      <a:pt x="87" y="86"/>
                      <a:pt x="89" y="89"/>
                    </a:cubicBezTo>
                    <a:cubicBezTo>
                      <a:pt x="90" y="93"/>
                      <a:pt x="92" y="95"/>
                      <a:pt x="95" y="101"/>
                    </a:cubicBezTo>
                    <a:cubicBezTo>
                      <a:pt x="92" y="93"/>
                      <a:pt x="92" y="94"/>
                      <a:pt x="101" y="105"/>
                    </a:cubicBezTo>
                    <a:cubicBezTo>
                      <a:pt x="97" y="98"/>
                      <a:pt x="87" y="83"/>
                      <a:pt x="79" y="73"/>
                    </a:cubicBezTo>
                    <a:cubicBezTo>
                      <a:pt x="80" y="73"/>
                      <a:pt x="86" y="78"/>
                      <a:pt x="80" y="70"/>
                    </a:cubicBezTo>
                    <a:cubicBezTo>
                      <a:pt x="79" y="71"/>
                      <a:pt x="75" y="67"/>
                      <a:pt x="68" y="57"/>
                    </a:cubicBezTo>
                    <a:cubicBezTo>
                      <a:pt x="71" y="60"/>
                      <a:pt x="78" y="64"/>
                      <a:pt x="74" y="58"/>
                    </a:cubicBezTo>
                    <a:cubicBezTo>
                      <a:pt x="67" y="50"/>
                      <a:pt x="60" y="45"/>
                      <a:pt x="63" y="52"/>
                    </a:cubicBezTo>
                    <a:cubicBezTo>
                      <a:pt x="61" y="50"/>
                      <a:pt x="51" y="36"/>
                      <a:pt x="51" y="39"/>
                    </a:cubicBezTo>
                    <a:cubicBezTo>
                      <a:pt x="58" y="48"/>
                      <a:pt x="62" y="54"/>
                      <a:pt x="64" y="58"/>
                    </a:cubicBezTo>
                    <a:cubicBezTo>
                      <a:pt x="66" y="62"/>
                      <a:pt x="66" y="65"/>
                      <a:pt x="68" y="68"/>
                    </a:cubicBezTo>
                    <a:cubicBezTo>
                      <a:pt x="64" y="64"/>
                      <a:pt x="63" y="62"/>
                      <a:pt x="61" y="59"/>
                    </a:cubicBezTo>
                    <a:cubicBezTo>
                      <a:pt x="62" y="61"/>
                      <a:pt x="67" y="64"/>
                      <a:pt x="59" y="55"/>
                    </a:cubicBezTo>
                    <a:cubicBezTo>
                      <a:pt x="55" y="51"/>
                      <a:pt x="55" y="52"/>
                      <a:pt x="53" y="51"/>
                    </a:cubicBezTo>
                    <a:cubicBezTo>
                      <a:pt x="62" y="62"/>
                      <a:pt x="51" y="51"/>
                      <a:pt x="59" y="63"/>
                    </a:cubicBezTo>
                    <a:cubicBezTo>
                      <a:pt x="58" y="60"/>
                      <a:pt x="57" y="60"/>
                      <a:pt x="57" y="61"/>
                    </a:cubicBezTo>
                    <a:cubicBezTo>
                      <a:pt x="53" y="56"/>
                      <a:pt x="49" y="51"/>
                      <a:pt x="45" y="46"/>
                    </a:cubicBezTo>
                    <a:cubicBezTo>
                      <a:pt x="47" y="47"/>
                      <a:pt x="52" y="50"/>
                      <a:pt x="46" y="43"/>
                    </a:cubicBezTo>
                    <a:cubicBezTo>
                      <a:pt x="40" y="37"/>
                      <a:pt x="36" y="34"/>
                      <a:pt x="28" y="26"/>
                    </a:cubicBezTo>
                    <a:cubicBezTo>
                      <a:pt x="37" y="37"/>
                      <a:pt x="24" y="22"/>
                      <a:pt x="25" y="26"/>
                    </a:cubicBezTo>
                    <a:cubicBezTo>
                      <a:pt x="28" y="29"/>
                      <a:pt x="32" y="33"/>
                      <a:pt x="35" y="37"/>
                    </a:cubicBezTo>
                    <a:cubicBezTo>
                      <a:pt x="42" y="45"/>
                      <a:pt x="29" y="27"/>
                      <a:pt x="36" y="34"/>
                    </a:cubicBezTo>
                    <a:cubicBezTo>
                      <a:pt x="49" y="52"/>
                      <a:pt x="64" y="69"/>
                      <a:pt x="68" y="77"/>
                    </a:cubicBezTo>
                    <a:close/>
                    <a:moveTo>
                      <a:pt x="60" y="60"/>
                    </a:moveTo>
                    <a:cubicBezTo>
                      <a:pt x="64" y="65"/>
                      <a:pt x="68" y="70"/>
                      <a:pt x="72" y="75"/>
                    </a:cubicBezTo>
                    <a:cubicBezTo>
                      <a:pt x="75" y="82"/>
                      <a:pt x="61" y="63"/>
                      <a:pt x="69" y="74"/>
                    </a:cubicBezTo>
                    <a:cubicBezTo>
                      <a:pt x="65" y="71"/>
                      <a:pt x="59" y="60"/>
                      <a:pt x="60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6763">
                <a:extLst>
                  <a:ext uri="{FF2B5EF4-FFF2-40B4-BE49-F238E27FC236}">
                    <a16:creationId xmlns="" xmlns:a16="http://schemas.microsoft.com/office/drawing/2014/main" id="{4750C56E-6D63-486A-BE7D-420A60E66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2123"/>
                <a:ext cx="1" cy="17"/>
              </a:xfrm>
              <a:custGeom>
                <a:avLst/>
                <a:gdLst>
                  <a:gd name="T0" fmla="*/ 3 w 3"/>
                  <a:gd name="T1" fmla="*/ 17 h 30"/>
                  <a:gd name="T2" fmla="*/ 2 w 3"/>
                  <a:gd name="T3" fmla="*/ 17 h 30"/>
                  <a:gd name="T4" fmla="*/ 1 w 3"/>
                  <a:gd name="T5" fmla="*/ 30 h 30"/>
                  <a:gd name="T6" fmla="*/ 1 w 3"/>
                  <a:gd name="T7" fmla="*/ 3 h 30"/>
                  <a:gd name="T8" fmla="*/ 3 w 3"/>
                  <a:gd name="T9" fmla="*/ 5 h 30"/>
                  <a:gd name="T10" fmla="*/ 3 w 3"/>
                  <a:gd name="T11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0">
                    <a:moveTo>
                      <a:pt x="3" y="17"/>
                    </a:moveTo>
                    <a:cubicBezTo>
                      <a:pt x="3" y="21"/>
                      <a:pt x="2" y="19"/>
                      <a:pt x="2" y="17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4"/>
                      <a:pt x="0" y="7"/>
                      <a:pt x="1" y="3"/>
                    </a:cubicBezTo>
                    <a:cubicBezTo>
                      <a:pt x="2" y="0"/>
                      <a:pt x="2" y="9"/>
                      <a:pt x="3" y="5"/>
                    </a:cubicBezTo>
                    <a:cubicBezTo>
                      <a:pt x="3" y="11"/>
                      <a:pt x="2" y="15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6764">
                <a:extLst>
                  <a:ext uri="{FF2B5EF4-FFF2-40B4-BE49-F238E27FC236}">
                    <a16:creationId xmlns="" xmlns:a16="http://schemas.microsoft.com/office/drawing/2014/main" id="{292ABB59-5101-45BD-8568-A07D9AE375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3" y="2605"/>
                <a:ext cx="64" cy="20"/>
              </a:xfrm>
              <a:custGeom>
                <a:avLst/>
                <a:gdLst>
                  <a:gd name="T0" fmla="*/ 44 w 112"/>
                  <a:gd name="T1" fmla="*/ 36 h 36"/>
                  <a:gd name="T2" fmla="*/ 56 w 112"/>
                  <a:gd name="T3" fmla="*/ 32 h 36"/>
                  <a:gd name="T4" fmla="*/ 80 w 112"/>
                  <a:gd name="T5" fmla="*/ 21 h 36"/>
                  <a:gd name="T6" fmla="*/ 97 w 112"/>
                  <a:gd name="T7" fmla="*/ 11 h 36"/>
                  <a:gd name="T8" fmla="*/ 85 w 112"/>
                  <a:gd name="T9" fmla="*/ 16 h 36"/>
                  <a:gd name="T10" fmla="*/ 110 w 112"/>
                  <a:gd name="T11" fmla="*/ 4 h 36"/>
                  <a:gd name="T12" fmla="*/ 104 w 112"/>
                  <a:gd name="T13" fmla="*/ 4 h 36"/>
                  <a:gd name="T14" fmla="*/ 78 w 112"/>
                  <a:gd name="T15" fmla="*/ 12 h 36"/>
                  <a:gd name="T16" fmla="*/ 58 w 112"/>
                  <a:gd name="T17" fmla="*/ 18 h 36"/>
                  <a:gd name="T18" fmla="*/ 39 w 112"/>
                  <a:gd name="T19" fmla="*/ 25 h 36"/>
                  <a:gd name="T20" fmla="*/ 37 w 112"/>
                  <a:gd name="T21" fmla="*/ 24 h 36"/>
                  <a:gd name="T22" fmla="*/ 48 w 112"/>
                  <a:gd name="T23" fmla="*/ 19 h 36"/>
                  <a:gd name="T24" fmla="*/ 35 w 112"/>
                  <a:gd name="T25" fmla="*/ 19 h 36"/>
                  <a:gd name="T26" fmla="*/ 16 w 112"/>
                  <a:gd name="T27" fmla="*/ 25 h 36"/>
                  <a:gd name="T28" fmla="*/ 47 w 112"/>
                  <a:gd name="T29" fmla="*/ 11 h 36"/>
                  <a:gd name="T30" fmla="*/ 30 w 112"/>
                  <a:gd name="T31" fmla="*/ 15 h 36"/>
                  <a:gd name="T32" fmla="*/ 10 w 112"/>
                  <a:gd name="T33" fmla="*/ 24 h 36"/>
                  <a:gd name="T34" fmla="*/ 0 w 112"/>
                  <a:gd name="T35" fmla="*/ 29 h 36"/>
                  <a:gd name="T36" fmla="*/ 10 w 112"/>
                  <a:gd name="T37" fmla="*/ 28 h 36"/>
                  <a:gd name="T38" fmla="*/ 27 w 112"/>
                  <a:gd name="T39" fmla="*/ 25 h 36"/>
                  <a:gd name="T40" fmla="*/ 19 w 112"/>
                  <a:gd name="T41" fmla="*/ 31 h 36"/>
                  <a:gd name="T42" fmla="*/ 31 w 112"/>
                  <a:gd name="T43" fmla="*/ 27 h 36"/>
                  <a:gd name="T44" fmla="*/ 19 w 112"/>
                  <a:gd name="T45" fmla="*/ 34 h 36"/>
                  <a:gd name="T46" fmla="*/ 31 w 112"/>
                  <a:gd name="T47" fmla="*/ 31 h 36"/>
                  <a:gd name="T48" fmla="*/ 46 w 112"/>
                  <a:gd name="T49" fmla="*/ 26 h 36"/>
                  <a:gd name="T50" fmla="*/ 33 w 112"/>
                  <a:gd name="T51" fmla="*/ 33 h 36"/>
                  <a:gd name="T52" fmla="*/ 51 w 112"/>
                  <a:gd name="T53" fmla="*/ 28 h 36"/>
                  <a:gd name="T54" fmla="*/ 67 w 112"/>
                  <a:gd name="T55" fmla="*/ 24 h 36"/>
                  <a:gd name="T56" fmla="*/ 53 w 112"/>
                  <a:gd name="T57" fmla="*/ 30 h 36"/>
                  <a:gd name="T58" fmla="*/ 87 w 112"/>
                  <a:gd name="T59" fmla="*/ 17 h 36"/>
                  <a:gd name="T60" fmla="*/ 44 w 112"/>
                  <a:gd name="T61" fmla="*/ 36 h 36"/>
                  <a:gd name="T62" fmla="*/ 86 w 112"/>
                  <a:gd name="T63" fmla="*/ 12 h 36"/>
                  <a:gd name="T64" fmla="*/ 72 w 112"/>
                  <a:gd name="T65" fmla="*/ 19 h 36"/>
                  <a:gd name="T66" fmla="*/ 53 w 112"/>
                  <a:gd name="T67" fmla="*/ 27 h 36"/>
                  <a:gd name="T68" fmla="*/ 86 w 112"/>
                  <a:gd name="T69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2" h="36">
                    <a:moveTo>
                      <a:pt x="44" y="36"/>
                    </a:moveTo>
                    <a:cubicBezTo>
                      <a:pt x="51" y="33"/>
                      <a:pt x="52" y="33"/>
                      <a:pt x="56" y="32"/>
                    </a:cubicBezTo>
                    <a:cubicBezTo>
                      <a:pt x="60" y="30"/>
                      <a:pt x="71" y="25"/>
                      <a:pt x="80" y="21"/>
                    </a:cubicBezTo>
                    <a:cubicBezTo>
                      <a:pt x="89" y="17"/>
                      <a:pt x="97" y="13"/>
                      <a:pt x="97" y="11"/>
                    </a:cubicBezTo>
                    <a:cubicBezTo>
                      <a:pt x="91" y="14"/>
                      <a:pt x="87" y="15"/>
                      <a:pt x="85" y="16"/>
                    </a:cubicBezTo>
                    <a:cubicBezTo>
                      <a:pt x="93" y="12"/>
                      <a:pt x="102" y="6"/>
                      <a:pt x="110" y="4"/>
                    </a:cubicBezTo>
                    <a:cubicBezTo>
                      <a:pt x="107" y="4"/>
                      <a:pt x="112" y="0"/>
                      <a:pt x="104" y="4"/>
                    </a:cubicBezTo>
                    <a:cubicBezTo>
                      <a:pt x="94" y="10"/>
                      <a:pt x="75" y="16"/>
                      <a:pt x="78" y="12"/>
                    </a:cubicBezTo>
                    <a:cubicBezTo>
                      <a:pt x="69" y="16"/>
                      <a:pt x="63" y="17"/>
                      <a:pt x="58" y="18"/>
                    </a:cubicBezTo>
                    <a:cubicBezTo>
                      <a:pt x="53" y="19"/>
                      <a:pt x="48" y="21"/>
                      <a:pt x="39" y="25"/>
                    </a:cubicBezTo>
                    <a:cubicBezTo>
                      <a:pt x="45" y="22"/>
                      <a:pt x="36" y="25"/>
                      <a:pt x="37" y="24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37" y="21"/>
                      <a:pt x="43" y="18"/>
                      <a:pt x="35" y="19"/>
                    </a:cubicBezTo>
                    <a:cubicBezTo>
                      <a:pt x="23" y="23"/>
                      <a:pt x="21" y="25"/>
                      <a:pt x="16" y="25"/>
                    </a:cubicBezTo>
                    <a:cubicBezTo>
                      <a:pt x="19" y="22"/>
                      <a:pt x="27" y="18"/>
                      <a:pt x="47" y="11"/>
                    </a:cubicBezTo>
                    <a:cubicBezTo>
                      <a:pt x="45" y="10"/>
                      <a:pt x="37" y="13"/>
                      <a:pt x="30" y="15"/>
                    </a:cubicBezTo>
                    <a:cubicBezTo>
                      <a:pt x="28" y="17"/>
                      <a:pt x="16" y="21"/>
                      <a:pt x="10" y="24"/>
                    </a:cubicBezTo>
                    <a:cubicBezTo>
                      <a:pt x="10" y="24"/>
                      <a:pt x="15" y="25"/>
                      <a:pt x="0" y="29"/>
                    </a:cubicBezTo>
                    <a:cubicBezTo>
                      <a:pt x="9" y="27"/>
                      <a:pt x="9" y="28"/>
                      <a:pt x="10" y="28"/>
                    </a:cubicBezTo>
                    <a:cubicBezTo>
                      <a:pt x="12" y="29"/>
                      <a:pt x="14" y="29"/>
                      <a:pt x="27" y="25"/>
                    </a:cubicBezTo>
                    <a:cubicBezTo>
                      <a:pt x="19" y="28"/>
                      <a:pt x="23" y="28"/>
                      <a:pt x="19" y="31"/>
                    </a:cubicBezTo>
                    <a:cubicBezTo>
                      <a:pt x="23" y="29"/>
                      <a:pt x="29" y="27"/>
                      <a:pt x="31" y="27"/>
                    </a:cubicBezTo>
                    <a:cubicBezTo>
                      <a:pt x="27" y="29"/>
                      <a:pt x="22" y="32"/>
                      <a:pt x="19" y="34"/>
                    </a:cubicBezTo>
                    <a:cubicBezTo>
                      <a:pt x="30" y="30"/>
                      <a:pt x="37" y="28"/>
                      <a:pt x="31" y="31"/>
                    </a:cubicBezTo>
                    <a:cubicBezTo>
                      <a:pt x="39" y="29"/>
                      <a:pt x="42" y="26"/>
                      <a:pt x="46" y="26"/>
                    </a:cubicBezTo>
                    <a:cubicBezTo>
                      <a:pt x="52" y="25"/>
                      <a:pt x="35" y="31"/>
                      <a:pt x="33" y="33"/>
                    </a:cubicBezTo>
                    <a:cubicBezTo>
                      <a:pt x="43" y="29"/>
                      <a:pt x="47" y="28"/>
                      <a:pt x="51" y="28"/>
                    </a:cubicBezTo>
                    <a:cubicBezTo>
                      <a:pt x="54" y="28"/>
                      <a:pt x="58" y="27"/>
                      <a:pt x="67" y="24"/>
                    </a:cubicBezTo>
                    <a:cubicBezTo>
                      <a:pt x="63" y="26"/>
                      <a:pt x="53" y="29"/>
                      <a:pt x="53" y="30"/>
                    </a:cubicBezTo>
                    <a:cubicBezTo>
                      <a:pt x="66" y="26"/>
                      <a:pt x="78" y="20"/>
                      <a:pt x="87" y="17"/>
                    </a:cubicBezTo>
                    <a:cubicBezTo>
                      <a:pt x="71" y="25"/>
                      <a:pt x="52" y="31"/>
                      <a:pt x="44" y="36"/>
                    </a:cubicBezTo>
                    <a:close/>
                    <a:moveTo>
                      <a:pt x="86" y="12"/>
                    </a:moveTo>
                    <a:cubicBezTo>
                      <a:pt x="85" y="14"/>
                      <a:pt x="79" y="16"/>
                      <a:pt x="72" y="19"/>
                    </a:cubicBezTo>
                    <a:cubicBezTo>
                      <a:pt x="66" y="22"/>
                      <a:pt x="58" y="24"/>
                      <a:pt x="53" y="27"/>
                    </a:cubicBezTo>
                    <a:cubicBezTo>
                      <a:pt x="56" y="23"/>
                      <a:pt x="75" y="17"/>
                      <a:pt x="8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6765">
                <a:extLst>
                  <a:ext uri="{FF2B5EF4-FFF2-40B4-BE49-F238E27FC236}">
                    <a16:creationId xmlns="" xmlns:a16="http://schemas.microsoft.com/office/drawing/2014/main" id="{52287C97-E882-4403-8053-9DA29D6EC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5" y="2623"/>
                <a:ext cx="12" cy="5"/>
              </a:xfrm>
              <a:custGeom>
                <a:avLst/>
                <a:gdLst>
                  <a:gd name="T0" fmla="*/ 17 w 21"/>
                  <a:gd name="T1" fmla="*/ 8 h 8"/>
                  <a:gd name="T2" fmla="*/ 1 w 21"/>
                  <a:gd name="T3" fmla="*/ 0 h 8"/>
                  <a:gd name="T4" fmla="*/ 20 w 21"/>
                  <a:gd name="T5" fmla="*/ 8 h 8"/>
                  <a:gd name="T6" fmla="*/ 13 w 21"/>
                  <a:gd name="T7" fmla="*/ 6 h 8"/>
                  <a:gd name="T8" fmla="*/ 17 w 2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17" y="8"/>
                      <a:pt x="0" y="1"/>
                      <a:pt x="1" y="0"/>
                    </a:cubicBezTo>
                    <a:cubicBezTo>
                      <a:pt x="10" y="3"/>
                      <a:pt x="16" y="6"/>
                      <a:pt x="20" y="8"/>
                    </a:cubicBezTo>
                    <a:cubicBezTo>
                      <a:pt x="21" y="8"/>
                      <a:pt x="16" y="6"/>
                      <a:pt x="13" y="6"/>
                    </a:cubicBezTo>
                    <a:cubicBezTo>
                      <a:pt x="12" y="6"/>
                      <a:pt x="15" y="7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6766">
                <a:extLst>
                  <a:ext uri="{FF2B5EF4-FFF2-40B4-BE49-F238E27FC236}">
                    <a16:creationId xmlns="" xmlns:a16="http://schemas.microsoft.com/office/drawing/2014/main" id="{A75F7AF9-3CD0-45D7-B907-595B7BB90B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2" y="2408"/>
                <a:ext cx="19" cy="28"/>
              </a:xfrm>
              <a:custGeom>
                <a:avLst/>
                <a:gdLst>
                  <a:gd name="T0" fmla="*/ 4 w 33"/>
                  <a:gd name="T1" fmla="*/ 49 h 50"/>
                  <a:gd name="T2" fmla="*/ 5 w 33"/>
                  <a:gd name="T3" fmla="*/ 49 h 50"/>
                  <a:gd name="T4" fmla="*/ 21 w 33"/>
                  <a:gd name="T5" fmla="*/ 26 h 50"/>
                  <a:gd name="T6" fmla="*/ 28 w 33"/>
                  <a:gd name="T7" fmla="*/ 13 h 50"/>
                  <a:gd name="T8" fmla="*/ 33 w 33"/>
                  <a:gd name="T9" fmla="*/ 0 h 50"/>
                  <a:gd name="T10" fmla="*/ 23 w 33"/>
                  <a:gd name="T11" fmla="*/ 10 h 50"/>
                  <a:gd name="T12" fmla="*/ 12 w 33"/>
                  <a:gd name="T13" fmla="*/ 23 h 50"/>
                  <a:gd name="T14" fmla="*/ 10 w 33"/>
                  <a:gd name="T15" fmla="*/ 29 h 50"/>
                  <a:gd name="T16" fmla="*/ 19 w 33"/>
                  <a:gd name="T17" fmla="*/ 16 h 50"/>
                  <a:gd name="T18" fmla="*/ 6 w 33"/>
                  <a:gd name="T19" fmla="*/ 36 h 50"/>
                  <a:gd name="T20" fmla="*/ 18 w 33"/>
                  <a:gd name="T21" fmla="*/ 23 h 50"/>
                  <a:gd name="T22" fmla="*/ 9 w 33"/>
                  <a:gd name="T23" fmla="*/ 36 h 50"/>
                  <a:gd name="T24" fmla="*/ 0 w 33"/>
                  <a:gd name="T25" fmla="*/ 49 h 50"/>
                  <a:gd name="T26" fmla="*/ 13 w 33"/>
                  <a:gd name="T27" fmla="*/ 36 h 50"/>
                  <a:gd name="T28" fmla="*/ 4 w 33"/>
                  <a:gd name="T29" fmla="*/ 49 h 50"/>
                  <a:gd name="T30" fmla="*/ 27 w 33"/>
                  <a:gd name="T31" fmla="*/ 10 h 50"/>
                  <a:gd name="T32" fmla="*/ 20 w 33"/>
                  <a:gd name="T33" fmla="*/ 19 h 50"/>
                  <a:gd name="T34" fmla="*/ 20 w 33"/>
                  <a:gd name="T35" fmla="*/ 16 h 50"/>
                  <a:gd name="T36" fmla="*/ 27 w 33"/>
                  <a:gd name="T37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50">
                    <a:moveTo>
                      <a:pt x="4" y="49"/>
                    </a:moveTo>
                    <a:cubicBezTo>
                      <a:pt x="7" y="45"/>
                      <a:pt x="6" y="47"/>
                      <a:pt x="5" y="49"/>
                    </a:cubicBezTo>
                    <a:cubicBezTo>
                      <a:pt x="10" y="41"/>
                      <a:pt x="16" y="34"/>
                      <a:pt x="21" y="26"/>
                    </a:cubicBezTo>
                    <a:cubicBezTo>
                      <a:pt x="20" y="23"/>
                      <a:pt x="21" y="23"/>
                      <a:pt x="28" y="13"/>
                    </a:cubicBezTo>
                    <a:cubicBezTo>
                      <a:pt x="22" y="19"/>
                      <a:pt x="25" y="12"/>
                      <a:pt x="33" y="0"/>
                    </a:cubicBezTo>
                    <a:cubicBezTo>
                      <a:pt x="32" y="0"/>
                      <a:pt x="28" y="4"/>
                      <a:pt x="23" y="10"/>
                    </a:cubicBezTo>
                    <a:cubicBezTo>
                      <a:pt x="19" y="15"/>
                      <a:pt x="15" y="21"/>
                      <a:pt x="12" y="23"/>
                    </a:cubicBezTo>
                    <a:cubicBezTo>
                      <a:pt x="13" y="24"/>
                      <a:pt x="10" y="28"/>
                      <a:pt x="10" y="29"/>
                    </a:cubicBezTo>
                    <a:cubicBezTo>
                      <a:pt x="13" y="24"/>
                      <a:pt x="18" y="17"/>
                      <a:pt x="19" y="16"/>
                    </a:cubicBezTo>
                    <a:cubicBezTo>
                      <a:pt x="16" y="22"/>
                      <a:pt x="11" y="28"/>
                      <a:pt x="6" y="36"/>
                    </a:cubicBezTo>
                    <a:cubicBezTo>
                      <a:pt x="8" y="36"/>
                      <a:pt x="15" y="27"/>
                      <a:pt x="18" y="23"/>
                    </a:cubicBezTo>
                    <a:cubicBezTo>
                      <a:pt x="21" y="21"/>
                      <a:pt x="14" y="34"/>
                      <a:pt x="9" y="36"/>
                    </a:cubicBezTo>
                    <a:cubicBezTo>
                      <a:pt x="5" y="41"/>
                      <a:pt x="2" y="46"/>
                      <a:pt x="0" y="49"/>
                    </a:cubicBezTo>
                    <a:cubicBezTo>
                      <a:pt x="1" y="50"/>
                      <a:pt x="9" y="39"/>
                      <a:pt x="13" y="36"/>
                    </a:cubicBezTo>
                    <a:cubicBezTo>
                      <a:pt x="8" y="41"/>
                      <a:pt x="5" y="46"/>
                      <a:pt x="4" y="49"/>
                    </a:cubicBezTo>
                    <a:close/>
                    <a:moveTo>
                      <a:pt x="27" y="10"/>
                    </a:move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21"/>
                      <a:pt x="20" y="17"/>
                      <a:pt x="20" y="16"/>
                    </a:cubicBezTo>
                    <a:cubicBezTo>
                      <a:pt x="24" y="10"/>
                      <a:pt x="26" y="9"/>
                      <a:pt x="2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6767">
                <a:extLst>
                  <a:ext uri="{FF2B5EF4-FFF2-40B4-BE49-F238E27FC236}">
                    <a16:creationId xmlns="" xmlns:a16="http://schemas.microsoft.com/office/drawing/2014/main" id="{364EB0EE-E741-41F7-8C36-C6DA5DF62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2088"/>
                <a:ext cx="7" cy="57"/>
              </a:xfrm>
              <a:custGeom>
                <a:avLst/>
                <a:gdLst>
                  <a:gd name="T0" fmla="*/ 8 w 12"/>
                  <a:gd name="T1" fmla="*/ 56 h 100"/>
                  <a:gd name="T2" fmla="*/ 5 w 12"/>
                  <a:gd name="T3" fmla="*/ 66 h 100"/>
                  <a:gd name="T4" fmla="*/ 3 w 12"/>
                  <a:gd name="T5" fmla="*/ 28 h 100"/>
                  <a:gd name="T6" fmla="*/ 0 w 12"/>
                  <a:gd name="T7" fmla="*/ 27 h 100"/>
                  <a:gd name="T8" fmla="*/ 1 w 12"/>
                  <a:gd name="T9" fmla="*/ 10 h 100"/>
                  <a:gd name="T10" fmla="*/ 2 w 12"/>
                  <a:gd name="T11" fmla="*/ 5 h 100"/>
                  <a:gd name="T12" fmla="*/ 1 w 12"/>
                  <a:gd name="T13" fmla="*/ 22 h 100"/>
                  <a:gd name="T14" fmla="*/ 7 w 12"/>
                  <a:gd name="T15" fmla="*/ 45 h 100"/>
                  <a:gd name="T16" fmla="*/ 7 w 12"/>
                  <a:gd name="T17" fmla="*/ 25 h 100"/>
                  <a:gd name="T18" fmla="*/ 10 w 12"/>
                  <a:gd name="T19" fmla="*/ 23 h 100"/>
                  <a:gd name="T20" fmla="*/ 11 w 12"/>
                  <a:gd name="T21" fmla="*/ 55 h 100"/>
                  <a:gd name="T22" fmla="*/ 11 w 12"/>
                  <a:gd name="T23" fmla="*/ 89 h 100"/>
                  <a:gd name="T24" fmla="*/ 10 w 12"/>
                  <a:gd name="T25" fmla="*/ 74 h 100"/>
                  <a:gd name="T26" fmla="*/ 9 w 12"/>
                  <a:gd name="T27" fmla="*/ 98 h 100"/>
                  <a:gd name="T28" fmla="*/ 8 w 12"/>
                  <a:gd name="T29" fmla="*/ 87 h 100"/>
                  <a:gd name="T30" fmla="*/ 7 w 12"/>
                  <a:gd name="T31" fmla="*/ 87 h 100"/>
                  <a:gd name="T32" fmla="*/ 8 w 12"/>
                  <a:gd name="T33" fmla="*/ 60 h 100"/>
                  <a:gd name="T34" fmla="*/ 9 w 12"/>
                  <a:gd name="T35" fmla="*/ 71 h 100"/>
                  <a:gd name="T36" fmla="*/ 7 w 12"/>
                  <a:gd name="T37" fmla="*/ 37 h 100"/>
                  <a:gd name="T38" fmla="*/ 8 w 12"/>
                  <a:gd name="T3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0">
                    <a:moveTo>
                      <a:pt x="8" y="56"/>
                    </a:moveTo>
                    <a:cubicBezTo>
                      <a:pt x="7" y="47"/>
                      <a:pt x="5" y="53"/>
                      <a:pt x="5" y="66"/>
                    </a:cubicBezTo>
                    <a:cubicBezTo>
                      <a:pt x="3" y="54"/>
                      <a:pt x="4" y="41"/>
                      <a:pt x="3" y="28"/>
                    </a:cubicBezTo>
                    <a:cubicBezTo>
                      <a:pt x="2" y="37"/>
                      <a:pt x="1" y="29"/>
                      <a:pt x="0" y="27"/>
                    </a:cubicBezTo>
                    <a:cubicBezTo>
                      <a:pt x="1" y="25"/>
                      <a:pt x="1" y="17"/>
                      <a:pt x="1" y="10"/>
                    </a:cubicBezTo>
                    <a:cubicBezTo>
                      <a:pt x="1" y="4"/>
                      <a:pt x="1" y="0"/>
                      <a:pt x="2" y="5"/>
                    </a:cubicBezTo>
                    <a:cubicBezTo>
                      <a:pt x="2" y="11"/>
                      <a:pt x="1" y="14"/>
                      <a:pt x="1" y="22"/>
                    </a:cubicBezTo>
                    <a:cubicBezTo>
                      <a:pt x="3" y="21"/>
                      <a:pt x="5" y="33"/>
                      <a:pt x="7" y="45"/>
                    </a:cubicBezTo>
                    <a:cubicBezTo>
                      <a:pt x="6" y="39"/>
                      <a:pt x="7" y="28"/>
                      <a:pt x="7" y="25"/>
                    </a:cubicBezTo>
                    <a:cubicBezTo>
                      <a:pt x="7" y="14"/>
                      <a:pt x="9" y="29"/>
                      <a:pt x="10" y="23"/>
                    </a:cubicBezTo>
                    <a:cubicBezTo>
                      <a:pt x="11" y="37"/>
                      <a:pt x="11" y="46"/>
                      <a:pt x="11" y="55"/>
                    </a:cubicBezTo>
                    <a:cubicBezTo>
                      <a:pt x="11" y="64"/>
                      <a:pt x="11" y="74"/>
                      <a:pt x="11" y="89"/>
                    </a:cubicBezTo>
                    <a:cubicBezTo>
                      <a:pt x="9" y="91"/>
                      <a:pt x="11" y="77"/>
                      <a:pt x="10" y="74"/>
                    </a:cubicBezTo>
                    <a:cubicBezTo>
                      <a:pt x="9" y="76"/>
                      <a:pt x="9" y="91"/>
                      <a:pt x="9" y="98"/>
                    </a:cubicBezTo>
                    <a:cubicBezTo>
                      <a:pt x="7" y="100"/>
                      <a:pt x="8" y="93"/>
                      <a:pt x="8" y="87"/>
                    </a:cubicBezTo>
                    <a:cubicBezTo>
                      <a:pt x="8" y="83"/>
                      <a:pt x="7" y="85"/>
                      <a:pt x="7" y="87"/>
                    </a:cubicBezTo>
                    <a:cubicBezTo>
                      <a:pt x="6" y="81"/>
                      <a:pt x="9" y="75"/>
                      <a:pt x="8" y="60"/>
                    </a:cubicBezTo>
                    <a:cubicBezTo>
                      <a:pt x="9" y="62"/>
                      <a:pt x="9" y="66"/>
                      <a:pt x="9" y="71"/>
                    </a:cubicBezTo>
                    <a:cubicBezTo>
                      <a:pt x="12" y="60"/>
                      <a:pt x="8" y="45"/>
                      <a:pt x="7" y="37"/>
                    </a:cubicBezTo>
                    <a:cubicBezTo>
                      <a:pt x="8" y="44"/>
                      <a:pt x="7" y="44"/>
                      <a:pt x="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6768">
                <a:extLst>
                  <a:ext uri="{FF2B5EF4-FFF2-40B4-BE49-F238E27FC236}">
                    <a16:creationId xmlns="" xmlns:a16="http://schemas.microsoft.com/office/drawing/2014/main" id="{4C336DEC-FC9F-4F83-9772-64F74E9D34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5" y="2550"/>
                <a:ext cx="26" cy="18"/>
              </a:xfrm>
              <a:custGeom>
                <a:avLst/>
                <a:gdLst>
                  <a:gd name="T0" fmla="*/ 0 w 45"/>
                  <a:gd name="T1" fmla="*/ 32 h 32"/>
                  <a:gd name="T2" fmla="*/ 24 w 45"/>
                  <a:gd name="T3" fmla="*/ 15 h 32"/>
                  <a:gd name="T4" fmla="*/ 45 w 45"/>
                  <a:gd name="T5" fmla="*/ 0 h 32"/>
                  <a:gd name="T6" fmla="*/ 29 w 45"/>
                  <a:gd name="T7" fmla="*/ 15 h 32"/>
                  <a:gd name="T8" fmla="*/ 35 w 45"/>
                  <a:gd name="T9" fmla="*/ 10 h 32"/>
                  <a:gd name="T10" fmla="*/ 18 w 45"/>
                  <a:gd name="T11" fmla="*/ 20 h 32"/>
                  <a:gd name="T12" fmla="*/ 0 w 45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2">
                    <a:moveTo>
                      <a:pt x="0" y="32"/>
                    </a:moveTo>
                    <a:cubicBezTo>
                      <a:pt x="7" y="27"/>
                      <a:pt x="16" y="21"/>
                      <a:pt x="24" y="15"/>
                    </a:cubicBezTo>
                    <a:cubicBezTo>
                      <a:pt x="32" y="9"/>
                      <a:pt x="40" y="3"/>
                      <a:pt x="45" y="0"/>
                    </a:cubicBezTo>
                    <a:cubicBezTo>
                      <a:pt x="45" y="2"/>
                      <a:pt x="40" y="7"/>
                      <a:pt x="29" y="15"/>
                    </a:cubicBezTo>
                    <a:cubicBezTo>
                      <a:pt x="28" y="15"/>
                      <a:pt x="32" y="12"/>
                      <a:pt x="35" y="10"/>
                    </a:cubicBezTo>
                    <a:cubicBezTo>
                      <a:pt x="32" y="10"/>
                      <a:pt x="25" y="15"/>
                      <a:pt x="18" y="20"/>
                    </a:cubicBezTo>
                    <a:cubicBezTo>
                      <a:pt x="11" y="25"/>
                      <a:pt x="3" y="30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6769">
                <a:extLst>
                  <a:ext uri="{FF2B5EF4-FFF2-40B4-BE49-F238E27FC236}">
                    <a16:creationId xmlns="" xmlns:a16="http://schemas.microsoft.com/office/drawing/2014/main" id="{2CCCCD7B-68EC-48AF-9352-09D4BCA01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3" y="2593"/>
                <a:ext cx="18" cy="11"/>
              </a:xfrm>
              <a:custGeom>
                <a:avLst/>
                <a:gdLst>
                  <a:gd name="T0" fmla="*/ 31 w 32"/>
                  <a:gd name="T1" fmla="*/ 3 h 18"/>
                  <a:gd name="T2" fmla="*/ 11 w 32"/>
                  <a:gd name="T3" fmla="*/ 11 h 18"/>
                  <a:gd name="T4" fmla="*/ 10 w 32"/>
                  <a:gd name="T5" fmla="*/ 14 h 18"/>
                  <a:gd name="T6" fmla="*/ 0 w 32"/>
                  <a:gd name="T7" fmla="*/ 16 h 18"/>
                  <a:gd name="T8" fmla="*/ 13 w 32"/>
                  <a:gd name="T9" fmla="*/ 8 h 18"/>
                  <a:gd name="T10" fmla="*/ 21 w 32"/>
                  <a:gd name="T11" fmla="*/ 4 h 18"/>
                  <a:gd name="T12" fmla="*/ 32 w 32"/>
                  <a:gd name="T13" fmla="*/ 0 h 18"/>
                  <a:gd name="T14" fmla="*/ 31 w 32"/>
                  <a:gd name="T15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8">
                    <a:moveTo>
                      <a:pt x="31" y="3"/>
                    </a:moveTo>
                    <a:cubicBezTo>
                      <a:pt x="25" y="5"/>
                      <a:pt x="19" y="8"/>
                      <a:pt x="11" y="11"/>
                    </a:cubicBezTo>
                    <a:cubicBezTo>
                      <a:pt x="1" y="16"/>
                      <a:pt x="8" y="13"/>
                      <a:pt x="10" y="14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11" y="11"/>
                      <a:pt x="26" y="2"/>
                      <a:pt x="13" y="8"/>
                    </a:cubicBezTo>
                    <a:cubicBezTo>
                      <a:pt x="20" y="3"/>
                      <a:pt x="20" y="4"/>
                      <a:pt x="21" y="4"/>
                    </a:cubicBezTo>
                    <a:cubicBezTo>
                      <a:pt x="22" y="5"/>
                      <a:pt x="23" y="5"/>
                      <a:pt x="32" y="0"/>
                    </a:cubicBezTo>
                    <a:cubicBezTo>
                      <a:pt x="32" y="1"/>
                      <a:pt x="23" y="5"/>
                      <a:pt x="3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6770">
                <a:extLst>
                  <a:ext uri="{FF2B5EF4-FFF2-40B4-BE49-F238E27FC236}">
                    <a16:creationId xmlns="" xmlns:a16="http://schemas.microsoft.com/office/drawing/2014/main" id="{71C6E75E-7B3D-4E12-B157-02CF5EC8E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2298"/>
                <a:ext cx="7" cy="16"/>
              </a:xfrm>
              <a:custGeom>
                <a:avLst/>
                <a:gdLst>
                  <a:gd name="T0" fmla="*/ 13 w 13"/>
                  <a:gd name="T1" fmla="*/ 0 h 29"/>
                  <a:gd name="T2" fmla="*/ 12 w 13"/>
                  <a:gd name="T3" fmla="*/ 3 h 29"/>
                  <a:gd name="T4" fmla="*/ 3 w 13"/>
                  <a:gd name="T5" fmla="*/ 29 h 29"/>
                  <a:gd name="T6" fmla="*/ 0 w 13"/>
                  <a:gd name="T7" fmla="*/ 26 h 29"/>
                  <a:gd name="T8" fmla="*/ 13 w 1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0"/>
                    </a:moveTo>
                    <a:cubicBezTo>
                      <a:pt x="13" y="0"/>
                      <a:pt x="12" y="3"/>
                      <a:pt x="12" y="3"/>
                    </a:cubicBezTo>
                    <a:cubicBezTo>
                      <a:pt x="6" y="22"/>
                      <a:pt x="5" y="19"/>
                      <a:pt x="3" y="29"/>
                    </a:cubicBezTo>
                    <a:cubicBezTo>
                      <a:pt x="1" y="29"/>
                      <a:pt x="8" y="10"/>
                      <a:pt x="0" y="26"/>
                    </a:cubicBezTo>
                    <a:cubicBezTo>
                      <a:pt x="2" y="17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6771">
                <a:extLst>
                  <a:ext uri="{FF2B5EF4-FFF2-40B4-BE49-F238E27FC236}">
                    <a16:creationId xmlns="" xmlns:a16="http://schemas.microsoft.com/office/drawing/2014/main" id="{43DBCD1C-CC46-48AD-960F-DDB7A7D0D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1" y="2456"/>
                <a:ext cx="5" cy="8"/>
              </a:xfrm>
              <a:custGeom>
                <a:avLst/>
                <a:gdLst>
                  <a:gd name="T0" fmla="*/ 0 w 9"/>
                  <a:gd name="T1" fmla="*/ 14 h 14"/>
                  <a:gd name="T2" fmla="*/ 0 w 9"/>
                  <a:gd name="T3" fmla="*/ 8 h 14"/>
                  <a:gd name="T4" fmla="*/ 2 w 9"/>
                  <a:gd name="T5" fmla="*/ 5 h 14"/>
                  <a:gd name="T6" fmla="*/ 0 w 9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4">
                    <a:moveTo>
                      <a:pt x="0" y="14"/>
                    </a:moveTo>
                    <a:cubicBezTo>
                      <a:pt x="1" y="10"/>
                      <a:pt x="0" y="7"/>
                      <a:pt x="0" y="8"/>
                    </a:cubicBezTo>
                    <a:cubicBezTo>
                      <a:pt x="3" y="5"/>
                      <a:pt x="2" y="6"/>
                      <a:pt x="2" y="5"/>
                    </a:cubicBezTo>
                    <a:cubicBezTo>
                      <a:pt x="7" y="0"/>
                      <a:pt x="9" y="3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6772">
                <a:extLst>
                  <a:ext uri="{FF2B5EF4-FFF2-40B4-BE49-F238E27FC236}">
                    <a16:creationId xmlns="" xmlns:a16="http://schemas.microsoft.com/office/drawing/2014/main" id="{467F0DF4-8922-4622-B7E3-15CCFBA6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0" y="1916"/>
                <a:ext cx="5" cy="14"/>
              </a:xfrm>
              <a:custGeom>
                <a:avLst/>
                <a:gdLst>
                  <a:gd name="T0" fmla="*/ 0 w 10"/>
                  <a:gd name="T1" fmla="*/ 0 h 24"/>
                  <a:gd name="T2" fmla="*/ 10 w 10"/>
                  <a:gd name="T3" fmla="*/ 24 h 24"/>
                  <a:gd name="T4" fmla="*/ 8 w 10"/>
                  <a:gd name="T5" fmla="*/ 22 h 24"/>
                  <a:gd name="T6" fmla="*/ 0 w 10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4">
                    <a:moveTo>
                      <a:pt x="0" y="0"/>
                    </a:moveTo>
                    <a:cubicBezTo>
                      <a:pt x="1" y="3"/>
                      <a:pt x="6" y="14"/>
                      <a:pt x="10" y="24"/>
                    </a:cubicBezTo>
                    <a:cubicBezTo>
                      <a:pt x="9" y="23"/>
                      <a:pt x="8" y="21"/>
                      <a:pt x="8" y="22"/>
                    </a:cubicBezTo>
                    <a:cubicBezTo>
                      <a:pt x="6" y="17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6773">
                <a:extLst>
                  <a:ext uri="{FF2B5EF4-FFF2-40B4-BE49-F238E27FC236}">
                    <a16:creationId xmlns="" xmlns:a16="http://schemas.microsoft.com/office/drawing/2014/main" id="{96DB189B-C2D7-47EE-BF83-1F2BB1252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" y="1947"/>
                <a:ext cx="16" cy="62"/>
              </a:xfrm>
              <a:custGeom>
                <a:avLst/>
                <a:gdLst>
                  <a:gd name="T0" fmla="*/ 0 w 28"/>
                  <a:gd name="T1" fmla="*/ 0 h 110"/>
                  <a:gd name="T2" fmla="*/ 15 w 28"/>
                  <a:gd name="T3" fmla="*/ 48 h 110"/>
                  <a:gd name="T4" fmla="*/ 27 w 28"/>
                  <a:gd name="T5" fmla="*/ 93 h 110"/>
                  <a:gd name="T6" fmla="*/ 23 w 28"/>
                  <a:gd name="T7" fmla="*/ 78 h 110"/>
                  <a:gd name="T8" fmla="*/ 28 w 28"/>
                  <a:gd name="T9" fmla="*/ 110 h 110"/>
                  <a:gd name="T10" fmla="*/ 25 w 28"/>
                  <a:gd name="T11" fmla="*/ 104 h 110"/>
                  <a:gd name="T12" fmla="*/ 22 w 28"/>
                  <a:gd name="T13" fmla="*/ 84 h 110"/>
                  <a:gd name="T14" fmla="*/ 19 w 28"/>
                  <a:gd name="T15" fmla="*/ 77 h 110"/>
                  <a:gd name="T16" fmla="*/ 16 w 28"/>
                  <a:gd name="T17" fmla="*/ 57 h 110"/>
                  <a:gd name="T18" fmla="*/ 22 w 28"/>
                  <a:gd name="T19" fmla="*/ 79 h 110"/>
                  <a:gd name="T20" fmla="*/ 11 w 28"/>
                  <a:gd name="T21" fmla="*/ 37 h 110"/>
                  <a:gd name="T22" fmla="*/ 0 w 28"/>
                  <a:gd name="T2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10">
                    <a:moveTo>
                      <a:pt x="0" y="0"/>
                    </a:moveTo>
                    <a:cubicBezTo>
                      <a:pt x="5" y="15"/>
                      <a:pt x="10" y="31"/>
                      <a:pt x="15" y="48"/>
                    </a:cubicBezTo>
                    <a:cubicBezTo>
                      <a:pt x="20" y="64"/>
                      <a:pt x="24" y="80"/>
                      <a:pt x="27" y="93"/>
                    </a:cubicBezTo>
                    <a:cubicBezTo>
                      <a:pt x="26" y="92"/>
                      <a:pt x="24" y="84"/>
                      <a:pt x="23" y="78"/>
                    </a:cubicBezTo>
                    <a:cubicBezTo>
                      <a:pt x="25" y="89"/>
                      <a:pt x="23" y="92"/>
                      <a:pt x="28" y="110"/>
                    </a:cubicBezTo>
                    <a:cubicBezTo>
                      <a:pt x="27" y="108"/>
                      <a:pt x="25" y="102"/>
                      <a:pt x="25" y="104"/>
                    </a:cubicBezTo>
                    <a:cubicBezTo>
                      <a:pt x="25" y="101"/>
                      <a:pt x="20" y="83"/>
                      <a:pt x="22" y="84"/>
                    </a:cubicBezTo>
                    <a:cubicBezTo>
                      <a:pt x="21" y="77"/>
                      <a:pt x="20" y="77"/>
                      <a:pt x="19" y="77"/>
                    </a:cubicBezTo>
                    <a:cubicBezTo>
                      <a:pt x="17" y="66"/>
                      <a:pt x="16" y="59"/>
                      <a:pt x="16" y="57"/>
                    </a:cubicBezTo>
                    <a:cubicBezTo>
                      <a:pt x="17" y="61"/>
                      <a:pt x="19" y="70"/>
                      <a:pt x="22" y="79"/>
                    </a:cubicBezTo>
                    <a:cubicBezTo>
                      <a:pt x="21" y="70"/>
                      <a:pt x="16" y="53"/>
                      <a:pt x="11" y="37"/>
                    </a:cubicBezTo>
                    <a:cubicBezTo>
                      <a:pt x="6" y="21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6774">
                <a:extLst>
                  <a:ext uri="{FF2B5EF4-FFF2-40B4-BE49-F238E27FC236}">
                    <a16:creationId xmlns="" xmlns:a16="http://schemas.microsoft.com/office/drawing/2014/main" id="{5437699D-0461-4AB7-9500-7C4C51441B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1774"/>
                <a:ext cx="14" cy="16"/>
              </a:xfrm>
              <a:custGeom>
                <a:avLst/>
                <a:gdLst>
                  <a:gd name="T0" fmla="*/ 11 w 26"/>
                  <a:gd name="T1" fmla="*/ 9 h 27"/>
                  <a:gd name="T2" fmla="*/ 23 w 26"/>
                  <a:gd name="T3" fmla="*/ 26 h 27"/>
                  <a:gd name="T4" fmla="*/ 6 w 26"/>
                  <a:gd name="T5" fmla="*/ 7 h 27"/>
                  <a:gd name="T6" fmla="*/ 11 w 26"/>
                  <a:gd name="T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7">
                    <a:moveTo>
                      <a:pt x="11" y="9"/>
                    </a:moveTo>
                    <a:cubicBezTo>
                      <a:pt x="14" y="14"/>
                      <a:pt x="26" y="27"/>
                      <a:pt x="23" y="26"/>
                    </a:cubicBezTo>
                    <a:cubicBezTo>
                      <a:pt x="19" y="20"/>
                      <a:pt x="11" y="11"/>
                      <a:pt x="6" y="7"/>
                    </a:cubicBezTo>
                    <a:cubicBezTo>
                      <a:pt x="0" y="0"/>
                      <a:pt x="11" y="9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6775">
                <a:extLst>
                  <a:ext uri="{FF2B5EF4-FFF2-40B4-BE49-F238E27FC236}">
                    <a16:creationId xmlns="" xmlns:a16="http://schemas.microsoft.com/office/drawing/2014/main" id="{B9E3BB93-53B8-4353-ACBD-9B556B22D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5" y="2551"/>
                <a:ext cx="18" cy="10"/>
              </a:xfrm>
              <a:custGeom>
                <a:avLst/>
                <a:gdLst>
                  <a:gd name="T0" fmla="*/ 19 w 31"/>
                  <a:gd name="T1" fmla="*/ 9 h 18"/>
                  <a:gd name="T2" fmla="*/ 31 w 31"/>
                  <a:gd name="T3" fmla="*/ 3 h 18"/>
                  <a:gd name="T4" fmla="*/ 7 w 31"/>
                  <a:gd name="T5" fmla="*/ 15 h 18"/>
                  <a:gd name="T6" fmla="*/ 18 w 31"/>
                  <a:gd name="T7" fmla="*/ 6 h 18"/>
                  <a:gd name="T8" fmla="*/ 19 w 31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19" y="9"/>
                    </a:moveTo>
                    <a:cubicBezTo>
                      <a:pt x="28" y="0"/>
                      <a:pt x="18" y="12"/>
                      <a:pt x="31" y="3"/>
                    </a:cubicBezTo>
                    <a:cubicBezTo>
                      <a:pt x="23" y="11"/>
                      <a:pt x="7" y="18"/>
                      <a:pt x="7" y="15"/>
                    </a:cubicBezTo>
                    <a:cubicBezTo>
                      <a:pt x="20" y="6"/>
                      <a:pt x="0" y="18"/>
                      <a:pt x="18" y="6"/>
                    </a:cubicBezTo>
                    <a:cubicBezTo>
                      <a:pt x="14" y="10"/>
                      <a:pt x="13" y="12"/>
                      <a:pt x="1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6776">
                <a:extLst>
                  <a:ext uri="{FF2B5EF4-FFF2-40B4-BE49-F238E27FC236}">
                    <a16:creationId xmlns="" xmlns:a16="http://schemas.microsoft.com/office/drawing/2014/main" id="{D51187B5-E93D-40BB-B6DD-3228B75F0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2259"/>
                <a:ext cx="4" cy="15"/>
              </a:xfrm>
              <a:custGeom>
                <a:avLst/>
                <a:gdLst>
                  <a:gd name="T0" fmla="*/ 6 w 8"/>
                  <a:gd name="T1" fmla="*/ 0 h 26"/>
                  <a:gd name="T2" fmla="*/ 8 w 8"/>
                  <a:gd name="T3" fmla="*/ 0 h 26"/>
                  <a:gd name="T4" fmla="*/ 4 w 8"/>
                  <a:gd name="T5" fmla="*/ 25 h 26"/>
                  <a:gd name="T6" fmla="*/ 1 w 8"/>
                  <a:gd name="T7" fmla="*/ 26 h 26"/>
                  <a:gd name="T8" fmla="*/ 6 w 8"/>
                  <a:gd name="T9" fmla="*/ 7 h 26"/>
                  <a:gd name="T10" fmla="*/ 0 w 8"/>
                  <a:gd name="T11" fmla="*/ 19 h 26"/>
                  <a:gd name="T12" fmla="*/ 6 w 8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6">
                    <a:moveTo>
                      <a:pt x="6" y="0"/>
                    </a:moveTo>
                    <a:cubicBezTo>
                      <a:pt x="6" y="3"/>
                      <a:pt x="6" y="6"/>
                      <a:pt x="8" y="0"/>
                    </a:cubicBezTo>
                    <a:cubicBezTo>
                      <a:pt x="7" y="8"/>
                      <a:pt x="6" y="14"/>
                      <a:pt x="4" y="25"/>
                    </a:cubicBezTo>
                    <a:cubicBezTo>
                      <a:pt x="2" y="26"/>
                      <a:pt x="6" y="11"/>
                      <a:pt x="1" y="26"/>
                    </a:cubicBezTo>
                    <a:cubicBezTo>
                      <a:pt x="1" y="22"/>
                      <a:pt x="6" y="11"/>
                      <a:pt x="6" y="7"/>
                    </a:cubicBezTo>
                    <a:cubicBezTo>
                      <a:pt x="4" y="6"/>
                      <a:pt x="2" y="20"/>
                      <a:pt x="0" y="19"/>
                    </a:cubicBezTo>
                    <a:cubicBezTo>
                      <a:pt x="3" y="10"/>
                      <a:pt x="4" y="1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6777">
                <a:extLst>
                  <a:ext uri="{FF2B5EF4-FFF2-40B4-BE49-F238E27FC236}">
                    <a16:creationId xmlns="" xmlns:a16="http://schemas.microsoft.com/office/drawing/2014/main" id="{052B0036-3AF5-43A0-B7AD-B2E9317C0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1931"/>
                <a:ext cx="19" cy="51"/>
              </a:xfrm>
              <a:custGeom>
                <a:avLst/>
                <a:gdLst>
                  <a:gd name="T0" fmla="*/ 23 w 34"/>
                  <a:gd name="T1" fmla="*/ 55 h 91"/>
                  <a:gd name="T2" fmla="*/ 23 w 34"/>
                  <a:gd name="T3" fmla="*/ 60 h 91"/>
                  <a:gd name="T4" fmla="*/ 21 w 34"/>
                  <a:gd name="T5" fmla="*/ 52 h 91"/>
                  <a:gd name="T6" fmla="*/ 27 w 34"/>
                  <a:gd name="T7" fmla="*/ 75 h 91"/>
                  <a:gd name="T8" fmla="*/ 15 w 34"/>
                  <a:gd name="T9" fmla="*/ 50 h 91"/>
                  <a:gd name="T10" fmla="*/ 9 w 34"/>
                  <a:gd name="T11" fmla="*/ 46 h 91"/>
                  <a:gd name="T12" fmla="*/ 2 w 34"/>
                  <a:gd name="T13" fmla="*/ 25 h 91"/>
                  <a:gd name="T14" fmla="*/ 7 w 34"/>
                  <a:gd name="T15" fmla="*/ 36 h 91"/>
                  <a:gd name="T16" fmla="*/ 12 w 34"/>
                  <a:gd name="T17" fmla="*/ 49 h 91"/>
                  <a:gd name="T18" fmla="*/ 5 w 34"/>
                  <a:gd name="T19" fmla="*/ 26 h 91"/>
                  <a:gd name="T20" fmla="*/ 1 w 34"/>
                  <a:gd name="T21" fmla="*/ 10 h 91"/>
                  <a:gd name="T22" fmla="*/ 11 w 34"/>
                  <a:gd name="T23" fmla="*/ 36 h 91"/>
                  <a:gd name="T24" fmla="*/ 20 w 34"/>
                  <a:gd name="T25" fmla="*/ 58 h 91"/>
                  <a:gd name="T26" fmla="*/ 16 w 34"/>
                  <a:gd name="T27" fmla="*/ 45 h 91"/>
                  <a:gd name="T28" fmla="*/ 12 w 34"/>
                  <a:gd name="T29" fmla="*/ 32 h 91"/>
                  <a:gd name="T30" fmla="*/ 4 w 34"/>
                  <a:gd name="T31" fmla="*/ 16 h 91"/>
                  <a:gd name="T32" fmla="*/ 0 w 34"/>
                  <a:gd name="T33" fmla="*/ 0 h 91"/>
                  <a:gd name="T34" fmla="*/ 12 w 34"/>
                  <a:gd name="T35" fmla="*/ 28 h 91"/>
                  <a:gd name="T36" fmla="*/ 21 w 34"/>
                  <a:gd name="T37" fmla="*/ 51 h 91"/>
                  <a:gd name="T38" fmla="*/ 14 w 34"/>
                  <a:gd name="T39" fmla="*/ 25 h 91"/>
                  <a:gd name="T40" fmla="*/ 25 w 34"/>
                  <a:gd name="T41" fmla="*/ 52 h 91"/>
                  <a:gd name="T42" fmla="*/ 26 w 34"/>
                  <a:gd name="T43" fmla="*/ 61 h 91"/>
                  <a:gd name="T44" fmla="*/ 29 w 34"/>
                  <a:gd name="T45" fmla="*/ 67 h 91"/>
                  <a:gd name="T46" fmla="*/ 34 w 34"/>
                  <a:gd name="T47" fmla="*/ 86 h 91"/>
                  <a:gd name="T48" fmla="*/ 30 w 34"/>
                  <a:gd name="T49" fmla="*/ 78 h 91"/>
                  <a:gd name="T50" fmla="*/ 23 w 34"/>
                  <a:gd name="T51" fmla="*/ 5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91">
                    <a:moveTo>
                      <a:pt x="23" y="55"/>
                    </a:moveTo>
                    <a:cubicBezTo>
                      <a:pt x="23" y="57"/>
                      <a:pt x="23" y="59"/>
                      <a:pt x="23" y="60"/>
                    </a:cubicBezTo>
                    <a:cubicBezTo>
                      <a:pt x="22" y="57"/>
                      <a:pt x="22" y="56"/>
                      <a:pt x="21" y="52"/>
                    </a:cubicBezTo>
                    <a:cubicBezTo>
                      <a:pt x="18" y="50"/>
                      <a:pt x="25" y="67"/>
                      <a:pt x="27" y="75"/>
                    </a:cubicBezTo>
                    <a:cubicBezTo>
                      <a:pt x="23" y="62"/>
                      <a:pt x="21" y="66"/>
                      <a:pt x="15" y="50"/>
                    </a:cubicBezTo>
                    <a:cubicBezTo>
                      <a:pt x="17" y="62"/>
                      <a:pt x="11" y="47"/>
                      <a:pt x="9" y="46"/>
                    </a:cubicBezTo>
                    <a:cubicBezTo>
                      <a:pt x="6" y="35"/>
                      <a:pt x="5" y="35"/>
                      <a:pt x="2" y="25"/>
                    </a:cubicBezTo>
                    <a:cubicBezTo>
                      <a:pt x="3" y="25"/>
                      <a:pt x="5" y="31"/>
                      <a:pt x="7" y="36"/>
                    </a:cubicBezTo>
                    <a:cubicBezTo>
                      <a:pt x="9" y="42"/>
                      <a:pt x="11" y="48"/>
                      <a:pt x="12" y="49"/>
                    </a:cubicBezTo>
                    <a:cubicBezTo>
                      <a:pt x="11" y="42"/>
                      <a:pt x="10" y="39"/>
                      <a:pt x="5" y="26"/>
                    </a:cubicBezTo>
                    <a:cubicBezTo>
                      <a:pt x="6" y="26"/>
                      <a:pt x="0" y="11"/>
                      <a:pt x="1" y="10"/>
                    </a:cubicBezTo>
                    <a:cubicBezTo>
                      <a:pt x="4" y="17"/>
                      <a:pt x="7" y="27"/>
                      <a:pt x="11" y="36"/>
                    </a:cubicBezTo>
                    <a:cubicBezTo>
                      <a:pt x="14" y="45"/>
                      <a:pt x="18" y="53"/>
                      <a:pt x="20" y="58"/>
                    </a:cubicBezTo>
                    <a:cubicBezTo>
                      <a:pt x="21" y="57"/>
                      <a:pt x="19" y="51"/>
                      <a:pt x="16" y="45"/>
                    </a:cubicBezTo>
                    <a:cubicBezTo>
                      <a:pt x="14" y="39"/>
                      <a:pt x="12" y="33"/>
                      <a:pt x="12" y="32"/>
                    </a:cubicBezTo>
                    <a:cubicBezTo>
                      <a:pt x="9" y="22"/>
                      <a:pt x="9" y="30"/>
                      <a:pt x="4" y="16"/>
                    </a:cubicBezTo>
                    <a:cubicBezTo>
                      <a:pt x="7" y="19"/>
                      <a:pt x="2" y="5"/>
                      <a:pt x="0" y="0"/>
                    </a:cubicBezTo>
                    <a:cubicBezTo>
                      <a:pt x="4" y="6"/>
                      <a:pt x="8" y="17"/>
                      <a:pt x="12" y="28"/>
                    </a:cubicBezTo>
                    <a:cubicBezTo>
                      <a:pt x="15" y="38"/>
                      <a:pt x="18" y="47"/>
                      <a:pt x="21" y="51"/>
                    </a:cubicBezTo>
                    <a:cubicBezTo>
                      <a:pt x="19" y="43"/>
                      <a:pt x="13" y="30"/>
                      <a:pt x="14" y="25"/>
                    </a:cubicBezTo>
                    <a:cubicBezTo>
                      <a:pt x="16" y="28"/>
                      <a:pt x="22" y="46"/>
                      <a:pt x="25" y="52"/>
                    </a:cubicBezTo>
                    <a:cubicBezTo>
                      <a:pt x="25" y="56"/>
                      <a:pt x="24" y="56"/>
                      <a:pt x="26" y="61"/>
                    </a:cubicBezTo>
                    <a:cubicBezTo>
                      <a:pt x="28" y="69"/>
                      <a:pt x="29" y="67"/>
                      <a:pt x="29" y="67"/>
                    </a:cubicBezTo>
                    <a:cubicBezTo>
                      <a:pt x="34" y="79"/>
                      <a:pt x="31" y="81"/>
                      <a:pt x="34" y="86"/>
                    </a:cubicBezTo>
                    <a:cubicBezTo>
                      <a:pt x="34" y="91"/>
                      <a:pt x="33" y="85"/>
                      <a:pt x="30" y="78"/>
                    </a:cubicBezTo>
                    <a:cubicBezTo>
                      <a:pt x="28" y="70"/>
                      <a:pt x="25" y="60"/>
                      <a:pt x="2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6778">
                <a:extLst>
                  <a:ext uri="{FF2B5EF4-FFF2-40B4-BE49-F238E27FC236}">
                    <a16:creationId xmlns="" xmlns:a16="http://schemas.microsoft.com/office/drawing/2014/main" id="{58033EEA-B5AB-4FE6-A3BD-C49B75AD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2631"/>
                <a:ext cx="18" cy="5"/>
              </a:xfrm>
              <a:custGeom>
                <a:avLst/>
                <a:gdLst>
                  <a:gd name="T0" fmla="*/ 21 w 31"/>
                  <a:gd name="T1" fmla="*/ 4 h 9"/>
                  <a:gd name="T2" fmla="*/ 1 w 31"/>
                  <a:gd name="T3" fmla="*/ 9 h 9"/>
                  <a:gd name="T4" fmla="*/ 20 w 31"/>
                  <a:gd name="T5" fmla="*/ 4 h 9"/>
                  <a:gd name="T6" fmla="*/ 12 w 31"/>
                  <a:gd name="T7" fmla="*/ 5 h 9"/>
                  <a:gd name="T8" fmla="*/ 21 w 31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21" y="4"/>
                    </a:moveTo>
                    <a:cubicBezTo>
                      <a:pt x="8" y="8"/>
                      <a:pt x="1" y="9"/>
                      <a:pt x="1" y="9"/>
                    </a:cubicBezTo>
                    <a:cubicBezTo>
                      <a:pt x="0" y="9"/>
                      <a:pt x="7" y="7"/>
                      <a:pt x="20" y="4"/>
                    </a:cubicBezTo>
                    <a:cubicBezTo>
                      <a:pt x="20" y="3"/>
                      <a:pt x="15" y="5"/>
                      <a:pt x="12" y="5"/>
                    </a:cubicBezTo>
                    <a:cubicBezTo>
                      <a:pt x="14" y="3"/>
                      <a:pt x="31" y="0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6779">
                <a:extLst>
                  <a:ext uri="{FF2B5EF4-FFF2-40B4-BE49-F238E27FC236}">
                    <a16:creationId xmlns="" xmlns:a16="http://schemas.microsoft.com/office/drawing/2014/main" id="{2AD367AC-02C7-4675-B888-2F3485438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2117"/>
                <a:ext cx="2" cy="14"/>
              </a:xfrm>
              <a:custGeom>
                <a:avLst/>
                <a:gdLst>
                  <a:gd name="T0" fmla="*/ 3 w 4"/>
                  <a:gd name="T1" fmla="*/ 1 h 25"/>
                  <a:gd name="T2" fmla="*/ 3 w 4"/>
                  <a:gd name="T3" fmla="*/ 20 h 25"/>
                  <a:gd name="T4" fmla="*/ 1 w 4"/>
                  <a:gd name="T5" fmla="*/ 25 h 25"/>
                  <a:gd name="T6" fmla="*/ 3 w 4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5">
                    <a:moveTo>
                      <a:pt x="3" y="1"/>
                    </a:moveTo>
                    <a:cubicBezTo>
                      <a:pt x="4" y="0"/>
                      <a:pt x="3" y="15"/>
                      <a:pt x="3" y="20"/>
                    </a:cubicBezTo>
                    <a:cubicBezTo>
                      <a:pt x="3" y="21"/>
                      <a:pt x="1" y="19"/>
                      <a:pt x="1" y="25"/>
                    </a:cubicBezTo>
                    <a:cubicBezTo>
                      <a:pt x="0" y="20"/>
                      <a:pt x="3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6780">
                <a:extLst>
                  <a:ext uri="{FF2B5EF4-FFF2-40B4-BE49-F238E27FC236}">
                    <a16:creationId xmlns="" xmlns:a16="http://schemas.microsoft.com/office/drawing/2014/main" id="{D6C362AE-F7FF-48D1-8FDF-F6B26E3A4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0" y="2646"/>
                <a:ext cx="23" cy="4"/>
              </a:xfrm>
              <a:custGeom>
                <a:avLst/>
                <a:gdLst>
                  <a:gd name="T0" fmla="*/ 41 w 41"/>
                  <a:gd name="T1" fmla="*/ 8 h 8"/>
                  <a:gd name="T2" fmla="*/ 23 w 41"/>
                  <a:gd name="T3" fmla="*/ 6 h 8"/>
                  <a:gd name="T4" fmla="*/ 0 w 41"/>
                  <a:gd name="T5" fmla="*/ 0 h 8"/>
                  <a:gd name="T6" fmla="*/ 12 w 41"/>
                  <a:gd name="T7" fmla="*/ 2 h 8"/>
                  <a:gd name="T8" fmla="*/ 41 w 4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">
                    <a:moveTo>
                      <a:pt x="41" y="8"/>
                    </a:moveTo>
                    <a:cubicBezTo>
                      <a:pt x="40" y="8"/>
                      <a:pt x="32" y="7"/>
                      <a:pt x="23" y="6"/>
                    </a:cubicBezTo>
                    <a:cubicBezTo>
                      <a:pt x="14" y="4"/>
                      <a:pt x="4" y="2"/>
                      <a:pt x="0" y="0"/>
                    </a:cubicBezTo>
                    <a:cubicBezTo>
                      <a:pt x="3" y="1"/>
                      <a:pt x="11" y="3"/>
                      <a:pt x="12" y="2"/>
                    </a:cubicBezTo>
                    <a:cubicBezTo>
                      <a:pt x="17" y="4"/>
                      <a:pt x="30" y="6"/>
                      <a:pt x="4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6781">
                <a:extLst>
                  <a:ext uri="{FF2B5EF4-FFF2-40B4-BE49-F238E27FC236}">
                    <a16:creationId xmlns="" xmlns:a16="http://schemas.microsoft.com/office/drawing/2014/main" id="{A76289CF-0DE2-44C6-BDD5-F10A122B5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" y="2112"/>
                <a:ext cx="6" cy="20"/>
              </a:xfrm>
              <a:custGeom>
                <a:avLst/>
                <a:gdLst>
                  <a:gd name="T0" fmla="*/ 9 w 10"/>
                  <a:gd name="T1" fmla="*/ 10 h 35"/>
                  <a:gd name="T2" fmla="*/ 7 w 10"/>
                  <a:gd name="T3" fmla="*/ 35 h 35"/>
                  <a:gd name="T4" fmla="*/ 5 w 10"/>
                  <a:gd name="T5" fmla="*/ 21 h 35"/>
                  <a:gd name="T6" fmla="*/ 1 w 10"/>
                  <a:gd name="T7" fmla="*/ 28 h 35"/>
                  <a:gd name="T8" fmla="*/ 1 w 10"/>
                  <a:gd name="T9" fmla="*/ 8 h 35"/>
                  <a:gd name="T10" fmla="*/ 6 w 10"/>
                  <a:gd name="T11" fmla="*/ 20 h 35"/>
                  <a:gd name="T12" fmla="*/ 9 w 10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5">
                    <a:moveTo>
                      <a:pt x="9" y="10"/>
                    </a:moveTo>
                    <a:cubicBezTo>
                      <a:pt x="10" y="19"/>
                      <a:pt x="6" y="18"/>
                      <a:pt x="7" y="35"/>
                    </a:cubicBezTo>
                    <a:cubicBezTo>
                      <a:pt x="6" y="29"/>
                      <a:pt x="6" y="25"/>
                      <a:pt x="5" y="21"/>
                    </a:cubicBezTo>
                    <a:cubicBezTo>
                      <a:pt x="4" y="30"/>
                      <a:pt x="2" y="28"/>
                      <a:pt x="1" y="28"/>
                    </a:cubicBezTo>
                    <a:cubicBezTo>
                      <a:pt x="0" y="18"/>
                      <a:pt x="2" y="11"/>
                      <a:pt x="1" y="8"/>
                    </a:cubicBezTo>
                    <a:cubicBezTo>
                      <a:pt x="2" y="0"/>
                      <a:pt x="4" y="17"/>
                      <a:pt x="6" y="20"/>
                    </a:cubicBezTo>
                    <a:cubicBezTo>
                      <a:pt x="7" y="1"/>
                      <a:pt x="7" y="22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6782">
                <a:extLst>
                  <a:ext uri="{FF2B5EF4-FFF2-40B4-BE49-F238E27FC236}">
                    <a16:creationId xmlns="" xmlns:a16="http://schemas.microsoft.com/office/drawing/2014/main" id="{3B9F3B55-AC60-4011-8226-EBE9AF9434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1800"/>
                <a:ext cx="12" cy="15"/>
              </a:xfrm>
              <a:custGeom>
                <a:avLst/>
                <a:gdLst>
                  <a:gd name="T0" fmla="*/ 21 w 21"/>
                  <a:gd name="T1" fmla="*/ 26 h 26"/>
                  <a:gd name="T2" fmla="*/ 18 w 21"/>
                  <a:gd name="T3" fmla="*/ 25 h 26"/>
                  <a:gd name="T4" fmla="*/ 0 w 21"/>
                  <a:gd name="T5" fmla="*/ 0 h 26"/>
                  <a:gd name="T6" fmla="*/ 21 w 2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21" y="26"/>
                    </a:moveTo>
                    <a:cubicBezTo>
                      <a:pt x="20" y="25"/>
                      <a:pt x="18" y="24"/>
                      <a:pt x="18" y="25"/>
                    </a:cubicBezTo>
                    <a:cubicBezTo>
                      <a:pt x="11" y="14"/>
                      <a:pt x="8" y="12"/>
                      <a:pt x="0" y="0"/>
                    </a:cubicBezTo>
                    <a:cubicBezTo>
                      <a:pt x="6" y="7"/>
                      <a:pt x="10" y="13"/>
                      <a:pt x="2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6783">
                <a:extLst>
                  <a:ext uri="{FF2B5EF4-FFF2-40B4-BE49-F238E27FC236}">
                    <a16:creationId xmlns="" xmlns:a16="http://schemas.microsoft.com/office/drawing/2014/main" id="{7ADE5AFD-DE62-4409-851B-9D7313E62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2651"/>
                <a:ext cx="15" cy="1"/>
              </a:xfrm>
              <a:custGeom>
                <a:avLst/>
                <a:gdLst>
                  <a:gd name="T0" fmla="*/ 9 w 26"/>
                  <a:gd name="T1" fmla="*/ 2 h 2"/>
                  <a:gd name="T2" fmla="*/ 0 w 26"/>
                  <a:gd name="T3" fmla="*/ 0 h 2"/>
                  <a:gd name="T4" fmla="*/ 19 w 26"/>
                  <a:gd name="T5" fmla="*/ 0 h 2"/>
                  <a:gd name="T6" fmla="*/ 16 w 26"/>
                  <a:gd name="T7" fmla="*/ 1 h 2"/>
                  <a:gd name="T8" fmla="*/ 9 w 2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">
                    <a:moveTo>
                      <a:pt x="9" y="2"/>
                    </a:moveTo>
                    <a:cubicBezTo>
                      <a:pt x="3" y="2"/>
                      <a:pt x="7" y="1"/>
                      <a:pt x="0" y="0"/>
                    </a:cubicBezTo>
                    <a:cubicBezTo>
                      <a:pt x="3" y="0"/>
                      <a:pt x="13" y="0"/>
                      <a:pt x="19" y="0"/>
                    </a:cubicBezTo>
                    <a:cubicBezTo>
                      <a:pt x="26" y="1"/>
                      <a:pt x="20" y="1"/>
                      <a:pt x="16" y="1"/>
                    </a:cubicBezTo>
                    <a:cubicBezTo>
                      <a:pt x="8" y="1"/>
                      <a:pt x="14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6784">
                <a:extLst>
                  <a:ext uri="{FF2B5EF4-FFF2-40B4-BE49-F238E27FC236}">
                    <a16:creationId xmlns="" xmlns:a16="http://schemas.microsoft.com/office/drawing/2014/main" id="{601DCC5B-5918-4EB1-A114-8391CC0218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" y="1627"/>
                <a:ext cx="34" cy="10"/>
              </a:xfrm>
              <a:custGeom>
                <a:avLst/>
                <a:gdLst>
                  <a:gd name="T0" fmla="*/ 32 w 61"/>
                  <a:gd name="T1" fmla="*/ 9 h 16"/>
                  <a:gd name="T2" fmla="*/ 35 w 61"/>
                  <a:gd name="T3" fmla="*/ 9 h 16"/>
                  <a:gd name="T4" fmla="*/ 14 w 61"/>
                  <a:gd name="T5" fmla="*/ 5 h 16"/>
                  <a:gd name="T6" fmla="*/ 16 w 61"/>
                  <a:gd name="T7" fmla="*/ 1 h 16"/>
                  <a:gd name="T8" fmla="*/ 19 w 61"/>
                  <a:gd name="T9" fmla="*/ 2 h 16"/>
                  <a:gd name="T10" fmla="*/ 23 w 61"/>
                  <a:gd name="T11" fmla="*/ 4 h 16"/>
                  <a:gd name="T12" fmla="*/ 13 w 61"/>
                  <a:gd name="T13" fmla="*/ 2 h 16"/>
                  <a:gd name="T14" fmla="*/ 38 w 61"/>
                  <a:gd name="T15" fmla="*/ 9 h 16"/>
                  <a:gd name="T16" fmla="*/ 30 w 61"/>
                  <a:gd name="T17" fmla="*/ 5 h 16"/>
                  <a:gd name="T18" fmla="*/ 33 w 61"/>
                  <a:gd name="T19" fmla="*/ 5 h 16"/>
                  <a:gd name="T20" fmla="*/ 37 w 61"/>
                  <a:gd name="T21" fmla="*/ 6 h 16"/>
                  <a:gd name="T22" fmla="*/ 52 w 61"/>
                  <a:gd name="T23" fmla="*/ 12 h 16"/>
                  <a:gd name="T24" fmla="*/ 32 w 61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16">
                    <a:moveTo>
                      <a:pt x="32" y="9"/>
                    </a:moveTo>
                    <a:cubicBezTo>
                      <a:pt x="33" y="9"/>
                      <a:pt x="35" y="10"/>
                      <a:pt x="35" y="9"/>
                    </a:cubicBezTo>
                    <a:cubicBezTo>
                      <a:pt x="25" y="6"/>
                      <a:pt x="18" y="5"/>
                      <a:pt x="14" y="5"/>
                    </a:cubicBezTo>
                    <a:cubicBezTo>
                      <a:pt x="0" y="0"/>
                      <a:pt x="10" y="1"/>
                      <a:pt x="16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21" y="3"/>
                      <a:pt x="23" y="4"/>
                    </a:cubicBezTo>
                    <a:cubicBezTo>
                      <a:pt x="21" y="4"/>
                      <a:pt x="17" y="3"/>
                      <a:pt x="13" y="2"/>
                    </a:cubicBezTo>
                    <a:cubicBezTo>
                      <a:pt x="16" y="4"/>
                      <a:pt x="35" y="8"/>
                      <a:pt x="38" y="9"/>
                    </a:cubicBezTo>
                    <a:cubicBezTo>
                      <a:pt x="35" y="7"/>
                      <a:pt x="35" y="7"/>
                      <a:pt x="30" y="5"/>
                    </a:cubicBezTo>
                    <a:cubicBezTo>
                      <a:pt x="29" y="4"/>
                      <a:pt x="31" y="5"/>
                      <a:pt x="33" y="5"/>
                    </a:cubicBezTo>
                    <a:cubicBezTo>
                      <a:pt x="36" y="6"/>
                      <a:pt x="37" y="6"/>
                      <a:pt x="37" y="6"/>
                    </a:cubicBezTo>
                    <a:cubicBezTo>
                      <a:pt x="48" y="9"/>
                      <a:pt x="36" y="10"/>
                      <a:pt x="52" y="12"/>
                    </a:cubicBezTo>
                    <a:cubicBezTo>
                      <a:pt x="61" y="16"/>
                      <a:pt x="44" y="13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6785">
                <a:extLst>
                  <a:ext uri="{FF2B5EF4-FFF2-40B4-BE49-F238E27FC236}">
                    <a16:creationId xmlns="" xmlns:a16="http://schemas.microsoft.com/office/drawing/2014/main" id="{760B8A60-9CCB-44EB-8DBF-946D5E106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8" y="1620"/>
                <a:ext cx="25" cy="5"/>
              </a:xfrm>
              <a:custGeom>
                <a:avLst/>
                <a:gdLst>
                  <a:gd name="T0" fmla="*/ 1 w 44"/>
                  <a:gd name="T1" fmla="*/ 1 h 8"/>
                  <a:gd name="T2" fmla="*/ 19 w 44"/>
                  <a:gd name="T3" fmla="*/ 3 h 8"/>
                  <a:gd name="T4" fmla="*/ 1 w 44"/>
                  <a:gd name="T5" fmla="*/ 0 h 8"/>
                  <a:gd name="T6" fmla="*/ 16 w 44"/>
                  <a:gd name="T7" fmla="*/ 1 h 8"/>
                  <a:gd name="T8" fmla="*/ 36 w 44"/>
                  <a:gd name="T9" fmla="*/ 5 h 8"/>
                  <a:gd name="T10" fmla="*/ 44 w 44"/>
                  <a:gd name="T11" fmla="*/ 8 h 8"/>
                  <a:gd name="T12" fmla="*/ 34 w 44"/>
                  <a:gd name="T13" fmla="*/ 7 h 8"/>
                  <a:gd name="T14" fmla="*/ 24 w 44"/>
                  <a:gd name="T15" fmla="*/ 6 h 8"/>
                  <a:gd name="T16" fmla="*/ 1 w 44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8">
                    <a:moveTo>
                      <a:pt x="1" y="1"/>
                    </a:moveTo>
                    <a:cubicBezTo>
                      <a:pt x="0" y="0"/>
                      <a:pt x="14" y="3"/>
                      <a:pt x="19" y="3"/>
                    </a:cubicBezTo>
                    <a:cubicBezTo>
                      <a:pt x="16" y="2"/>
                      <a:pt x="10" y="1"/>
                      <a:pt x="1" y="0"/>
                    </a:cubicBezTo>
                    <a:cubicBezTo>
                      <a:pt x="3" y="0"/>
                      <a:pt x="9" y="0"/>
                      <a:pt x="16" y="1"/>
                    </a:cubicBezTo>
                    <a:cubicBezTo>
                      <a:pt x="23" y="3"/>
                      <a:pt x="31" y="4"/>
                      <a:pt x="36" y="5"/>
                    </a:cubicBezTo>
                    <a:cubicBezTo>
                      <a:pt x="36" y="6"/>
                      <a:pt x="38" y="7"/>
                      <a:pt x="44" y="8"/>
                    </a:cubicBezTo>
                    <a:cubicBezTo>
                      <a:pt x="44" y="8"/>
                      <a:pt x="39" y="8"/>
                      <a:pt x="34" y="7"/>
                    </a:cubicBezTo>
                    <a:cubicBezTo>
                      <a:pt x="29" y="6"/>
                      <a:pt x="24" y="5"/>
                      <a:pt x="24" y="6"/>
                    </a:cubicBezTo>
                    <a:cubicBezTo>
                      <a:pt x="24" y="7"/>
                      <a:pt x="20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6786">
                <a:extLst>
                  <a:ext uri="{FF2B5EF4-FFF2-40B4-BE49-F238E27FC236}">
                    <a16:creationId xmlns="" xmlns:a16="http://schemas.microsoft.com/office/drawing/2014/main" id="{DA38E6AA-E063-48B9-B00E-75C1C41939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2" y="2105"/>
                <a:ext cx="14" cy="58"/>
              </a:xfrm>
              <a:custGeom>
                <a:avLst/>
                <a:gdLst>
                  <a:gd name="T0" fmla="*/ 21 w 25"/>
                  <a:gd name="T1" fmla="*/ 44 h 102"/>
                  <a:gd name="T2" fmla="*/ 18 w 25"/>
                  <a:gd name="T3" fmla="*/ 58 h 102"/>
                  <a:gd name="T4" fmla="*/ 20 w 25"/>
                  <a:gd name="T5" fmla="*/ 60 h 102"/>
                  <a:gd name="T6" fmla="*/ 17 w 25"/>
                  <a:gd name="T7" fmla="*/ 70 h 102"/>
                  <a:gd name="T8" fmla="*/ 17 w 25"/>
                  <a:gd name="T9" fmla="*/ 39 h 102"/>
                  <a:gd name="T10" fmla="*/ 15 w 25"/>
                  <a:gd name="T11" fmla="*/ 23 h 102"/>
                  <a:gd name="T12" fmla="*/ 13 w 25"/>
                  <a:gd name="T13" fmla="*/ 0 h 102"/>
                  <a:gd name="T14" fmla="*/ 9 w 25"/>
                  <a:gd name="T15" fmla="*/ 15 h 102"/>
                  <a:gd name="T16" fmla="*/ 9 w 25"/>
                  <a:gd name="T17" fmla="*/ 41 h 102"/>
                  <a:gd name="T18" fmla="*/ 12 w 25"/>
                  <a:gd name="T19" fmla="*/ 24 h 102"/>
                  <a:gd name="T20" fmla="*/ 12 w 25"/>
                  <a:gd name="T21" fmla="*/ 39 h 102"/>
                  <a:gd name="T22" fmla="*/ 15 w 25"/>
                  <a:gd name="T23" fmla="*/ 26 h 102"/>
                  <a:gd name="T24" fmla="*/ 14 w 25"/>
                  <a:gd name="T25" fmla="*/ 57 h 102"/>
                  <a:gd name="T26" fmla="*/ 13 w 25"/>
                  <a:gd name="T27" fmla="*/ 42 h 102"/>
                  <a:gd name="T28" fmla="*/ 11 w 25"/>
                  <a:gd name="T29" fmla="*/ 73 h 102"/>
                  <a:gd name="T30" fmla="*/ 8 w 25"/>
                  <a:gd name="T31" fmla="*/ 56 h 102"/>
                  <a:gd name="T32" fmla="*/ 8 w 25"/>
                  <a:gd name="T33" fmla="*/ 27 h 102"/>
                  <a:gd name="T34" fmla="*/ 7 w 25"/>
                  <a:gd name="T35" fmla="*/ 39 h 102"/>
                  <a:gd name="T36" fmla="*/ 7 w 25"/>
                  <a:gd name="T37" fmla="*/ 24 h 102"/>
                  <a:gd name="T38" fmla="*/ 9 w 25"/>
                  <a:gd name="T39" fmla="*/ 19 h 102"/>
                  <a:gd name="T40" fmla="*/ 4 w 25"/>
                  <a:gd name="T41" fmla="*/ 11 h 102"/>
                  <a:gd name="T42" fmla="*/ 4 w 25"/>
                  <a:gd name="T43" fmla="*/ 29 h 102"/>
                  <a:gd name="T44" fmla="*/ 2 w 25"/>
                  <a:gd name="T45" fmla="*/ 42 h 102"/>
                  <a:gd name="T46" fmla="*/ 1 w 25"/>
                  <a:gd name="T47" fmla="*/ 16 h 102"/>
                  <a:gd name="T48" fmla="*/ 1 w 25"/>
                  <a:gd name="T49" fmla="*/ 44 h 102"/>
                  <a:gd name="T50" fmla="*/ 0 w 25"/>
                  <a:gd name="T51" fmla="*/ 69 h 102"/>
                  <a:gd name="T52" fmla="*/ 6 w 25"/>
                  <a:gd name="T53" fmla="*/ 69 h 102"/>
                  <a:gd name="T54" fmla="*/ 4 w 25"/>
                  <a:gd name="T55" fmla="*/ 78 h 102"/>
                  <a:gd name="T56" fmla="*/ 3 w 25"/>
                  <a:gd name="T57" fmla="*/ 92 h 102"/>
                  <a:gd name="T58" fmla="*/ 6 w 25"/>
                  <a:gd name="T59" fmla="*/ 80 h 102"/>
                  <a:gd name="T60" fmla="*/ 5 w 25"/>
                  <a:gd name="T61" fmla="*/ 102 h 102"/>
                  <a:gd name="T62" fmla="*/ 7 w 25"/>
                  <a:gd name="T63" fmla="*/ 72 h 102"/>
                  <a:gd name="T64" fmla="*/ 6 w 25"/>
                  <a:gd name="T65" fmla="*/ 72 h 102"/>
                  <a:gd name="T66" fmla="*/ 9 w 25"/>
                  <a:gd name="T67" fmla="*/ 63 h 102"/>
                  <a:gd name="T68" fmla="*/ 7 w 25"/>
                  <a:gd name="T69" fmla="*/ 97 h 102"/>
                  <a:gd name="T70" fmla="*/ 9 w 25"/>
                  <a:gd name="T71" fmla="*/ 82 h 102"/>
                  <a:gd name="T72" fmla="*/ 13 w 25"/>
                  <a:gd name="T73" fmla="*/ 76 h 102"/>
                  <a:gd name="T74" fmla="*/ 12 w 25"/>
                  <a:gd name="T75" fmla="*/ 91 h 102"/>
                  <a:gd name="T76" fmla="*/ 15 w 25"/>
                  <a:gd name="T77" fmla="*/ 82 h 102"/>
                  <a:gd name="T78" fmla="*/ 13 w 25"/>
                  <a:gd name="T79" fmla="*/ 83 h 102"/>
                  <a:gd name="T80" fmla="*/ 14 w 25"/>
                  <a:gd name="T81" fmla="*/ 64 h 102"/>
                  <a:gd name="T82" fmla="*/ 16 w 25"/>
                  <a:gd name="T83" fmla="*/ 51 h 102"/>
                  <a:gd name="T84" fmla="*/ 15 w 25"/>
                  <a:gd name="T85" fmla="*/ 89 h 102"/>
                  <a:gd name="T86" fmla="*/ 19 w 25"/>
                  <a:gd name="T87" fmla="*/ 65 h 102"/>
                  <a:gd name="T88" fmla="*/ 19 w 25"/>
                  <a:gd name="T89" fmla="*/ 94 h 102"/>
                  <a:gd name="T90" fmla="*/ 20 w 25"/>
                  <a:gd name="T91" fmla="*/ 88 h 102"/>
                  <a:gd name="T92" fmla="*/ 21 w 25"/>
                  <a:gd name="T93" fmla="*/ 78 h 102"/>
                  <a:gd name="T94" fmla="*/ 22 w 25"/>
                  <a:gd name="T95" fmla="*/ 92 h 102"/>
                  <a:gd name="T96" fmla="*/ 24 w 25"/>
                  <a:gd name="T97" fmla="*/ 83 h 102"/>
                  <a:gd name="T98" fmla="*/ 23 w 25"/>
                  <a:gd name="T99" fmla="*/ 69 h 102"/>
                  <a:gd name="T100" fmla="*/ 22 w 25"/>
                  <a:gd name="T101" fmla="*/ 81 h 102"/>
                  <a:gd name="T102" fmla="*/ 21 w 25"/>
                  <a:gd name="T103" fmla="*/ 44 h 102"/>
                  <a:gd name="T104" fmla="*/ 6 w 25"/>
                  <a:gd name="T105" fmla="*/ 43 h 102"/>
                  <a:gd name="T106" fmla="*/ 5 w 25"/>
                  <a:gd name="T107" fmla="*/ 55 h 102"/>
                  <a:gd name="T108" fmla="*/ 4 w 25"/>
                  <a:gd name="T109" fmla="*/ 41 h 102"/>
                  <a:gd name="T110" fmla="*/ 6 w 25"/>
                  <a:gd name="T111" fmla="*/ 25 h 102"/>
                  <a:gd name="T112" fmla="*/ 6 w 25"/>
                  <a:gd name="T113" fmla="*/ 4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" h="102">
                    <a:moveTo>
                      <a:pt x="21" y="44"/>
                    </a:moveTo>
                    <a:cubicBezTo>
                      <a:pt x="20" y="48"/>
                      <a:pt x="17" y="55"/>
                      <a:pt x="18" y="58"/>
                    </a:cubicBezTo>
                    <a:cubicBezTo>
                      <a:pt x="19" y="58"/>
                      <a:pt x="20" y="55"/>
                      <a:pt x="20" y="60"/>
                    </a:cubicBezTo>
                    <a:cubicBezTo>
                      <a:pt x="18" y="59"/>
                      <a:pt x="18" y="67"/>
                      <a:pt x="17" y="70"/>
                    </a:cubicBezTo>
                    <a:cubicBezTo>
                      <a:pt x="18" y="51"/>
                      <a:pt x="15" y="49"/>
                      <a:pt x="17" y="39"/>
                    </a:cubicBezTo>
                    <a:cubicBezTo>
                      <a:pt x="16" y="38"/>
                      <a:pt x="16" y="31"/>
                      <a:pt x="15" y="23"/>
                    </a:cubicBezTo>
                    <a:cubicBezTo>
                      <a:pt x="15" y="14"/>
                      <a:pt x="14" y="5"/>
                      <a:pt x="13" y="0"/>
                    </a:cubicBezTo>
                    <a:cubicBezTo>
                      <a:pt x="12" y="10"/>
                      <a:pt x="11" y="23"/>
                      <a:pt x="9" y="15"/>
                    </a:cubicBezTo>
                    <a:cubicBezTo>
                      <a:pt x="10" y="26"/>
                      <a:pt x="9" y="26"/>
                      <a:pt x="9" y="41"/>
                    </a:cubicBezTo>
                    <a:cubicBezTo>
                      <a:pt x="11" y="43"/>
                      <a:pt x="10" y="22"/>
                      <a:pt x="12" y="24"/>
                    </a:cubicBezTo>
                    <a:cubicBezTo>
                      <a:pt x="12" y="25"/>
                      <a:pt x="12" y="33"/>
                      <a:pt x="12" y="39"/>
                    </a:cubicBezTo>
                    <a:cubicBezTo>
                      <a:pt x="14" y="41"/>
                      <a:pt x="13" y="23"/>
                      <a:pt x="15" y="26"/>
                    </a:cubicBezTo>
                    <a:cubicBezTo>
                      <a:pt x="15" y="35"/>
                      <a:pt x="15" y="47"/>
                      <a:pt x="14" y="57"/>
                    </a:cubicBezTo>
                    <a:cubicBezTo>
                      <a:pt x="13" y="54"/>
                      <a:pt x="14" y="38"/>
                      <a:pt x="13" y="42"/>
                    </a:cubicBezTo>
                    <a:cubicBezTo>
                      <a:pt x="11" y="51"/>
                      <a:pt x="13" y="63"/>
                      <a:pt x="11" y="73"/>
                    </a:cubicBezTo>
                    <a:cubicBezTo>
                      <a:pt x="11" y="57"/>
                      <a:pt x="10" y="44"/>
                      <a:pt x="8" y="56"/>
                    </a:cubicBezTo>
                    <a:cubicBezTo>
                      <a:pt x="8" y="44"/>
                      <a:pt x="9" y="36"/>
                      <a:pt x="8" y="27"/>
                    </a:cubicBezTo>
                    <a:cubicBezTo>
                      <a:pt x="8" y="30"/>
                      <a:pt x="8" y="41"/>
                      <a:pt x="7" y="39"/>
                    </a:cubicBezTo>
                    <a:cubicBezTo>
                      <a:pt x="7" y="34"/>
                      <a:pt x="7" y="29"/>
                      <a:pt x="7" y="24"/>
                    </a:cubicBezTo>
                    <a:cubicBezTo>
                      <a:pt x="8" y="24"/>
                      <a:pt x="8" y="30"/>
                      <a:pt x="9" y="19"/>
                    </a:cubicBezTo>
                    <a:cubicBezTo>
                      <a:pt x="8" y="11"/>
                      <a:pt x="6" y="14"/>
                      <a:pt x="4" y="11"/>
                    </a:cubicBezTo>
                    <a:cubicBezTo>
                      <a:pt x="3" y="15"/>
                      <a:pt x="4" y="22"/>
                      <a:pt x="4" y="29"/>
                    </a:cubicBezTo>
                    <a:cubicBezTo>
                      <a:pt x="4" y="35"/>
                      <a:pt x="3" y="41"/>
                      <a:pt x="2" y="42"/>
                    </a:cubicBezTo>
                    <a:cubicBezTo>
                      <a:pt x="2" y="34"/>
                      <a:pt x="2" y="17"/>
                      <a:pt x="1" y="16"/>
                    </a:cubicBezTo>
                    <a:cubicBezTo>
                      <a:pt x="1" y="25"/>
                      <a:pt x="1" y="35"/>
                      <a:pt x="1" y="44"/>
                    </a:cubicBezTo>
                    <a:cubicBezTo>
                      <a:pt x="1" y="54"/>
                      <a:pt x="1" y="63"/>
                      <a:pt x="0" y="69"/>
                    </a:cubicBezTo>
                    <a:cubicBezTo>
                      <a:pt x="2" y="78"/>
                      <a:pt x="5" y="68"/>
                      <a:pt x="6" y="69"/>
                    </a:cubicBezTo>
                    <a:cubicBezTo>
                      <a:pt x="5" y="67"/>
                      <a:pt x="4" y="72"/>
                      <a:pt x="4" y="78"/>
                    </a:cubicBezTo>
                    <a:cubicBezTo>
                      <a:pt x="3" y="84"/>
                      <a:pt x="3" y="91"/>
                      <a:pt x="3" y="92"/>
                    </a:cubicBezTo>
                    <a:cubicBezTo>
                      <a:pt x="4" y="82"/>
                      <a:pt x="5" y="84"/>
                      <a:pt x="6" y="80"/>
                    </a:cubicBezTo>
                    <a:cubicBezTo>
                      <a:pt x="5" y="90"/>
                      <a:pt x="4" y="102"/>
                      <a:pt x="5" y="102"/>
                    </a:cubicBezTo>
                    <a:cubicBezTo>
                      <a:pt x="6" y="93"/>
                      <a:pt x="9" y="79"/>
                      <a:pt x="7" y="72"/>
                    </a:cubicBezTo>
                    <a:cubicBezTo>
                      <a:pt x="7" y="75"/>
                      <a:pt x="6" y="77"/>
                      <a:pt x="6" y="72"/>
                    </a:cubicBezTo>
                    <a:cubicBezTo>
                      <a:pt x="7" y="65"/>
                      <a:pt x="8" y="69"/>
                      <a:pt x="9" y="63"/>
                    </a:cubicBezTo>
                    <a:cubicBezTo>
                      <a:pt x="9" y="76"/>
                      <a:pt x="9" y="80"/>
                      <a:pt x="7" y="97"/>
                    </a:cubicBezTo>
                    <a:cubicBezTo>
                      <a:pt x="9" y="97"/>
                      <a:pt x="8" y="89"/>
                      <a:pt x="9" y="82"/>
                    </a:cubicBezTo>
                    <a:cubicBezTo>
                      <a:pt x="10" y="84"/>
                      <a:pt x="11" y="75"/>
                      <a:pt x="13" y="76"/>
                    </a:cubicBezTo>
                    <a:cubicBezTo>
                      <a:pt x="12" y="81"/>
                      <a:pt x="12" y="86"/>
                      <a:pt x="12" y="91"/>
                    </a:cubicBezTo>
                    <a:cubicBezTo>
                      <a:pt x="13" y="89"/>
                      <a:pt x="14" y="94"/>
                      <a:pt x="15" y="82"/>
                    </a:cubicBezTo>
                    <a:cubicBezTo>
                      <a:pt x="14" y="77"/>
                      <a:pt x="12" y="93"/>
                      <a:pt x="13" y="83"/>
                    </a:cubicBezTo>
                    <a:cubicBezTo>
                      <a:pt x="13" y="77"/>
                      <a:pt x="13" y="64"/>
                      <a:pt x="14" y="64"/>
                    </a:cubicBezTo>
                    <a:cubicBezTo>
                      <a:pt x="14" y="83"/>
                      <a:pt x="16" y="56"/>
                      <a:pt x="16" y="51"/>
                    </a:cubicBezTo>
                    <a:cubicBezTo>
                      <a:pt x="17" y="62"/>
                      <a:pt x="16" y="71"/>
                      <a:pt x="15" y="89"/>
                    </a:cubicBezTo>
                    <a:cubicBezTo>
                      <a:pt x="17" y="81"/>
                      <a:pt x="18" y="79"/>
                      <a:pt x="19" y="65"/>
                    </a:cubicBezTo>
                    <a:cubicBezTo>
                      <a:pt x="20" y="75"/>
                      <a:pt x="20" y="82"/>
                      <a:pt x="19" y="94"/>
                    </a:cubicBezTo>
                    <a:cubicBezTo>
                      <a:pt x="20" y="96"/>
                      <a:pt x="20" y="92"/>
                      <a:pt x="20" y="88"/>
                    </a:cubicBezTo>
                    <a:cubicBezTo>
                      <a:pt x="20" y="83"/>
                      <a:pt x="21" y="78"/>
                      <a:pt x="21" y="78"/>
                    </a:cubicBezTo>
                    <a:cubicBezTo>
                      <a:pt x="21" y="83"/>
                      <a:pt x="21" y="92"/>
                      <a:pt x="22" y="92"/>
                    </a:cubicBezTo>
                    <a:cubicBezTo>
                      <a:pt x="23" y="75"/>
                      <a:pt x="23" y="93"/>
                      <a:pt x="24" y="83"/>
                    </a:cubicBezTo>
                    <a:cubicBezTo>
                      <a:pt x="24" y="76"/>
                      <a:pt x="25" y="67"/>
                      <a:pt x="23" y="69"/>
                    </a:cubicBezTo>
                    <a:cubicBezTo>
                      <a:pt x="23" y="74"/>
                      <a:pt x="23" y="80"/>
                      <a:pt x="22" y="81"/>
                    </a:cubicBezTo>
                    <a:cubicBezTo>
                      <a:pt x="21" y="77"/>
                      <a:pt x="20" y="59"/>
                      <a:pt x="21" y="44"/>
                    </a:cubicBezTo>
                    <a:close/>
                    <a:moveTo>
                      <a:pt x="6" y="43"/>
                    </a:moveTo>
                    <a:cubicBezTo>
                      <a:pt x="6" y="48"/>
                      <a:pt x="5" y="49"/>
                      <a:pt x="5" y="55"/>
                    </a:cubicBezTo>
                    <a:cubicBezTo>
                      <a:pt x="5" y="51"/>
                      <a:pt x="4" y="45"/>
                      <a:pt x="4" y="41"/>
                    </a:cubicBezTo>
                    <a:cubicBezTo>
                      <a:pt x="4" y="31"/>
                      <a:pt x="5" y="26"/>
                      <a:pt x="6" y="25"/>
                    </a:cubicBezTo>
                    <a:cubicBezTo>
                      <a:pt x="7" y="29"/>
                      <a:pt x="4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787">
                <a:extLst>
                  <a:ext uri="{FF2B5EF4-FFF2-40B4-BE49-F238E27FC236}">
                    <a16:creationId xmlns="" xmlns:a16="http://schemas.microsoft.com/office/drawing/2014/main" id="{D82776E3-398B-4B08-B3FD-32930F60A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8" y="2308"/>
                <a:ext cx="13" cy="21"/>
              </a:xfrm>
              <a:custGeom>
                <a:avLst/>
                <a:gdLst>
                  <a:gd name="T0" fmla="*/ 11 w 22"/>
                  <a:gd name="T1" fmla="*/ 16 h 36"/>
                  <a:gd name="T2" fmla="*/ 3 w 22"/>
                  <a:gd name="T3" fmla="*/ 34 h 36"/>
                  <a:gd name="T4" fmla="*/ 8 w 22"/>
                  <a:gd name="T5" fmla="*/ 17 h 36"/>
                  <a:gd name="T6" fmla="*/ 0 w 22"/>
                  <a:gd name="T7" fmla="*/ 34 h 36"/>
                  <a:gd name="T8" fmla="*/ 9 w 22"/>
                  <a:gd name="T9" fmla="*/ 13 h 36"/>
                  <a:gd name="T10" fmla="*/ 17 w 22"/>
                  <a:gd name="T11" fmla="*/ 5 h 36"/>
                  <a:gd name="T12" fmla="*/ 13 w 22"/>
                  <a:gd name="T13" fmla="*/ 15 h 36"/>
                  <a:gd name="T14" fmla="*/ 22 w 22"/>
                  <a:gd name="T15" fmla="*/ 0 h 36"/>
                  <a:gd name="T16" fmla="*/ 22 w 22"/>
                  <a:gd name="T17" fmla="*/ 4 h 36"/>
                  <a:gd name="T18" fmla="*/ 14 w 22"/>
                  <a:gd name="T19" fmla="*/ 25 h 36"/>
                  <a:gd name="T20" fmla="*/ 20 w 22"/>
                  <a:gd name="T21" fmla="*/ 7 h 36"/>
                  <a:gd name="T22" fmla="*/ 10 w 22"/>
                  <a:gd name="T23" fmla="*/ 32 h 36"/>
                  <a:gd name="T24" fmla="*/ 16 w 22"/>
                  <a:gd name="T25" fmla="*/ 15 h 36"/>
                  <a:gd name="T26" fmla="*/ 11 w 22"/>
                  <a:gd name="T27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36">
                    <a:moveTo>
                      <a:pt x="11" y="16"/>
                    </a:moveTo>
                    <a:cubicBezTo>
                      <a:pt x="8" y="19"/>
                      <a:pt x="8" y="25"/>
                      <a:pt x="3" y="34"/>
                    </a:cubicBezTo>
                    <a:cubicBezTo>
                      <a:pt x="2" y="33"/>
                      <a:pt x="6" y="24"/>
                      <a:pt x="8" y="17"/>
                    </a:cubicBezTo>
                    <a:cubicBezTo>
                      <a:pt x="5" y="20"/>
                      <a:pt x="4" y="29"/>
                      <a:pt x="0" y="34"/>
                    </a:cubicBezTo>
                    <a:cubicBezTo>
                      <a:pt x="1" y="30"/>
                      <a:pt x="5" y="22"/>
                      <a:pt x="9" y="13"/>
                    </a:cubicBezTo>
                    <a:cubicBezTo>
                      <a:pt x="9" y="16"/>
                      <a:pt x="13" y="8"/>
                      <a:pt x="17" y="5"/>
                    </a:cubicBezTo>
                    <a:cubicBezTo>
                      <a:pt x="17" y="6"/>
                      <a:pt x="16" y="9"/>
                      <a:pt x="13" y="15"/>
                    </a:cubicBezTo>
                    <a:cubicBezTo>
                      <a:pt x="16" y="13"/>
                      <a:pt x="18" y="10"/>
                      <a:pt x="22" y="0"/>
                    </a:cubicBezTo>
                    <a:cubicBezTo>
                      <a:pt x="22" y="2"/>
                      <a:pt x="21" y="4"/>
                      <a:pt x="22" y="4"/>
                    </a:cubicBezTo>
                    <a:cubicBezTo>
                      <a:pt x="19" y="12"/>
                      <a:pt x="19" y="11"/>
                      <a:pt x="14" y="25"/>
                    </a:cubicBezTo>
                    <a:cubicBezTo>
                      <a:pt x="13" y="25"/>
                      <a:pt x="17" y="16"/>
                      <a:pt x="20" y="7"/>
                    </a:cubicBezTo>
                    <a:cubicBezTo>
                      <a:pt x="18" y="9"/>
                      <a:pt x="13" y="25"/>
                      <a:pt x="10" y="32"/>
                    </a:cubicBezTo>
                    <a:cubicBezTo>
                      <a:pt x="6" y="36"/>
                      <a:pt x="15" y="17"/>
                      <a:pt x="16" y="15"/>
                    </a:cubicBezTo>
                    <a:cubicBezTo>
                      <a:pt x="13" y="17"/>
                      <a:pt x="4" y="35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6788">
                <a:extLst>
                  <a:ext uri="{FF2B5EF4-FFF2-40B4-BE49-F238E27FC236}">
                    <a16:creationId xmlns="" xmlns:a16="http://schemas.microsoft.com/office/drawing/2014/main" id="{53D8F68E-F03F-4E14-AA51-817866A02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" y="1668"/>
                <a:ext cx="20" cy="11"/>
              </a:xfrm>
              <a:custGeom>
                <a:avLst/>
                <a:gdLst>
                  <a:gd name="T0" fmla="*/ 23 w 36"/>
                  <a:gd name="T1" fmla="*/ 12 h 20"/>
                  <a:gd name="T2" fmla="*/ 14 w 36"/>
                  <a:gd name="T3" fmla="*/ 7 h 20"/>
                  <a:gd name="T4" fmla="*/ 36 w 36"/>
                  <a:gd name="T5" fmla="*/ 20 h 20"/>
                  <a:gd name="T6" fmla="*/ 20 w 36"/>
                  <a:gd name="T7" fmla="*/ 12 h 20"/>
                  <a:gd name="T8" fmla="*/ 1 w 36"/>
                  <a:gd name="T9" fmla="*/ 3 h 20"/>
                  <a:gd name="T10" fmla="*/ 23 w 36"/>
                  <a:gd name="T11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0">
                    <a:moveTo>
                      <a:pt x="23" y="12"/>
                    </a:moveTo>
                    <a:cubicBezTo>
                      <a:pt x="23" y="12"/>
                      <a:pt x="18" y="9"/>
                      <a:pt x="14" y="7"/>
                    </a:cubicBezTo>
                    <a:cubicBezTo>
                      <a:pt x="15" y="9"/>
                      <a:pt x="30" y="16"/>
                      <a:pt x="36" y="20"/>
                    </a:cubicBezTo>
                    <a:cubicBezTo>
                      <a:pt x="34" y="19"/>
                      <a:pt x="28" y="16"/>
                      <a:pt x="20" y="12"/>
                    </a:cubicBezTo>
                    <a:cubicBezTo>
                      <a:pt x="13" y="9"/>
                      <a:pt x="6" y="5"/>
                      <a:pt x="1" y="3"/>
                    </a:cubicBezTo>
                    <a:cubicBezTo>
                      <a:pt x="0" y="0"/>
                      <a:pt x="12" y="6"/>
                      <a:pt x="2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6789">
                <a:extLst>
                  <a:ext uri="{FF2B5EF4-FFF2-40B4-BE49-F238E27FC236}">
                    <a16:creationId xmlns="" xmlns:a16="http://schemas.microsoft.com/office/drawing/2014/main" id="{6DDD4070-3966-4BA7-9FFE-205DC7B40C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2" y="1626"/>
                <a:ext cx="295" cy="161"/>
              </a:xfrm>
              <a:custGeom>
                <a:avLst/>
                <a:gdLst>
                  <a:gd name="T0" fmla="*/ 404 w 519"/>
                  <a:gd name="T1" fmla="*/ 162 h 283"/>
                  <a:gd name="T2" fmla="*/ 373 w 519"/>
                  <a:gd name="T3" fmla="*/ 144 h 283"/>
                  <a:gd name="T4" fmla="*/ 368 w 519"/>
                  <a:gd name="T5" fmla="*/ 136 h 283"/>
                  <a:gd name="T6" fmla="*/ 349 w 519"/>
                  <a:gd name="T7" fmla="*/ 127 h 283"/>
                  <a:gd name="T8" fmla="*/ 289 w 519"/>
                  <a:gd name="T9" fmla="*/ 89 h 283"/>
                  <a:gd name="T10" fmla="*/ 312 w 519"/>
                  <a:gd name="T11" fmla="*/ 105 h 283"/>
                  <a:gd name="T12" fmla="*/ 306 w 519"/>
                  <a:gd name="T13" fmla="*/ 109 h 283"/>
                  <a:gd name="T14" fmla="*/ 275 w 519"/>
                  <a:gd name="T15" fmla="*/ 97 h 283"/>
                  <a:gd name="T16" fmla="*/ 182 w 519"/>
                  <a:gd name="T17" fmla="*/ 55 h 283"/>
                  <a:gd name="T18" fmla="*/ 136 w 519"/>
                  <a:gd name="T19" fmla="*/ 38 h 283"/>
                  <a:gd name="T20" fmla="*/ 79 w 519"/>
                  <a:gd name="T21" fmla="*/ 21 h 283"/>
                  <a:gd name="T22" fmla="*/ 69 w 519"/>
                  <a:gd name="T23" fmla="*/ 12 h 283"/>
                  <a:gd name="T24" fmla="*/ 26 w 519"/>
                  <a:gd name="T25" fmla="*/ 3 h 283"/>
                  <a:gd name="T26" fmla="*/ 31 w 519"/>
                  <a:gd name="T27" fmla="*/ 8 h 283"/>
                  <a:gd name="T28" fmla="*/ 44 w 519"/>
                  <a:gd name="T29" fmla="*/ 16 h 283"/>
                  <a:gd name="T30" fmla="*/ 49 w 519"/>
                  <a:gd name="T31" fmla="*/ 20 h 283"/>
                  <a:gd name="T32" fmla="*/ 139 w 519"/>
                  <a:gd name="T33" fmla="*/ 44 h 283"/>
                  <a:gd name="T34" fmla="*/ 179 w 519"/>
                  <a:gd name="T35" fmla="*/ 57 h 283"/>
                  <a:gd name="T36" fmla="*/ 182 w 519"/>
                  <a:gd name="T37" fmla="*/ 57 h 283"/>
                  <a:gd name="T38" fmla="*/ 239 w 519"/>
                  <a:gd name="T39" fmla="*/ 82 h 283"/>
                  <a:gd name="T40" fmla="*/ 294 w 519"/>
                  <a:gd name="T41" fmla="*/ 110 h 283"/>
                  <a:gd name="T42" fmla="*/ 327 w 519"/>
                  <a:gd name="T43" fmla="*/ 118 h 283"/>
                  <a:gd name="T44" fmla="*/ 352 w 519"/>
                  <a:gd name="T45" fmla="*/ 137 h 283"/>
                  <a:gd name="T46" fmla="*/ 349 w 519"/>
                  <a:gd name="T47" fmla="*/ 138 h 283"/>
                  <a:gd name="T48" fmla="*/ 388 w 519"/>
                  <a:gd name="T49" fmla="*/ 167 h 283"/>
                  <a:gd name="T50" fmla="*/ 411 w 519"/>
                  <a:gd name="T51" fmla="*/ 185 h 283"/>
                  <a:gd name="T52" fmla="*/ 495 w 519"/>
                  <a:gd name="T53" fmla="*/ 259 h 283"/>
                  <a:gd name="T54" fmla="*/ 510 w 519"/>
                  <a:gd name="T55" fmla="*/ 275 h 283"/>
                  <a:gd name="T56" fmla="*/ 497 w 519"/>
                  <a:gd name="T57" fmla="*/ 252 h 283"/>
                  <a:gd name="T58" fmla="*/ 477 w 519"/>
                  <a:gd name="T59" fmla="*/ 223 h 283"/>
                  <a:gd name="T60" fmla="*/ 424 w 519"/>
                  <a:gd name="T61" fmla="*/ 177 h 283"/>
                  <a:gd name="T62" fmla="*/ 418 w 519"/>
                  <a:gd name="T63" fmla="*/ 179 h 283"/>
                  <a:gd name="T64" fmla="*/ 462 w 519"/>
                  <a:gd name="T65" fmla="*/ 221 h 283"/>
                  <a:gd name="T66" fmla="*/ 459 w 519"/>
                  <a:gd name="T67" fmla="*/ 217 h 283"/>
                  <a:gd name="T68" fmla="*/ 473 w 519"/>
                  <a:gd name="T69" fmla="*/ 227 h 283"/>
                  <a:gd name="T70" fmla="*/ 476 w 519"/>
                  <a:gd name="T71" fmla="*/ 232 h 283"/>
                  <a:gd name="T72" fmla="*/ 242 w 519"/>
                  <a:gd name="T73" fmla="*/ 80 h 283"/>
                  <a:gd name="T74" fmla="*/ 444 w 519"/>
                  <a:gd name="T75" fmla="*/ 196 h 283"/>
                  <a:gd name="T76" fmla="*/ 54 w 519"/>
                  <a:gd name="T77" fmla="*/ 8 h 283"/>
                  <a:gd name="T78" fmla="*/ 321 w 519"/>
                  <a:gd name="T79" fmla="*/ 112 h 283"/>
                  <a:gd name="T80" fmla="*/ 406 w 519"/>
                  <a:gd name="T81" fmla="*/ 172 h 283"/>
                  <a:gd name="T82" fmla="*/ 425 w 519"/>
                  <a:gd name="T83" fmla="*/ 194 h 283"/>
                  <a:gd name="T84" fmla="*/ 370 w 519"/>
                  <a:gd name="T85" fmla="*/ 149 h 283"/>
                  <a:gd name="T86" fmla="*/ 57 w 519"/>
                  <a:gd name="T87" fmla="*/ 15 h 283"/>
                  <a:gd name="T88" fmla="*/ 93 w 519"/>
                  <a:gd name="T89" fmla="*/ 27 h 283"/>
                  <a:gd name="T90" fmla="*/ 47 w 519"/>
                  <a:gd name="T91" fmla="*/ 14 h 283"/>
                  <a:gd name="T92" fmla="*/ 355 w 519"/>
                  <a:gd name="T93" fmla="*/ 146 h 283"/>
                  <a:gd name="T94" fmla="*/ 457 w 519"/>
                  <a:gd name="T95" fmla="*/ 223 h 283"/>
                  <a:gd name="T96" fmla="*/ 83 w 519"/>
                  <a:gd name="T97" fmla="*/ 25 h 283"/>
                  <a:gd name="T98" fmla="*/ 74 w 519"/>
                  <a:gd name="T99" fmla="*/ 24 h 283"/>
                  <a:gd name="T100" fmla="*/ 111 w 519"/>
                  <a:gd name="T101" fmla="*/ 3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19" h="283">
                    <a:moveTo>
                      <a:pt x="403" y="168"/>
                    </a:moveTo>
                    <a:cubicBezTo>
                      <a:pt x="405" y="166"/>
                      <a:pt x="417" y="173"/>
                      <a:pt x="410" y="164"/>
                    </a:cubicBezTo>
                    <a:cubicBezTo>
                      <a:pt x="415" y="168"/>
                      <a:pt x="424" y="176"/>
                      <a:pt x="421" y="172"/>
                    </a:cubicBezTo>
                    <a:cubicBezTo>
                      <a:pt x="411" y="163"/>
                      <a:pt x="406" y="161"/>
                      <a:pt x="404" y="162"/>
                    </a:cubicBezTo>
                    <a:cubicBezTo>
                      <a:pt x="401" y="162"/>
                      <a:pt x="401" y="164"/>
                      <a:pt x="397" y="163"/>
                    </a:cubicBezTo>
                    <a:cubicBezTo>
                      <a:pt x="382" y="153"/>
                      <a:pt x="382" y="153"/>
                      <a:pt x="382" y="153"/>
                    </a:cubicBezTo>
                    <a:cubicBezTo>
                      <a:pt x="376" y="149"/>
                      <a:pt x="370" y="145"/>
                      <a:pt x="367" y="142"/>
                    </a:cubicBezTo>
                    <a:cubicBezTo>
                      <a:pt x="379" y="150"/>
                      <a:pt x="375" y="147"/>
                      <a:pt x="373" y="144"/>
                    </a:cubicBezTo>
                    <a:cubicBezTo>
                      <a:pt x="379" y="148"/>
                      <a:pt x="386" y="153"/>
                      <a:pt x="386" y="151"/>
                    </a:cubicBezTo>
                    <a:cubicBezTo>
                      <a:pt x="381" y="147"/>
                      <a:pt x="370" y="140"/>
                      <a:pt x="371" y="140"/>
                    </a:cubicBezTo>
                    <a:cubicBezTo>
                      <a:pt x="373" y="140"/>
                      <a:pt x="385" y="150"/>
                      <a:pt x="383" y="146"/>
                    </a:cubicBezTo>
                    <a:cubicBezTo>
                      <a:pt x="375" y="140"/>
                      <a:pt x="373" y="139"/>
                      <a:pt x="368" y="136"/>
                    </a:cubicBezTo>
                    <a:cubicBezTo>
                      <a:pt x="364" y="133"/>
                      <a:pt x="357" y="129"/>
                      <a:pt x="343" y="119"/>
                    </a:cubicBezTo>
                    <a:cubicBezTo>
                      <a:pt x="347" y="123"/>
                      <a:pt x="333" y="113"/>
                      <a:pt x="337" y="118"/>
                    </a:cubicBezTo>
                    <a:cubicBezTo>
                      <a:pt x="336" y="118"/>
                      <a:pt x="341" y="121"/>
                      <a:pt x="344" y="123"/>
                    </a:cubicBezTo>
                    <a:cubicBezTo>
                      <a:pt x="348" y="125"/>
                      <a:pt x="352" y="128"/>
                      <a:pt x="349" y="127"/>
                    </a:cubicBezTo>
                    <a:cubicBezTo>
                      <a:pt x="339" y="120"/>
                      <a:pt x="330" y="117"/>
                      <a:pt x="324" y="112"/>
                    </a:cubicBezTo>
                    <a:cubicBezTo>
                      <a:pt x="328" y="113"/>
                      <a:pt x="332" y="114"/>
                      <a:pt x="337" y="116"/>
                    </a:cubicBezTo>
                    <a:cubicBezTo>
                      <a:pt x="326" y="110"/>
                      <a:pt x="319" y="106"/>
                      <a:pt x="311" y="100"/>
                    </a:cubicBezTo>
                    <a:cubicBezTo>
                      <a:pt x="311" y="101"/>
                      <a:pt x="301" y="95"/>
                      <a:pt x="289" y="89"/>
                    </a:cubicBezTo>
                    <a:cubicBezTo>
                      <a:pt x="278" y="83"/>
                      <a:pt x="265" y="77"/>
                      <a:pt x="263" y="77"/>
                    </a:cubicBezTo>
                    <a:cubicBezTo>
                      <a:pt x="282" y="86"/>
                      <a:pt x="286" y="90"/>
                      <a:pt x="292" y="94"/>
                    </a:cubicBezTo>
                    <a:cubicBezTo>
                      <a:pt x="297" y="96"/>
                      <a:pt x="294" y="92"/>
                      <a:pt x="302" y="97"/>
                    </a:cubicBezTo>
                    <a:cubicBezTo>
                      <a:pt x="305" y="99"/>
                      <a:pt x="310" y="103"/>
                      <a:pt x="312" y="105"/>
                    </a:cubicBezTo>
                    <a:cubicBezTo>
                      <a:pt x="298" y="98"/>
                      <a:pt x="283" y="91"/>
                      <a:pt x="277" y="90"/>
                    </a:cubicBezTo>
                    <a:cubicBezTo>
                      <a:pt x="262" y="82"/>
                      <a:pt x="252" y="77"/>
                      <a:pt x="237" y="71"/>
                    </a:cubicBezTo>
                    <a:cubicBezTo>
                      <a:pt x="253" y="80"/>
                      <a:pt x="275" y="87"/>
                      <a:pt x="299" y="102"/>
                    </a:cubicBezTo>
                    <a:cubicBezTo>
                      <a:pt x="304" y="107"/>
                      <a:pt x="297" y="103"/>
                      <a:pt x="306" y="109"/>
                    </a:cubicBezTo>
                    <a:cubicBezTo>
                      <a:pt x="299" y="108"/>
                      <a:pt x="283" y="97"/>
                      <a:pt x="286" y="97"/>
                    </a:cubicBezTo>
                    <a:cubicBezTo>
                      <a:pt x="279" y="93"/>
                      <a:pt x="273" y="91"/>
                      <a:pt x="271" y="91"/>
                    </a:cubicBezTo>
                    <a:cubicBezTo>
                      <a:pt x="283" y="97"/>
                      <a:pt x="289" y="101"/>
                      <a:pt x="290" y="104"/>
                    </a:cubicBezTo>
                    <a:cubicBezTo>
                      <a:pt x="284" y="100"/>
                      <a:pt x="280" y="98"/>
                      <a:pt x="275" y="97"/>
                    </a:cubicBezTo>
                    <a:cubicBezTo>
                      <a:pt x="271" y="95"/>
                      <a:pt x="266" y="93"/>
                      <a:pt x="258" y="88"/>
                    </a:cubicBezTo>
                    <a:cubicBezTo>
                      <a:pt x="262" y="90"/>
                      <a:pt x="267" y="93"/>
                      <a:pt x="268" y="92"/>
                    </a:cubicBezTo>
                    <a:cubicBezTo>
                      <a:pt x="254" y="84"/>
                      <a:pt x="240" y="78"/>
                      <a:pt x="227" y="72"/>
                    </a:cubicBezTo>
                    <a:cubicBezTo>
                      <a:pt x="213" y="66"/>
                      <a:pt x="198" y="61"/>
                      <a:pt x="182" y="55"/>
                    </a:cubicBezTo>
                    <a:cubicBezTo>
                      <a:pt x="182" y="55"/>
                      <a:pt x="188" y="57"/>
                      <a:pt x="189" y="57"/>
                    </a:cubicBezTo>
                    <a:cubicBezTo>
                      <a:pt x="185" y="55"/>
                      <a:pt x="175" y="50"/>
                      <a:pt x="172" y="50"/>
                    </a:cubicBezTo>
                    <a:cubicBezTo>
                      <a:pt x="174" y="51"/>
                      <a:pt x="178" y="52"/>
                      <a:pt x="179" y="53"/>
                    </a:cubicBezTo>
                    <a:cubicBezTo>
                      <a:pt x="162" y="47"/>
                      <a:pt x="148" y="42"/>
                      <a:pt x="136" y="38"/>
                    </a:cubicBezTo>
                    <a:cubicBezTo>
                      <a:pt x="123" y="34"/>
                      <a:pt x="111" y="31"/>
                      <a:pt x="96" y="26"/>
                    </a:cubicBezTo>
                    <a:cubicBezTo>
                      <a:pt x="98" y="25"/>
                      <a:pt x="105" y="28"/>
                      <a:pt x="113" y="30"/>
                    </a:cubicBezTo>
                    <a:cubicBezTo>
                      <a:pt x="111" y="28"/>
                      <a:pt x="102" y="26"/>
                      <a:pt x="95" y="23"/>
                    </a:cubicBezTo>
                    <a:cubicBezTo>
                      <a:pt x="94" y="24"/>
                      <a:pt x="87" y="22"/>
                      <a:pt x="79" y="21"/>
                    </a:cubicBezTo>
                    <a:cubicBezTo>
                      <a:pt x="71" y="19"/>
                      <a:pt x="62" y="17"/>
                      <a:pt x="60" y="16"/>
                    </a:cubicBezTo>
                    <a:cubicBezTo>
                      <a:pt x="71" y="19"/>
                      <a:pt x="73" y="18"/>
                      <a:pt x="74" y="18"/>
                    </a:cubicBezTo>
                    <a:cubicBezTo>
                      <a:pt x="75" y="17"/>
                      <a:pt x="76" y="16"/>
                      <a:pt x="83" y="17"/>
                    </a:cubicBezTo>
                    <a:cubicBezTo>
                      <a:pt x="80" y="15"/>
                      <a:pt x="66" y="13"/>
                      <a:pt x="69" y="12"/>
                    </a:cubicBezTo>
                    <a:cubicBezTo>
                      <a:pt x="77" y="14"/>
                      <a:pt x="86" y="16"/>
                      <a:pt x="86" y="15"/>
                    </a:cubicBezTo>
                    <a:cubicBezTo>
                      <a:pt x="73" y="12"/>
                      <a:pt x="70" y="11"/>
                      <a:pt x="71" y="9"/>
                    </a:cubicBezTo>
                    <a:cubicBezTo>
                      <a:pt x="54" y="5"/>
                      <a:pt x="50" y="5"/>
                      <a:pt x="39" y="2"/>
                    </a:cubicBezTo>
                    <a:cubicBezTo>
                      <a:pt x="39" y="4"/>
                      <a:pt x="38" y="5"/>
                      <a:pt x="26" y="3"/>
                    </a:cubicBezTo>
                    <a:cubicBezTo>
                      <a:pt x="23" y="2"/>
                      <a:pt x="35" y="3"/>
                      <a:pt x="22" y="1"/>
                    </a:cubicBezTo>
                    <a:cubicBezTo>
                      <a:pt x="12" y="0"/>
                      <a:pt x="22" y="3"/>
                      <a:pt x="13" y="3"/>
                    </a:cubicBezTo>
                    <a:cubicBezTo>
                      <a:pt x="18" y="4"/>
                      <a:pt x="20" y="4"/>
                      <a:pt x="23" y="5"/>
                    </a:cubicBezTo>
                    <a:cubicBezTo>
                      <a:pt x="20" y="6"/>
                      <a:pt x="29" y="7"/>
                      <a:pt x="31" y="8"/>
                    </a:cubicBezTo>
                    <a:cubicBezTo>
                      <a:pt x="28" y="9"/>
                      <a:pt x="9" y="6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8" y="8"/>
                      <a:pt x="17" y="9"/>
                      <a:pt x="26" y="10"/>
                    </a:cubicBezTo>
                    <a:cubicBezTo>
                      <a:pt x="34" y="12"/>
                      <a:pt x="41" y="13"/>
                      <a:pt x="44" y="16"/>
                    </a:cubicBezTo>
                    <a:cubicBezTo>
                      <a:pt x="29" y="13"/>
                      <a:pt x="39" y="16"/>
                      <a:pt x="31" y="16"/>
                    </a:cubicBezTo>
                    <a:cubicBezTo>
                      <a:pt x="44" y="19"/>
                      <a:pt x="39" y="16"/>
                      <a:pt x="52" y="19"/>
                    </a:cubicBezTo>
                    <a:cubicBezTo>
                      <a:pt x="57" y="20"/>
                      <a:pt x="61" y="21"/>
                      <a:pt x="63" y="23"/>
                    </a:cubicBezTo>
                    <a:cubicBezTo>
                      <a:pt x="61" y="23"/>
                      <a:pt x="55" y="21"/>
                      <a:pt x="49" y="20"/>
                    </a:cubicBezTo>
                    <a:cubicBezTo>
                      <a:pt x="44" y="19"/>
                      <a:pt x="39" y="18"/>
                      <a:pt x="39" y="19"/>
                    </a:cubicBezTo>
                    <a:cubicBezTo>
                      <a:pt x="49" y="21"/>
                      <a:pt x="64" y="24"/>
                      <a:pt x="78" y="27"/>
                    </a:cubicBezTo>
                    <a:cubicBezTo>
                      <a:pt x="91" y="31"/>
                      <a:pt x="104" y="34"/>
                      <a:pt x="111" y="35"/>
                    </a:cubicBezTo>
                    <a:cubicBezTo>
                      <a:pt x="111" y="36"/>
                      <a:pt x="128" y="40"/>
                      <a:pt x="139" y="44"/>
                    </a:cubicBezTo>
                    <a:cubicBezTo>
                      <a:pt x="139" y="43"/>
                      <a:pt x="138" y="42"/>
                      <a:pt x="142" y="43"/>
                    </a:cubicBezTo>
                    <a:cubicBezTo>
                      <a:pt x="149" y="46"/>
                      <a:pt x="164" y="50"/>
                      <a:pt x="166" y="52"/>
                    </a:cubicBezTo>
                    <a:cubicBezTo>
                      <a:pt x="158" y="49"/>
                      <a:pt x="153" y="48"/>
                      <a:pt x="153" y="48"/>
                    </a:cubicBezTo>
                    <a:cubicBezTo>
                      <a:pt x="164" y="52"/>
                      <a:pt x="176" y="57"/>
                      <a:pt x="179" y="57"/>
                    </a:cubicBezTo>
                    <a:cubicBezTo>
                      <a:pt x="169" y="53"/>
                      <a:pt x="174" y="53"/>
                      <a:pt x="169" y="51"/>
                    </a:cubicBezTo>
                    <a:cubicBezTo>
                      <a:pt x="162" y="48"/>
                      <a:pt x="145" y="44"/>
                      <a:pt x="148" y="43"/>
                    </a:cubicBezTo>
                    <a:cubicBezTo>
                      <a:pt x="159" y="46"/>
                      <a:pt x="163" y="49"/>
                      <a:pt x="175" y="53"/>
                    </a:cubicBezTo>
                    <a:cubicBezTo>
                      <a:pt x="170" y="52"/>
                      <a:pt x="176" y="54"/>
                      <a:pt x="182" y="57"/>
                    </a:cubicBezTo>
                    <a:cubicBezTo>
                      <a:pt x="187" y="59"/>
                      <a:pt x="192" y="61"/>
                      <a:pt x="186" y="60"/>
                    </a:cubicBezTo>
                    <a:cubicBezTo>
                      <a:pt x="194" y="63"/>
                      <a:pt x="202" y="66"/>
                      <a:pt x="209" y="69"/>
                    </a:cubicBezTo>
                    <a:cubicBezTo>
                      <a:pt x="215" y="70"/>
                      <a:pt x="205" y="66"/>
                      <a:pt x="212" y="68"/>
                    </a:cubicBezTo>
                    <a:cubicBezTo>
                      <a:pt x="220" y="72"/>
                      <a:pt x="238" y="79"/>
                      <a:pt x="239" y="82"/>
                    </a:cubicBezTo>
                    <a:cubicBezTo>
                      <a:pt x="242" y="83"/>
                      <a:pt x="252" y="86"/>
                      <a:pt x="261" y="91"/>
                    </a:cubicBezTo>
                    <a:cubicBezTo>
                      <a:pt x="271" y="95"/>
                      <a:pt x="281" y="101"/>
                      <a:pt x="287" y="105"/>
                    </a:cubicBezTo>
                    <a:cubicBezTo>
                      <a:pt x="285" y="105"/>
                      <a:pt x="268" y="94"/>
                      <a:pt x="271" y="98"/>
                    </a:cubicBezTo>
                    <a:cubicBezTo>
                      <a:pt x="284" y="104"/>
                      <a:pt x="281" y="103"/>
                      <a:pt x="294" y="110"/>
                    </a:cubicBezTo>
                    <a:cubicBezTo>
                      <a:pt x="298" y="112"/>
                      <a:pt x="294" y="107"/>
                      <a:pt x="306" y="115"/>
                    </a:cubicBezTo>
                    <a:cubicBezTo>
                      <a:pt x="306" y="116"/>
                      <a:pt x="305" y="116"/>
                      <a:pt x="303" y="115"/>
                    </a:cubicBezTo>
                    <a:cubicBezTo>
                      <a:pt x="310" y="119"/>
                      <a:pt x="317" y="124"/>
                      <a:pt x="325" y="128"/>
                    </a:cubicBezTo>
                    <a:cubicBezTo>
                      <a:pt x="315" y="119"/>
                      <a:pt x="318" y="116"/>
                      <a:pt x="327" y="118"/>
                    </a:cubicBezTo>
                    <a:cubicBezTo>
                      <a:pt x="340" y="124"/>
                      <a:pt x="329" y="121"/>
                      <a:pt x="337" y="126"/>
                    </a:cubicBezTo>
                    <a:cubicBezTo>
                      <a:pt x="338" y="125"/>
                      <a:pt x="345" y="130"/>
                      <a:pt x="352" y="134"/>
                    </a:cubicBezTo>
                    <a:cubicBezTo>
                      <a:pt x="359" y="139"/>
                      <a:pt x="366" y="145"/>
                      <a:pt x="367" y="146"/>
                    </a:cubicBezTo>
                    <a:cubicBezTo>
                      <a:pt x="360" y="142"/>
                      <a:pt x="354" y="137"/>
                      <a:pt x="352" y="137"/>
                    </a:cubicBezTo>
                    <a:cubicBezTo>
                      <a:pt x="356" y="139"/>
                      <a:pt x="355" y="140"/>
                      <a:pt x="355" y="140"/>
                    </a:cubicBezTo>
                    <a:cubicBezTo>
                      <a:pt x="373" y="151"/>
                      <a:pt x="392" y="165"/>
                      <a:pt x="406" y="176"/>
                    </a:cubicBezTo>
                    <a:cubicBezTo>
                      <a:pt x="398" y="171"/>
                      <a:pt x="385" y="161"/>
                      <a:pt x="382" y="161"/>
                    </a:cubicBezTo>
                    <a:cubicBezTo>
                      <a:pt x="376" y="154"/>
                      <a:pt x="365" y="149"/>
                      <a:pt x="349" y="138"/>
                    </a:cubicBezTo>
                    <a:cubicBezTo>
                      <a:pt x="356" y="144"/>
                      <a:pt x="343" y="136"/>
                      <a:pt x="349" y="143"/>
                    </a:cubicBezTo>
                    <a:cubicBezTo>
                      <a:pt x="362" y="151"/>
                      <a:pt x="370" y="157"/>
                      <a:pt x="382" y="165"/>
                    </a:cubicBezTo>
                    <a:cubicBezTo>
                      <a:pt x="386" y="167"/>
                      <a:pt x="370" y="155"/>
                      <a:pt x="379" y="161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70"/>
                      <a:pt x="388" y="170"/>
                      <a:pt x="388" y="170"/>
                    </a:cubicBezTo>
                    <a:cubicBezTo>
                      <a:pt x="394" y="175"/>
                      <a:pt x="403" y="180"/>
                      <a:pt x="408" y="185"/>
                    </a:cubicBezTo>
                    <a:cubicBezTo>
                      <a:pt x="404" y="180"/>
                      <a:pt x="418" y="193"/>
                      <a:pt x="417" y="190"/>
                    </a:cubicBezTo>
                    <a:cubicBezTo>
                      <a:pt x="413" y="188"/>
                      <a:pt x="412" y="186"/>
                      <a:pt x="411" y="185"/>
                    </a:cubicBezTo>
                    <a:cubicBezTo>
                      <a:pt x="422" y="193"/>
                      <a:pt x="434" y="202"/>
                      <a:pt x="442" y="211"/>
                    </a:cubicBezTo>
                    <a:cubicBezTo>
                      <a:pt x="441" y="211"/>
                      <a:pt x="435" y="205"/>
                      <a:pt x="436" y="208"/>
                    </a:cubicBezTo>
                    <a:cubicBezTo>
                      <a:pt x="445" y="214"/>
                      <a:pt x="457" y="226"/>
                      <a:pt x="469" y="236"/>
                    </a:cubicBezTo>
                    <a:cubicBezTo>
                      <a:pt x="480" y="247"/>
                      <a:pt x="490" y="257"/>
                      <a:pt x="495" y="259"/>
                    </a:cubicBezTo>
                    <a:cubicBezTo>
                      <a:pt x="506" y="271"/>
                      <a:pt x="493" y="260"/>
                      <a:pt x="499" y="268"/>
                    </a:cubicBezTo>
                    <a:cubicBezTo>
                      <a:pt x="500" y="267"/>
                      <a:pt x="506" y="272"/>
                      <a:pt x="510" y="276"/>
                    </a:cubicBezTo>
                    <a:cubicBezTo>
                      <a:pt x="515" y="280"/>
                      <a:pt x="519" y="283"/>
                      <a:pt x="516" y="278"/>
                    </a:cubicBezTo>
                    <a:cubicBezTo>
                      <a:pt x="504" y="265"/>
                      <a:pt x="519" y="283"/>
                      <a:pt x="510" y="275"/>
                    </a:cubicBezTo>
                    <a:cubicBezTo>
                      <a:pt x="503" y="265"/>
                      <a:pt x="500" y="264"/>
                      <a:pt x="496" y="256"/>
                    </a:cubicBezTo>
                    <a:cubicBezTo>
                      <a:pt x="505" y="265"/>
                      <a:pt x="515" y="277"/>
                      <a:pt x="518" y="280"/>
                    </a:cubicBezTo>
                    <a:cubicBezTo>
                      <a:pt x="514" y="275"/>
                      <a:pt x="519" y="280"/>
                      <a:pt x="519" y="278"/>
                    </a:cubicBezTo>
                    <a:cubicBezTo>
                      <a:pt x="510" y="267"/>
                      <a:pt x="505" y="262"/>
                      <a:pt x="497" y="252"/>
                    </a:cubicBezTo>
                    <a:cubicBezTo>
                      <a:pt x="501" y="256"/>
                      <a:pt x="505" y="261"/>
                      <a:pt x="509" y="265"/>
                    </a:cubicBezTo>
                    <a:cubicBezTo>
                      <a:pt x="507" y="260"/>
                      <a:pt x="493" y="246"/>
                      <a:pt x="495" y="244"/>
                    </a:cubicBezTo>
                    <a:cubicBezTo>
                      <a:pt x="485" y="234"/>
                      <a:pt x="482" y="233"/>
                      <a:pt x="474" y="224"/>
                    </a:cubicBezTo>
                    <a:cubicBezTo>
                      <a:pt x="472" y="221"/>
                      <a:pt x="470" y="218"/>
                      <a:pt x="477" y="223"/>
                    </a:cubicBezTo>
                    <a:cubicBezTo>
                      <a:pt x="466" y="213"/>
                      <a:pt x="460" y="206"/>
                      <a:pt x="447" y="195"/>
                    </a:cubicBezTo>
                    <a:cubicBezTo>
                      <a:pt x="439" y="189"/>
                      <a:pt x="443" y="195"/>
                      <a:pt x="430" y="183"/>
                    </a:cubicBezTo>
                    <a:cubicBezTo>
                      <a:pt x="429" y="181"/>
                      <a:pt x="438" y="190"/>
                      <a:pt x="438" y="189"/>
                    </a:cubicBezTo>
                    <a:cubicBezTo>
                      <a:pt x="430" y="183"/>
                      <a:pt x="431" y="182"/>
                      <a:pt x="424" y="177"/>
                    </a:cubicBezTo>
                    <a:cubicBezTo>
                      <a:pt x="418" y="174"/>
                      <a:pt x="425" y="180"/>
                      <a:pt x="432" y="187"/>
                    </a:cubicBezTo>
                    <a:cubicBezTo>
                      <a:pt x="427" y="183"/>
                      <a:pt x="420" y="178"/>
                      <a:pt x="418" y="177"/>
                    </a:cubicBezTo>
                    <a:cubicBezTo>
                      <a:pt x="420" y="178"/>
                      <a:pt x="424" y="181"/>
                      <a:pt x="424" y="182"/>
                    </a:cubicBezTo>
                    <a:cubicBezTo>
                      <a:pt x="415" y="175"/>
                      <a:pt x="424" y="184"/>
                      <a:pt x="418" y="179"/>
                    </a:cubicBezTo>
                    <a:cubicBezTo>
                      <a:pt x="407" y="167"/>
                      <a:pt x="418" y="179"/>
                      <a:pt x="403" y="168"/>
                    </a:cubicBezTo>
                    <a:close/>
                    <a:moveTo>
                      <a:pt x="496" y="253"/>
                    </a:moveTo>
                    <a:cubicBezTo>
                      <a:pt x="495" y="253"/>
                      <a:pt x="489" y="247"/>
                      <a:pt x="482" y="240"/>
                    </a:cubicBezTo>
                    <a:cubicBezTo>
                      <a:pt x="475" y="233"/>
                      <a:pt x="467" y="225"/>
                      <a:pt x="462" y="221"/>
                    </a:cubicBezTo>
                    <a:cubicBezTo>
                      <a:pt x="463" y="223"/>
                      <a:pt x="470" y="229"/>
                      <a:pt x="467" y="228"/>
                    </a:cubicBezTo>
                    <a:cubicBezTo>
                      <a:pt x="460" y="224"/>
                      <a:pt x="440" y="202"/>
                      <a:pt x="459" y="219"/>
                    </a:cubicBezTo>
                    <a:cubicBezTo>
                      <a:pt x="460" y="218"/>
                      <a:pt x="449" y="210"/>
                      <a:pt x="445" y="206"/>
                    </a:cubicBezTo>
                    <a:cubicBezTo>
                      <a:pt x="446" y="205"/>
                      <a:pt x="456" y="214"/>
                      <a:pt x="459" y="217"/>
                    </a:cubicBezTo>
                    <a:cubicBezTo>
                      <a:pt x="460" y="216"/>
                      <a:pt x="450" y="208"/>
                      <a:pt x="446" y="204"/>
                    </a:cubicBezTo>
                    <a:cubicBezTo>
                      <a:pt x="443" y="199"/>
                      <a:pt x="453" y="208"/>
                      <a:pt x="452" y="205"/>
                    </a:cubicBezTo>
                    <a:cubicBezTo>
                      <a:pt x="460" y="213"/>
                      <a:pt x="468" y="220"/>
                      <a:pt x="476" y="227"/>
                    </a:cubicBezTo>
                    <a:cubicBezTo>
                      <a:pt x="477" y="229"/>
                      <a:pt x="474" y="226"/>
                      <a:pt x="473" y="227"/>
                    </a:cubicBezTo>
                    <a:cubicBezTo>
                      <a:pt x="479" y="232"/>
                      <a:pt x="479" y="231"/>
                      <a:pt x="479" y="230"/>
                    </a:cubicBezTo>
                    <a:cubicBezTo>
                      <a:pt x="488" y="238"/>
                      <a:pt x="482" y="236"/>
                      <a:pt x="492" y="245"/>
                    </a:cubicBezTo>
                    <a:cubicBezTo>
                      <a:pt x="481" y="235"/>
                      <a:pt x="469" y="224"/>
                      <a:pt x="465" y="221"/>
                    </a:cubicBezTo>
                    <a:cubicBezTo>
                      <a:pt x="466" y="223"/>
                      <a:pt x="471" y="228"/>
                      <a:pt x="476" y="232"/>
                    </a:cubicBezTo>
                    <a:cubicBezTo>
                      <a:pt x="481" y="236"/>
                      <a:pt x="485" y="240"/>
                      <a:pt x="486" y="241"/>
                    </a:cubicBezTo>
                    <a:cubicBezTo>
                      <a:pt x="495" y="249"/>
                      <a:pt x="486" y="242"/>
                      <a:pt x="496" y="253"/>
                    </a:cubicBezTo>
                    <a:close/>
                    <a:moveTo>
                      <a:pt x="258" y="88"/>
                    </a:moveTo>
                    <a:cubicBezTo>
                      <a:pt x="257" y="88"/>
                      <a:pt x="241" y="82"/>
                      <a:pt x="242" y="80"/>
                    </a:cubicBezTo>
                    <a:cubicBezTo>
                      <a:pt x="247" y="82"/>
                      <a:pt x="253" y="85"/>
                      <a:pt x="258" y="88"/>
                    </a:cubicBezTo>
                    <a:close/>
                    <a:moveTo>
                      <a:pt x="469" y="217"/>
                    </a:moveTo>
                    <a:cubicBezTo>
                      <a:pt x="468" y="218"/>
                      <a:pt x="463" y="215"/>
                      <a:pt x="455" y="207"/>
                    </a:cubicBezTo>
                    <a:cubicBezTo>
                      <a:pt x="458" y="208"/>
                      <a:pt x="451" y="202"/>
                      <a:pt x="444" y="196"/>
                    </a:cubicBezTo>
                    <a:cubicBezTo>
                      <a:pt x="450" y="200"/>
                      <a:pt x="460" y="207"/>
                      <a:pt x="469" y="217"/>
                    </a:cubicBezTo>
                    <a:close/>
                    <a:moveTo>
                      <a:pt x="50" y="6"/>
                    </a:moveTo>
                    <a:cubicBezTo>
                      <a:pt x="49" y="5"/>
                      <a:pt x="63" y="8"/>
                      <a:pt x="68" y="9"/>
                    </a:cubicBezTo>
                    <a:cubicBezTo>
                      <a:pt x="71" y="12"/>
                      <a:pt x="62" y="10"/>
                      <a:pt x="54" y="8"/>
                    </a:cubicBezTo>
                    <a:cubicBezTo>
                      <a:pt x="58" y="8"/>
                      <a:pt x="58" y="8"/>
                      <a:pt x="50" y="6"/>
                    </a:cubicBezTo>
                    <a:close/>
                    <a:moveTo>
                      <a:pt x="337" y="121"/>
                    </a:moveTo>
                    <a:cubicBezTo>
                      <a:pt x="335" y="120"/>
                      <a:pt x="333" y="119"/>
                      <a:pt x="334" y="120"/>
                    </a:cubicBezTo>
                    <a:cubicBezTo>
                      <a:pt x="327" y="117"/>
                      <a:pt x="325" y="115"/>
                      <a:pt x="321" y="112"/>
                    </a:cubicBezTo>
                    <a:cubicBezTo>
                      <a:pt x="322" y="111"/>
                      <a:pt x="329" y="116"/>
                      <a:pt x="337" y="121"/>
                    </a:cubicBezTo>
                    <a:close/>
                    <a:moveTo>
                      <a:pt x="409" y="176"/>
                    </a:moveTo>
                    <a:cubicBezTo>
                      <a:pt x="423" y="186"/>
                      <a:pt x="423" y="186"/>
                      <a:pt x="423" y="186"/>
                    </a:cubicBezTo>
                    <a:cubicBezTo>
                      <a:pt x="421" y="182"/>
                      <a:pt x="414" y="179"/>
                      <a:pt x="406" y="172"/>
                    </a:cubicBezTo>
                    <a:cubicBezTo>
                      <a:pt x="405" y="170"/>
                      <a:pt x="409" y="173"/>
                      <a:pt x="414" y="177"/>
                    </a:cubicBezTo>
                    <a:cubicBezTo>
                      <a:pt x="419" y="181"/>
                      <a:pt x="425" y="187"/>
                      <a:pt x="429" y="189"/>
                    </a:cubicBezTo>
                    <a:cubicBezTo>
                      <a:pt x="433" y="198"/>
                      <a:pt x="430" y="194"/>
                      <a:pt x="420" y="190"/>
                    </a:cubicBezTo>
                    <a:cubicBezTo>
                      <a:pt x="425" y="194"/>
                      <a:pt x="425" y="194"/>
                      <a:pt x="425" y="194"/>
                    </a:cubicBezTo>
                    <a:cubicBezTo>
                      <a:pt x="413" y="186"/>
                      <a:pt x="412" y="180"/>
                      <a:pt x="409" y="176"/>
                    </a:cubicBezTo>
                    <a:close/>
                    <a:moveTo>
                      <a:pt x="403" y="172"/>
                    </a:moveTo>
                    <a:cubicBezTo>
                      <a:pt x="398" y="168"/>
                      <a:pt x="395" y="165"/>
                      <a:pt x="390" y="162"/>
                    </a:cubicBezTo>
                    <a:cubicBezTo>
                      <a:pt x="385" y="159"/>
                      <a:pt x="380" y="155"/>
                      <a:pt x="370" y="149"/>
                    </a:cubicBezTo>
                    <a:cubicBezTo>
                      <a:pt x="374" y="150"/>
                      <a:pt x="381" y="154"/>
                      <a:pt x="387" y="159"/>
                    </a:cubicBezTo>
                    <a:cubicBezTo>
                      <a:pt x="394" y="163"/>
                      <a:pt x="400" y="168"/>
                      <a:pt x="403" y="172"/>
                    </a:cubicBezTo>
                    <a:close/>
                    <a:moveTo>
                      <a:pt x="42" y="11"/>
                    </a:moveTo>
                    <a:cubicBezTo>
                      <a:pt x="51" y="13"/>
                      <a:pt x="57" y="14"/>
                      <a:pt x="57" y="15"/>
                    </a:cubicBezTo>
                    <a:cubicBezTo>
                      <a:pt x="48" y="14"/>
                      <a:pt x="39" y="12"/>
                      <a:pt x="42" y="11"/>
                    </a:cubicBezTo>
                    <a:close/>
                    <a:moveTo>
                      <a:pt x="47" y="14"/>
                    </a:moveTo>
                    <a:cubicBezTo>
                      <a:pt x="61" y="18"/>
                      <a:pt x="72" y="19"/>
                      <a:pt x="92" y="25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6" y="25"/>
                      <a:pt x="77" y="22"/>
                      <a:pt x="69" y="20"/>
                    </a:cubicBezTo>
                    <a:cubicBezTo>
                      <a:pt x="61" y="18"/>
                      <a:pt x="54" y="17"/>
                      <a:pt x="51" y="17"/>
                    </a:cubicBezTo>
                    <a:cubicBezTo>
                      <a:pt x="48" y="16"/>
                      <a:pt x="48" y="16"/>
                      <a:pt x="47" y="15"/>
                    </a:cubicBezTo>
                    <a:lnTo>
                      <a:pt x="47" y="14"/>
                    </a:lnTo>
                    <a:close/>
                    <a:moveTo>
                      <a:pt x="370" y="153"/>
                    </a:moveTo>
                    <a:cubicBezTo>
                      <a:pt x="370" y="154"/>
                      <a:pt x="368" y="153"/>
                      <a:pt x="364" y="150"/>
                    </a:cubicBezTo>
                    <a:cubicBezTo>
                      <a:pt x="366" y="152"/>
                      <a:pt x="371" y="156"/>
                      <a:pt x="370" y="156"/>
                    </a:cubicBezTo>
                    <a:cubicBezTo>
                      <a:pt x="365" y="153"/>
                      <a:pt x="360" y="149"/>
                      <a:pt x="355" y="146"/>
                    </a:cubicBezTo>
                    <a:cubicBezTo>
                      <a:pt x="355" y="143"/>
                      <a:pt x="355" y="143"/>
                      <a:pt x="355" y="143"/>
                    </a:cubicBezTo>
                    <a:cubicBezTo>
                      <a:pt x="359" y="145"/>
                      <a:pt x="363" y="148"/>
                      <a:pt x="370" y="153"/>
                    </a:cubicBezTo>
                    <a:close/>
                    <a:moveTo>
                      <a:pt x="453" y="218"/>
                    </a:moveTo>
                    <a:cubicBezTo>
                      <a:pt x="450" y="217"/>
                      <a:pt x="453" y="220"/>
                      <a:pt x="457" y="223"/>
                    </a:cubicBezTo>
                    <a:cubicBezTo>
                      <a:pt x="461" y="227"/>
                      <a:pt x="465" y="231"/>
                      <a:pt x="463" y="231"/>
                    </a:cubicBezTo>
                    <a:cubicBezTo>
                      <a:pt x="453" y="221"/>
                      <a:pt x="450" y="217"/>
                      <a:pt x="442" y="210"/>
                    </a:cubicBezTo>
                    <a:cubicBezTo>
                      <a:pt x="443" y="209"/>
                      <a:pt x="447" y="212"/>
                      <a:pt x="453" y="218"/>
                    </a:cubicBezTo>
                    <a:close/>
                    <a:moveTo>
                      <a:pt x="83" y="25"/>
                    </a:moveTo>
                    <a:cubicBezTo>
                      <a:pt x="91" y="27"/>
                      <a:pt x="99" y="29"/>
                      <a:pt x="107" y="31"/>
                    </a:cubicBezTo>
                    <a:cubicBezTo>
                      <a:pt x="104" y="31"/>
                      <a:pt x="102" y="32"/>
                      <a:pt x="87" y="28"/>
                    </a:cubicBezTo>
                    <a:cubicBezTo>
                      <a:pt x="97" y="28"/>
                      <a:pt x="76" y="24"/>
                      <a:pt x="73" y="24"/>
                    </a:cubicBezTo>
                    <a:cubicBezTo>
                      <a:pt x="65" y="22"/>
                      <a:pt x="69" y="23"/>
                      <a:pt x="74" y="24"/>
                    </a:cubicBezTo>
                    <a:cubicBezTo>
                      <a:pt x="80" y="25"/>
                      <a:pt x="86" y="26"/>
                      <a:pt x="83" y="25"/>
                    </a:cubicBezTo>
                    <a:close/>
                    <a:moveTo>
                      <a:pt x="145" y="42"/>
                    </a:moveTo>
                    <a:cubicBezTo>
                      <a:pt x="141" y="42"/>
                      <a:pt x="130" y="39"/>
                      <a:pt x="121" y="37"/>
                    </a:cubicBezTo>
                    <a:cubicBezTo>
                      <a:pt x="123" y="36"/>
                      <a:pt x="116" y="35"/>
                      <a:pt x="111" y="33"/>
                    </a:cubicBezTo>
                    <a:cubicBezTo>
                      <a:pt x="113" y="32"/>
                      <a:pt x="120" y="34"/>
                      <a:pt x="127" y="37"/>
                    </a:cubicBezTo>
                    <a:cubicBezTo>
                      <a:pt x="134" y="39"/>
                      <a:pt x="141" y="42"/>
                      <a:pt x="14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6790">
                <a:extLst>
                  <a:ext uri="{FF2B5EF4-FFF2-40B4-BE49-F238E27FC236}">
                    <a16:creationId xmlns="" xmlns:a16="http://schemas.microsoft.com/office/drawing/2014/main" id="{B06A9A7D-88E4-4090-ABBC-EF8030FFF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1631"/>
                <a:ext cx="15" cy="6"/>
              </a:xfrm>
              <a:custGeom>
                <a:avLst/>
                <a:gdLst>
                  <a:gd name="T0" fmla="*/ 1 w 26"/>
                  <a:gd name="T1" fmla="*/ 4 h 10"/>
                  <a:gd name="T2" fmla="*/ 0 w 26"/>
                  <a:gd name="T3" fmla="*/ 1 h 10"/>
                  <a:gd name="T4" fmla="*/ 17 w 26"/>
                  <a:gd name="T5" fmla="*/ 4 h 10"/>
                  <a:gd name="T6" fmla="*/ 11 w 26"/>
                  <a:gd name="T7" fmla="*/ 5 h 10"/>
                  <a:gd name="T8" fmla="*/ 22 w 26"/>
                  <a:gd name="T9" fmla="*/ 8 h 10"/>
                  <a:gd name="T10" fmla="*/ 1 w 26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0">
                    <a:moveTo>
                      <a:pt x="1" y="4"/>
                    </a:moveTo>
                    <a:cubicBezTo>
                      <a:pt x="3" y="3"/>
                      <a:pt x="3" y="3"/>
                      <a:pt x="0" y="1"/>
                    </a:cubicBezTo>
                    <a:cubicBezTo>
                      <a:pt x="14" y="5"/>
                      <a:pt x="5" y="0"/>
                      <a:pt x="17" y="4"/>
                    </a:cubicBezTo>
                    <a:cubicBezTo>
                      <a:pt x="18" y="5"/>
                      <a:pt x="16" y="5"/>
                      <a:pt x="11" y="5"/>
                    </a:cubicBezTo>
                    <a:cubicBezTo>
                      <a:pt x="14" y="6"/>
                      <a:pt x="17" y="7"/>
                      <a:pt x="22" y="8"/>
                    </a:cubicBezTo>
                    <a:cubicBezTo>
                      <a:pt x="26" y="10"/>
                      <a:pt x="13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6791">
                <a:extLst>
                  <a:ext uri="{FF2B5EF4-FFF2-40B4-BE49-F238E27FC236}">
                    <a16:creationId xmlns="" xmlns:a16="http://schemas.microsoft.com/office/drawing/2014/main" id="{87FBE669-9B85-466D-B12F-A71CAB490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1799"/>
                <a:ext cx="12" cy="14"/>
              </a:xfrm>
              <a:custGeom>
                <a:avLst/>
                <a:gdLst>
                  <a:gd name="T0" fmla="*/ 13 w 22"/>
                  <a:gd name="T1" fmla="*/ 13 h 25"/>
                  <a:gd name="T2" fmla="*/ 22 w 22"/>
                  <a:gd name="T3" fmla="*/ 25 h 25"/>
                  <a:gd name="T4" fmla="*/ 0 w 22"/>
                  <a:gd name="T5" fmla="*/ 1 h 25"/>
                  <a:gd name="T6" fmla="*/ 7 w 22"/>
                  <a:gd name="T7" fmla="*/ 8 h 25"/>
                  <a:gd name="T8" fmla="*/ 13 w 22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5">
                    <a:moveTo>
                      <a:pt x="13" y="13"/>
                    </a:moveTo>
                    <a:cubicBezTo>
                      <a:pt x="16" y="17"/>
                      <a:pt x="19" y="21"/>
                      <a:pt x="22" y="25"/>
                    </a:cubicBezTo>
                    <a:cubicBezTo>
                      <a:pt x="13" y="14"/>
                      <a:pt x="10" y="14"/>
                      <a:pt x="0" y="1"/>
                    </a:cubicBezTo>
                    <a:cubicBezTo>
                      <a:pt x="1" y="0"/>
                      <a:pt x="4" y="4"/>
                      <a:pt x="7" y="8"/>
                    </a:cubicBezTo>
                    <a:cubicBezTo>
                      <a:pt x="10" y="12"/>
                      <a:pt x="13" y="15"/>
                      <a:pt x="1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6792">
                <a:extLst>
                  <a:ext uri="{FF2B5EF4-FFF2-40B4-BE49-F238E27FC236}">
                    <a16:creationId xmlns="" xmlns:a16="http://schemas.microsoft.com/office/drawing/2014/main" id="{1197F7CE-4393-4BC1-81FB-D5EB39C991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" y="2207"/>
                <a:ext cx="4" cy="13"/>
              </a:xfrm>
              <a:custGeom>
                <a:avLst/>
                <a:gdLst>
                  <a:gd name="T0" fmla="*/ 2 w 6"/>
                  <a:gd name="T1" fmla="*/ 15 h 23"/>
                  <a:gd name="T2" fmla="*/ 4 w 6"/>
                  <a:gd name="T3" fmla="*/ 0 h 23"/>
                  <a:gd name="T4" fmla="*/ 6 w 6"/>
                  <a:gd name="T5" fmla="*/ 6 h 23"/>
                  <a:gd name="T6" fmla="*/ 2 w 6"/>
                  <a:gd name="T7" fmla="*/ 11 h 23"/>
                  <a:gd name="T8" fmla="*/ 2 w 6"/>
                  <a:gd name="T9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2" y="15"/>
                    </a:moveTo>
                    <a:cubicBezTo>
                      <a:pt x="2" y="23"/>
                      <a:pt x="0" y="15"/>
                      <a:pt x="4" y="0"/>
                    </a:cubicBezTo>
                    <a:cubicBezTo>
                      <a:pt x="3" y="6"/>
                      <a:pt x="6" y="0"/>
                      <a:pt x="6" y="6"/>
                    </a:cubicBezTo>
                    <a:cubicBezTo>
                      <a:pt x="3" y="16"/>
                      <a:pt x="5" y="3"/>
                      <a:pt x="2" y="11"/>
                    </a:cubicBezTo>
                    <a:cubicBezTo>
                      <a:pt x="2" y="14"/>
                      <a:pt x="2" y="14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6793">
                <a:extLst>
                  <a:ext uri="{FF2B5EF4-FFF2-40B4-BE49-F238E27FC236}">
                    <a16:creationId xmlns="" xmlns:a16="http://schemas.microsoft.com/office/drawing/2014/main" id="{713ACC7E-DFEB-429E-AA96-A479EB608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2424"/>
                <a:ext cx="10" cy="16"/>
              </a:xfrm>
              <a:custGeom>
                <a:avLst/>
                <a:gdLst>
                  <a:gd name="T0" fmla="*/ 4 w 17"/>
                  <a:gd name="T1" fmla="*/ 25 h 28"/>
                  <a:gd name="T2" fmla="*/ 12 w 17"/>
                  <a:gd name="T3" fmla="*/ 13 h 28"/>
                  <a:gd name="T4" fmla="*/ 2 w 17"/>
                  <a:gd name="T5" fmla="*/ 25 h 28"/>
                  <a:gd name="T6" fmla="*/ 7 w 17"/>
                  <a:gd name="T7" fmla="*/ 14 h 28"/>
                  <a:gd name="T8" fmla="*/ 16 w 17"/>
                  <a:gd name="T9" fmla="*/ 0 h 28"/>
                  <a:gd name="T10" fmla="*/ 4 w 17"/>
                  <a:gd name="T1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8">
                    <a:moveTo>
                      <a:pt x="4" y="25"/>
                    </a:moveTo>
                    <a:cubicBezTo>
                      <a:pt x="0" y="28"/>
                      <a:pt x="11" y="15"/>
                      <a:pt x="12" y="13"/>
                    </a:cubicBezTo>
                    <a:cubicBezTo>
                      <a:pt x="10" y="14"/>
                      <a:pt x="5" y="21"/>
                      <a:pt x="2" y="25"/>
                    </a:cubicBezTo>
                    <a:cubicBezTo>
                      <a:pt x="6" y="19"/>
                      <a:pt x="6" y="17"/>
                      <a:pt x="7" y="14"/>
                    </a:cubicBezTo>
                    <a:cubicBezTo>
                      <a:pt x="9" y="12"/>
                      <a:pt x="10" y="8"/>
                      <a:pt x="16" y="0"/>
                    </a:cubicBezTo>
                    <a:cubicBezTo>
                      <a:pt x="15" y="5"/>
                      <a:pt x="17" y="7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6794">
                <a:extLst>
                  <a:ext uri="{FF2B5EF4-FFF2-40B4-BE49-F238E27FC236}">
                    <a16:creationId xmlns="" xmlns:a16="http://schemas.microsoft.com/office/drawing/2014/main" id="{1BBB52D7-027F-4F1B-9CFF-CE35E01F81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3" y="2640"/>
                <a:ext cx="23" cy="6"/>
              </a:xfrm>
              <a:custGeom>
                <a:avLst/>
                <a:gdLst>
                  <a:gd name="T0" fmla="*/ 12 w 39"/>
                  <a:gd name="T1" fmla="*/ 10 h 11"/>
                  <a:gd name="T2" fmla="*/ 23 w 39"/>
                  <a:gd name="T3" fmla="*/ 7 h 11"/>
                  <a:gd name="T4" fmla="*/ 26 w 39"/>
                  <a:gd name="T5" fmla="*/ 1 h 11"/>
                  <a:gd name="T6" fmla="*/ 36 w 39"/>
                  <a:gd name="T7" fmla="*/ 2 h 11"/>
                  <a:gd name="T8" fmla="*/ 24 w 39"/>
                  <a:gd name="T9" fmla="*/ 4 h 11"/>
                  <a:gd name="T10" fmla="*/ 31 w 39"/>
                  <a:gd name="T11" fmla="*/ 6 h 11"/>
                  <a:gd name="T12" fmla="*/ 12 w 39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1">
                    <a:moveTo>
                      <a:pt x="12" y="10"/>
                    </a:moveTo>
                    <a:cubicBezTo>
                      <a:pt x="0" y="11"/>
                      <a:pt x="16" y="8"/>
                      <a:pt x="23" y="7"/>
                    </a:cubicBezTo>
                    <a:cubicBezTo>
                      <a:pt x="14" y="7"/>
                      <a:pt x="10" y="4"/>
                      <a:pt x="26" y="1"/>
                    </a:cubicBezTo>
                    <a:cubicBezTo>
                      <a:pt x="16" y="4"/>
                      <a:pt x="39" y="0"/>
                      <a:pt x="36" y="2"/>
                    </a:cubicBezTo>
                    <a:cubicBezTo>
                      <a:pt x="33" y="3"/>
                      <a:pt x="30" y="3"/>
                      <a:pt x="24" y="4"/>
                    </a:cubicBezTo>
                    <a:cubicBezTo>
                      <a:pt x="30" y="4"/>
                      <a:pt x="30" y="5"/>
                      <a:pt x="31" y="6"/>
                    </a:cubicBezTo>
                    <a:cubicBezTo>
                      <a:pt x="21" y="8"/>
                      <a:pt x="12" y="9"/>
                      <a:pt x="1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6795">
                <a:extLst>
                  <a:ext uri="{FF2B5EF4-FFF2-40B4-BE49-F238E27FC236}">
                    <a16:creationId xmlns="" xmlns:a16="http://schemas.microsoft.com/office/drawing/2014/main" id="{C3F9297C-FA1D-4A46-891E-59051D6B6B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7" y="1842"/>
                <a:ext cx="19" cy="28"/>
              </a:xfrm>
              <a:custGeom>
                <a:avLst/>
                <a:gdLst>
                  <a:gd name="T0" fmla="*/ 31 w 34"/>
                  <a:gd name="T1" fmla="*/ 42 h 50"/>
                  <a:gd name="T2" fmla="*/ 31 w 34"/>
                  <a:gd name="T3" fmla="*/ 50 h 50"/>
                  <a:gd name="T4" fmla="*/ 23 w 34"/>
                  <a:gd name="T5" fmla="*/ 39 h 50"/>
                  <a:gd name="T6" fmla="*/ 24 w 34"/>
                  <a:gd name="T7" fmla="*/ 35 h 50"/>
                  <a:gd name="T8" fmla="*/ 8 w 34"/>
                  <a:gd name="T9" fmla="*/ 11 h 50"/>
                  <a:gd name="T10" fmla="*/ 12 w 34"/>
                  <a:gd name="T11" fmla="*/ 19 h 50"/>
                  <a:gd name="T12" fmla="*/ 21 w 34"/>
                  <a:gd name="T13" fmla="*/ 34 h 50"/>
                  <a:gd name="T14" fmla="*/ 1 w 34"/>
                  <a:gd name="T15" fmla="*/ 4 h 50"/>
                  <a:gd name="T16" fmla="*/ 4 w 34"/>
                  <a:gd name="T17" fmla="*/ 4 h 50"/>
                  <a:gd name="T18" fmla="*/ 14 w 34"/>
                  <a:gd name="T19" fmla="*/ 18 h 50"/>
                  <a:gd name="T20" fmla="*/ 25 w 34"/>
                  <a:gd name="T21" fmla="*/ 35 h 50"/>
                  <a:gd name="T22" fmla="*/ 26 w 34"/>
                  <a:gd name="T23" fmla="*/ 38 h 50"/>
                  <a:gd name="T24" fmla="*/ 31 w 34"/>
                  <a:gd name="T2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50">
                    <a:moveTo>
                      <a:pt x="31" y="42"/>
                    </a:moveTo>
                    <a:cubicBezTo>
                      <a:pt x="32" y="48"/>
                      <a:pt x="19" y="29"/>
                      <a:pt x="31" y="50"/>
                    </a:cubicBezTo>
                    <a:cubicBezTo>
                      <a:pt x="29" y="48"/>
                      <a:pt x="28" y="49"/>
                      <a:pt x="23" y="39"/>
                    </a:cubicBezTo>
                    <a:cubicBezTo>
                      <a:pt x="29" y="46"/>
                      <a:pt x="22" y="37"/>
                      <a:pt x="24" y="35"/>
                    </a:cubicBezTo>
                    <a:cubicBezTo>
                      <a:pt x="18" y="25"/>
                      <a:pt x="16" y="24"/>
                      <a:pt x="8" y="11"/>
                    </a:cubicBezTo>
                    <a:cubicBezTo>
                      <a:pt x="7" y="11"/>
                      <a:pt x="9" y="14"/>
                      <a:pt x="12" y="19"/>
                    </a:cubicBezTo>
                    <a:cubicBezTo>
                      <a:pt x="15" y="24"/>
                      <a:pt x="19" y="30"/>
                      <a:pt x="21" y="34"/>
                    </a:cubicBezTo>
                    <a:cubicBezTo>
                      <a:pt x="15" y="28"/>
                      <a:pt x="11" y="19"/>
                      <a:pt x="1" y="4"/>
                    </a:cubicBezTo>
                    <a:cubicBezTo>
                      <a:pt x="0" y="0"/>
                      <a:pt x="5" y="7"/>
                      <a:pt x="4" y="4"/>
                    </a:cubicBezTo>
                    <a:cubicBezTo>
                      <a:pt x="11" y="15"/>
                      <a:pt x="12" y="17"/>
                      <a:pt x="14" y="18"/>
                    </a:cubicBezTo>
                    <a:cubicBezTo>
                      <a:pt x="16" y="20"/>
                      <a:pt x="17" y="22"/>
                      <a:pt x="25" y="35"/>
                    </a:cubicBezTo>
                    <a:cubicBezTo>
                      <a:pt x="20" y="25"/>
                      <a:pt x="29" y="38"/>
                      <a:pt x="26" y="38"/>
                    </a:cubicBezTo>
                    <a:cubicBezTo>
                      <a:pt x="34" y="49"/>
                      <a:pt x="23" y="26"/>
                      <a:pt x="3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6796">
                <a:extLst>
                  <a:ext uri="{FF2B5EF4-FFF2-40B4-BE49-F238E27FC236}">
                    <a16:creationId xmlns="" xmlns:a16="http://schemas.microsoft.com/office/drawing/2014/main" id="{64B4F212-3E4B-46E4-AF0F-3441E323F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2228"/>
                <a:ext cx="4" cy="17"/>
              </a:xfrm>
              <a:custGeom>
                <a:avLst/>
                <a:gdLst>
                  <a:gd name="T0" fmla="*/ 3 w 7"/>
                  <a:gd name="T1" fmla="*/ 25 h 31"/>
                  <a:gd name="T2" fmla="*/ 3 w 7"/>
                  <a:gd name="T3" fmla="*/ 19 h 31"/>
                  <a:gd name="T4" fmla="*/ 7 w 7"/>
                  <a:gd name="T5" fmla="*/ 3 h 31"/>
                  <a:gd name="T6" fmla="*/ 3 w 7"/>
                  <a:gd name="T7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1">
                    <a:moveTo>
                      <a:pt x="3" y="25"/>
                    </a:moveTo>
                    <a:cubicBezTo>
                      <a:pt x="0" y="31"/>
                      <a:pt x="6" y="13"/>
                      <a:pt x="3" y="19"/>
                    </a:cubicBezTo>
                    <a:cubicBezTo>
                      <a:pt x="4" y="12"/>
                      <a:pt x="6" y="0"/>
                      <a:pt x="7" y="3"/>
                    </a:cubicBezTo>
                    <a:cubicBezTo>
                      <a:pt x="4" y="14"/>
                      <a:pt x="6" y="14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6797">
                <a:extLst>
                  <a:ext uri="{FF2B5EF4-FFF2-40B4-BE49-F238E27FC236}">
                    <a16:creationId xmlns="" xmlns:a16="http://schemas.microsoft.com/office/drawing/2014/main" id="{33D7F74B-06C0-40BE-9C12-3DF736302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1" y="2574"/>
                <a:ext cx="11" cy="7"/>
              </a:xfrm>
              <a:custGeom>
                <a:avLst/>
                <a:gdLst>
                  <a:gd name="T0" fmla="*/ 10 w 18"/>
                  <a:gd name="T1" fmla="*/ 10 h 12"/>
                  <a:gd name="T2" fmla="*/ 0 w 18"/>
                  <a:gd name="T3" fmla="*/ 12 h 12"/>
                  <a:gd name="T4" fmla="*/ 12 w 18"/>
                  <a:gd name="T5" fmla="*/ 3 h 12"/>
                  <a:gd name="T6" fmla="*/ 11 w 18"/>
                  <a:gd name="T7" fmla="*/ 6 h 12"/>
                  <a:gd name="T8" fmla="*/ 10 w 18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10" y="10"/>
                    </a:moveTo>
                    <a:cubicBezTo>
                      <a:pt x="14" y="9"/>
                      <a:pt x="3" y="11"/>
                      <a:pt x="0" y="12"/>
                    </a:cubicBezTo>
                    <a:cubicBezTo>
                      <a:pt x="2" y="9"/>
                      <a:pt x="16" y="4"/>
                      <a:pt x="12" y="3"/>
                    </a:cubicBezTo>
                    <a:cubicBezTo>
                      <a:pt x="18" y="0"/>
                      <a:pt x="15" y="3"/>
                      <a:pt x="11" y="6"/>
                    </a:cubicBezTo>
                    <a:cubicBezTo>
                      <a:pt x="8" y="8"/>
                      <a:pt x="4" y="11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6798">
                <a:extLst>
                  <a:ext uri="{FF2B5EF4-FFF2-40B4-BE49-F238E27FC236}">
                    <a16:creationId xmlns="" xmlns:a16="http://schemas.microsoft.com/office/drawing/2014/main" id="{E0FA0CDB-DCAC-4E01-9CEC-95051F66A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3" y="1644"/>
                <a:ext cx="17" cy="7"/>
              </a:xfrm>
              <a:custGeom>
                <a:avLst/>
                <a:gdLst>
                  <a:gd name="T0" fmla="*/ 6 w 30"/>
                  <a:gd name="T1" fmla="*/ 2 h 11"/>
                  <a:gd name="T2" fmla="*/ 30 w 30"/>
                  <a:gd name="T3" fmla="*/ 10 h 11"/>
                  <a:gd name="T4" fmla="*/ 16 w 30"/>
                  <a:gd name="T5" fmla="*/ 7 h 11"/>
                  <a:gd name="T6" fmla="*/ 6 w 30"/>
                  <a:gd name="T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1">
                    <a:moveTo>
                      <a:pt x="6" y="2"/>
                    </a:moveTo>
                    <a:cubicBezTo>
                      <a:pt x="0" y="0"/>
                      <a:pt x="17" y="6"/>
                      <a:pt x="30" y="10"/>
                    </a:cubicBezTo>
                    <a:cubicBezTo>
                      <a:pt x="29" y="11"/>
                      <a:pt x="22" y="9"/>
                      <a:pt x="16" y="7"/>
                    </a:cubicBezTo>
                    <a:cubicBezTo>
                      <a:pt x="10" y="4"/>
                      <a:pt x="5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6799">
                <a:extLst>
                  <a:ext uri="{FF2B5EF4-FFF2-40B4-BE49-F238E27FC236}">
                    <a16:creationId xmlns="" xmlns:a16="http://schemas.microsoft.com/office/drawing/2014/main" id="{FE24AFB3-8253-42DB-BAE5-A0D41B446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399"/>
                <a:ext cx="6" cy="11"/>
              </a:xfrm>
              <a:custGeom>
                <a:avLst/>
                <a:gdLst>
                  <a:gd name="T0" fmla="*/ 0 w 11"/>
                  <a:gd name="T1" fmla="*/ 20 h 20"/>
                  <a:gd name="T2" fmla="*/ 0 w 11"/>
                  <a:gd name="T3" fmla="*/ 13 h 20"/>
                  <a:gd name="T4" fmla="*/ 11 w 11"/>
                  <a:gd name="T5" fmla="*/ 0 h 20"/>
                  <a:gd name="T6" fmla="*/ 0 w 11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0">
                    <a:moveTo>
                      <a:pt x="0" y="20"/>
                    </a:moveTo>
                    <a:cubicBezTo>
                      <a:pt x="2" y="14"/>
                      <a:pt x="9" y="3"/>
                      <a:pt x="0" y="13"/>
                    </a:cubicBezTo>
                    <a:cubicBezTo>
                      <a:pt x="5" y="5"/>
                      <a:pt x="8" y="2"/>
                      <a:pt x="11" y="0"/>
                    </a:cubicBezTo>
                    <a:cubicBezTo>
                      <a:pt x="1" y="15"/>
                      <a:pt x="7" y="9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6800">
                <a:extLst>
                  <a:ext uri="{FF2B5EF4-FFF2-40B4-BE49-F238E27FC236}">
                    <a16:creationId xmlns="" xmlns:a16="http://schemas.microsoft.com/office/drawing/2014/main" id="{3BF3B937-6727-4592-B63C-887A79B06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" y="2550"/>
                <a:ext cx="18" cy="12"/>
              </a:xfrm>
              <a:custGeom>
                <a:avLst/>
                <a:gdLst>
                  <a:gd name="T0" fmla="*/ 16 w 31"/>
                  <a:gd name="T1" fmla="*/ 10 h 20"/>
                  <a:gd name="T2" fmla="*/ 26 w 31"/>
                  <a:gd name="T3" fmla="*/ 3 h 20"/>
                  <a:gd name="T4" fmla="*/ 21 w 31"/>
                  <a:gd name="T5" fmla="*/ 7 h 20"/>
                  <a:gd name="T6" fmla="*/ 4 w 31"/>
                  <a:gd name="T7" fmla="*/ 19 h 20"/>
                  <a:gd name="T8" fmla="*/ 9 w 31"/>
                  <a:gd name="T9" fmla="*/ 14 h 20"/>
                  <a:gd name="T10" fmla="*/ 15 w 31"/>
                  <a:gd name="T11" fmla="*/ 9 h 20"/>
                  <a:gd name="T12" fmla="*/ 16 w 31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0">
                    <a:moveTo>
                      <a:pt x="16" y="10"/>
                    </a:moveTo>
                    <a:cubicBezTo>
                      <a:pt x="17" y="9"/>
                      <a:pt x="22" y="6"/>
                      <a:pt x="26" y="3"/>
                    </a:cubicBezTo>
                    <a:cubicBezTo>
                      <a:pt x="31" y="0"/>
                      <a:pt x="27" y="3"/>
                      <a:pt x="21" y="7"/>
                    </a:cubicBezTo>
                    <a:cubicBezTo>
                      <a:pt x="15" y="11"/>
                      <a:pt x="7" y="17"/>
                      <a:pt x="4" y="19"/>
                    </a:cubicBezTo>
                    <a:cubicBezTo>
                      <a:pt x="0" y="20"/>
                      <a:pt x="5" y="17"/>
                      <a:pt x="9" y="14"/>
                    </a:cubicBezTo>
                    <a:cubicBezTo>
                      <a:pt x="14" y="11"/>
                      <a:pt x="18" y="8"/>
                      <a:pt x="15" y="9"/>
                    </a:cubicBezTo>
                    <a:cubicBezTo>
                      <a:pt x="19" y="6"/>
                      <a:pt x="19" y="7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6801">
                <a:extLst>
                  <a:ext uri="{FF2B5EF4-FFF2-40B4-BE49-F238E27FC236}">
                    <a16:creationId xmlns="" xmlns:a16="http://schemas.microsoft.com/office/drawing/2014/main" id="{C3112B02-4D83-48FD-A3CC-0BD3A47285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1979"/>
                <a:ext cx="20" cy="86"/>
              </a:xfrm>
              <a:custGeom>
                <a:avLst/>
                <a:gdLst>
                  <a:gd name="T0" fmla="*/ 24 w 36"/>
                  <a:gd name="T1" fmla="*/ 104 h 152"/>
                  <a:gd name="T2" fmla="*/ 21 w 36"/>
                  <a:gd name="T3" fmla="*/ 103 h 152"/>
                  <a:gd name="T4" fmla="*/ 13 w 36"/>
                  <a:gd name="T5" fmla="*/ 68 h 152"/>
                  <a:gd name="T6" fmla="*/ 7 w 36"/>
                  <a:gd name="T7" fmla="*/ 37 h 152"/>
                  <a:gd name="T8" fmla="*/ 13 w 36"/>
                  <a:gd name="T9" fmla="*/ 49 h 152"/>
                  <a:gd name="T10" fmla="*/ 10 w 36"/>
                  <a:gd name="T11" fmla="*/ 48 h 152"/>
                  <a:gd name="T12" fmla="*/ 18 w 36"/>
                  <a:gd name="T13" fmla="*/ 89 h 152"/>
                  <a:gd name="T14" fmla="*/ 17 w 36"/>
                  <a:gd name="T15" fmla="*/ 77 h 152"/>
                  <a:gd name="T16" fmla="*/ 21 w 36"/>
                  <a:gd name="T17" fmla="*/ 94 h 152"/>
                  <a:gd name="T18" fmla="*/ 23 w 36"/>
                  <a:gd name="T19" fmla="*/ 93 h 152"/>
                  <a:gd name="T20" fmla="*/ 16 w 36"/>
                  <a:gd name="T21" fmla="*/ 59 h 152"/>
                  <a:gd name="T22" fmla="*/ 5 w 36"/>
                  <a:gd name="T23" fmla="*/ 20 h 152"/>
                  <a:gd name="T24" fmla="*/ 2 w 36"/>
                  <a:gd name="T25" fmla="*/ 0 h 152"/>
                  <a:gd name="T26" fmla="*/ 9 w 36"/>
                  <a:gd name="T27" fmla="*/ 21 h 152"/>
                  <a:gd name="T28" fmla="*/ 10 w 36"/>
                  <a:gd name="T29" fmla="*/ 15 h 152"/>
                  <a:gd name="T30" fmla="*/ 16 w 36"/>
                  <a:gd name="T31" fmla="*/ 32 h 152"/>
                  <a:gd name="T32" fmla="*/ 10 w 36"/>
                  <a:gd name="T33" fmla="*/ 24 h 152"/>
                  <a:gd name="T34" fmla="*/ 16 w 36"/>
                  <a:gd name="T35" fmla="*/ 46 h 152"/>
                  <a:gd name="T36" fmla="*/ 13 w 36"/>
                  <a:gd name="T37" fmla="*/ 36 h 152"/>
                  <a:gd name="T38" fmla="*/ 20 w 36"/>
                  <a:gd name="T39" fmla="*/ 71 h 152"/>
                  <a:gd name="T40" fmla="*/ 28 w 36"/>
                  <a:gd name="T41" fmla="*/ 105 h 152"/>
                  <a:gd name="T42" fmla="*/ 24 w 36"/>
                  <a:gd name="T43" fmla="*/ 96 h 152"/>
                  <a:gd name="T44" fmla="*/ 26 w 36"/>
                  <a:gd name="T45" fmla="*/ 103 h 152"/>
                  <a:gd name="T46" fmla="*/ 33 w 36"/>
                  <a:gd name="T47" fmla="*/ 104 h 152"/>
                  <a:gd name="T48" fmla="*/ 36 w 36"/>
                  <a:gd name="T49" fmla="*/ 123 h 152"/>
                  <a:gd name="T50" fmla="*/ 33 w 36"/>
                  <a:gd name="T51" fmla="*/ 122 h 152"/>
                  <a:gd name="T52" fmla="*/ 31 w 36"/>
                  <a:gd name="T53" fmla="*/ 111 h 152"/>
                  <a:gd name="T54" fmla="*/ 32 w 36"/>
                  <a:gd name="T55" fmla="*/ 127 h 152"/>
                  <a:gd name="T56" fmla="*/ 29 w 36"/>
                  <a:gd name="T57" fmla="*/ 112 h 152"/>
                  <a:gd name="T58" fmla="*/ 33 w 36"/>
                  <a:gd name="T59" fmla="*/ 146 h 152"/>
                  <a:gd name="T60" fmla="*/ 30 w 36"/>
                  <a:gd name="T61" fmla="*/ 149 h 152"/>
                  <a:gd name="T62" fmla="*/ 26 w 36"/>
                  <a:gd name="T63" fmla="*/ 123 h 152"/>
                  <a:gd name="T64" fmla="*/ 29 w 36"/>
                  <a:gd name="T65" fmla="*/ 126 h 152"/>
                  <a:gd name="T66" fmla="*/ 26 w 36"/>
                  <a:gd name="T67" fmla="*/ 111 h 152"/>
                  <a:gd name="T68" fmla="*/ 24 w 36"/>
                  <a:gd name="T69" fmla="*/ 109 h 152"/>
                  <a:gd name="T70" fmla="*/ 24 w 36"/>
                  <a:gd name="T71" fmla="*/ 10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6" h="152">
                    <a:moveTo>
                      <a:pt x="24" y="104"/>
                    </a:moveTo>
                    <a:cubicBezTo>
                      <a:pt x="23" y="94"/>
                      <a:pt x="18" y="89"/>
                      <a:pt x="21" y="103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1" y="56"/>
                      <a:pt x="8" y="45"/>
                      <a:pt x="7" y="37"/>
                    </a:cubicBezTo>
                    <a:cubicBezTo>
                      <a:pt x="9" y="42"/>
                      <a:pt x="11" y="43"/>
                      <a:pt x="13" y="49"/>
                    </a:cubicBezTo>
                    <a:cubicBezTo>
                      <a:pt x="14" y="56"/>
                      <a:pt x="11" y="48"/>
                      <a:pt x="10" y="48"/>
                    </a:cubicBezTo>
                    <a:cubicBezTo>
                      <a:pt x="11" y="57"/>
                      <a:pt x="16" y="77"/>
                      <a:pt x="18" y="89"/>
                    </a:cubicBezTo>
                    <a:cubicBezTo>
                      <a:pt x="19" y="89"/>
                      <a:pt x="18" y="83"/>
                      <a:pt x="17" y="77"/>
                    </a:cubicBezTo>
                    <a:cubicBezTo>
                      <a:pt x="18" y="79"/>
                      <a:pt x="19" y="85"/>
                      <a:pt x="21" y="94"/>
                    </a:cubicBezTo>
                    <a:cubicBezTo>
                      <a:pt x="21" y="90"/>
                      <a:pt x="21" y="89"/>
                      <a:pt x="23" y="93"/>
                    </a:cubicBezTo>
                    <a:cubicBezTo>
                      <a:pt x="21" y="81"/>
                      <a:pt x="19" y="70"/>
                      <a:pt x="16" y="59"/>
                    </a:cubicBezTo>
                    <a:cubicBezTo>
                      <a:pt x="14" y="48"/>
                      <a:pt x="11" y="36"/>
                      <a:pt x="5" y="20"/>
                    </a:cubicBezTo>
                    <a:cubicBezTo>
                      <a:pt x="6" y="17"/>
                      <a:pt x="0" y="0"/>
                      <a:pt x="2" y="0"/>
                    </a:cubicBezTo>
                    <a:cubicBezTo>
                      <a:pt x="4" y="11"/>
                      <a:pt x="7" y="13"/>
                      <a:pt x="9" y="21"/>
                    </a:cubicBezTo>
                    <a:cubicBezTo>
                      <a:pt x="9" y="18"/>
                      <a:pt x="12" y="23"/>
                      <a:pt x="10" y="15"/>
                    </a:cubicBezTo>
                    <a:cubicBezTo>
                      <a:pt x="11" y="12"/>
                      <a:pt x="15" y="31"/>
                      <a:pt x="16" y="32"/>
                    </a:cubicBezTo>
                    <a:cubicBezTo>
                      <a:pt x="18" y="43"/>
                      <a:pt x="11" y="20"/>
                      <a:pt x="10" y="24"/>
                    </a:cubicBezTo>
                    <a:cubicBezTo>
                      <a:pt x="11" y="30"/>
                      <a:pt x="14" y="36"/>
                      <a:pt x="16" y="46"/>
                    </a:cubicBezTo>
                    <a:cubicBezTo>
                      <a:pt x="16" y="49"/>
                      <a:pt x="14" y="42"/>
                      <a:pt x="13" y="36"/>
                    </a:cubicBezTo>
                    <a:cubicBezTo>
                      <a:pt x="16" y="52"/>
                      <a:pt x="18" y="62"/>
                      <a:pt x="20" y="71"/>
                    </a:cubicBezTo>
                    <a:cubicBezTo>
                      <a:pt x="23" y="81"/>
                      <a:pt x="25" y="90"/>
                      <a:pt x="28" y="105"/>
                    </a:cubicBezTo>
                    <a:cubicBezTo>
                      <a:pt x="27" y="102"/>
                      <a:pt x="25" y="90"/>
                      <a:pt x="24" y="96"/>
                    </a:cubicBezTo>
                    <a:cubicBezTo>
                      <a:pt x="25" y="99"/>
                      <a:pt x="25" y="99"/>
                      <a:pt x="26" y="103"/>
                    </a:cubicBezTo>
                    <a:cubicBezTo>
                      <a:pt x="28" y="106"/>
                      <a:pt x="31" y="110"/>
                      <a:pt x="33" y="104"/>
                    </a:cubicBezTo>
                    <a:cubicBezTo>
                      <a:pt x="35" y="113"/>
                      <a:pt x="35" y="119"/>
                      <a:pt x="36" y="123"/>
                    </a:cubicBezTo>
                    <a:cubicBezTo>
                      <a:pt x="35" y="124"/>
                      <a:pt x="30" y="103"/>
                      <a:pt x="33" y="122"/>
                    </a:cubicBezTo>
                    <a:cubicBezTo>
                      <a:pt x="32" y="122"/>
                      <a:pt x="31" y="115"/>
                      <a:pt x="31" y="111"/>
                    </a:cubicBezTo>
                    <a:cubicBezTo>
                      <a:pt x="30" y="113"/>
                      <a:pt x="31" y="118"/>
                      <a:pt x="32" y="127"/>
                    </a:cubicBezTo>
                    <a:cubicBezTo>
                      <a:pt x="31" y="126"/>
                      <a:pt x="30" y="118"/>
                      <a:pt x="29" y="112"/>
                    </a:cubicBezTo>
                    <a:cubicBezTo>
                      <a:pt x="30" y="121"/>
                      <a:pt x="32" y="134"/>
                      <a:pt x="33" y="146"/>
                    </a:cubicBezTo>
                    <a:cubicBezTo>
                      <a:pt x="31" y="132"/>
                      <a:pt x="33" y="152"/>
                      <a:pt x="30" y="149"/>
                    </a:cubicBezTo>
                    <a:cubicBezTo>
                      <a:pt x="31" y="136"/>
                      <a:pt x="29" y="134"/>
                      <a:pt x="26" y="123"/>
                    </a:cubicBezTo>
                    <a:cubicBezTo>
                      <a:pt x="27" y="126"/>
                      <a:pt x="28" y="127"/>
                      <a:pt x="29" y="126"/>
                    </a:cubicBezTo>
                    <a:cubicBezTo>
                      <a:pt x="27" y="112"/>
                      <a:pt x="24" y="114"/>
                      <a:pt x="26" y="111"/>
                    </a:cubicBezTo>
                    <a:cubicBezTo>
                      <a:pt x="24" y="100"/>
                      <a:pt x="25" y="107"/>
                      <a:pt x="24" y="109"/>
                    </a:cubicBezTo>
                    <a:cubicBezTo>
                      <a:pt x="23" y="107"/>
                      <a:pt x="24" y="104"/>
                      <a:pt x="24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6802">
                <a:extLst>
                  <a:ext uri="{FF2B5EF4-FFF2-40B4-BE49-F238E27FC236}">
                    <a16:creationId xmlns="" xmlns:a16="http://schemas.microsoft.com/office/drawing/2014/main" id="{21349B58-F1F0-43CC-B5B3-4E90BD7FA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7" y="2489"/>
                <a:ext cx="15" cy="13"/>
              </a:xfrm>
              <a:custGeom>
                <a:avLst/>
                <a:gdLst>
                  <a:gd name="T0" fmla="*/ 17 w 26"/>
                  <a:gd name="T1" fmla="*/ 11 h 24"/>
                  <a:gd name="T2" fmla="*/ 14 w 26"/>
                  <a:gd name="T3" fmla="*/ 10 h 24"/>
                  <a:gd name="T4" fmla="*/ 26 w 26"/>
                  <a:gd name="T5" fmla="*/ 0 h 24"/>
                  <a:gd name="T6" fmla="*/ 10 w 26"/>
                  <a:gd name="T7" fmla="*/ 19 h 24"/>
                  <a:gd name="T8" fmla="*/ 0 w 26"/>
                  <a:gd name="T9" fmla="*/ 24 h 24"/>
                  <a:gd name="T10" fmla="*/ 17 w 26"/>
                  <a:gd name="T11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17" y="11"/>
                    </a:moveTo>
                    <a:cubicBezTo>
                      <a:pt x="20" y="7"/>
                      <a:pt x="15" y="10"/>
                      <a:pt x="14" y="10"/>
                    </a:cubicBezTo>
                    <a:cubicBezTo>
                      <a:pt x="16" y="6"/>
                      <a:pt x="20" y="7"/>
                      <a:pt x="26" y="0"/>
                    </a:cubicBezTo>
                    <a:cubicBezTo>
                      <a:pt x="25" y="3"/>
                      <a:pt x="20" y="9"/>
                      <a:pt x="10" y="19"/>
                    </a:cubicBezTo>
                    <a:cubicBezTo>
                      <a:pt x="18" y="9"/>
                      <a:pt x="6" y="21"/>
                      <a:pt x="0" y="24"/>
                    </a:cubicBezTo>
                    <a:cubicBezTo>
                      <a:pt x="8" y="17"/>
                      <a:pt x="13" y="13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6803">
                <a:extLst>
                  <a:ext uri="{FF2B5EF4-FFF2-40B4-BE49-F238E27FC236}">
                    <a16:creationId xmlns="" xmlns:a16="http://schemas.microsoft.com/office/drawing/2014/main" id="{30946D5E-649D-4DA0-AC34-A593A69728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5" y="2237"/>
                <a:ext cx="5" cy="18"/>
              </a:xfrm>
              <a:custGeom>
                <a:avLst/>
                <a:gdLst>
                  <a:gd name="T0" fmla="*/ 6 w 8"/>
                  <a:gd name="T1" fmla="*/ 17 h 31"/>
                  <a:gd name="T2" fmla="*/ 0 w 8"/>
                  <a:gd name="T3" fmla="*/ 29 h 31"/>
                  <a:gd name="T4" fmla="*/ 1 w 8"/>
                  <a:gd name="T5" fmla="*/ 22 h 31"/>
                  <a:gd name="T6" fmla="*/ 5 w 8"/>
                  <a:gd name="T7" fmla="*/ 10 h 31"/>
                  <a:gd name="T8" fmla="*/ 6 w 8"/>
                  <a:gd name="T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1">
                    <a:moveTo>
                      <a:pt x="6" y="17"/>
                    </a:moveTo>
                    <a:cubicBezTo>
                      <a:pt x="4" y="22"/>
                      <a:pt x="2" y="31"/>
                      <a:pt x="0" y="29"/>
                    </a:cubicBezTo>
                    <a:cubicBezTo>
                      <a:pt x="2" y="23"/>
                      <a:pt x="2" y="22"/>
                      <a:pt x="1" y="22"/>
                    </a:cubicBezTo>
                    <a:cubicBezTo>
                      <a:pt x="3" y="13"/>
                      <a:pt x="4" y="21"/>
                      <a:pt x="5" y="10"/>
                    </a:cubicBezTo>
                    <a:cubicBezTo>
                      <a:pt x="8" y="0"/>
                      <a:pt x="2" y="2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6804">
                <a:extLst>
                  <a:ext uri="{FF2B5EF4-FFF2-40B4-BE49-F238E27FC236}">
                    <a16:creationId xmlns="" xmlns:a16="http://schemas.microsoft.com/office/drawing/2014/main" id="{866F69C0-5EB5-4B29-8142-785C77E22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" y="1637"/>
                <a:ext cx="86" cy="29"/>
              </a:xfrm>
              <a:custGeom>
                <a:avLst/>
                <a:gdLst>
                  <a:gd name="T0" fmla="*/ 86 w 152"/>
                  <a:gd name="T1" fmla="*/ 19 h 52"/>
                  <a:gd name="T2" fmla="*/ 138 w 152"/>
                  <a:gd name="T3" fmla="*/ 38 h 52"/>
                  <a:gd name="T4" fmla="*/ 128 w 152"/>
                  <a:gd name="T5" fmla="*/ 35 h 52"/>
                  <a:gd name="T6" fmla="*/ 151 w 152"/>
                  <a:gd name="T7" fmla="*/ 46 h 52"/>
                  <a:gd name="T8" fmla="*/ 121 w 152"/>
                  <a:gd name="T9" fmla="*/ 35 h 52"/>
                  <a:gd name="T10" fmla="*/ 124 w 152"/>
                  <a:gd name="T11" fmla="*/ 34 h 52"/>
                  <a:gd name="T12" fmla="*/ 113 w 152"/>
                  <a:gd name="T13" fmla="*/ 31 h 52"/>
                  <a:gd name="T14" fmla="*/ 104 w 152"/>
                  <a:gd name="T15" fmla="*/ 28 h 52"/>
                  <a:gd name="T16" fmla="*/ 102 w 152"/>
                  <a:gd name="T17" fmla="*/ 33 h 52"/>
                  <a:gd name="T18" fmla="*/ 122 w 152"/>
                  <a:gd name="T19" fmla="*/ 41 h 52"/>
                  <a:gd name="T20" fmla="*/ 115 w 152"/>
                  <a:gd name="T21" fmla="*/ 36 h 52"/>
                  <a:gd name="T22" fmla="*/ 132 w 152"/>
                  <a:gd name="T23" fmla="*/ 42 h 52"/>
                  <a:gd name="T24" fmla="*/ 121 w 152"/>
                  <a:gd name="T25" fmla="*/ 36 h 52"/>
                  <a:gd name="T26" fmla="*/ 126 w 152"/>
                  <a:gd name="T27" fmla="*/ 37 h 52"/>
                  <a:gd name="T28" fmla="*/ 142 w 152"/>
                  <a:gd name="T29" fmla="*/ 44 h 52"/>
                  <a:gd name="T30" fmla="*/ 152 w 152"/>
                  <a:gd name="T31" fmla="*/ 50 h 52"/>
                  <a:gd name="T32" fmla="*/ 149 w 152"/>
                  <a:gd name="T33" fmla="*/ 51 h 52"/>
                  <a:gd name="T34" fmla="*/ 122 w 152"/>
                  <a:gd name="T35" fmla="*/ 41 h 52"/>
                  <a:gd name="T36" fmla="*/ 93 w 152"/>
                  <a:gd name="T37" fmla="*/ 31 h 52"/>
                  <a:gd name="T38" fmla="*/ 82 w 152"/>
                  <a:gd name="T39" fmla="*/ 26 h 52"/>
                  <a:gd name="T40" fmla="*/ 85 w 152"/>
                  <a:gd name="T41" fmla="*/ 24 h 52"/>
                  <a:gd name="T42" fmla="*/ 67 w 152"/>
                  <a:gd name="T43" fmla="*/ 18 h 52"/>
                  <a:gd name="T44" fmla="*/ 62 w 152"/>
                  <a:gd name="T45" fmla="*/ 21 h 52"/>
                  <a:gd name="T46" fmla="*/ 34 w 152"/>
                  <a:gd name="T47" fmla="*/ 13 h 52"/>
                  <a:gd name="T48" fmla="*/ 37 w 152"/>
                  <a:gd name="T49" fmla="*/ 12 h 52"/>
                  <a:gd name="T50" fmla="*/ 65 w 152"/>
                  <a:gd name="T51" fmla="*/ 20 h 52"/>
                  <a:gd name="T52" fmla="*/ 33 w 152"/>
                  <a:gd name="T53" fmla="*/ 9 h 52"/>
                  <a:gd name="T54" fmla="*/ 2 w 152"/>
                  <a:gd name="T55" fmla="*/ 2 h 52"/>
                  <a:gd name="T56" fmla="*/ 10 w 152"/>
                  <a:gd name="T57" fmla="*/ 2 h 52"/>
                  <a:gd name="T58" fmla="*/ 19 w 152"/>
                  <a:gd name="T59" fmla="*/ 4 h 52"/>
                  <a:gd name="T60" fmla="*/ 40 w 152"/>
                  <a:gd name="T61" fmla="*/ 11 h 52"/>
                  <a:gd name="T62" fmla="*/ 35 w 152"/>
                  <a:gd name="T63" fmla="*/ 5 h 52"/>
                  <a:gd name="T64" fmla="*/ 52 w 152"/>
                  <a:gd name="T65" fmla="*/ 9 h 52"/>
                  <a:gd name="T66" fmla="*/ 86 w 152"/>
                  <a:gd name="T67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2" h="52">
                    <a:moveTo>
                      <a:pt x="86" y="19"/>
                    </a:moveTo>
                    <a:cubicBezTo>
                      <a:pt x="104" y="25"/>
                      <a:pt x="121" y="32"/>
                      <a:pt x="138" y="38"/>
                    </a:cubicBezTo>
                    <a:cubicBezTo>
                      <a:pt x="135" y="38"/>
                      <a:pt x="132" y="37"/>
                      <a:pt x="128" y="35"/>
                    </a:cubicBezTo>
                    <a:cubicBezTo>
                      <a:pt x="134" y="39"/>
                      <a:pt x="140" y="41"/>
                      <a:pt x="151" y="46"/>
                    </a:cubicBezTo>
                    <a:cubicBezTo>
                      <a:pt x="145" y="44"/>
                      <a:pt x="137" y="41"/>
                      <a:pt x="121" y="35"/>
                    </a:cubicBezTo>
                    <a:cubicBezTo>
                      <a:pt x="123" y="35"/>
                      <a:pt x="125" y="35"/>
                      <a:pt x="124" y="34"/>
                    </a:cubicBezTo>
                    <a:cubicBezTo>
                      <a:pt x="114" y="30"/>
                      <a:pt x="113" y="30"/>
                      <a:pt x="113" y="31"/>
                    </a:cubicBezTo>
                    <a:cubicBezTo>
                      <a:pt x="113" y="31"/>
                      <a:pt x="113" y="32"/>
                      <a:pt x="104" y="28"/>
                    </a:cubicBezTo>
                    <a:cubicBezTo>
                      <a:pt x="105" y="31"/>
                      <a:pt x="109" y="33"/>
                      <a:pt x="102" y="33"/>
                    </a:cubicBezTo>
                    <a:cubicBezTo>
                      <a:pt x="104" y="35"/>
                      <a:pt x="120" y="40"/>
                      <a:pt x="122" y="41"/>
                    </a:cubicBezTo>
                    <a:cubicBezTo>
                      <a:pt x="121" y="39"/>
                      <a:pt x="112" y="36"/>
                      <a:pt x="115" y="36"/>
                    </a:cubicBezTo>
                    <a:cubicBezTo>
                      <a:pt x="126" y="40"/>
                      <a:pt x="124" y="40"/>
                      <a:pt x="132" y="42"/>
                    </a:cubicBezTo>
                    <a:cubicBezTo>
                      <a:pt x="115" y="34"/>
                      <a:pt x="142" y="44"/>
                      <a:pt x="121" y="36"/>
                    </a:cubicBezTo>
                    <a:cubicBezTo>
                      <a:pt x="116" y="33"/>
                      <a:pt x="120" y="35"/>
                      <a:pt x="126" y="37"/>
                    </a:cubicBezTo>
                    <a:cubicBezTo>
                      <a:pt x="131" y="39"/>
                      <a:pt x="139" y="42"/>
                      <a:pt x="142" y="44"/>
                    </a:cubicBezTo>
                    <a:cubicBezTo>
                      <a:pt x="132" y="41"/>
                      <a:pt x="146" y="47"/>
                      <a:pt x="152" y="50"/>
                    </a:cubicBezTo>
                    <a:cubicBezTo>
                      <a:pt x="152" y="52"/>
                      <a:pt x="148" y="50"/>
                      <a:pt x="149" y="51"/>
                    </a:cubicBezTo>
                    <a:cubicBezTo>
                      <a:pt x="135" y="45"/>
                      <a:pt x="129" y="43"/>
                      <a:pt x="122" y="41"/>
                    </a:cubicBezTo>
                    <a:cubicBezTo>
                      <a:pt x="115" y="39"/>
                      <a:pt x="108" y="37"/>
                      <a:pt x="93" y="31"/>
                    </a:cubicBezTo>
                    <a:cubicBezTo>
                      <a:pt x="101" y="33"/>
                      <a:pt x="98" y="32"/>
                      <a:pt x="82" y="26"/>
                    </a:cubicBezTo>
                    <a:cubicBezTo>
                      <a:pt x="99" y="31"/>
                      <a:pt x="73" y="21"/>
                      <a:pt x="85" y="24"/>
                    </a:cubicBezTo>
                    <a:cubicBezTo>
                      <a:pt x="81" y="22"/>
                      <a:pt x="72" y="18"/>
                      <a:pt x="67" y="18"/>
                    </a:cubicBezTo>
                    <a:cubicBezTo>
                      <a:pt x="83" y="24"/>
                      <a:pt x="71" y="23"/>
                      <a:pt x="62" y="21"/>
                    </a:cubicBezTo>
                    <a:cubicBezTo>
                      <a:pt x="56" y="19"/>
                      <a:pt x="50" y="16"/>
                      <a:pt x="34" y="13"/>
                    </a:cubicBezTo>
                    <a:cubicBezTo>
                      <a:pt x="36" y="13"/>
                      <a:pt x="38" y="13"/>
                      <a:pt x="37" y="12"/>
                    </a:cubicBezTo>
                    <a:cubicBezTo>
                      <a:pt x="49" y="16"/>
                      <a:pt x="57" y="18"/>
                      <a:pt x="65" y="20"/>
                    </a:cubicBezTo>
                    <a:cubicBezTo>
                      <a:pt x="56" y="17"/>
                      <a:pt x="44" y="13"/>
                      <a:pt x="33" y="9"/>
                    </a:cubicBezTo>
                    <a:cubicBezTo>
                      <a:pt x="21" y="6"/>
                      <a:pt x="10" y="3"/>
                      <a:pt x="2" y="2"/>
                    </a:cubicBezTo>
                    <a:cubicBezTo>
                      <a:pt x="0" y="0"/>
                      <a:pt x="5" y="1"/>
                      <a:pt x="10" y="2"/>
                    </a:cubicBezTo>
                    <a:cubicBezTo>
                      <a:pt x="15" y="4"/>
                      <a:pt x="20" y="5"/>
                      <a:pt x="19" y="4"/>
                    </a:cubicBezTo>
                    <a:cubicBezTo>
                      <a:pt x="25" y="6"/>
                      <a:pt x="28" y="8"/>
                      <a:pt x="40" y="11"/>
                    </a:cubicBezTo>
                    <a:cubicBezTo>
                      <a:pt x="40" y="9"/>
                      <a:pt x="33" y="7"/>
                      <a:pt x="35" y="5"/>
                    </a:cubicBezTo>
                    <a:cubicBezTo>
                      <a:pt x="42" y="7"/>
                      <a:pt x="57" y="12"/>
                      <a:pt x="52" y="9"/>
                    </a:cubicBezTo>
                    <a:cubicBezTo>
                      <a:pt x="73" y="17"/>
                      <a:pt x="86" y="20"/>
                      <a:pt x="8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6805">
                <a:extLst>
                  <a:ext uri="{FF2B5EF4-FFF2-40B4-BE49-F238E27FC236}">
                    <a16:creationId xmlns="" xmlns:a16="http://schemas.microsoft.com/office/drawing/2014/main" id="{F41D7F24-FAD0-4DD3-89C7-E0DACDA35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8" y="1947"/>
                <a:ext cx="12" cy="29"/>
              </a:xfrm>
              <a:custGeom>
                <a:avLst/>
                <a:gdLst>
                  <a:gd name="T0" fmla="*/ 2 w 21"/>
                  <a:gd name="T1" fmla="*/ 3 h 50"/>
                  <a:gd name="T2" fmla="*/ 2 w 21"/>
                  <a:gd name="T3" fmla="*/ 8 h 50"/>
                  <a:gd name="T4" fmla="*/ 8 w 21"/>
                  <a:gd name="T5" fmla="*/ 20 h 50"/>
                  <a:gd name="T6" fmla="*/ 6 w 21"/>
                  <a:gd name="T7" fmla="*/ 18 h 50"/>
                  <a:gd name="T8" fmla="*/ 11 w 21"/>
                  <a:gd name="T9" fmla="*/ 32 h 50"/>
                  <a:gd name="T10" fmla="*/ 17 w 21"/>
                  <a:gd name="T11" fmla="*/ 34 h 50"/>
                  <a:gd name="T12" fmla="*/ 17 w 21"/>
                  <a:gd name="T13" fmla="*/ 39 h 50"/>
                  <a:gd name="T14" fmla="*/ 21 w 21"/>
                  <a:gd name="T15" fmla="*/ 50 h 50"/>
                  <a:gd name="T16" fmla="*/ 14 w 21"/>
                  <a:gd name="T17" fmla="*/ 38 h 50"/>
                  <a:gd name="T18" fmla="*/ 14 w 21"/>
                  <a:gd name="T19" fmla="*/ 47 h 50"/>
                  <a:gd name="T20" fmla="*/ 8 w 21"/>
                  <a:gd name="T21" fmla="*/ 27 h 50"/>
                  <a:gd name="T22" fmla="*/ 1 w 21"/>
                  <a:gd name="T23" fmla="*/ 5 h 50"/>
                  <a:gd name="T24" fmla="*/ 2 w 21"/>
                  <a:gd name="T25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50">
                    <a:moveTo>
                      <a:pt x="2" y="3"/>
                    </a:moveTo>
                    <a:cubicBezTo>
                      <a:pt x="5" y="7"/>
                      <a:pt x="5" y="14"/>
                      <a:pt x="2" y="8"/>
                    </a:cubicBezTo>
                    <a:cubicBezTo>
                      <a:pt x="6" y="22"/>
                      <a:pt x="4" y="6"/>
                      <a:pt x="8" y="20"/>
                    </a:cubicBezTo>
                    <a:cubicBezTo>
                      <a:pt x="8" y="20"/>
                      <a:pt x="7" y="17"/>
                      <a:pt x="6" y="18"/>
                    </a:cubicBezTo>
                    <a:cubicBezTo>
                      <a:pt x="6" y="19"/>
                      <a:pt x="9" y="27"/>
                      <a:pt x="11" y="32"/>
                    </a:cubicBezTo>
                    <a:cubicBezTo>
                      <a:pt x="10" y="24"/>
                      <a:pt x="15" y="36"/>
                      <a:pt x="17" y="34"/>
                    </a:cubicBezTo>
                    <a:cubicBezTo>
                      <a:pt x="19" y="38"/>
                      <a:pt x="18" y="38"/>
                      <a:pt x="17" y="39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17" y="39"/>
                      <a:pt x="15" y="37"/>
                      <a:pt x="14" y="38"/>
                    </a:cubicBezTo>
                    <a:cubicBezTo>
                      <a:pt x="14" y="39"/>
                      <a:pt x="14" y="44"/>
                      <a:pt x="14" y="47"/>
                    </a:cubicBezTo>
                    <a:cubicBezTo>
                      <a:pt x="12" y="38"/>
                      <a:pt x="10" y="33"/>
                      <a:pt x="8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0"/>
                      <a:pt x="6" y="1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6806">
                <a:extLst>
                  <a:ext uri="{FF2B5EF4-FFF2-40B4-BE49-F238E27FC236}">
                    <a16:creationId xmlns="" xmlns:a16="http://schemas.microsoft.com/office/drawing/2014/main" id="{AB5EBF21-0ECA-409B-8292-FFC2E4E02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1" y="2644"/>
                <a:ext cx="23" cy="3"/>
              </a:xfrm>
              <a:custGeom>
                <a:avLst/>
                <a:gdLst>
                  <a:gd name="T0" fmla="*/ 13 w 40"/>
                  <a:gd name="T1" fmla="*/ 4 h 6"/>
                  <a:gd name="T2" fmla="*/ 22 w 40"/>
                  <a:gd name="T3" fmla="*/ 0 h 6"/>
                  <a:gd name="T4" fmla="*/ 40 w 40"/>
                  <a:gd name="T5" fmla="*/ 4 h 6"/>
                  <a:gd name="T6" fmla="*/ 27 w 40"/>
                  <a:gd name="T7" fmla="*/ 2 h 6"/>
                  <a:gd name="T8" fmla="*/ 13 w 40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6">
                    <a:moveTo>
                      <a:pt x="13" y="4"/>
                    </a:moveTo>
                    <a:cubicBezTo>
                      <a:pt x="0" y="1"/>
                      <a:pt x="24" y="2"/>
                      <a:pt x="22" y="0"/>
                    </a:cubicBezTo>
                    <a:cubicBezTo>
                      <a:pt x="37" y="1"/>
                      <a:pt x="30" y="3"/>
                      <a:pt x="40" y="4"/>
                    </a:cubicBezTo>
                    <a:cubicBezTo>
                      <a:pt x="36" y="6"/>
                      <a:pt x="27" y="3"/>
                      <a:pt x="27" y="2"/>
                    </a:cubicBezTo>
                    <a:cubicBezTo>
                      <a:pt x="18" y="2"/>
                      <a:pt x="16" y="3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6807">
                <a:extLst>
                  <a:ext uri="{FF2B5EF4-FFF2-40B4-BE49-F238E27FC236}">
                    <a16:creationId xmlns="" xmlns:a16="http://schemas.microsoft.com/office/drawing/2014/main" id="{C9E1D31A-2747-4C4C-82F5-17FC9839D9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4" y="1779"/>
                <a:ext cx="38" cy="42"/>
              </a:xfrm>
              <a:custGeom>
                <a:avLst/>
                <a:gdLst>
                  <a:gd name="T0" fmla="*/ 51 w 66"/>
                  <a:gd name="T1" fmla="*/ 59 h 74"/>
                  <a:gd name="T2" fmla="*/ 40 w 66"/>
                  <a:gd name="T3" fmla="*/ 44 h 74"/>
                  <a:gd name="T4" fmla="*/ 60 w 66"/>
                  <a:gd name="T5" fmla="*/ 70 h 74"/>
                  <a:gd name="T6" fmla="*/ 66 w 66"/>
                  <a:gd name="T7" fmla="*/ 74 h 74"/>
                  <a:gd name="T8" fmla="*/ 28 w 66"/>
                  <a:gd name="T9" fmla="*/ 28 h 74"/>
                  <a:gd name="T10" fmla="*/ 20 w 66"/>
                  <a:gd name="T11" fmla="*/ 16 h 74"/>
                  <a:gd name="T12" fmla="*/ 9 w 66"/>
                  <a:gd name="T13" fmla="*/ 5 h 74"/>
                  <a:gd name="T14" fmla="*/ 9 w 66"/>
                  <a:gd name="T15" fmla="*/ 7 h 74"/>
                  <a:gd name="T16" fmla="*/ 5 w 66"/>
                  <a:gd name="T17" fmla="*/ 7 h 74"/>
                  <a:gd name="T18" fmla="*/ 17 w 66"/>
                  <a:gd name="T19" fmla="*/ 22 h 74"/>
                  <a:gd name="T20" fmla="*/ 12 w 66"/>
                  <a:gd name="T21" fmla="*/ 20 h 74"/>
                  <a:gd name="T22" fmla="*/ 40 w 66"/>
                  <a:gd name="T23" fmla="*/ 52 h 74"/>
                  <a:gd name="T24" fmla="*/ 34 w 66"/>
                  <a:gd name="T25" fmla="*/ 41 h 74"/>
                  <a:gd name="T26" fmla="*/ 51 w 66"/>
                  <a:gd name="T27" fmla="*/ 59 h 74"/>
                  <a:gd name="T28" fmla="*/ 33 w 66"/>
                  <a:gd name="T29" fmla="*/ 34 h 74"/>
                  <a:gd name="T30" fmla="*/ 37 w 66"/>
                  <a:gd name="T31" fmla="*/ 43 h 74"/>
                  <a:gd name="T32" fmla="*/ 22 w 66"/>
                  <a:gd name="T33" fmla="*/ 27 h 74"/>
                  <a:gd name="T34" fmla="*/ 33 w 66"/>
                  <a:gd name="T35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74">
                    <a:moveTo>
                      <a:pt x="51" y="59"/>
                    </a:moveTo>
                    <a:cubicBezTo>
                      <a:pt x="48" y="54"/>
                      <a:pt x="39" y="44"/>
                      <a:pt x="40" y="44"/>
                    </a:cubicBezTo>
                    <a:cubicBezTo>
                      <a:pt x="47" y="51"/>
                      <a:pt x="55" y="59"/>
                      <a:pt x="60" y="70"/>
                    </a:cubicBezTo>
                    <a:cubicBezTo>
                      <a:pt x="62" y="71"/>
                      <a:pt x="64" y="73"/>
                      <a:pt x="66" y="74"/>
                    </a:cubicBezTo>
                    <a:cubicBezTo>
                      <a:pt x="55" y="56"/>
                      <a:pt x="40" y="39"/>
                      <a:pt x="28" y="28"/>
                    </a:cubicBezTo>
                    <a:cubicBezTo>
                      <a:pt x="27" y="27"/>
                      <a:pt x="24" y="21"/>
                      <a:pt x="20" y="16"/>
                    </a:cubicBezTo>
                    <a:cubicBezTo>
                      <a:pt x="16" y="11"/>
                      <a:pt x="11" y="6"/>
                      <a:pt x="9" y="5"/>
                    </a:cubicBezTo>
                    <a:cubicBezTo>
                      <a:pt x="16" y="13"/>
                      <a:pt x="12" y="10"/>
                      <a:pt x="9" y="7"/>
                    </a:cubicBezTo>
                    <a:cubicBezTo>
                      <a:pt x="5" y="4"/>
                      <a:pt x="0" y="0"/>
                      <a:pt x="5" y="7"/>
                    </a:cubicBezTo>
                    <a:cubicBezTo>
                      <a:pt x="6" y="7"/>
                      <a:pt x="14" y="18"/>
                      <a:pt x="17" y="22"/>
                    </a:cubicBezTo>
                    <a:cubicBezTo>
                      <a:pt x="19" y="24"/>
                      <a:pt x="9" y="16"/>
                      <a:pt x="12" y="20"/>
                    </a:cubicBezTo>
                    <a:cubicBezTo>
                      <a:pt x="22" y="29"/>
                      <a:pt x="31" y="42"/>
                      <a:pt x="40" y="52"/>
                    </a:cubicBezTo>
                    <a:cubicBezTo>
                      <a:pt x="32" y="42"/>
                      <a:pt x="40" y="49"/>
                      <a:pt x="34" y="41"/>
                    </a:cubicBezTo>
                    <a:cubicBezTo>
                      <a:pt x="40" y="47"/>
                      <a:pt x="47" y="54"/>
                      <a:pt x="51" y="59"/>
                    </a:cubicBezTo>
                    <a:close/>
                    <a:moveTo>
                      <a:pt x="33" y="34"/>
                    </a:moveTo>
                    <a:cubicBezTo>
                      <a:pt x="39" y="41"/>
                      <a:pt x="37" y="42"/>
                      <a:pt x="37" y="43"/>
                    </a:cubicBezTo>
                    <a:cubicBezTo>
                      <a:pt x="34" y="40"/>
                      <a:pt x="28" y="34"/>
                      <a:pt x="22" y="27"/>
                    </a:cubicBezTo>
                    <a:cubicBezTo>
                      <a:pt x="25" y="27"/>
                      <a:pt x="24" y="25"/>
                      <a:pt x="3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6808">
                <a:extLst>
                  <a:ext uri="{FF2B5EF4-FFF2-40B4-BE49-F238E27FC236}">
                    <a16:creationId xmlns="" xmlns:a16="http://schemas.microsoft.com/office/drawing/2014/main" id="{A2E58302-B395-4B7D-A6B2-AAF61C294B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" y="2611"/>
                <a:ext cx="33" cy="11"/>
              </a:xfrm>
              <a:custGeom>
                <a:avLst/>
                <a:gdLst>
                  <a:gd name="T0" fmla="*/ 28 w 59"/>
                  <a:gd name="T1" fmla="*/ 17 h 20"/>
                  <a:gd name="T2" fmla="*/ 22 w 59"/>
                  <a:gd name="T3" fmla="*/ 17 h 20"/>
                  <a:gd name="T4" fmla="*/ 44 w 59"/>
                  <a:gd name="T5" fmla="*/ 9 h 20"/>
                  <a:gd name="T6" fmla="*/ 43 w 59"/>
                  <a:gd name="T7" fmla="*/ 8 h 20"/>
                  <a:gd name="T8" fmla="*/ 26 w 59"/>
                  <a:gd name="T9" fmla="*/ 13 h 20"/>
                  <a:gd name="T10" fmla="*/ 9 w 59"/>
                  <a:gd name="T11" fmla="*/ 19 h 20"/>
                  <a:gd name="T12" fmla="*/ 0 w 59"/>
                  <a:gd name="T13" fmla="*/ 20 h 20"/>
                  <a:gd name="T14" fmla="*/ 25 w 59"/>
                  <a:gd name="T15" fmla="*/ 11 h 20"/>
                  <a:gd name="T16" fmla="*/ 42 w 59"/>
                  <a:gd name="T17" fmla="*/ 7 h 20"/>
                  <a:gd name="T18" fmla="*/ 37 w 59"/>
                  <a:gd name="T19" fmla="*/ 8 h 20"/>
                  <a:gd name="T20" fmla="*/ 59 w 59"/>
                  <a:gd name="T21" fmla="*/ 0 h 20"/>
                  <a:gd name="T22" fmla="*/ 48 w 59"/>
                  <a:gd name="T23" fmla="*/ 6 h 20"/>
                  <a:gd name="T24" fmla="*/ 34 w 59"/>
                  <a:gd name="T25" fmla="*/ 14 h 20"/>
                  <a:gd name="T26" fmla="*/ 28 w 59"/>
                  <a:gd name="T2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0">
                    <a:moveTo>
                      <a:pt x="28" y="17"/>
                    </a:moveTo>
                    <a:cubicBezTo>
                      <a:pt x="21" y="19"/>
                      <a:pt x="30" y="14"/>
                      <a:pt x="22" y="17"/>
                    </a:cubicBezTo>
                    <a:cubicBezTo>
                      <a:pt x="23" y="14"/>
                      <a:pt x="31" y="14"/>
                      <a:pt x="44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39" y="9"/>
                      <a:pt x="33" y="11"/>
                      <a:pt x="26" y="13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20"/>
                      <a:pt x="6" y="19"/>
                      <a:pt x="0" y="20"/>
                    </a:cubicBezTo>
                    <a:cubicBezTo>
                      <a:pt x="10" y="17"/>
                      <a:pt x="16" y="15"/>
                      <a:pt x="25" y="11"/>
                    </a:cubicBezTo>
                    <a:cubicBezTo>
                      <a:pt x="25" y="13"/>
                      <a:pt x="36" y="9"/>
                      <a:pt x="42" y="7"/>
                    </a:cubicBezTo>
                    <a:cubicBezTo>
                      <a:pt x="49" y="5"/>
                      <a:pt x="45" y="4"/>
                      <a:pt x="37" y="8"/>
                    </a:cubicBezTo>
                    <a:cubicBezTo>
                      <a:pt x="39" y="5"/>
                      <a:pt x="52" y="2"/>
                      <a:pt x="59" y="0"/>
                    </a:cubicBezTo>
                    <a:cubicBezTo>
                      <a:pt x="51" y="3"/>
                      <a:pt x="50" y="5"/>
                      <a:pt x="48" y="6"/>
                    </a:cubicBezTo>
                    <a:cubicBezTo>
                      <a:pt x="47" y="8"/>
                      <a:pt x="44" y="10"/>
                      <a:pt x="34" y="14"/>
                    </a:cubicBezTo>
                    <a:cubicBezTo>
                      <a:pt x="57" y="7"/>
                      <a:pt x="31" y="15"/>
                      <a:pt x="2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6809">
                <a:extLst>
                  <a:ext uri="{FF2B5EF4-FFF2-40B4-BE49-F238E27FC236}">
                    <a16:creationId xmlns="" xmlns:a16="http://schemas.microsoft.com/office/drawing/2014/main" id="{26E4C69B-4CEE-4FF7-9ACB-2EF9BD31E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3" y="1936"/>
                <a:ext cx="6" cy="15"/>
              </a:xfrm>
              <a:custGeom>
                <a:avLst/>
                <a:gdLst>
                  <a:gd name="T0" fmla="*/ 10 w 10"/>
                  <a:gd name="T1" fmla="*/ 14 h 26"/>
                  <a:gd name="T2" fmla="*/ 5 w 10"/>
                  <a:gd name="T3" fmla="*/ 9 h 26"/>
                  <a:gd name="T4" fmla="*/ 7 w 10"/>
                  <a:gd name="T5" fmla="*/ 17 h 26"/>
                  <a:gd name="T6" fmla="*/ 0 w 10"/>
                  <a:gd name="T7" fmla="*/ 0 h 26"/>
                  <a:gd name="T8" fmla="*/ 10 w 10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6">
                    <a:moveTo>
                      <a:pt x="10" y="14"/>
                    </a:moveTo>
                    <a:cubicBezTo>
                      <a:pt x="8" y="8"/>
                      <a:pt x="10" y="26"/>
                      <a:pt x="5" y="9"/>
                    </a:cubicBezTo>
                    <a:cubicBezTo>
                      <a:pt x="6" y="11"/>
                      <a:pt x="6" y="13"/>
                      <a:pt x="7" y="17"/>
                    </a:cubicBezTo>
                    <a:cubicBezTo>
                      <a:pt x="5" y="13"/>
                      <a:pt x="4" y="9"/>
                      <a:pt x="0" y="0"/>
                    </a:cubicBezTo>
                    <a:cubicBezTo>
                      <a:pt x="3" y="3"/>
                      <a:pt x="5" y="1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6810">
                <a:extLst>
                  <a:ext uri="{FF2B5EF4-FFF2-40B4-BE49-F238E27FC236}">
                    <a16:creationId xmlns="" xmlns:a16="http://schemas.microsoft.com/office/drawing/2014/main" id="{24DC31B0-E7FA-4C64-8E2C-98627C4FC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2207"/>
                <a:ext cx="6" cy="27"/>
              </a:xfrm>
              <a:custGeom>
                <a:avLst/>
                <a:gdLst>
                  <a:gd name="T0" fmla="*/ 5 w 11"/>
                  <a:gd name="T1" fmla="*/ 39 h 48"/>
                  <a:gd name="T2" fmla="*/ 0 w 11"/>
                  <a:gd name="T3" fmla="*/ 34 h 48"/>
                  <a:gd name="T4" fmla="*/ 5 w 11"/>
                  <a:gd name="T5" fmla="*/ 8 h 48"/>
                  <a:gd name="T6" fmla="*/ 4 w 11"/>
                  <a:gd name="T7" fmla="*/ 22 h 48"/>
                  <a:gd name="T8" fmla="*/ 8 w 11"/>
                  <a:gd name="T9" fmla="*/ 3 h 48"/>
                  <a:gd name="T10" fmla="*/ 7 w 11"/>
                  <a:gd name="T11" fmla="*/ 31 h 48"/>
                  <a:gd name="T12" fmla="*/ 9 w 11"/>
                  <a:gd name="T13" fmla="*/ 10 h 48"/>
                  <a:gd name="T14" fmla="*/ 4 w 11"/>
                  <a:gd name="T15" fmla="*/ 32 h 48"/>
                  <a:gd name="T16" fmla="*/ 5 w 11"/>
                  <a:gd name="T17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8">
                    <a:moveTo>
                      <a:pt x="5" y="39"/>
                    </a:moveTo>
                    <a:cubicBezTo>
                      <a:pt x="2" y="48"/>
                      <a:pt x="3" y="33"/>
                      <a:pt x="0" y="34"/>
                    </a:cubicBezTo>
                    <a:cubicBezTo>
                      <a:pt x="2" y="25"/>
                      <a:pt x="3" y="20"/>
                      <a:pt x="5" y="8"/>
                    </a:cubicBezTo>
                    <a:cubicBezTo>
                      <a:pt x="8" y="4"/>
                      <a:pt x="2" y="22"/>
                      <a:pt x="4" y="22"/>
                    </a:cubicBezTo>
                    <a:cubicBezTo>
                      <a:pt x="6" y="19"/>
                      <a:pt x="6" y="12"/>
                      <a:pt x="8" y="3"/>
                    </a:cubicBezTo>
                    <a:cubicBezTo>
                      <a:pt x="11" y="0"/>
                      <a:pt x="10" y="17"/>
                      <a:pt x="7" y="31"/>
                    </a:cubicBezTo>
                    <a:cubicBezTo>
                      <a:pt x="7" y="24"/>
                      <a:pt x="10" y="12"/>
                      <a:pt x="9" y="10"/>
                    </a:cubicBezTo>
                    <a:cubicBezTo>
                      <a:pt x="6" y="14"/>
                      <a:pt x="7" y="19"/>
                      <a:pt x="4" y="32"/>
                    </a:cubicBezTo>
                    <a:cubicBezTo>
                      <a:pt x="4" y="36"/>
                      <a:pt x="6" y="30"/>
                      <a:pt x="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6811">
                <a:extLst>
                  <a:ext uri="{FF2B5EF4-FFF2-40B4-BE49-F238E27FC236}">
                    <a16:creationId xmlns="" xmlns:a16="http://schemas.microsoft.com/office/drawing/2014/main" id="{1D0FC853-EC03-4DC5-AE3A-0FC516F75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2624"/>
                <a:ext cx="36" cy="11"/>
              </a:xfrm>
              <a:custGeom>
                <a:avLst/>
                <a:gdLst>
                  <a:gd name="T0" fmla="*/ 45 w 63"/>
                  <a:gd name="T1" fmla="*/ 7 h 19"/>
                  <a:gd name="T2" fmla="*/ 13 w 63"/>
                  <a:gd name="T3" fmla="*/ 13 h 19"/>
                  <a:gd name="T4" fmla="*/ 28 w 63"/>
                  <a:gd name="T5" fmla="*/ 8 h 19"/>
                  <a:gd name="T6" fmla="*/ 42 w 63"/>
                  <a:gd name="T7" fmla="*/ 4 h 19"/>
                  <a:gd name="T8" fmla="*/ 63 w 63"/>
                  <a:gd name="T9" fmla="*/ 5 h 19"/>
                  <a:gd name="T10" fmla="*/ 29 w 63"/>
                  <a:gd name="T11" fmla="*/ 14 h 19"/>
                  <a:gd name="T12" fmla="*/ 1 w 63"/>
                  <a:gd name="T13" fmla="*/ 19 h 19"/>
                  <a:gd name="T14" fmla="*/ 14 w 63"/>
                  <a:gd name="T15" fmla="*/ 16 h 19"/>
                  <a:gd name="T16" fmla="*/ 15 w 63"/>
                  <a:gd name="T17" fmla="*/ 15 h 19"/>
                  <a:gd name="T18" fmla="*/ 45 w 63"/>
                  <a:gd name="T19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19">
                    <a:moveTo>
                      <a:pt x="45" y="7"/>
                    </a:moveTo>
                    <a:cubicBezTo>
                      <a:pt x="41" y="6"/>
                      <a:pt x="29" y="9"/>
                      <a:pt x="13" y="13"/>
                    </a:cubicBezTo>
                    <a:cubicBezTo>
                      <a:pt x="15" y="12"/>
                      <a:pt x="22" y="10"/>
                      <a:pt x="28" y="8"/>
                    </a:cubicBezTo>
                    <a:cubicBezTo>
                      <a:pt x="34" y="7"/>
                      <a:pt x="40" y="5"/>
                      <a:pt x="42" y="4"/>
                    </a:cubicBezTo>
                    <a:cubicBezTo>
                      <a:pt x="61" y="0"/>
                      <a:pt x="63" y="2"/>
                      <a:pt x="63" y="5"/>
                    </a:cubicBezTo>
                    <a:cubicBezTo>
                      <a:pt x="48" y="8"/>
                      <a:pt x="37" y="10"/>
                      <a:pt x="29" y="14"/>
                    </a:cubicBezTo>
                    <a:cubicBezTo>
                      <a:pt x="14" y="18"/>
                      <a:pt x="16" y="15"/>
                      <a:pt x="1" y="19"/>
                    </a:cubicBezTo>
                    <a:cubicBezTo>
                      <a:pt x="0" y="19"/>
                      <a:pt x="8" y="17"/>
                      <a:pt x="14" y="16"/>
                    </a:cubicBezTo>
                    <a:cubicBezTo>
                      <a:pt x="20" y="14"/>
                      <a:pt x="24" y="13"/>
                      <a:pt x="15" y="15"/>
                    </a:cubicBezTo>
                    <a:cubicBezTo>
                      <a:pt x="21" y="12"/>
                      <a:pt x="24" y="12"/>
                      <a:pt x="4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6812">
                <a:extLst>
                  <a:ext uri="{FF2B5EF4-FFF2-40B4-BE49-F238E27FC236}">
                    <a16:creationId xmlns="" xmlns:a16="http://schemas.microsoft.com/office/drawing/2014/main" id="{BF9395BC-710A-4E8E-8CB2-AD43ED9394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2615"/>
                <a:ext cx="15" cy="6"/>
              </a:xfrm>
              <a:custGeom>
                <a:avLst/>
                <a:gdLst>
                  <a:gd name="T0" fmla="*/ 20 w 27"/>
                  <a:gd name="T1" fmla="*/ 10 h 10"/>
                  <a:gd name="T2" fmla="*/ 13 w 27"/>
                  <a:gd name="T3" fmla="*/ 7 h 10"/>
                  <a:gd name="T4" fmla="*/ 8 w 27"/>
                  <a:gd name="T5" fmla="*/ 3 h 10"/>
                  <a:gd name="T6" fmla="*/ 19 w 27"/>
                  <a:gd name="T7" fmla="*/ 6 h 10"/>
                  <a:gd name="T8" fmla="*/ 14 w 27"/>
                  <a:gd name="T9" fmla="*/ 0 h 10"/>
                  <a:gd name="T10" fmla="*/ 20 w 27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0">
                    <a:moveTo>
                      <a:pt x="20" y="10"/>
                    </a:moveTo>
                    <a:cubicBezTo>
                      <a:pt x="17" y="8"/>
                      <a:pt x="13" y="7"/>
                      <a:pt x="13" y="7"/>
                    </a:cubicBezTo>
                    <a:cubicBezTo>
                      <a:pt x="0" y="3"/>
                      <a:pt x="22" y="8"/>
                      <a:pt x="8" y="3"/>
                    </a:cubicBezTo>
                    <a:cubicBezTo>
                      <a:pt x="9" y="3"/>
                      <a:pt x="12" y="4"/>
                      <a:pt x="19" y="6"/>
                    </a:cubicBezTo>
                    <a:cubicBezTo>
                      <a:pt x="12" y="2"/>
                      <a:pt x="12" y="2"/>
                      <a:pt x="14" y="0"/>
                    </a:cubicBezTo>
                    <a:cubicBezTo>
                      <a:pt x="27" y="7"/>
                      <a:pt x="17" y="5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6813">
                <a:extLst>
                  <a:ext uri="{FF2B5EF4-FFF2-40B4-BE49-F238E27FC236}">
                    <a16:creationId xmlns="" xmlns:a16="http://schemas.microsoft.com/office/drawing/2014/main" id="{B543907B-84AB-4EFC-A612-C0ADE13F9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267"/>
                <a:ext cx="5" cy="16"/>
              </a:xfrm>
              <a:custGeom>
                <a:avLst/>
                <a:gdLst>
                  <a:gd name="T0" fmla="*/ 1 w 9"/>
                  <a:gd name="T1" fmla="*/ 22 h 29"/>
                  <a:gd name="T2" fmla="*/ 6 w 9"/>
                  <a:gd name="T3" fmla="*/ 4 h 29"/>
                  <a:gd name="T4" fmla="*/ 7 w 9"/>
                  <a:gd name="T5" fmla="*/ 7 h 29"/>
                  <a:gd name="T6" fmla="*/ 2 w 9"/>
                  <a:gd name="T7" fmla="*/ 25 h 29"/>
                  <a:gd name="T8" fmla="*/ 1 w 9"/>
                  <a:gd name="T9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9">
                    <a:moveTo>
                      <a:pt x="1" y="22"/>
                    </a:moveTo>
                    <a:cubicBezTo>
                      <a:pt x="1" y="17"/>
                      <a:pt x="3" y="13"/>
                      <a:pt x="6" y="4"/>
                    </a:cubicBezTo>
                    <a:cubicBezTo>
                      <a:pt x="8" y="0"/>
                      <a:pt x="4" y="16"/>
                      <a:pt x="7" y="7"/>
                    </a:cubicBezTo>
                    <a:cubicBezTo>
                      <a:pt x="9" y="6"/>
                      <a:pt x="4" y="20"/>
                      <a:pt x="2" y="25"/>
                    </a:cubicBezTo>
                    <a:cubicBezTo>
                      <a:pt x="0" y="29"/>
                      <a:pt x="5" y="1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6814">
                <a:extLst>
                  <a:ext uri="{FF2B5EF4-FFF2-40B4-BE49-F238E27FC236}">
                    <a16:creationId xmlns="" xmlns:a16="http://schemas.microsoft.com/office/drawing/2014/main" id="{57E8EF8C-308B-40BB-A58D-E985CC0D3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" y="2234"/>
                <a:ext cx="11" cy="36"/>
              </a:xfrm>
              <a:custGeom>
                <a:avLst/>
                <a:gdLst>
                  <a:gd name="T0" fmla="*/ 16 w 19"/>
                  <a:gd name="T1" fmla="*/ 17 h 63"/>
                  <a:gd name="T2" fmla="*/ 15 w 19"/>
                  <a:gd name="T3" fmla="*/ 24 h 63"/>
                  <a:gd name="T4" fmla="*/ 7 w 19"/>
                  <a:gd name="T5" fmla="*/ 51 h 63"/>
                  <a:gd name="T6" fmla="*/ 0 w 19"/>
                  <a:gd name="T7" fmla="*/ 63 h 63"/>
                  <a:gd name="T8" fmla="*/ 7 w 19"/>
                  <a:gd name="T9" fmla="*/ 41 h 63"/>
                  <a:gd name="T10" fmla="*/ 7 w 19"/>
                  <a:gd name="T11" fmla="*/ 44 h 63"/>
                  <a:gd name="T12" fmla="*/ 13 w 19"/>
                  <a:gd name="T13" fmla="*/ 25 h 63"/>
                  <a:gd name="T14" fmla="*/ 17 w 19"/>
                  <a:gd name="T15" fmla="*/ 7 h 63"/>
                  <a:gd name="T16" fmla="*/ 16 w 19"/>
                  <a:gd name="T17" fmla="*/ 15 h 63"/>
                  <a:gd name="T18" fmla="*/ 16 w 19"/>
                  <a:gd name="T19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63">
                    <a:moveTo>
                      <a:pt x="16" y="17"/>
                    </a:moveTo>
                    <a:cubicBezTo>
                      <a:pt x="16" y="18"/>
                      <a:pt x="15" y="25"/>
                      <a:pt x="15" y="24"/>
                    </a:cubicBezTo>
                    <a:cubicBezTo>
                      <a:pt x="13" y="28"/>
                      <a:pt x="11" y="36"/>
                      <a:pt x="7" y="51"/>
                    </a:cubicBezTo>
                    <a:cubicBezTo>
                      <a:pt x="7" y="44"/>
                      <a:pt x="3" y="57"/>
                      <a:pt x="0" y="63"/>
                    </a:cubicBezTo>
                    <a:cubicBezTo>
                      <a:pt x="2" y="53"/>
                      <a:pt x="8" y="44"/>
                      <a:pt x="7" y="41"/>
                    </a:cubicBezTo>
                    <a:cubicBezTo>
                      <a:pt x="9" y="31"/>
                      <a:pt x="11" y="32"/>
                      <a:pt x="7" y="44"/>
                    </a:cubicBezTo>
                    <a:cubicBezTo>
                      <a:pt x="8" y="42"/>
                      <a:pt x="11" y="34"/>
                      <a:pt x="13" y="25"/>
                    </a:cubicBezTo>
                    <a:cubicBezTo>
                      <a:pt x="15" y="17"/>
                      <a:pt x="17" y="9"/>
                      <a:pt x="17" y="7"/>
                    </a:cubicBezTo>
                    <a:cubicBezTo>
                      <a:pt x="19" y="0"/>
                      <a:pt x="17" y="8"/>
                      <a:pt x="16" y="15"/>
                    </a:cubicBezTo>
                    <a:cubicBezTo>
                      <a:pt x="14" y="22"/>
                      <a:pt x="13" y="28"/>
                      <a:pt x="1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6815">
                <a:extLst>
                  <a:ext uri="{FF2B5EF4-FFF2-40B4-BE49-F238E27FC236}">
                    <a16:creationId xmlns="" xmlns:a16="http://schemas.microsoft.com/office/drawing/2014/main" id="{365D5ADA-87C7-4937-9492-55A3E4E76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182"/>
                <a:ext cx="7" cy="26"/>
              </a:xfrm>
              <a:custGeom>
                <a:avLst/>
                <a:gdLst>
                  <a:gd name="T0" fmla="*/ 10 w 12"/>
                  <a:gd name="T1" fmla="*/ 1 h 46"/>
                  <a:gd name="T2" fmla="*/ 11 w 12"/>
                  <a:gd name="T3" fmla="*/ 0 h 46"/>
                  <a:gd name="T4" fmla="*/ 8 w 12"/>
                  <a:gd name="T5" fmla="*/ 23 h 46"/>
                  <a:gd name="T6" fmla="*/ 6 w 12"/>
                  <a:gd name="T7" fmla="*/ 20 h 46"/>
                  <a:gd name="T8" fmla="*/ 2 w 12"/>
                  <a:gd name="T9" fmla="*/ 39 h 46"/>
                  <a:gd name="T10" fmla="*/ 2 w 12"/>
                  <a:gd name="T11" fmla="*/ 29 h 46"/>
                  <a:gd name="T12" fmla="*/ 3 w 12"/>
                  <a:gd name="T13" fmla="*/ 32 h 46"/>
                  <a:gd name="T14" fmla="*/ 3 w 12"/>
                  <a:gd name="T15" fmla="*/ 22 h 46"/>
                  <a:gd name="T16" fmla="*/ 7 w 12"/>
                  <a:gd name="T17" fmla="*/ 16 h 46"/>
                  <a:gd name="T18" fmla="*/ 10 w 12"/>
                  <a:gd name="T19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6">
                    <a:moveTo>
                      <a:pt x="10" y="1"/>
                    </a:moveTo>
                    <a:cubicBezTo>
                      <a:pt x="10" y="3"/>
                      <a:pt x="10" y="5"/>
                      <a:pt x="11" y="0"/>
                    </a:cubicBezTo>
                    <a:cubicBezTo>
                      <a:pt x="12" y="0"/>
                      <a:pt x="9" y="16"/>
                      <a:pt x="8" y="23"/>
                    </a:cubicBezTo>
                    <a:cubicBezTo>
                      <a:pt x="8" y="6"/>
                      <a:pt x="5" y="37"/>
                      <a:pt x="6" y="20"/>
                    </a:cubicBezTo>
                    <a:cubicBezTo>
                      <a:pt x="5" y="24"/>
                      <a:pt x="4" y="33"/>
                      <a:pt x="2" y="39"/>
                    </a:cubicBezTo>
                    <a:cubicBezTo>
                      <a:pt x="3" y="33"/>
                      <a:pt x="0" y="46"/>
                      <a:pt x="2" y="29"/>
                    </a:cubicBezTo>
                    <a:cubicBezTo>
                      <a:pt x="2" y="31"/>
                      <a:pt x="2" y="33"/>
                      <a:pt x="3" y="32"/>
                    </a:cubicBezTo>
                    <a:cubicBezTo>
                      <a:pt x="4" y="24"/>
                      <a:pt x="4" y="21"/>
                      <a:pt x="3" y="22"/>
                    </a:cubicBezTo>
                    <a:cubicBezTo>
                      <a:pt x="4" y="17"/>
                      <a:pt x="5" y="17"/>
                      <a:pt x="7" y="16"/>
                    </a:cubicBezTo>
                    <a:cubicBezTo>
                      <a:pt x="8" y="15"/>
                      <a:pt x="9" y="1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6816">
                <a:extLst>
                  <a:ext uri="{FF2B5EF4-FFF2-40B4-BE49-F238E27FC236}">
                    <a16:creationId xmlns="" xmlns:a16="http://schemas.microsoft.com/office/drawing/2014/main" id="{C2A9CF6A-65B9-441A-AFF4-CABD72885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8" y="2495"/>
                <a:ext cx="19" cy="23"/>
              </a:xfrm>
              <a:custGeom>
                <a:avLst/>
                <a:gdLst>
                  <a:gd name="T0" fmla="*/ 9 w 33"/>
                  <a:gd name="T1" fmla="*/ 33 h 41"/>
                  <a:gd name="T2" fmla="*/ 4 w 33"/>
                  <a:gd name="T3" fmla="*/ 35 h 41"/>
                  <a:gd name="T4" fmla="*/ 18 w 33"/>
                  <a:gd name="T5" fmla="*/ 22 h 41"/>
                  <a:gd name="T6" fmla="*/ 6 w 33"/>
                  <a:gd name="T7" fmla="*/ 29 h 41"/>
                  <a:gd name="T8" fmla="*/ 17 w 33"/>
                  <a:gd name="T9" fmla="*/ 19 h 41"/>
                  <a:gd name="T10" fmla="*/ 11 w 33"/>
                  <a:gd name="T11" fmla="*/ 14 h 41"/>
                  <a:gd name="T12" fmla="*/ 25 w 33"/>
                  <a:gd name="T13" fmla="*/ 1 h 41"/>
                  <a:gd name="T14" fmla="*/ 28 w 33"/>
                  <a:gd name="T15" fmla="*/ 2 h 41"/>
                  <a:gd name="T16" fmla="*/ 20 w 33"/>
                  <a:gd name="T17" fmla="*/ 13 h 41"/>
                  <a:gd name="T18" fmla="*/ 33 w 33"/>
                  <a:gd name="T19" fmla="*/ 3 h 41"/>
                  <a:gd name="T20" fmla="*/ 9 w 33"/>
                  <a:gd name="T21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41">
                    <a:moveTo>
                      <a:pt x="9" y="33"/>
                    </a:moveTo>
                    <a:cubicBezTo>
                      <a:pt x="0" y="41"/>
                      <a:pt x="15" y="26"/>
                      <a:pt x="4" y="35"/>
                    </a:cubicBezTo>
                    <a:cubicBezTo>
                      <a:pt x="6" y="33"/>
                      <a:pt x="10" y="29"/>
                      <a:pt x="18" y="22"/>
                    </a:cubicBezTo>
                    <a:cubicBezTo>
                      <a:pt x="13" y="26"/>
                      <a:pt x="11" y="26"/>
                      <a:pt x="6" y="29"/>
                    </a:cubicBezTo>
                    <a:cubicBezTo>
                      <a:pt x="6" y="28"/>
                      <a:pt x="13" y="23"/>
                      <a:pt x="17" y="19"/>
                    </a:cubicBezTo>
                    <a:cubicBezTo>
                      <a:pt x="10" y="21"/>
                      <a:pt x="25" y="5"/>
                      <a:pt x="11" y="14"/>
                    </a:cubicBezTo>
                    <a:cubicBezTo>
                      <a:pt x="17" y="8"/>
                      <a:pt x="18" y="9"/>
                      <a:pt x="25" y="1"/>
                    </a:cubicBezTo>
                    <a:cubicBezTo>
                      <a:pt x="28" y="0"/>
                      <a:pt x="20" y="9"/>
                      <a:pt x="28" y="2"/>
                    </a:cubicBezTo>
                    <a:cubicBezTo>
                      <a:pt x="27" y="4"/>
                      <a:pt x="19" y="12"/>
                      <a:pt x="20" y="13"/>
                    </a:cubicBezTo>
                    <a:cubicBezTo>
                      <a:pt x="31" y="4"/>
                      <a:pt x="24" y="10"/>
                      <a:pt x="33" y="3"/>
                    </a:cubicBezTo>
                    <a:cubicBezTo>
                      <a:pt x="29" y="10"/>
                      <a:pt x="17" y="24"/>
                      <a:pt x="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6817">
                <a:extLst>
                  <a:ext uri="{FF2B5EF4-FFF2-40B4-BE49-F238E27FC236}">
                    <a16:creationId xmlns="" xmlns:a16="http://schemas.microsoft.com/office/drawing/2014/main" id="{4BA19192-D9D7-4160-B828-064DBB9527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" y="1627"/>
                <a:ext cx="10" cy="2"/>
              </a:xfrm>
              <a:custGeom>
                <a:avLst/>
                <a:gdLst>
                  <a:gd name="T0" fmla="*/ 18 w 18"/>
                  <a:gd name="T1" fmla="*/ 3 h 4"/>
                  <a:gd name="T2" fmla="*/ 1 w 18"/>
                  <a:gd name="T3" fmla="*/ 1 h 4"/>
                  <a:gd name="T4" fmla="*/ 18 w 18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4">
                    <a:moveTo>
                      <a:pt x="18" y="3"/>
                    </a:moveTo>
                    <a:cubicBezTo>
                      <a:pt x="15" y="4"/>
                      <a:pt x="6" y="3"/>
                      <a:pt x="1" y="1"/>
                    </a:cubicBezTo>
                    <a:cubicBezTo>
                      <a:pt x="0" y="0"/>
                      <a:pt x="13" y="2"/>
                      <a:pt x="1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6818">
                <a:extLst>
                  <a:ext uri="{FF2B5EF4-FFF2-40B4-BE49-F238E27FC236}">
                    <a16:creationId xmlns="" xmlns:a16="http://schemas.microsoft.com/office/drawing/2014/main" id="{75F32445-44EC-46CE-B058-1810A43C1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1" y="2289"/>
                <a:ext cx="19" cy="49"/>
              </a:xfrm>
              <a:custGeom>
                <a:avLst/>
                <a:gdLst>
                  <a:gd name="T0" fmla="*/ 13 w 33"/>
                  <a:gd name="T1" fmla="*/ 52 h 86"/>
                  <a:gd name="T2" fmla="*/ 13 w 33"/>
                  <a:gd name="T3" fmla="*/ 49 h 86"/>
                  <a:gd name="T4" fmla="*/ 25 w 33"/>
                  <a:gd name="T5" fmla="*/ 14 h 86"/>
                  <a:gd name="T6" fmla="*/ 28 w 33"/>
                  <a:gd name="T7" fmla="*/ 10 h 86"/>
                  <a:gd name="T8" fmla="*/ 26 w 33"/>
                  <a:gd name="T9" fmla="*/ 24 h 86"/>
                  <a:gd name="T10" fmla="*/ 21 w 33"/>
                  <a:gd name="T11" fmla="*/ 31 h 86"/>
                  <a:gd name="T12" fmla="*/ 18 w 33"/>
                  <a:gd name="T13" fmla="*/ 42 h 86"/>
                  <a:gd name="T14" fmla="*/ 24 w 33"/>
                  <a:gd name="T15" fmla="*/ 31 h 86"/>
                  <a:gd name="T16" fmla="*/ 33 w 33"/>
                  <a:gd name="T17" fmla="*/ 6 h 86"/>
                  <a:gd name="T18" fmla="*/ 30 w 33"/>
                  <a:gd name="T19" fmla="*/ 16 h 86"/>
                  <a:gd name="T20" fmla="*/ 29 w 33"/>
                  <a:gd name="T21" fmla="*/ 23 h 86"/>
                  <a:gd name="T22" fmla="*/ 5 w 33"/>
                  <a:gd name="T23" fmla="*/ 83 h 86"/>
                  <a:gd name="T24" fmla="*/ 10 w 33"/>
                  <a:gd name="T25" fmla="*/ 67 h 86"/>
                  <a:gd name="T26" fmla="*/ 22 w 33"/>
                  <a:gd name="T27" fmla="*/ 37 h 86"/>
                  <a:gd name="T28" fmla="*/ 15 w 33"/>
                  <a:gd name="T29" fmla="*/ 49 h 86"/>
                  <a:gd name="T30" fmla="*/ 10 w 33"/>
                  <a:gd name="T31" fmla="*/ 66 h 86"/>
                  <a:gd name="T32" fmla="*/ 0 w 33"/>
                  <a:gd name="T33" fmla="*/ 84 h 86"/>
                  <a:gd name="T34" fmla="*/ 8 w 33"/>
                  <a:gd name="T35" fmla="*/ 63 h 86"/>
                  <a:gd name="T36" fmla="*/ 8 w 33"/>
                  <a:gd name="T37" fmla="*/ 66 h 86"/>
                  <a:gd name="T38" fmla="*/ 13 w 33"/>
                  <a:gd name="T39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86">
                    <a:moveTo>
                      <a:pt x="13" y="52"/>
                    </a:moveTo>
                    <a:cubicBezTo>
                      <a:pt x="16" y="44"/>
                      <a:pt x="11" y="57"/>
                      <a:pt x="13" y="49"/>
                    </a:cubicBezTo>
                    <a:cubicBezTo>
                      <a:pt x="19" y="34"/>
                      <a:pt x="22" y="23"/>
                      <a:pt x="25" y="14"/>
                    </a:cubicBezTo>
                    <a:cubicBezTo>
                      <a:pt x="27" y="8"/>
                      <a:pt x="29" y="17"/>
                      <a:pt x="28" y="10"/>
                    </a:cubicBezTo>
                    <a:cubicBezTo>
                      <a:pt x="33" y="0"/>
                      <a:pt x="28" y="16"/>
                      <a:pt x="26" y="24"/>
                    </a:cubicBezTo>
                    <a:cubicBezTo>
                      <a:pt x="24" y="27"/>
                      <a:pt x="23" y="26"/>
                      <a:pt x="21" y="31"/>
                    </a:cubicBezTo>
                    <a:cubicBezTo>
                      <a:pt x="19" y="37"/>
                      <a:pt x="18" y="40"/>
                      <a:pt x="18" y="42"/>
                    </a:cubicBezTo>
                    <a:cubicBezTo>
                      <a:pt x="20" y="40"/>
                      <a:pt x="22" y="29"/>
                      <a:pt x="24" y="31"/>
                    </a:cubicBezTo>
                    <a:cubicBezTo>
                      <a:pt x="28" y="19"/>
                      <a:pt x="28" y="18"/>
                      <a:pt x="33" y="6"/>
                    </a:cubicBezTo>
                    <a:cubicBezTo>
                      <a:pt x="33" y="6"/>
                      <a:pt x="32" y="11"/>
                      <a:pt x="30" y="16"/>
                    </a:cubicBezTo>
                    <a:cubicBezTo>
                      <a:pt x="28" y="21"/>
                      <a:pt x="27" y="25"/>
                      <a:pt x="29" y="23"/>
                    </a:cubicBezTo>
                    <a:cubicBezTo>
                      <a:pt x="19" y="51"/>
                      <a:pt x="10" y="70"/>
                      <a:pt x="5" y="83"/>
                    </a:cubicBezTo>
                    <a:cubicBezTo>
                      <a:pt x="2" y="86"/>
                      <a:pt x="6" y="78"/>
                      <a:pt x="10" y="67"/>
                    </a:cubicBezTo>
                    <a:cubicBezTo>
                      <a:pt x="15" y="57"/>
                      <a:pt x="20" y="43"/>
                      <a:pt x="22" y="37"/>
                    </a:cubicBezTo>
                    <a:cubicBezTo>
                      <a:pt x="20" y="41"/>
                      <a:pt x="17" y="46"/>
                      <a:pt x="15" y="49"/>
                    </a:cubicBezTo>
                    <a:cubicBezTo>
                      <a:pt x="13" y="56"/>
                      <a:pt x="7" y="69"/>
                      <a:pt x="10" y="66"/>
                    </a:cubicBezTo>
                    <a:cubicBezTo>
                      <a:pt x="6" y="73"/>
                      <a:pt x="3" y="79"/>
                      <a:pt x="0" y="84"/>
                    </a:cubicBezTo>
                    <a:cubicBezTo>
                      <a:pt x="5" y="73"/>
                      <a:pt x="5" y="71"/>
                      <a:pt x="8" y="63"/>
                    </a:cubicBezTo>
                    <a:cubicBezTo>
                      <a:pt x="9" y="63"/>
                      <a:pt x="7" y="66"/>
                      <a:pt x="8" y="66"/>
                    </a:cubicBezTo>
                    <a:cubicBezTo>
                      <a:pt x="14" y="55"/>
                      <a:pt x="10" y="56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819">
                <a:extLst>
                  <a:ext uri="{FF2B5EF4-FFF2-40B4-BE49-F238E27FC236}">
                    <a16:creationId xmlns="" xmlns:a16="http://schemas.microsoft.com/office/drawing/2014/main" id="{CA4FA7AF-4291-4D19-9CA5-EBB9CDBA9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7" y="2479"/>
                <a:ext cx="19" cy="19"/>
              </a:xfrm>
              <a:custGeom>
                <a:avLst/>
                <a:gdLst>
                  <a:gd name="T0" fmla="*/ 11 w 35"/>
                  <a:gd name="T1" fmla="*/ 28 h 35"/>
                  <a:gd name="T2" fmla="*/ 0 w 35"/>
                  <a:gd name="T3" fmla="*/ 35 h 35"/>
                  <a:gd name="T4" fmla="*/ 29 w 35"/>
                  <a:gd name="T5" fmla="*/ 5 h 35"/>
                  <a:gd name="T6" fmla="*/ 29 w 35"/>
                  <a:gd name="T7" fmla="*/ 8 h 35"/>
                  <a:gd name="T8" fmla="*/ 6 w 35"/>
                  <a:gd name="T9" fmla="*/ 30 h 35"/>
                  <a:gd name="T10" fmla="*/ 11 w 35"/>
                  <a:gd name="T11" fmla="*/ 2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5">
                    <a:moveTo>
                      <a:pt x="11" y="28"/>
                    </a:moveTo>
                    <a:cubicBezTo>
                      <a:pt x="5" y="33"/>
                      <a:pt x="8" y="28"/>
                      <a:pt x="0" y="35"/>
                    </a:cubicBezTo>
                    <a:cubicBezTo>
                      <a:pt x="6" y="27"/>
                      <a:pt x="18" y="17"/>
                      <a:pt x="29" y="5"/>
                    </a:cubicBezTo>
                    <a:cubicBezTo>
                      <a:pt x="35" y="0"/>
                      <a:pt x="29" y="7"/>
                      <a:pt x="29" y="8"/>
                    </a:cubicBezTo>
                    <a:cubicBezTo>
                      <a:pt x="21" y="14"/>
                      <a:pt x="16" y="19"/>
                      <a:pt x="6" y="30"/>
                    </a:cubicBezTo>
                    <a:cubicBezTo>
                      <a:pt x="9" y="28"/>
                      <a:pt x="10" y="27"/>
                      <a:pt x="11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6820">
                <a:extLst>
                  <a:ext uri="{FF2B5EF4-FFF2-40B4-BE49-F238E27FC236}">
                    <a16:creationId xmlns="" xmlns:a16="http://schemas.microsoft.com/office/drawing/2014/main" id="{8899EC83-20EA-4314-9CA1-28CC1257F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9" y="2575"/>
                <a:ext cx="34" cy="15"/>
              </a:xfrm>
              <a:custGeom>
                <a:avLst/>
                <a:gdLst>
                  <a:gd name="T0" fmla="*/ 59 w 59"/>
                  <a:gd name="T1" fmla="*/ 0 h 26"/>
                  <a:gd name="T2" fmla="*/ 33 w 59"/>
                  <a:gd name="T3" fmla="*/ 14 h 26"/>
                  <a:gd name="T4" fmla="*/ 11 w 59"/>
                  <a:gd name="T5" fmla="*/ 26 h 26"/>
                  <a:gd name="T6" fmla="*/ 18 w 59"/>
                  <a:gd name="T7" fmla="*/ 22 h 26"/>
                  <a:gd name="T8" fmla="*/ 1 w 59"/>
                  <a:gd name="T9" fmla="*/ 20 h 26"/>
                  <a:gd name="T10" fmla="*/ 20 w 59"/>
                  <a:gd name="T11" fmla="*/ 19 h 26"/>
                  <a:gd name="T12" fmla="*/ 41 w 59"/>
                  <a:gd name="T13" fmla="*/ 9 h 26"/>
                  <a:gd name="T14" fmla="*/ 59 w 59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26">
                    <a:moveTo>
                      <a:pt x="59" y="0"/>
                    </a:moveTo>
                    <a:cubicBezTo>
                      <a:pt x="51" y="4"/>
                      <a:pt x="42" y="9"/>
                      <a:pt x="33" y="14"/>
                    </a:cubicBezTo>
                    <a:cubicBezTo>
                      <a:pt x="25" y="18"/>
                      <a:pt x="17" y="23"/>
                      <a:pt x="11" y="26"/>
                    </a:cubicBezTo>
                    <a:cubicBezTo>
                      <a:pt x="11" y="25"/>
                      <a:pt x="15" y="23"/>
                      <a:pt x="18" y="22"/>
                    </a:cubicBezTo>
                    <a:cubicBezTo>
                      <a:pt x="6" y="23"/>
                      <a:pt x="0" y="24"/>
                      <a:pt x="1" y="20"/>
                    </a:cubicBezTo>
                    <a:cubicBezTo>
                      <a:pt x="12" y="16"/>
                      <a:pt x="20" y="18"/>
                      <a:pt x="20" y="19"/>
                    </a:cubicBezTo>
                    <a:cubicBezTo>
                      <a:pt x="24" y="18"/>
                      <a:pt x="32" y="14"/>
                      <a:pt x="41" y="9"/>
                    </a:cubicBezTo>
                    <a:cubicBezTo>
                      <a:pt x="49" y="5"/>
                      <a:pt x="57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6821">
                <a:extLst>
                  <a:ext uri="{FF2B5EF4-FFF2-40B4-BE49-F238E27FC236}">
                    <a16:creationId xmlns="" xmlns:a16="http://schemas.microsoft.com/office/drawing/2014/main" id="{2026746D-0BDC-42F3-83A8-F89B343933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1928"/>
                <a:ext cx="20" cy="59"/>
              </a:xfrm>
              <a:custGeom>
                <a:avLst/>
                <a:gdLst>
                  <a:gd name="T0" fmla="*/ 29 w 35"/>
                  <a:gd name="T1" fmla="*/ 70 h 104"/>
                  <a:gd name="T2" fmla="*/ 29 w 35"/>
                  <a:gd name="T3" fmla="*/ 75 h 104"/>
                  <a:gd name="T4" fmla="*/ 34 w 35"/>
                  <a:gd name="T5" fmla="*/ 93 h 104"/>
                  <a:gd name="T6" fmla="*/ 29 w 35"/>
                  <a:gd name="T7" fmla="*/ 80 h 104"/>
                  <a:gd name="T8" fmla="*/ 34 w 35"/>
                  <a:gd name="T9" fmla="*/ 102 h 104"/>
                  <a:gd name="T10" fmla="*/ 33 w 35"/>
                  <a:gd name="T11" fmla="*/ 104 h 104"/>
                  <a:gd name="T12" fmla="*/ 26 w 35"/>
                  <a:gd name="T13" fmla="*/ 83 h 104"/>
                  <a:gd name="T14" fmla="*/ 31 w 35"/>
                  <a:gd name="T15" fmla="*/ 96 h 104"/>
                  <a:gd name="T16" fmla="*/ 27 w 35"/>
                  <a:gd name="T17" fmla="*/ 77 h 104"/>
                  <a:gd name="T18" fmla="*/ 21 w 35"/>
                  <a:gd name="T19" fmla="*/ 65 h 104"/>
                  <a:gd name="T20" fmla="*/ 15 w 35"/>
                  <a:gd name="T21" fmla="*/ 48 h 104"/>
                  <a:gd name="T22" fmla="*/ 15 w 35"/>
                  <a:gd name="T23" fmla="*/ 43 h 104"/>
                  <a:gd name="T24" fmla="*/ 15 w 35"/>
                  <a:gd name="T25" fmla="*/ 37 h 104"/>
                  <a:gd name="T26" fmla="*/ 12 w 35"/>
                  <a:gd name="T27" fmla="*/ 26 h 104"/>
                  <a:gd name="T28" fmla="*/ 4 w 35"/>
                  <a:gd name="T29" fmla="*/ 10 h 104"/>
                  <a:gd name="T30" fmla="*/ 9 w 35"/>
                  <a:gd name="T31" fmla="*/ 24 h 104"/>
                  <a:gd name="T32" fmla="*/ 5 w 35"/>
                  <a:gd name="T33" fmla="*/ 16 h 104"/>
                  <a:gd name="T34" fmla="*/ 0 w 35"/>
                  <a:gd name="T35" fmla="*/ 0 h 104"/>
                  <a:gd name="T36" fmla="*/ 14 w 35"/>
                  <a:gd name="T37" fmla="*/ 29 h 104"/>
                  <a:gd name="T38" fmla="*/ 10 w 35"/>
                  <a:gd name="T39" fmla="*/ 13 h 104"/>
                  <a:gd name="T40" fmla="*/ 18 w 35"/>
                  <a:gd name="T41" fmla="*/ 33 h 104"/>
                  <a:gd name="T42" fmla="*/ 18 w 35"/>
                  <a:gd name="T43" fmla="*/ 38 h 104"/>
                  <a:gd name="T44" fmla="*/ 14 w 35"/>
                  <a:gd name="T45" fmla="*/ 33 h 104"/>
                  <a:gd name="T46" fmla="*/ 25 w 35"/>
                  <a:gd name="T47" fmla="*/ 60 h 104"/>
                  <a:gd name="T48" fmla="*/ 35 w 35"/>
                  <a:gd name="T49" fmla="*/ 82 h 104"/>
                  <a:gd name="T50" fmla="*/ 29 w 35"/>
                  <a:gd name="T51" fmla="*/ 7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104">
                    <a:moveTo>
                      <a:pt x="29" y="70"/>
                    </a:moveTo>
                    <a:cubicBezTo>
                      <a:pt x="28" y="69"/>
                      <a:pt x="30" y="77"/>
                      <a:pt x="29" y="75"/>
                    </a:cubicBezTo>
                    <a:cubicBezTo>
                      <a:pt x="30" y="81"/>
                      <a:pt x="32" y="87"/>
                      <a:pt x="34" y="93"/>
                    </a:cubicBezTo>
                    <a:cubicBezTo>
                      <a:pt x="33" y="93"/>
                      <a:pt x="30" y="80"/>
                      <a:pt x="29" y="80"/>
                    </a:cubicBezTo>
                    <a:cubicBezTo>
                      <a:pt x="28" y="83"/>
                      <a:pt x="34" y="99"/>
                      <a:pt x="34" y="102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30" y="95"/>
                      <a:pt x="30" y="93"/>
                      <a:pt x="26" y="83"/>
                    </a:cubicBezTo>
                    <a:cubicBezTo>
                      <a:pt x="28" y="82"/>
                      <a:pt x="29" y="87"/>
                      <a:pt x="31" y="96"/>
                    </a:cubicBezTo>
                    <a:cubicBezTo>
                      <a:pt x="31" y="94"/>
                      <a:pt x="29" y="85"/>
                      <a:pt x="27" y="77"/>
                    </a:cubicBezTo>
                    <a:cubicBezTo>
                      <a:pt x="24" y="69"/>
                      <a:pt x="21" y="63"/>
                      <a:pt x="21" y="65"/>
                    </a:cubicBezTo>
                    <a:cubicBezTo>
                      <a:pt x="19" y="59"/>
                      <a:pt x="17" y="53"/>
                      <a:pt x="15" y="48"/>
                    </a:cubicBezTo>
                    <a:cubicBezTo>
                      <a:pt x="18" y="53"/>
                      <a:pt x="17" y="48"/>
                      <a:pt x="15" y="43"/>
                    </a:cubicBezTo>
                    <a:cubicBezTo>
                      <a:pt x="14" y="38"/>
                      <a:pt x="12" y="33"/>
                      <a:pt x="15" y="37"/>
                    </a:cubicBezTo>
                    <a:cubicBezTo>
                      <a:pt x="16" y="38"/>
                      <a:pt x="9" y="22"/>
                      <a:pt x="12" y="26"/>
                    </a:cubicBezTo>
                    <a:cubicBezTo>
                      <a:pt x="10" y="22"/>
                      <a:pt x="7" y="21"/>
                      <a:pt x="4" y="10"/>
                    </a:cubicBezTo>
                    <a:cubicBezTo>
                      <a:pt x="2" y="8"/>
                      <a:pt x="7" y="18"/>
                      <a:pt x="9" y="24"/>
                    </a:cubicBezTo>
                    <a:cubicBezTo>
                      <a:pt x="10" y="28"/>
                      <a:pt x="8" y="23"/>
                      <a:pt x="5" y="16"/>
                    </a:cubicBezTo>
                    <a:cubicBezTo>
                      <a:pt x="3" y="10"/>
                      <a:pt x="0" y="2"/>
                      <a:pt x="0" y="0"/>
                    </a:cubicBezTo>
                    <a:cubicBezTo>
                      <a:pt x="5" y="13"/>
                      <a:pt x="7" y="13"/>
                      <a:pt x="14" y="29"/>
                    </a:cubicBezTo>
                    <a:cubicBezTo>
                      <a:pt x="11" y="19"/>
                      <a:pt x="14" y="27"/>
                      <a:pt x="10" y="13"/>
                    </a:cubicBezTo>
                    <a:cubicBezTo>
                      <a:pt x="11" y="12"/>
                      <a:pt x="15" y="23"/>
                      <a:pt x="18" y="33"/>
                    </a:cubicBezTo>
                    <a:cubicBezTo>
                      <a:pt x="18" y="34"/>
                      <a:pt x="16" y="33"/>
                      <a:pt x="18" y="38"/>
                    </a:cubicBezTo>
                    <a:cubicBezTo>
                      <a:pt x="17" y="37"/>
                      <a:pt x="14" y="28"/>
                      <a:pt x="14" y="33"/>
                    </a:cubicBezTo>
                    <a:cubicBezTo>
                      <a:pt x="18" y="38"/>
                      <a:pt x="22" y="53"/>
                      <a:pt x="25" y="60"/>
                    </a:cubicBezTo>
                    <a:cubicBezTo>
                      <a:pt x="29" y="69"/>
                      <a:pt x="30" y="67"/>
                      <a:pt x="35" y="82"/>
                    </a:cubicBezTo>
                    <a:cubicBezTo>
                      <a:pt x="34" y="81"/>
                      <a:pt x="32" y="77"/>
                      <a:pt x="29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6822">
                <a:extLst>
                  <a:ext uri="{FF2B5EF4-FFF2-40B4-BE49-F238E27FC236}">
                    <a16:creationId xmlns="" xmlns:a16="http://schemas.microsoft.com/office/drawing/2014/main" id="{F10C0FCC-E798-42CF-B13D-923CC6D56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410"/>
                <a:ext cx="12" cy="13"/>
              </a:xfrm>
              <a:custGeom>
                <a:avLst/>
                <a:gdLst>
                  <a:gd name="T0" fmla="*/ 22 w 22"/>
                  <a:gd name="T1" fmla="*/ 0 h 23"/>
                  <a:gd name="T2" fmla="*/ 10 w 22"/>
                  <a:gd name="T3" fmla="*/ 16 h 23"/>
                  <a:gd name="T4" fmla="*/ 0 w 22"/>
                  <a:gd name="T5" fmla="*/ 22 h 23"/>
                  <a:gd name="T6" fmla="*/ 12 w 22"/>
                  <a:gd name="T7" fmla="*/ 9 h 23"/>
                  <a:gd name="T8" fmla="*/ 22 w 2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0"/>
                    </a:moveTo>
                    <a:cubicBezTo>
                      <a:pt x="21" y="4"/>
                      <a:pt x="15" y="7"/>
                      <a:pt x="10" y="16"/>
                    </a:cubicBezTo>
                    <a:cubicBezTo>
                      <a:pt x="14" y="8"/>
                      <a:pt x="2" y="23"/>
                      <a:pt x="0" y="22"/>
                    </a:cubicBezTo>
                    <a:cubicBezTo>
                      <a:pt x="6" y="14"/>
                      <a:pt x="9" y="11"/>
                      <a:pt x="12" y="9"/>
                    </a:cubicBezTo>
                    <a:cubicBezTo>
                      <a:pt x="15" y="7"/>
                      <a:pt x="18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6823">
                <a:extLst>
                  <a:ext uri="{FF2B5EF4-FFF2-40B4-BE49-F238E27FC236}">
                    <a16:creationId xmlns="" xmlns:a16="http://schemas.microsoft.com/office/drawing/2014/main" id="{147507C4-AAFB-4E4B-BA08-A9875D19A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1979"/>
                <a:ext cx="6" cy="16"/>
              </a:xfrm>
              <a:custGeom>
                <a:avLst/>
                <a:gdLst>
                  <a:gd name="T0" fmla="*/ 6 w 10"/>
                  <a:gd name="T1" fmla="*/ 18 h 28"/>
                  <a:gd name="T2" fmla="*/ 10 w 10"/>
                  <a:gd name="T3" fmla="*/ 28 h 28"/>
                  <a:gd name="T4" fmla="*/ 8 w 10"/>
                  <a:gd name="T5" fmla="*/ 26 h 28"/>
                  <a:gd name="T6" fmla="*/ 3 w 10"/>
                  <a:gd name="T7" fmla="*/ 8 h 28"/>
                  <a:gd name="T8" fmla="*/ 6 w 10"/>
                  <a:gd name="T9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6" y="18"/>
                    </a:moveTo>
                    <a:cubicBezTo>
                      <a:pt x="8" y="22"/>
                      <a:pt x="8" y="21"/>
                      <a:pt x="10" y="28"/>
                    </a:cubicBezTo>
                    <a:cubicBezTo>
                      <a:pt x="9" y="27"/>
                      <a:pt x="8" y="25"/>
                      <a:pt x="8" y="26"/>
                    </a:cubicBezTo>
                    <a:cubicBezTo>
                      <a:pt x="6" y="21"/>
                      <a:pt x="3" y="7"/>
                      <a:pt x="3" y="8"/>
                    </a:cubicBezTo>
                    <a:cubicBezTo>
                      <a:pt x="0" y="0"/>
                      <a:pt x="6" y="13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6824">
                <a:extLst>
                  <a:ext uri="{FF2B5EF4-FFF2-40B4-BE49-F238E27FC236}">
                    <a16:creationId xmlns="" xmlns:a16="http://schemas.microsoft.com/office/drawing/2014/main" id="{51395D97-3FE0-48D8-94DC-68E0D5E31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1" y="2401"/>
                <a:ext cx="6" cy="8"/>
              </a:xfrm>
              <a:custGeom>
                <a:avLst/>
                <a:gdLst>
                  <a:gd name="T0" fmla="*/ 10 w 10"/>
                  <a:gd name="T1" fmla="*/ 0 h 13"/>
                  <a:gd name="T2" fmla="*/ 0 w 10"/>
                  <a:gd name="T3" fmla="*/ 13 h 13"/>
                  <a:gd name="T4" fmla="*/ 7 w 10"/>
                  <a:gd name="T5" fmla="*/ 0 h 13"/>
                  <a:gd name="T6" fmla="*/ 10 w 10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cubicBezTo>
                      <a:pt x="9" y="4"/>
                      <a:pt x="5" y="4"/>
                      <a:pt x="0" y="13"/>
                    </a:cubicBezTo>
                    <a:cubicBezTo>
                      <a:pt x="0" y="10"/>
                      <a:pt x="2" y="8"/>
                      <a:pt x="7" y="0"/>
                    </a:cubicBezTo>
                    <a:cubicBezTo>
                      <a:pt x="8" y="2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6825">
                <a:extLst>
                  <a:ext uri="{FF2B5EF4-FFF2-40B4-BE49-F238E27FC236}">
                    <a16:creationId xmlns="" xmlns:a16="http://schemas.microsoft.com/office/drawing/2014/main" id="{D5937546-0719-4328-85D8-A4075445B7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034"/>
                <a:ext cx="8" cy="54"/>
              </a:xfrm>
              <a:custGeom>
                <a:avLst/>
                <a:gdLst>
                  <a:gd name="T0" fmla="*/ 10 w 15"/>
                  <a:gd name="T1" fmla="*/ 74 h 94"/>
                  <a:gd name="T2" fmla="*/ 7 w 15"/>
                  <a:gd name="T3" fmla="*/ 48 h 94"/>
                  <a:gd name="T4" fmla="*/ 9 w 15"/>
                  <a:gd name="T5" fmla="*/ 46 h 94"/>
                  <a:gd name="T6" fmla="*/ 0 w 15"/>
                  <a:gd name="T7" fmla="*/ 0 h 94"/>
                  <a:gd name="T8" fmla="*/ 0 w 15"/>
                  <a:gd name="T9" fmla="*/ 16 h 94"/>
                  <a:gd name="T10" fmla="*/ 3 w 15"/>
                  <a:gd name="T11" fmla="*/ 47 h 94"/>
                  <a:gd name="T12" fmla="*/ 7 w 15"/>
                  <a:gd name="T13" fmla="*/ 52 h 94"/>
                  <a:gd name="T14" fmla="*/ 9 w 15"/>
                  <a:gd name="T15" fmla="*/ 73 h 94"/>
                  <a:gd name="T16" fmla="*/ 11 w 15"/>
                  <a:gd name="T17" fmla="*/ 89 h 94"/>
                  <a:gd name="T18" fmla="*/ 13 w 15"/>
                  <a:gd name="T19" fmla="*/ 92 h 94"/>
                  <a:gd name="T20" fmla="*/ 13 w 15"/>
                  <a:gd name="T21" fmla="*/ 72 h 94"/>
                  <a:gd name="T22" fmla="*/ 10 w 15"/>
                  <a:gd name="T23" fmla="*/ 74 h 94"/>
                  <a:gd name="T24" fmla="*/ 6 w 15"/>
                  <a:gd name="T25" fmla="*/ 41 h 94"/>
                  <a:gd name="T26" fmla="*/ 3 w 15"/>
                  <a:gd name="T27" fmla="*/ 40 h 94"/>
                  <a:gd name="T28" fmla="*/ 3 w 15"/>
                  <a:gd name="T29" fmla="*/ 23 h 94"/>
                  <a:gd name="T30" fmla="*/ 6 w 15"/>
                  <a:gd name="T31" fmla="*/ 4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94">
                    <a:moveTo>
                      <a:pt x="10" y="74"/>
                    </a:moveTo>
                    <a:cubicBezTo>
                      <a:pt x="9" y="66"/>
                      <a:pt x="7" y="50"/>
                      <a:pt x="7" y="48"/>
                    </a:cubicBezTo>
                    <a:cubicBezTo>
                      <a:pt x="8" y="49"/>
                      <a:pt x="10" y="56"/>
                      <a:pt x="9" y="46"/>
                    </a:cubicBezTo>
                    <a:cubicBezTo>
                      <a:pt x="7" y="45"/>
                      <a:pt x="4" y="21"/>
                      <a:pt x="0" y="0"/>
                    </a:cubicBezTo>
                    <a:cubicBezTo>
                      <a:pt x="1" y="6"/>
                      <a:pt x="0" y="9"/>
                      <a:pt x="0" y="16"/>
                    </a:cubicBezTo>
                    <a:cubicBezTo>
                      <a:pt x="0" y="22"/>
                      <a:pt x="1" y="31"/>
                      <a:pt x="3" y="47"/>
                    </a:cubicBezTo>
                    <a:cubicBezTo>
                      <a:pt x="5" y="46"/>
                      <a:pt x="6" y="43"/>
                      <a:pt x="7" y="52"/>
                    </a:cubicBezTo>
                    <a:cubicBezTo>
                      <a:pt x="8" y="58"/>
                      <a:pt x="9" y="66"/>
                      <a:pt x="9" y="73"/>
                    </a:cubicBezTo>
                    <a:cubicBezTo>
                      <a:pt x="10" y="81"/>
                      <a:pt x="10" y="87"/>
                      <a:pt x="11" y="89"/>
                    </a:cubicBezTo>
                    <a:cubicBezTo>
                      <a:pt x="10" y="78"/>
                      <a:pt x="12" y="94"/>
                      <a:pt x="13" y="92"/>
                    </a:cubicBezTo>
                    <a:cubicBezTo>
                      <a:pt x="12" y="81"/>
                      <a:pt x="15" y="80"/>
                      <a:pt x="13" y="72"/>
                    </a:cubicBezTo>
                    <a:cubicBezTo>
                      <a:pt x="14" y="83"/>
                      <a:pt x="11" y="78"/>
                      <a:pt x="10" y="74"/>
                    </a:cubicBezTo>
                    <a:close/>
                    <a:moveTo>
                      <a:pt x="6" y="41"/>
                    </a:moveTo>
                    <a:cubicBezTo>
                      <a:pt x="5" y="37"/>
                      <a:pt x="4" y="38"/>
                      <a:pt x="3" y="40"/>
                    </a:cubicBezTo>
                    <a:cubicBezTo>
                      <a:pt x="1" y="28"/>
                      <a:pt x="2" y="26"/>
                      <a:pt x="3" y="23"/>
                    </a:cubicBezTo>
                    <a:cubicBezTo>
                      <a:pt x="5" y="31"/>
                      <a:pt x="4" y="30"/>
                      <a:pt x="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6826">
                <a:extLst>
                  <a:ext uri="{FF2B5EF4-FFF2-40B4-BE49-F238E27FC236}">
                    <a16:creationId xmlns="" xmlns:a16="http://schemas.microsoft.com/office/drawing/2014/main" id="{6E237BB9-19F9-42F9-B629-6B740658A1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235"/>
                <a:ext cx="9" cy="21"/>
              </a:xfrm>
              <a:custGeom>
                <a:avLst/>
                <a:gdLst>
                  <a:gd name="T0" fmla="*/ 13 w 15"/>
                  <a:gd name="T1" fmla="*/ 21 h 37"/>
                  <a:gd name="T2" fmla="*/ 7 w 15"/>
                  <a:gd name="T3" fmla="*/ 36 h 37"/>
                  <a:gd name="T4" fmla="*/ 12 w 15"/>
                  <a:gd name="T5" fmla="*/ 15 h 37"/>
                  <a:gd name="T6" fmla="*/ 12 w 15"/>
                  <a:gd name="T7" fmla="*/ 12 h 37"/>
                  <a:gd name="T8" fmla="*/ 5 w 15"/>
                  <a:gd name="T9" fmla="*/ 30 h 37"/>
                  <a:gd name="T10" fmla="*/ 8 w 15"/>
                  <a:gd name="T11" fmla="*/ 16 h 37"/>
                  <a:gd name="T12" fmla="*/ 2 w 15"/>
                  <a:gd name="T13" fmla="*/ 35 h 37"/>
                  <a:gd name="T14" fmla="*/ 0 w 15"/>
                  <a:gd name="T15" fmla="*/ 32 h 37"/>
                  <a:gd name="T16" fmla="*/ 7 w 15"/>
                  <a:gd name="T17" fmla="*/ 7 h 37"/>
                  <a:gd name="T18" fmla="*/ 13 w 15"/>
                  <a:gd name="T19" fmla="*/ 1 h 37"/>
                  <a:gd name="T20" fmla="*/ 13 w 15"/>
                  <a:gd name="T21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7">
                    <a:moveTo>
                      <a:pt x="13" y="21"/>
                    </a:moveTo>
                    <a:cubicBezTo>
                      <a:pt x="11" y="29"/>
                      <a:pt x="9" y="31"/>
                      <a:pt x="7" y="36"/>
                    </a:cubicBezTo>
                    <a:cubicBezTo>
                      <a:pt x="6" y="36"/>
                      <a:pt x="9" y="25"/>
                      <a:pt x="12" y="15"/>
                    </a:cubicBezTo>
                    <a:cubicBezTo>
                      <a:pt x="10" y="20"/>
                      <a:pt x="8" y="20"/>
                      <a:pt x="12" y="12"/>
                    </a:cubicBezTo>
                    <a:cubicBezTo>
                      <a:pt x="10" y="15"/>
                      <a:pt x="8" y="19"/>
                      <a:pt x="5" y="30"/>
                    </a:cubicBezTo>
                    <a:cubicBezTo>
                      <a:pt x="5" y="30"/>
                      <a:pt x="6" y="25"/>
                      <a:pt x="8" y="16"/>
                    </a:cubicBezTo>
                    <a:cubicBezTo>
                      <a:pt x="7" y="17"/>
                      <a:pt x="5" y="26"/>
                      <a:pt x="2" y="35"/>
                    </a:cubicBezTo>
                    <a:cubicBezTo>
                      <a:pt x="1" y="37"/>
                      <a:pt x="3" y="29"/>
                      <a:pt x="0" y="32"/>
                    </a:cubicBezTo>
                    <a:cubicBezTo>
                      <a:pt x="4" y="24"/>
                      <a:pt x="5" y="12"/>
                      <a:pt x="7" y="7"/>
                    </a:cubicBezTo>
                    <a:cubicBezTo>
                      <a:pt x="11" y="0"/>
                      <a:pt x="8" y="19"/>
                      <a:pt x="13" y="1"/>
                    </a:cubicBezTo>
                    <a:cubicBezTo>
                      <a:pt x="15" y="3"/>
                      <a:pt x="11" y="19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6827">
                <a:extLst>
                  <a:ext uri="{FF2B5EF4-FFF2-40B4-BE49-F238E27FC236}">
                    <a16:creationId xmlns="" xmlns:a16="http://schemas.microsoft.com/office/drawing/2014/main" id="{8F5BE82F-6002-4011-A58C-6E19C6A8F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599"/>
                <a:ext cx="25" cy="13"/>
              </a:xfrm>
              <a:custGeom>
                <a:avLst/>
                <a:gdLst>
                  <a:gd name="T0" fmla="*/ 13 w 44"/>
                  <a:gd name="T1" fmla="*/ 17 h 23"/>
                  <a:gd name="T2" fmla="*/ 1 w 44"/>
                  <a:gd name="T3" fmla="*/ 20 h 23"/>
                  <a:gd name="T4" fmla="*/ 15 w 44"/>
                  <a:gd name="T5" fmla="*/ 13 h 23"/>
                  <a:gd name="T6" fmla="*/ 34 w 44"/>
                  <a:gd name="T7" fmla="*/ 4 h 23"/>
                  <a:gd name="T8" fmla="*/ 25 w 44"/>
                  <a:gd name="T9" fmla="*/ 6 h 23"/>
                  <a:gd name="T10" fmla="*/ 40 w 44"/>
                  <a:gd name="T11" fmla="*/ 3 h 23"/>
                  <a:gd name="T12" fmla="*/ 12 w 44"/>
                  <a:gd name="T13" fmla="*/ 16 h 23"/>
                  <a:gd name="T14" fmla="*/ 13 w 44"/>
                  <a:gd name="T15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23">
                    <a:moveTo>
                      <a:pt x="13" y="17"/>
                    </a:moveTo>
                    <a:cubicBezTo>
                      <a:pt x="0" y="23"/>
                      <a:pt x="10" y="16"/>
                      <a:pt x="1" y="20"/>
                    </a:cubicBezTo>
                    <a:cubicBezTo>
                      <a:pt x="7" y="17"/>
                      <a:pt x="11" y="15"/>
                      <a:pt x="15" y="13"/>
                    </a:cubicBezTo>
                    <a:cubicBezTo>
                      <a:pt x="20" y="11"/>
                      <a:pt x="25" y="8"/>
                      <a:pt x="34" y="4"/>
                    </a:cubicBezTo>
                    <a:cubicBezTo>
                      <a:pt x="37" y="2"/>
                      <a:pt x="22" y="9"/>
                      <a:pt x="25" y="6"/>
                    </a:cubicBezTo>
                    <a:cubicBezTo>
                      <a:pt x="41" y="0"/>
                      <a:pt x="44" y="0"/>
                      <a:pt x="40" y="3"/>
                    </a:cubicBezTo>
                    <a:cubicBezTo>
                      <a:pt x="36" y="6"/>
                      <a:pt x="24" y="12"/>
                      <a:pt x="12" y="16"/>
                    </a:cubicBezTo>
                    <a:cubicBezTo>
                      <a:pt x="2" y="19"/>
                      <a:pt x="17" y="15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6828">
                <a:extLst>
                  <a:ext uri="{FF2B5EF4-FFF2-40B4-BE49-F238E27FC236}">
                    <a16:creationId xmlns="" xmlns:a16="http://schemas.microsoft.com/office/drawing/2014/main" id="{4E9189FC-6FB9-41E5-80F4-101206FF3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618"/>
                <a:ext cx="26" cy="11"/>
              </a:xfrm>
              <a:custGeom>
                <a:avLst/>
                <a:gdLst>
                  <a:gd name="T0" fmla="*/ 38 w 46"/>
                  <a:gd name="T1" fmla="*/ 12 h 19"/>
                  <a:gd name="T2" fmla="*/ 25 w 46"/>
                  <a:gd name="T3" fmla="*/ 14 h 19"/>
                  <a:gd name="T4" fmla="*/ 27 w 46"/>
                  <a:gd name="T5" fmla="*/ 12 h 19"/>
                  <a:gd name="T6" fmla="*/ 8 w 46"/>
                  <a:gd name="T7" fmla="*/ 5 h 19"/>
                  <a:gd name="T8" fmla="*/ 22 w 46"/>
                  <a:gd name="T9" fmla="*/ 6 h 19"/>
                  <a:gd name="T10" fmla="*/ 9 w 46"/>
                  <a:gd name="T11" fmla="*/ 0 h 19"/>
                  <a:gd name="T12" fmla="*/ 22 w 46"/>
                  <a:gd name="T13" fmla="*/ 6 h 19"/>
                  <a:gd name="T14" fmla="*/ 38 w 46"/>
                  <a:gd name="T15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19">
                    <a:moveTo>
                      <a:pt x="38" y="12"/>
                    </a:moveTo>
                    <a:cubicBezTo>
                      <a:pt x="23" y="10"/>
                      <a:pt x="46" y="19"/>
                      <a:pt x="25" y="14"/>
                    </a:cubicBezTo>
                    <a:cubicBezTo>
                      <a:pt x="34" y="15"/>
                      <a:pt x="0" y="5"/>
                      <a:pt x="27" y="12"/>
                    </a:cubicBezTo>
                    <a:cubicBezTo>
                      <a:pt x="25" y="10"/>
                      <a:pt x="18" y="8"/>
                      <a:pt x="8" y="5"/>
                    </a:cubicBezTo>
                    <a:cubicBezTo>
                      <a:pt x="11" y="5"/>
                      <a:pt x="12" y="4"/>
                      <a:pt x="22" y="6"/>
                    </a:cubicBezTo>
                    <a:cubicBezTo>
                      <a:pt x="18" y="4"/>
                      <a:pt x="6" y="1"/>
                      <a:pt x="9" y="0"/>
                    </a:cubicBezTo>
                    <a:cubicBezTo>
                      <a:pt x="20" y="3"/>
                      <a:pt x="21" y="5"/>
                      <a:pt x="22" y="6"/>
                    </a:cubicBezTo>
                    <a:cubicBezTo>
                      <a:pt x="23" y="8"/>
                      <a:pt x="25" y="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6829">
                <a:extLst>
                  <a:ext uri="{FF2B5EF4-FFF2-40B4-BE49-F238E27FC236}">
                    <a16:creationId xmlns="" xmlns:a16="http://schemas.microsoft.com/office/drawing/2014/main" id="{E7797259-57AB-4B13-BE65-0F1A7A683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457"/>
                <a:ext cx="24" cy="22"/>
              </a:xfrm>
              <a:custGeom>
                <a:avLst/>
                <a:gdLst>
                  <a:gd name="T0" fmla="*/ 18 w 42"/>
                  <a:gd name="T1" fmla="*/ 26 h 39"/>
                  <a:gd name="T2" fmla="*/ 22 w 42"/>
                  <a:gd name="T3" fmla="*/ 20 h 39"/>
                  <a:gd name="T4" fmla="*/ 12 w 42"/>
                  <a:gd name="T5" fmla="*/ 28 h 39"/>
                  <a:gd name="T6" fmla="*/ 2 w 42"/>
                  <a:gd name="T7" fmla="*/ 39 h 39"/>
                  <a:gd name="T8" fmla="*/ 11 w 42"/>
                  <a:gd name="T9" fmla="*/ 28 h 39"/>
                  <a:gd name="T10" fmla="*/ 0 w 42"/>
                  <a:gd name="T11" fmla="*/ 39 h 39"/>
                  <a:gd name="T12" fmla="*/ 12 w 42"/>
                  <a:gd name="T13" fmla="*/ 25 h 39"/>
                  <a:gd name="T14" fmla="*/ 20 w 42"/>
                  <a:gd name="T15" fmla="*/ 20 h 39"/>
                  <a:gd name="T16" fmla="*/ 20 w 42"/>
                  <a:gd name="T17" fmla="*/ 17 h 39"/>
                  <a:gd name="T18" fmla="*/ 28 w 42"/>
                  <a:gd name="T19" fmla="*/ 8 h 39"/>
                  <a:gd name="T20" fmla="*/ 30 w 42"/>
                  <a:gd name="T21" fmla="*/ 8 h 39"/>
                  <a:gd name="T22" fmla="*/ 24 w 42"/>
                  <a:gd name="T23" fmla="*/ 17 h 39"/>
                  <a:gd name="T24" fmla="*/ 42 w 42"/>
                  <a:gd name="T25" fmla="*/ 0 h 39"/>
                  <a:gd name="T26" fmla="*/ 33 w 42"/>
                  <a:gd name="T27" fmla="*/ 15 h 39"/>
                  <a:gd name="T28" fmla="*/ 16 w 42"/>
                  <a:gd name="T29" fmla="*/ 32 h 39"/>
                  <a:gd name="T30" fmla="*/ 9 w 42"/>
                  <a:gd name="T31" fmla="*/ 34 h 39"/>
                  <a:gd name="T32" fmla="*/ 14 w 42"/>
                  <a:gd name="T33" fmla="*/ 29 h 39"/>
                  <a:gd name="T34" fmla="*/ 18 w 42"/>
                  <a:gd name="T35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" h="39">
                    <a:moveTo>
                      <a:pt x="18" y="26"/>
                    </a:moveTo>
                    <a:cubicBezTo>
                      <a:pt x="20" y="23"/>
                      <a:pt x="18" y="24"/>
                      <a:pt x="22" y="20"/>
                    </a:cubicBezTo>
                    <a:cubicBezTo>
                      <a:pt x="20" y="21"/>
                      <a:pt x="13" y="30"/>
                      <a:pt x="12" y="28"/>
                    </a:cubicBezTo>
                    <a:cubicBezTo>
                      <a:pt x="8" y="34"/>
                      <a:pt x="9" y="32"/>
                      <a:pt x="2" y="39"/>
                    </a:cubicBezTo>
                    <a:cubicBezTo>
                      <a:pt x="1" y="39"/>
                      <a:pt x="10" y="30"/>
                      <a:pt x="11" y="28"/>
                    </a:cubicBezTo>
                    <a:cubicBezTo>
                      <a:pt x="9" y="29"/>
                      <a:pt x="4" y="35"/>
                      <a:pt x="0" y="39"/>
                    </a:cubicBezTo>
                    <a:cubicBezTo>
                      <a:pt x="0" y="36"/>
                      <a:pt x="5" y="34"/>
                      <a:pt x="12" y="25"/>
                    </a:cubicBezTo>
                    <a:cubicBezTo>
                      <a:pt x="16" y="21"/>
                      <a:pt x="15" y="25"/>
                      <a:pt x="20" y="20"/>
                    </a:cubicBezTo>
                    <a:cubicBezTo>
                      <a:pt x="25" y="14"/>
                      <a:pt x="14" y="24"/>
                      <a:pt x="20" y="17"/>
                    </a:cubicBezTo>
                    <a:cubicBezTo>
                      <a:pt x="22" y="14"/>
                      <a:pt x="24" y="12"/>
                      <a:pt x="28" y="8"/>
                    </a:cubicBezTo>
                    <a:cubicBezTo>
                      <a:pt x="29" y="8"/>
                      <a:pt x="20" y="20"/>
                      <a:pt x="30" y="8"/>
                    </a:cubicBezTo>
                    <a:cubicBezTo>
                      <a:pt x="30" y="10"/>
                      <a:pt x="28" y="12"/>
                      <a:pt x="24" y="17"/>
                    </a:cubicBezTo>
                    <a:cubicBezTo>
                      <a:pt x="30" y="11"/>
                      <a:pt x="38" y="3"/>
                      <a:pt x="42" y="0"/>
                    </a:cubicBezTo>
                    <a:cubicBezTo>
                      <a:pt x="28" y="15"/>
                      <a:pt x="32" y="13"/>
                      <a:pt x="33" y="15"/>
                    </a:cubicBezTo>
                    <a:cubicBezTo>
                      <a:pt x="26" y="21"/>
                      <a:pt x="24" y="23"/>
                      <a:pt x="16" y="32"/>
                    </a:cubicBezTo>
                    <a:cubicBezTo>
                      <a:pt x="15" y="31"/>
                      <a:pt x="9" y="37"/>
                      <a:pt x="9" y="34"/>
                    </a:cubicBezTo>
                    <a:cubicBezTo>
                      <a:pt x="12" y="31"/>
                      <a:pt x="14" y="29"/>
                      <a:pt x="14" y="29"/>
                    </a:cubicBezTo>
                    <a:cubicBezTo>
                      <a:pt x="16" y="26"/>
                      <a:pt x="17" y="26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6830">
                <a:extLst>
                  <a:ext uri="{FF2B5EF4-FFF2-40B4-BE49-F238E27FC236}">
                    <a16:creationId xmlns="" xmlns:a16="http://schemas.microsoft.com/office/drawing/2014/main" id="{576A7B02-C17A-4488-A4F2-9DC4C7B9FC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7" y="2582"/>
                <a:ext cx="39" cy="20"/>
              </a:xfrm>
              <a:custGeom>
                <a:avLst/>
                <a:gdLst>
                  <a:gd name="T0" fmla="*/ 35 w 69"/>
                  <a:gd name="T1" fmla="*/ 25 h 36"/>
                  <a:gd name="T2" fmla="*/ 31 w 69"/>
                  <a:gd name="T3" fmla="*/ 26 h 36"/>
                  <a:gd name="T4" fmla="*/ 24 w 69"/>
                  <a:gd name="T5" fmla="*/ 29 h 36"/>
                  <a:gd name="T6" fmla="*/ 40 w 69"/>
                  <a:gd name="T7" fmla="*/ 20 h 36"/>
                  <a:gd name="T8" fmla="*/ 24 w 69"/>
                  <a:gd name="T9" fmla="*/ 25 h 36"/>
                  <a:gd name="T10" fmla="*/ 1 w 69"/>
                  <a:gd name="T11" fmla="*/ 34 h 36"/>
                  <a:gd name="T12" fmla="*/ 20 w 69"/>
                  <a:gd name="T13" fmla="*/ 26 h 36"/>
                  <a:gd name="T14" fmla="*/ 41 w 69"/>
                  <a:gd name="T15" fmla="*/ 17 h 36"/>
                  <a:gd name="T16" fmla="*/ 32 w 69"/>
                  <a:gd name="T17" fmla="*/ 19 h 36"/>
                  <a:gd name="T18" fmla="*/ 47 w 69"/>
                  <a:gd name="T19" fmla="*/ 10 h 36"/>
                  <a:gd name="T20" fmla="*/ 53 w 69"/>
                  <a:gd name="T21" fmla="*/ 10 h 36"/>
                  <a:gd name="T22" fmla="*/ 68 w 69"/>
                  <a:gd name="T23" fmla="*/ 0 h 36"/>
                  <a:gd name="T24" fmla="*/ 57 w 69"/>
                  <a:gd name="T25" fmla="*/ 8 h 36"/>
                  <a:gd name="T26" fmla="*/ 52 w 69"/>
                  <a:gd name="T27" fmla="*/ 13 h 36"/>
                  <a:gd name="T28" fmla="*/ 31 w 69"/>
                  <a:gd name="T29" fmla="*/ 23 h 36"/>
                  <a:gd name="T30" fmla="*/ 48 w 69"/>
                  <a:gd name="T31" fmla="*/ 18 h 36"/>
                  <a:gd name="T32" fmla="*/ 35 w 69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36">
                    <a:moveTo>
                      <a:pt x="35" y="25"/>
                    </a:moveTo>
                    <a:cubicBezTo>
                      <a:pt x="32" y="26"/>
                      <a:pt x="31" y="26"/>
                      <a:pt x="31" y="26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8" y="26"/>
                      <a:pt x="31" y="24"/>
                      <a:pt x="40" y="20"/>
                    </a:cubicBezTo>
                    <a:cubicBezTo>
                      <a:pt x="37" y="20"/>
                      <a:pt x="19" y="30"/>
                      <a:pt x="24" y="25"/>
                    </a:cubicBezTo>
                    <a:cubicBezTo>
                      <a:pt x="16" y="28"/>
                      <a:pt x="0" y="36"/>
                      <a:pt x="1" y="34"/>
                    </a:cubicBezTo>
                    <a:cubicBezTo>
                      <a:pt x="10" y="30"/>
                      <a:pt x="15" y="28"/>
                      <a:pt x="20" y="26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6"/>
                      <a:pt x="38" y="17"/>
                      <a:pt x="32" y="19"/>
                    </a:cubicBezTo>
                    <a:cubicBezTo>
                      <a:pt x="47" y="12"/>
                      <a:pt x="32" y="17"/>
                      <a:pt x="47" y="10"/>
                    </a:cubicBezTo>
                    <a:cubicBezTo>
                      <a:pt x="54" y="7"/>
                      <a:pt x="44" y="13"/>
                      <a:pt x="53" y="10"/>
                    </a:cubicBezTo>
                    <a:cubicBezTo>
                      <a:pt x="61" y="6"/>
                      <a:pt x="56" y="5"/>
                      <a:pt x="68" y="0"/>
                    </a:cubicBezTo>
                    <a:cubicBezTo>
                      <a:pt x="69" y="0"/>
                      <a:pt x="63" y="4"/>
                      <a:pt x="57" y="8"/>
                    </a:cubicBezTo>
                    <a:cubicBezTo>
                      <a:pt x="51" y="11"/>
                      <a:pt x="47" y="14"/>
                      <a:pt x="52" y="13"/>
                    </a:cubicBezTo>
                    <a:cubicBezTo>
                      <a:pt x="49" y="16"/>
                      <a:pt x="35" y="19"/>
                      <a:pt x="31" y="23"/>
                    </a:cubicBezTo>
                    <a:cubicBezTo>
                      <a:pt x="37" y="21"/>
                      <a:pt x="48" y="16"/>
                      <a:pt x="48" y="18"/>
                    </a:cubicBezTo>
                    <a:cubicBezTo>
                      <a:pt x="37" y="23"/>
                      <a:pt x="31" y="24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6831">
                <a:extLst>
                  <a:ext uri="{FF2B5EF4-FFF2-40B4-BE49-F238E27FC236}">
                    <a16:creationId xmlns="" xmlns:a16="http://schemas.microsoft.com/office/drawing/2014/main" id="{20CBE84A-05C3-4F41-A231-5BA20A00E5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2619"/>
                <a:ext cx="42" cy="13"/>
              </a:xfrm>
              <a:custGeom>
                <a:avLst/>
                <a:gdLst>
                  <a:gd name="T0" fmla="*/ 71 w 75"/>
                  <a:gd name="T1" fmla="*/ 0 h 22"/>
                  <a:gd name="T2" fmla="*/ 67 w 75"/>
                  <a:gd name="T3" fmla="*/ 4 h 22"/>
                  <a:gd name="T4" fmla="*/ 44 w 75"/>
                  <a:gd name="T5" fmla="*/ 10 h 22"/>
                  <a:gd name="T6" fmla="*/ 39 w 75"/>
                  <a:gd name="T7" fmla="*/ 14 h 22"/>
                  <a:gd name="T8" fmla="*/ 22 w 75"/>
                  <a:gd name="T9" fmla="*/ 20 h 22"/>
                  <a:gd name="T10" fmla="*/ 0 w 75"/>
                  <a:gd name="T11" fmla="*/ 21 h 22"/>
                  <a:gd name="T12" fmla="*/ 20 w 75"/>
                  <a:gd name="T13" fmla="*/ 14 h 22"/>
                  <a:gd name="T14" fmla="*/ 57 w 75"/>
                  <a:gd name="T15" fmla="*/ 5 h 22"/>
                  <a:gd name="T16" fmla="*/ 38 w 75"/>
                  <a:gd name="T17" fmla="*/ 9 h 22"/>
                  <a:gd name="T18" fmla="*/ 24 w 75"/>
                  <a:gd name="T19" fmla="*/ 9 h 22"/>
                  <a:gd name="T20" fmla="*/ 47 w 75"/>
                  <a:gd name="T21" fmla="*/ 4 h 22"/>
                  <a:gd name="T22" fmla="*/ 71 w 75"/>
                  <a:gd name="T2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22">
                    <a:moveTo>
                      <a:pt x="71" y="0"/>
                    </a:moveTo>
                    <a:cubicBezTo>
                      <a:pt x="75" y="1"/>
                      <a:pt x="61" y="4"/>
                      <a:pt x="67" y="4"/>
                    </a:cubicBezTo>
                    <a:cubicBezTo>
                      <a:pt x="53" y="8"/>
                      <a:pt x="56" y="8"/>
                      <a:pt x="44" y="10"/>
                    </a:cubicBezTo>
                    <a:cubicBezTo>
                      <a:pt x="32" y="13"/>
                      <a:pt x="44" y="12"/>
                      <a:pt x="39" y="14"/>
                    </a:cubicBezTo>
                    <a:cubicBezTo>
                      <a:pt x="25" y="16"/>
                      <a:pt x="23" y="18"/>
                      <a:pt x="22" y="20"/>
                    </a:cubicBezTo>
                    <a:cubicBezTo>
                      <a:pt x="10" y="22"/>
                      <a:pt x="14" y="18"/>
                      <a:pt x="0" y="21"/>
                    </a:cubicBezTo>
                    <a:cubicBezTo>
                      <a:pt x="11" y="19"/>
                      <a:pt x="28" y="15"/>
                      <a:pt x="20" y="14"/>
                    </a:cubicBezTo>
                    <a:cubicBezTo>
                      <a:pt x="36" y="11"/>
                      <a:pt x="50" y="7"/>
                      <a:pt x="57" y="5"/>
                    </a:cubicBezTo>
                    <a:cubicBezTo>
                      <a:pt x="52" y="5"/>
                      <a:pt x="39" y="9"/>
                      <a:pt x="38" y="9"/>
                    </a:cubicBezTo>
                    <a:cubicBezTo>
                      <a:pt x="30" y="10"/>
                      <a:pt x="28" y="9"/>
                      <a:pt x="24" y="9"/>
                    </a:cubicBezTo>
                    <a:cubicBezTo>
                      <a:pt x="36" y="7"/>
                      <a:pt x="36" y="7"/>
                      <a:pt x="47" y="4"/>
                    </a:cubicBezTo>
                    <a:cubicBezTo>
                      <a:pt x="36" y="8"/>
                      <a:pt x="60" y="5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6832">
                <a:extLst>
                  <a:ext uri="{FF2B5EF4-FFF2-40B4-BE49-F238E27FC236}">
                    <a16:creationId xmlns="" xmlns:a16="http://schemas.microsoft.com/office/drawing/2014/main" id="{B44B477E-02EA-4C14-872D-887B40663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8" y="2260"/>
                <a:ext cx="9" cy="25"/>
              </a:xfrm>
              <a:custGeom>
                <a:avLst/>
                <a:gdLst>
                  <a:gd name="T0" fmla="*/ 9 w 15"/>
                  <a:gd name="T1" fmla="*/ 23 h 45"/>
                  <a:gd name="T2" fmla="*/ 0 w 15"/>
                  <a:gd name="T3" fmla="*/ 45 h 45"/>
                  <a:gd name="T4" fmla="*/ 13 w 15"/>
                  <a:gd name="T5" fmla="*/ 2 h 45"/>
                  <a:gd name="T6" fmla="*/ 15 w 15"/>
                  <a:gd name="T7" fmla="*/ 5 h 45"/>
                  <a:gd name="T8" fmla="*/ 11 w 15"/>
                  <a:gd name="T9" fmla="*/ 13 h 45"/>
                  <a:gd name="T10" fmla="*/ 9 w 15"/>
                  <a:gd name="T11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5">
                    <a:moveTo>
                      <a:pt x="9" y="23"/>
                    </a:moveTo>
                    <a:cubicBezTo>
                      <a:pt x="10" y="19"/>
                      <a:pt x="4" y="38"/>
                      <a:pt x="0" y="45"/>
                    </a:cubicBezTo>
                    <a:cubicBezTo>
                      <a:pt x="6" y="32"/>
                      <a:pt x="7" y="22"/>
                      <a:pt x="13" y="2"/>
                    </a:cubicBezTo>
                    <a:cubicBezTo>
                      <a:pt x="15" y="0"/>
                      <a:pt x="14" y="4"/>
                      <a:pt x="15" y="5"/>
                    </a:cubicBezTo>
                    <a:cubicBezTo>
                      <a:pt x="13" y="9"/>
                      <a:pt x="12" y="11"/>
                      <a:pt x="11" y="13"/>
                    </a:cubicBezTo>
                    <a:cubicBezTo>
                      <a:pt x="10" y="18"/>
                      <a:pt x="9" y="21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6833">
                <a:extLst>
                  <a:ext uri="{FF2B5EF4-FFF2-40B4-BE49-F238E27FC236}">
                    <a16:creationId xmlns="" xmlns:a16="http://schemas.microsoft.com/office/drawing/2014/main" id="{F8DF2015-F119-48CE-82D8-79B13DBF46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2" y="2287"/>
                <a:ext cx="16" cy="40"/>
              </a:xfrm>
              <a:custGeom>
                <a:avLst/>
                <a:gdLst>
                  <a:gd name="T0" fmla="*/ 4 w 28"/>
                  <a:gd name="T1" fmla="*/ 63 h 70"/>
                  <a:gd name="T2" fmla="*/ 3 w 28"/>
                  <a:gd name="T3" fmla="*/ 63 h 70"/>
                  <a:gd name="T4" fmla="*/ 0 w 28"/>
                  <a:gd name="T5" fmla="*/ 70 h 70"/>
                  <a:gd name="T6" fmla="*/ 25 w 28"/>
                  <a:gd name="T7" fmla="*/ 7 h 70"/>
                  <a:gd name="T8" fmla="*/ 23 w 28"/>
                  <a:gd name="T9" fmla="*/ 15 h 70"/>
                  <a:gd name="T10" fmla="*/ 19 w 28"/>
                  <a:gd name="T11" fmla="*/ 28 h 70"/>
                  <a:gd name="T12" fmla="*/ 14 w 28"/>
                  <a:gd name="T13" fmla="*/ 39 h 70"/>
                  <a:gd name="T14" fmla="*/ 8 w 28"/>
                  <a:gd name="T15" fmla="*/ 56 h 70"/>
                  <a:gd name="T16" fmla="*/ 4 w 28"/>
                  <a:gd name="T17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0">
                    <a:moveTo>
                      <a:pt x="4" y="63"/>
                    </a:moveTo>
                    <a:cubicBezTo>
                      <a:pt x="2" y="67"/>
                      <a:pt x="2" y="65"/>
                      <a:pt x="3" y="63"/>
                    </a:cubicBezTo>
                    <a:cubicBezTo>
                      <a:pt x="3" y="63"/>
                      <a:pt x="1" y="68"/>
                      <a:pt x="0" y="70"/>
                    </a:cubicBezTo>
                    <a:cubicBezTo>
                      <a:pt x="7" y="50"/>
                      <a:pt x="16" y="32"/>
                      <a:pt x="25" y="7"/>
                    </a:cubicBezTo>
                    <a:cubicBezTo>
                      <a:pt x="28" y="0"/>
                      <a:pt x="25" y="8"/>
                      <a:pt x="23" y="15"/>
                    </a:cubicBezTo>
                    <a:cubicBezTo>
                      <a:pt x="20" y="23"/>
                      <a:pt x="17" y="31"/>
                      <a:pt x="19" y="28"/>
                    </a:cubicBezTo>
                    <a:cubicBezTo>
                      <a:pt x="16" y="36"/>
                      <a:pt x="16" y="33"/>
                      <a:pt x="14" y="39"/>
                    </a:cubicBezTo>
                    <a:cubicBezTo>
                      <a:pt x="14" y="39"/>
                      <a:pt x="13" y="43"/>
                      <a:pt x="8" y="56"/>
                    </a:cubicBezTo>
                    <a:cubicBezTo>
                      <a:pt x="10" y="50"/>
                      <a:pt x="5" y="57"/>
                      <a:pt x="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6834">
                <a:extLst>
                  <a:ext uri="{FF2B5EF4-FFF2-40B4-BE49-F238E27FC236}">
                    <a16:creationId xmlns="" xmlns:a16="http://schemas.microsoft.com/office/drawing/2014/main" id="{D62E5690-9E4E-405A-BFF2-E04E8F7A1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001"/>
                <a:ext cx="4" cy="17"/>
              </a:xfrm>
              <a:custGeom>
                <a:avLst/>
                <a:gdLst>
                  <a:gd name="T0" fmla="*/ 3 w 7"/>
                  <a:gd name="T1" fmla="*/ 10 h 30"/>
                  <a:gd name="T2" fmla="*/ 6 w 7"/>
                  <a:gd name="T3" fmla="*/ 24 h 30"/>
                  <a:gd name="T4" fmla="*/ 0 w 7"/>
                  <a:gd name="T5" fmla="*/ 8 h 30"/>
                  <a:gd name="T6" fmla="*/ 3 w 7"/>
                  <a:gd name="T7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0">
                    <a:moveTo>
                      <a:pt x="3" y="10"/>
                    </a:moveTo>
                    <a:cubicBezTo>
                      <a:pt x="1" y="8"/>
                      <a:pt x="6" y="28"/>
                      <a:pt x="6" y="24"/>
                    </a:cubicBezTo>
                    <a:cubicBezTo>
                      <a:pt x="7" y="30"/>
                      <a:pt x="3" y="22"/>
                      <a:pt x="0" y="8"/>
                    </a:cubicBezTo>
                    <a:cubicBezTo>
                      <a:pt x="3" y="16"/>
                      <a:pt x="2" y="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6835">
                <a:extLst>
                  <a:ext uri="{FF2B5EF4-FFF2-40B4-BE49-F238E27FC236}">
                    <a16:creationId xmlns="" xmlns:a16="http://schemas.microsoft.com/office/drawing/2014/main" id="{E58552C5-4D04-4C6A-A65B-0ED296732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9" y="2633"/>
                <a:ext cx="39" cy="7"/>
              </a:xfrm>
              <a:custGeom>
                <a:avLst/>
                <a:gdLst>
                  <a:gd name="T0" fmla="*/ 44 w 69"/>
                  <a:gd name="T1" fmla="*/ 11 h 11"/>
                  <a:gd name="T2" fmla="*/ 29 w 69"/>
                  <a:gd name="T3" fmla="*/ 11 h 11"/>
                  <a:gd name="T4" fmla="*/ 24 w 69"/>
                  <a:gd name="T5" fmla="*/ 9 h 11"/>
                  <a:gd name="T6" fmla="*/ 26 w 69"/>
                  <a:gd name="T7" fmla="*/ 7 h 11"/>
                  <a:gd name="T8" fmla="*/ 46 w 69"/>
                  <a:gd name="T9" fmla="*/ 7 h 11"/>
                  <a:gd name="T10" fmla="*/ 32 w 69"/>
                  <a:gd name="T11" fmla="*/ 5 h 11"/>
                  <a:gd name="T12" fmla="*/ 14 w 69"/>
                  <a:gd name="T13" fmla="*/ 6 h 11"/>
                  <a:gd name="T14" fmla="*/ 6 w 69"/>
                  <a:gd name="T15" fmla="*/ 0 h 11"/>
                  <a:gd name="T16" fmla="*/ 12 w 69"/>
                  <a:gd name="T17" fmla="*/ 4 h 11"/>
                  <a:gd name="T18" fmla="*/ 47 w 69"/>
                  <a:gd name="T19" fmla="*/ 4 h 11"/>
                  <a:gd name="T20" fmla="*/ 36 w 69"/>
                  <a:gd name="T21" fmla="*/ 5 h 11"/>
                  <a:gd name="T22" fmla="*/ 50 w 69"/>
                  <a:gd name="T23" fmla="*/ 7 h 11"/>
                  <a:gd name="T24" fmla="*/ 69 w 69"/>
                  <a:gd name="T25" fmla="*/ 7 h 11"/>
                  <a:gd name="T26" fmla="*/ 48 w 69"/>
                  <a:gd name="T27" fmla="*/ 8 h 11"/>
                  <a:gd name="T28" fmla="*/ 44 w 69"/>
                  <a:gd name="T2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11">
                    <a:moveTo>
                      <a:pt x="44" y="11"/>
                    </a:moveTo>
                    <a:cubicBezTo>
                      <a:pt x="41" y="11"/>
                      <a:pt x="36" y="11"/>
                      <a:pt x="29" y="11"/>
                    </a:cubicBezTo>
                    <a:cubicBezTo>
                      <a:pt x="36" y="11"/>
                      <a:pt x="42" y="9"/>
                      <a:pt x="24" y="9"/>
                    </a:cubicBezTo>
                    <a:cubicBezTo>
                      <a:pt x="35" y="8"/>
                      <a:pt x="33" y="9"/>
                      <a:pt x="26" y="7"/>
                    </a:cubicBezTo>
                    <a:cubicBezTo>
                      <a:pt x="29" y="8"/>
                      <a:pt x="46" y="9"/>
                      <a:pt x="46" y="7"/>
                    </a:cubicBezTo>
                    <a:cubicBezTo>
                      <a:pt x="34" y="7"/>
                      <a:pt x="18" y="6"/>
                      <a:pt x="32" y="5"/>
                    </a:cubicBezTo>
                    <a:cubicBezTo>
                      <a:pt x="22" y="5"/>
                      <a:pt x="8" y="4"/>
                      <a:pt x="14" y="6"/>
                    </a:cubicBezTo>
                    <a:cubicBezTo>
                      <a:pt x="0" y="3"/>
                      <a:pt x="13" y="2"/>
                      <a:pt x="6" y="0"/>
                    </a:cubicBezTo>
                    <a:cubicBezTo>
                      <a:pt x="13" y="0"/>
                      <a:pt x="29" y="4"/>
                      <a:pt x="12" y="4"/>
                    </a:cubicBezTo>
                    <a:cubicBezTo>
                      <a:pt x="21" y="5"/>
                      <a:pt x="36" y="4"/>
                      <a:pt x="47" y="4"/>
                    </a:cubicBezTo>
                    <a:cubicBezTo>
                      <a:pt x="50" y="5"/>
                      <a:pt x="42" y="5"/>
                      <a:pt x="36" y="5"/>
                    </a:cubicBezTo>
                    <a:cubicBezTo>
                      <a:pt x="47" y="5"/>
                      <a:pt x="48" y="6"/>
                      <a:pt x="50" y="7"/>
                    </a:cubicBezTo>
                    <a:cubicBezTo>
                      <a:pt x="52" y="7"/>
                      <a:pt x="55" y="8"/>
                      <a:pt x="69" y="7"/>
                    </a:cubicBezTo>
                    <a:cubicBezTo>
                      <a:pt x="66" y="8"/>
                      <a:pt x="56" y="8"/>
                      <a:pt x="48" y="8"/>
                    </a:cubicBezTo>
                    <a:cubicBezTo>
                      <a:pt x="41" y="9"/>
                      <a:pt x="36" y="9"/>
                      <a:pt x="4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6836">
                <a:extLst>
                  <a:ext uri="{FF2B5EF4-FFF2-40B4-BE49-F238E27FC236}">
                    <a16:creationId xmlns="" xmlns:a16="http://schemas.microsoft.com/office/drawing/2014/main" id="{824C4AC1-6374-4F41-BBFC-3E90D48A5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2583"/>
                <a:ext cx="14" cy="7"/>
              </a:xfrm>
              <a:custGeom>
                <a:avLst/>
                <a:gdLst>
                  <a:gd name="T0" fmla="*/ 11 w 25"/>
                  <a:gd name="T1" fmla="*/ 6 h 13"/>
                  <a:gd name="T2" fmla="*/ 18 w 25"/>
                  <a:gd name="T3" fmla="*/ 7 h 13"/>
                  <a:gd name="T4" fmla="*/ 25 w 25"/>
                  <a:gd name="T5" fmla="*/ 13 h 13"/>
                  <a:gd name="T6" fmla="*/ 11 w 25"/>
                  <a:gd name="T7" fmla="*/ 8 h 13"/>
                  <a:gd name="T8" fmla="*/ 18 w 25"/>
                  <a:gd name="T9" fmla="*/ 10 h 13"/>
                  <a:gd name="T10" fmla="*/ 11 w 25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3">
                    <a:moveTo>
                      <a:pt x="11" y="6"/>
                    </a:moveTo>
                    <a:cubicBezTo>
                      <a:pt x="0" y="0"/>
                      <a:pt x="18" y="8"/>
                      <a:pt x="18" y="7"/>
                    </a:cubicBezTo>
                    <a:cubicBezTo>
                      <a:pt x="23" y="10"/>
                      <a:pt x="23" y="12"/>
                      <a:pt x="25" y="13"/>
                    </a:cubicBezTo>
                    <a:cubicBezTo>
                      <a:pt x="23" y="13"/>
                      <a:pt x="12" y="7"/>
                      <a:pt x="11" y="8"/>
                    </a:cubicBezTo>
                    <a:cubicBezTo>
                      <a:pt x="2" y="3"/>
                      <a:pt x="8" y="4"/>
                      <a:pt x="18" y="10"/>
                    </a:cubicBezTo>
                    <a:cubicBezTo>
                      <a:pt x="17" y="8"/>
                      <a:pt x="11" y="5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6837">
                <a:extLst>
                  <a:ext uri="{FF2B5EF4-FFF2-40B4-BE49-F238E27FC236}">
                    <a16:creationId xmlns="" xmlns:a16="http://schemas.microsoft.com/office/drawing/2014/main" id="{0DA3BBCF-1072-4930-BA92-5F5D84C8B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2560"/>
                <a:ext cx="33" cy="19"/>
              </a:xfrm>
              <a:custGeom>
                <a:avLst/>
                <a:gdLst>
                  <a:gd name="T0" fmla="*/ 12 w 57"/>
                  <a:gd name="T1" fmla="*/ 27 h 32"/>
                  <a:gd name="T2" fmla="*/ 29 w 57"/>
                  <a:gd name="T3" fmla="*/ 18 h 32"/>
                  <a:gd name="T4" fmla="*/ 0 w 57"/>
                  <a:gd name="T5" fmla="*/ 32 h 32"/>
                  <a:gd name="T6" fmla="*/ 8 w 57"/>
                  <a:gd name="T7" fmla="*/ 25 h 32"/>
                  <a:gd name="T8" fmla="*/ 23 w 57"/>
                  <a:gd name="T9" fmla="*/ 15 h 32"/>
                  <a:gd name="T10" fmla="*/ 30 w 57"/>
                  <a:gd name="T11" fmla="*/ 15 h 32"/>
                  <a:gd name="T12" fmla="*/ 57 w 57"/>
                  <a:gd name="T13" fmla="*/ 0 h 32"/>
                  <a:gd name="T14" fmla="*/ 35 w 57"/>
                  <a:gd name="T15" fmla="*/ 14 h 32"/>
                  <a:gd name="T16" fmla="*/ 35 w 57"/>
                  <a:gd name="T17" fmla="*/ 17 h 32"/>
                  <a:gd name="T18" fmla="*/ 30 w 57"/>
                  <a:gd name="T19" fmla="*/ 18 h 32"/>
                  <a:gd name="T20" fmla="*/ 24 w 57"/>
                  <a:gd name="T21" fmla="*/ 23 h 32"/>
                  <a:gd name="T22" fmla="*/ 11 w 57"/>
                  <a:gd name="T23" fmla="*/ 30 h 32"/>
                  <a:gd name="T24" fmla="*/ 12 w 57"/>
                  <a:gd name="T2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2">
                    <a:moveTo>
                      <a:pt x="12" y="27"/>
                    </a:moveTo>
                    <a:cubicBezTo>
                      <a:pt x="21" y="23"/>
                      <a:pt x="19" y="23"/>
                      <a:pt x="29" y="18"/>
                    </a:cubicBezTo>
                    <a:cubicBezTo>
                      <a:pt x="26" y="17"/>
                      <a:pt x="11" y="26"/>
                      <a:pt x="0" y="32"/>
                    </a:cubicBezTo>
                    <a:cubicBezTo>
                      <a:pt x="9" y="26"/>
                      <a:pt x="21" y="20"/>
                      <a:pt x="8" y="25"/>
                    </a:cubicBezTo>
                    <a:cubicBezTo>
                      <a:pt x="12" y="22"/>
                      <a:pt x="24" y="16"/>
                      <a:pt x="23" y="15"/>
                    </a:cubicBezTo>
                    <a:cubicBezTo>
                      <a:pt x="27" y="13"/>
                      <a:pt x="27" y="14"/>
                      <a:pt x="30" y="15"/>
                    </a:cubicBezTo>
                    <a:cubicBezTo>
                      <a:pt x="40" y="11"/>
                      <a:pt x="44" y="7"/>
                      <a:pt x="57" y="0"/>
                    </a:cubicBezTo>
                    <a:cubicBezTo>
                      <a:pt x="56" y="2"/>
                      <a:pt x="44" y="8"/>
                      <a:pt x="35" y="14"/>
                    </a:cubicBezTo>
                    <a:cubicBezTo>
                      <a:pt x="39" y="13"/>
                      <a:pt x="50" y="8"/>
                      <a:pt x="35" y="17"/>
                    </a:cubicBezTo>
                    <a:cubicBezTo>
                      <a:pt x="39" y="14"/>
                      <a:pt x="38" y="14"/>
                      <a:pt x="30" y="18"/>
                    </a:cubicBezTo>
                    <a:cubicBezTo>
                      <a:pt x="22" y="22"/>
                      <a:pt x="11" y="30"/>
                      <a:pt x="24" y="23"/>
                    </a:cubicBezTo>
                    <a:cubicBezTo>
                      <a:pt x="24" y="24"/>
                      <a:pt x="16" y="27"/>
                      <a:pt x="11" y="30"/>
                    </a:cubicBezTo>
                    <a:cubicBezTo>
                      <a:pt x="15" y="27"/>
                      <a:pt x="18" y="26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5005" y="2947768"/>
              <a:ext cx="567666" cy="160693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494641" y="3073956"/>
              <a:ext cx="461665" cy="149015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51PPT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模板网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37380" y="-76761"/>
            <a:ext cx="5167209" cy="3784600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1859939" y="1465930"/>
            <a:ext cx="1143975" cy="1143975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FFC000"/>
              </a:gs>
            </a:gsLst>
            <a:lin ang="4200000" scaled="0"/>
          </a:gradFill>
          <a:ln>
            <a:noFill/>
          </a:ln>
          <a:effectLst>
            <a:glow rad="381000">
              <a:srgbClr val="FFFF00">
                <a:alpha val="19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291357" y="911899"/>
            <a:ext cx="208582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 smtClean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谢</a:t>
            </a:r>
            <a:endParaRPr lang="zh-CN" altLang="en-US" sz="16600" dirty="0"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5963283" y="2590570"/>
            <a:ext cx="12843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谢</a:t>
            </a:r>
            <a:endParaRPr lang="zh-CN" altLang="en-US" sz="9600" dirty="0"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252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95625" y="2247900"/>
            <a:ext cx="47629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558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115139"/>
            <a:ext cx="12192000" cy="65024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46589" y="1315097"/>
            <a:ext cx="6858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5030878"/>
            <a:ext cx="12192000" cy="18271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737929"/>
            <a:ext cx="4681339" cy="56642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52478"/>
            <a:ext cx="4491838" cy="400552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37380" y="-76761"/>
            <a:ext cx="5167209" cy="3784600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1859939" y="1465930"/>
            <a:ext cx="1143975" cy="1143975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FFC000"/>
              </a:gs>
            </a:gsLst>
            <a:lin ang="4200000" scaled="0"/>
          </a:gradFill>
          <a:ln>
            <a:noFill/>
          </a:ln>
          <a:effectLst>
            <a:glow rad="381000">
              <a:srgbClr val="FFFF00">
                <a:alpha val="19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387168" y="1574888"/>
            <a:ext cx="3995211" cy="2555177"/>
            <a:chOff x="4387168" y="779272"/>
            <a:chExt cx="3995211" cy="2555177"/>
          </a:xfrm>
        </p:grpSpPr>
        <p:grpSp>
          <p:nvGrpSpPr>
            <p:cNvPr id="6" name="组合 5"/>
            <p:cNvGrpSpPr/>
            <p:nvPr/>
          </p:nvGrpSpPr>
          <p:grpSpPr>
            <a:xfrm>
              <a:off x="4387168" y="2637335"/>
              <a:ext cx="3995211" cy="697114"/>
              <a:chOff x="5428189" y="1699990"/>
              <a:chExt cx="3995211" cy="697114"/>
            </a:xfrm>
          </p:grpSpPr>
          <p:sp>
            <p:nvSpPr>
              <p:cNvPr id="247" name="MH_Entry_1"/>
              <p:cNvSpPr/>
              <p:nvPr>
                <p:custDataLst>
                  <p:tags r:id="rId1"/>
                </p:custDataLst>
              </p:nvPr>
            </p:nvSpPr>
            <p:spPr>
              <a:xfrm>
                <a:off x="5428189" y="1699990"/>
                <a:ext cx="3995211" cy="389337"/>
              </a:xfrm>
              <a:custGeom>
                <a:avLst/>
                <a:gdLst>
                  <a:gd name="connsiteX0" fmla="*/ 0 w 2520280"/>
                  <a:gd name="connsiteY0" fmla="*/ 1584176 h 1872208"/>
                  <a:gd name="connsiteX1" fmla="*/ 2520280 w 2520280"/>
                  <a:gd name="connsiteY1" fmla="*/ 1584176 h 1872208"/>
                  <a:gd name="connsiteX2" fmla="*/ 2520280 w 2520280"/>
                  <a:gd name="connsiteY2" fmla="*/ 1872208 h 1872208"/>
                  <a:gd name="connsiteX3" fmla="*/ 0 w 2520280"/>
                  <a:gd name="connsiteY3" fmla="*/ 1872208 h 1872208"/>
                  <a:gd name="connsiteX4" fmla="*/ 0 w 2520280"/>
                  <a:gd name="connsiteY4" fmla="*/ 1584176 h 1872208"/>
                  <a:gd name="connsiteX5" fmla="*/ 0 w 2520280"/>
                  <a:gd name="connsiteY5" fmla="*/ 0 h 1872208"/>
                  <a:gd name="connsiteX6" fmla="*/ 2520280 w 2520280"/>
                  <a:gd name="connsiteY6" fmla="*/ 0 h 1872208"/>
                  <a:gd name="connsiteX7" fmla="*/ 2520280 w 2520280"/>
                  <a:gd name="connsiteY7" fmla="*/ 288032 h 1872208"/>
                  <a:gd name="connsiteX8" fmla="*/ 0 w 2520280"/>
                  <a:gd name="connsiteY8" fmla="*/ 0 h 1872208"/>
                  <a:gd name="connsiteX0-1" fmla="*/ 0 w 2520280"/>
                  <a:gd name="connsiteY0-2" fmla="*/ 1584176 h 1872208"/>
                  <a:gd name="connsiteX1-3" fmla="*/ 2520280 w 2520280"/>
                  <a:gd name="connsiteY1-4" fmla="*/ 1584176 h 1872208"/>
                  <a:gd name="connsiteX2-5" fmla="*/ 2520280 w 2520280"/>
                  <a:gd name="connsiteY2-6" fmla="*/ 1872208 h 1872208"/>
                  <a:gd name="connsiteX3-7" fmla="*/ 0 w 2520280"/>
                  <a:gd name="connsiteY3-8" fmla="*/ 1872208 h 1872208"/>
                  <a:gd name="connsiteX4-9" fmla="*/ 0 w 2520280"/>
                  <a:gd name="connsiteY4-10" fmla="*/ 1584176 h 1872208"/>
                  <a:gd name="connsiteX5-11" fmla="*/ 0 w 2520280"/>
                  <a:gd name="connsiteY5-12" fmla="*/ 0 h 1872208"/>
                  <a:gd name="connsiteX6-13" fmla="*/ 2520280 w 2520280"/>
                  <a:gd name="connsiteY6-14" fmla="*/ 0 h 1872208"/>
                  <a:gd name="connsiteX7-15" fmla="*/ 0 w 2520280"/>
                  <a:gd name="connsiteY7-16" fmla="*/ 0 h 1872208"/>
                  <a:gd name="connsiteX0-17" fmla="*/ 0 w 2520280"/>
                  <a:gd name="connsiteY0-18" fmla="*/ 1872208 h 1872208"/>
                  <a:gd name="connsiteX1-19" fmla="*/ 2520280 w 2520280"/>
                  <a:gd name="connsiteY1-20" fmla="*/ 1584176 h 1872208"/>
                  <a:gd name="connsiteX2-21" fmla="*/ 2520280 w 2520280"/>
                  <a:gd name="connsiteY2-22" fmla="*/ 1872208 h 1872208"/>
                  <a:gd name="connsiteX3-23" fmla="*/ 0 w 2520280"/>
                  <a:gd name="connsiteY3-24" fmla="*/ 1872208 h 1872208"/>
                  <a:gd name="connsiteX4-25" fmla="*/ 0 w 2520280"/>
                  <a:gd name="connsiteY4-26" fmla="*/ 0 h 1872208"/>
                  <a:gd name="connsiteX5-27" fmla="*/ 2520280 w 2520280"/>
                  <a:gd name="connsiteY5-28" fmla="*/ 0 h 1872208"/>
                  <a:gd name="connsiteX6-29" fmla="*/ 0 w 2520280"/>
                  <a:gd name="connsiteY6-30" fmla="*/ 0 h 1872208"/>
                  <a:gd name="connsiteX0-31" fmla="*/ 0 w 2520280"/>
                  <a:gd name="connsiteY0-32" fmla="*/ 1872208 h 1872208"/>
                  <a:gd name="connsiteX1-33" fmla="*/ 2520280 w 2520280"/>
                  <a:gd name="connsiteY1-34" fmla="*/ 1872208 h 1872208"/>
                  <a:gd name="connsiteX2-35" fmla="*/ 0 w 2520280"/>
                  <a:gd name="connsiteY2-36" fmla="*/ 1872208 h 1872208"/>
                  <a:gd name="connsiteX3-37" fmla="*/ 0 w 2520280"/>
                  <a:gd name="connsiteY3-38" fmla="*/ 0 h 1872208"/>
                  <a:gd name="connsiteX4-39" fmla="*/ 2520280 w 2520280"/>
                  <a:gd name="connsiteY4-40" fmla="*/ 0 h 1872208"/>
                  <a:gd name="connsiteX5-41" fmla="*/ 0 w 2520280"/>
                  <a:gd name="connsiteY5-42" fmla="*/ 0 h 1872208"/>
                  <a:gd name="connsiteX0-43" fmla="*/ 0 w 2520280"/>
                  <a:gd name="connsiteY0-44" fmla="*/ 1872208 h 1872208"/>
                  <a:gd name="connsiteX1-45" fmla="*/ 2520280 w 2520280"/>
                  <a:gd name="connsiteY1-46" fmla="*/ 1872208 h 1872208"/>
                  <a:gd name="connsiteX2-47" fmla="*/ 0 w 2520280"/>
                  <a:gd name="connsiteY2-48" fmla="*/ 1872208 h 1872208"/>
                  <a:gd name="connsiteX3-49" fmla="*/ 0 w 2520280"/>
                  <a:gd name="connsiteY3-50" fmla="*/ 0 h 1872208"/>
                  <a:gd name="connsiteX4-51" fmla="*/ 34255 w 2520280"/>
                  <a:gd name="connsiteY4-52" fmla="*/ 0 h 1872208"/>
                  <a:gd name="connsiteX5-53" fmla="*/ 0 w 2520280"/>
                  <a:gd name="connsiteY5-54" fmla="*/ 0 h 1872208"/>
                  <a:gd name="connsiteX0-55" fmla="*/ 0 w 2520280"/>
                  <a:gd name="connsiteY0-56" fmla="*/ 1872208 h 1872208"/>
                  <a:gd name="connsiteX1-57" fmla="*/ 2520280 w 2520280"/>
                  <a:gd name="connsiteY1-58" fmla="*/ 1872208 h 1872208"/>
                  <a:gd name="connsiteX2-59" fmla="*/ 0 w 2520280"/>
                  <a:gd name="connsiteY2-60" fmla="*/ 1872208 h 1872208"/>
                  <a:gd name="connsiteX3-61" fmla="*/ 0 w 2520280"/>
                  <a:gd name="connsiteY3-62" fmla="*/ 0 h 1872208"/>
                  <a:gd name="connsiteX4-63" fmla="*/ 917 w 2520280"/>
                  <a:gd name="connsiteY4-64" fmla="*/ 6036 h 1872208"/>
                  <a:gd name="connsiteX5-65" fmla="*/ 0 w 2520280"/>
                  <a:gd name="connsiteY5-66" fmla="*/ 0 h 1872208"/>
                  <a:gd name="connsiteX0-67" fmla="*/ 0 w 2520280"/>
                  <a:gd name="connsiteY0-68" fmla="*/ 1890314 h 1890314"/>
                  <a:gd name="connsiteX1-69" fmla="*/ 2520280 w 2520280"/>
                  <a:gd name="connsiteY1-70" fmla="*/ 1890314 h 1890314"/>
                  <a:gd name="connsiteX2-71" fmla="*/ 0 w 2520280"/>
                  <a:gd name="connsiteY2-72" fmla="*/ 1890314 h 1890314"/>
                  <a:gd name="connsiteX3-73" fmla="*/ 0 w 2520280"/>
                  <a:gd name="connsiteY3-74" fmla="*/ 18106 h 1890314"/>
                  <a:gd name="connsiteX4-75" fmla="*/ 53304 w 2520280"/>
                  <a:gd name="connsiteY4-76" fmla="*/ 0 h 1890314"/>
                  <a:gd name="connsiteX5-77" fmla="*/ 0 w 2520280"/>
                  <a:gd name="connsiteY5-78" fmla="*/ 18106 h 1890314"/>
                  <a:gd name="connsiteX0-79" fmla="*/ 0 w 2520280"/>
                  <a:gd name="connsiteY0-80" fmla="*/ 1872208 h 1872208"/>
                  <a:gd name="connsiteX1-81" fmla="*/ 2520280 w 2520280"/>
                  <a:gd name="connsiteY1-82" fmla="*/ 1872208 h 1872208"/>
                  <a:gd name="connsiteX2-83" fmla="*/ 0 w 2520280"/>
                  <a:gd name="connsiteY2-84" fmla="*/ 1872208 h 1872208"/>
                  <a:gd name="connsiteX3-85" fmla="*/ 0 w 2520280"/>
                  <a:gd name="connsiteY3-86" fmla="*/ 0 h 1872208"/>
                  <a:gd name="connsiteX4-87" fmla="*/ 916 w 2520280"/>
                  <a:gd name="connsiteY4-88" fmla="*/ 0 h 1872208"/>
                  <a:gd name="connsiteX5-89" fmla="*/ 0 w 2520280"/>
                  <a:gd name="connsiteY5-90" fmla="*/ 0 h 18722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520280" h="1872208">
                    <a:moveTo>
                      <a:pt x="0" y="1872208"/>
                    </a:moveTo>
                    <a:lnTo>
                      <a:pt x="2520280" y="1872208"/>
                    </a:lnTo>
                    <a:lnTo>
                      <a:pt x="0" y="1872208"/>
                    </a:lnTo>
                    <a:close/>
                    <a:moveTo>
                      <a:pt x="0" y="0"/>
                    </a:moveTo>
                    <a:lnTo>
                      <a:pt x="91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sq">
                <a:noFill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spAutoFit/>
              </a:bodyPr>
              <a:lstStyle/>
              <a:p>
                <a:pPr>
                  <a:defRPr/>
                </a:pPr>
                <a:r>
                  <a:rPr lang="zh-CN" altLang="en-US" sz="2530" noProof="1">
                    <a:solidFill>
                      <a:srgbClr val="498472"/>
                    </a:solidFill>
                    <a:cs typeface="+mn-ea"/>
                    <a:sym typeface="+mn-lt"/>
                  </a:rPr>
                  <a:t>单击此处添加标题</a:t>
                </a:r>
                <a:r>
                  <a:rPr lang="zh-CN" altLang="en-US" sz="2530" noProof="1" smtClean="0">
                    <a:solidFill>
                      <a:srgbClr val="498472"/>
                    </a:solidFill>
                    <a:cs typeface="+mn-ea"/>
                    <a:sym typeface="+mn-lt"/>
                  </a:rPr>
                  <a:t>文本</a:t>
                </a:r>
                <a:endParaRPr lang="en-US" altLang="zh-CN" sz="2530" noProof="1" smtClean="0">
                  <a:solidFill>
                    <a:srgbClr val="49847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5742026" y="2089327"/>
                <a:ext cx="26981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1400" noProof="1">
                    <a:solidFill>
                      <a:srgbClr val="498472"/>
                    </a:solidFill>
                    <a:latin typeface="+mn-ea"/>
                    <a:cs typeface="+mn-ea"/>
                    <a:sym typeface="+mn-lt"/>
                  </a:rPr>
                  <a:t>Click here to add title text</a:t>
                </a:r>
              </a:p>
            </p:txBody>
          </p:sp>
        </p:grpSp>
        <p:sp>
          <p:nvSpPr>
            <p:cNvPr id="34" name="矩形 33"/>
            <p:cNvSpPr/>
            <p:nvPr/>
          </p:nvSpPr>
          <p:spPr>
            <a:xfrm rot="2700000">
              <a:off x="5515060" y="1199869"/>
              <a:ext cx="1042646" cy="1042642"/>
            </a:xfrm>
            <a:prstGeom prst="rect">
              <a:avLst/>
            </a:prstGeom>
            <a:solidFill>
              <a:srgbClr val="4984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601395" y="779272"/>
              <a:ext cx="100860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壹</a:t>
              </a:r>
              <a:endParaRPr lang="zh-CN" altLang="en-US" sz="72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619505" y="1791150"/>
              <a:ext cx="8611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790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8664" y="4478983"/>
            <a:ext cx="10438882" cy="615427"/>
          </a:xfrm>
          <a:prstGeom prst="rect">
            <a:avLst/>
          </a:prstGeom>
        </p:spPr>
        <p:txBody>
          <a:bodyPr wrap="square" lIns="121923" tIns="60961" rIns="121923" bIns="60961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23" name="组合 5"/>
          <p:cNvGrpSpPr/>
          <p:nvPr/>
        </p:nvGrpSpPr>
        <p:grpSpPr>
          <a:xfrm>
            <a:off x="957774" y="1399873"/>
            <a:ext cx="3021028" cy="2824615"/>
            <a:chOff x="1570902" y="3815673"/>
            <a:chExt cx="2534920" cy="2370523"/>
          </a:xfrm>
        </p:grpSpPr>
        <p:sp>
          <p:nvSpPr>
            <p:cNvPr id="27" name="矩形 26"/>
            <p:cNvSpPr/>
            <p:nvPr/>
          </p:nvSpPr>
          <p:spPr>
            <a:xfrm>
              <a:off x="1570902" y="4544008"/>
              <a:ext cx="2534920" cy="1642188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2305774" y="3815673"/>
              <a:ext cx="1065176" cy="106517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94065" y="2877597"/>
            <a:ext cx="2577836" cy="1054918"/>
            <a:chOff x="1194065" y="2785514"/>
            <a:chExt cx="2577836" cy="1054918"/>
          </a:xfrm>
        </p:grpSpPr>
        <p:sp>
          <p:nvSpPr>
            <p:cNvPr id="24" name="文本框 23"/>
            <p:cNvSpPr txBox="1"/>
            <p:nvPr/>
          </p:nvSpPr>
          <p:spPr>
            <a:xfrm>
              <a:off x="1332823" y="2785514"/>
              <a:ext cx="22709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94065" y="3132738"/>
              <a:ext cx="2577836" cy="707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6787">
                <a:spcBef>
                  <a:spcPct val="20000"/>
                </a:spcBef>
                <a:defRPr/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6" name="Freeform 394"/>
          <p:cNvSpPr>
            <a:spLocks noEditPoints="1"/>
          </p:cNvSpPr>
          <p:nvPr/>
        </p:nvSpPr>
        <p:spPr bwMode="auto">
          <a:xfrm>
            <a:off x="2217462" y="1817031"/>
            <a:ext cx="501650" cy="434900"/>
          </a:xfrm>
          <a:custGeom>
            <a:avLst/>
            <a:gdLst>
              <a:gd name="T0" fmla="*/ 39 w 183"/>
              <a:gd name="T1" fmla="*/ 1 h 159"/>
              <a:gd name="T2" fmla="*/ 57 w 183"/>
              <a:gd name="T3" fmla="*/ 16 h 159"/>
              <a:gd name="T4" fmla="*/ 22 w 183"/>
              <a:gd name="T5" fmla="*/ 16 h 159"/>
              <a:gd name="T6" fmla="*/ 39 w 183"/>
              <a:gd name="T7" fmla="*/ 1 h 159"/>
              <a:gd name="T8" fmla="*/ 106 w 183"/>
              <a:gd name="T9" fmla="*/ 32 h 159"/>
              <a:gd name="T10" fmla="*/ 147 w 183"/>
              <a:gd name="T11" fmla="*/ 49 h 159"/>
              <a:gd name="T12" fmla="*/ 163 w 183"/>
              <a:gd name="T13" fmla="*/ 90 h 159"/>
              <a:gd name="T14" fmla="*/ 147 w 183"/>
              <a:gd name="T15" fmla="*/ 130 h 159"/>
              <a:gd name="T16" fmla="*/ 106 w 183"/>
              <a:gd name="T17" fmla="*/ 147 h 159"/>
              <a:gd name="T18" fmla="*/ 66 w 183"/>
              <a:gd name="T19" fmla="*/ 130 h 159"/>
              <a:gd name="T20" fmla="*/ 49 w 183"/>
              <a:gd name="T21" fmla="*/ 90 h 159"/>
              <a:gd name="T22" fmla="*/ 66 w 183"/>
              <a:gd name="T23" fmla="*/ 49 h 159"/>
              <a:gd name="T24" fmla="*/ 106 w 183"/>
              <a:gd name="T25" fmla="*/ 32 h 159"/>
              <a:gd name="T26" fmla="*/ 99 w 183"/>
              <a:gd name="T27" fmla="*/ 62 h 159"/>
              <a:gd name="T28" fmla="*/ 76 w 183"/>
              <a:gd name="T29" fmla="*/ 71 h 159"/>
              <a:gd name="T30" fmla="*/ 79 w 183"/>
              <a:gd name="T31" fmla="*/ 96 h 159"/>
              <a:gd name="T32" fmla="*/ 95 w 183"/>
              <a:gd name="T33" fmla="*/ 82 h 159"/>
              <a:gd name="T34" fmla="*/ 99 w 183"/>
              <a:gd name="T35" fmla="*/ 62 h 159"/>
              <a:gd name="T36" fmla="*/ 134 w 183"/>
              <a:gd name="T37" fmla="*/ 62 h 159"/>
              <a:gd name="T38" fmla="*/ 106 w 183"/>
              <a:gd name="T39" fmla="*/ 50 h 159"/>
              <a:gd name="T40" fmla="*/ 79 w 183"/>
              <a:gd name="T41" fmla="*/ 62 h 159"/>
              <a:gd name="T42" fmla="*/ 67 w 183"/>
              <a:gd name="T43" fmla="*/ 90 h 159"/>
              <a:gd name="T44" fmla="*/ 79 w 183"/>
              <a:gd name="T45" fmla="*/ 117 h 159"/>
              <a:gd name="T46" fmla="*/ 106 w 183"/>
              <a:gd name="T47" fmla="*/ 129 h 159"/>
              <a:gd name="T48" fmla="*/ 134 w 183"/>
              <a:gd name="T49" fmla="*/ 117 h 159"/>
              <a:gd name="T50" fmla="*/ 145 w 183"/>
              <a:gd name="T51" fmla="*/ 90 h 159"/>
              <a:gd name="T52" fmla="*/ 134 w 183"/>
              <a:gd name="T53" fmla="*/ 62 h 159"/>
              <a:gd name="T54" fmla="*/ 77 w 183"/>
              <a:gd name="T55" fmla="*/ 0 h 159"/>
              <a:gd name="T56" fmla="*/ 64 w 183"/>
              <a:gd name="T57" fmla="*/ 24 h 159"/>
              <a:gd name="T58" fmla="*/ 21 w 183"/>
              <a:gd name="T59" fmla="*/ 24 h 159"/>
              <a:gd name="T60" fmla="*/ 0 w 183"/>
              <a:gd name="T61" fmla="*/ 45 h 159"/>
              <a:gd name="T62" fmla="*/ 0 w 183"/>
              <a:gd name="T63" fmla="*/ 137 h 159"/>
              <a:gd name="T64" fmla="*/ 21 w 183"/>
              <a:gd name="T65" fmla="*/ 159 h 159"/>
              <a:gd name="T66" fmla="*/ 161 w 183"/>
              <a:gd name="T67" fmla="*/ 159 h 159"/>
              <a:gd name="T68" fmla="*/ 183 w 183"/>
              <a:gd name="T69" fmla="*/ 137 h 159"/>
              <a:gd name="T70" fmla="*/ 183 w 183"/>
              <a:gd name="T71" fmla="*/ 45 h 159"/>
              <a:gd name="T72" fmla="*/ 161 w 183"/>
              <a:gd name="T73" fmla="*/ 24 h 159"/>
              <a:gd name="T74" fmla="*/ 154 w 183"/>
              <a:gd name="T75" fmla="*/ 24 h 159"/>
              <a:gd name="T76" fmla="*/ 140 w 183"/>
              <a:gd name="T77" fmla="*/ 0 h 159"/>
              <a:gd name="T78" fmla="*/ 77 w 183"/>
              <a:gd name="T7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3" h="159">
                <a:moveTo>
                  <a:pt x="39" y="1"/>
                </a:moveTo>
                <a:cubicBezTo>
                  <a:pt x="48" y="1"/>
                  <a:pt x="55" y="8"/>
                  <a:pt x="5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3" y="8"/>
                  <a:pt x="30" y="1"/>
                  <a:pt x="39" y="1"/>
                </a:cubicBezTo>
                <a:close/>
                <a:moveTo>
                  <a:pt x="106" y="32"/>
                </a:moveTo>
                <a:cubicBezTo>
                  <a:pt x="122" y="32"/>
                  <a:pt x="136" y="39"/>
                  <a:pt x="147" y="49"/>
                </a:cubicBezTo>
                <a:cubicBezTo>
                  <a:pt x="157" y="59"/>
                  <a:pt x="163" y="74"/>
                  <a:pt x="163" y="90"/>
                </a:cubicBezTo>
                <a:cubicBezTo>
                  <a:pt x="163" y="105"/>
                  <a:pt x="157" y="120"/>
                  <a:pt x="147" y="130"/>
                </a:cubicBezTo>
                <a:cubicBezTo>
                  <a:pt x="136" y="140"/>
                  <a:pt x="122" y="147"/>
                  <a:pt x="106" y="147"/>
                </a:cubicBezTo>
                <a:cubicBezTo>
                  <a:pt x="90" y="147"/>
                  <a:pt x="76" y="140"/>
                  <a:pt x="66" y="130"/>
                </a:cubicBezTo>
                <a:cubicBezTo>
                  <a:pt x="55" y="120"/>
                  <a:pt x="49" y="105"/>
                  <a:pt x="49" y="90"/>
                </a:cubicBezTo>
                <a:cubicBezTo>
                  <a:pt x="49" y="74"/>
                  <a:pt x="55" y="59"/>
                  <a:pt x="66" y="49"/>
                </a:cubicBezTo>
                <a:cubicBezTo>
                  <a:pt x="76" y="39"/>
                  <a:pt x="90" y="32"/>
                  <a:pt x="106" y="32"/>
                </a:cubicBezTo>
                <a:close/>
                <a:moveTo>
                  <a:pt x="99" y="62"/>
                </a:moveTo>
                <a:cubicBezTo>
                  <a:pt x="92" y="57"/>
                  <a:pt x="81" y="62"/>
                  <a:pt x="76" y="71"/>
                </a:cubicBezTo>
                <a:cubicBezTo>
                  <a:pt x="70" y="81"/>
                  <a:pt x="72" y="92"/>
                  <a:pt x="79" y="96"/>
                </a:cubicBezTo>
                <a:cubicBezTo>
                  <a:pt x="86" y="100"/>
                  <a:pt x="90" y="92"/>
                  <a:pt x="95" y="82"/>
                </a:cubicBezTo>
                <a:cubicBezTo>
                  <a:pt x="101" y="73"/>
                  <a:pt x="106" y="66"/>
                  <a:pt x="99" y="62"/>
                </a:cubicBezTo>
                <a:close/>
                <a:moveTo>
                  <a:pt x="134" y="62"/>
                </a:moveTo>
                <a:cubicBezTo>
                  <a:pt x="127" y="55"/>
                  <a:pt x="117" y="50"/>
                  <a:pt x="106" y="50"/>
                </a:cubicBezTo>
                <a:cubicBezTo>
                  <a:pt x="95" y="50"/>
                  <a:pt x="86" y="55"/>
                  <a:pt x="79" y="62"/>
                </a:cubicBezTo>
                <a:cubicBezTo>
                  <a:pt x="72" y="69"/>
                  <a:pt x="67" y="79"/>
                  <a:pt x="67" y="90"/>
                </a:cubicBezTo>
                <a:cubicBezTo>
                  <a:pt x="67" y="100"/>
                  <a:pt x="72" y="110"/>
                  <a:pt x="79" y="117"/>
                </a:cubicBezTo>
                <a:cubicBezTo>
                  <a:pt x="86" y="124"/>
                  <a:pt x="95" y="129"/>
                  <a:pt x="106" y="129"/>
                </a:cubicBezTo>
                <a:cubicBezTo>
                  <a:pt x="117" y="129"/>
                  <a:pt x="127" y="124"/>
                  <a:pt x="134" y="117"/>
                </a:cubicBezTo>
                <a:cubicBezTo>
                  <a:pt x="141" y="110"/>
                  <a:pt x="145" y="100"/>
                  <a:pt x="145" y="90"/>
                </a:cubicBezTo>
                <a:cubicBezTo>
                  <a:pt x="145" y="79"/>
                  <a:pt x="141" y="69"/>
                  <a:pt x="134" y="62"/>
                </a:cubicBezTo>
                <a:close/>
                <a:moveTo>
                  <a:pt x="77" y="0"/>
                </a:moveTo>
                <a:cubicBezTo>
                  <a:pt x="64" y="24"/>
                  <a:pt x="64" y="24"/>
                  <a:pt x="64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9" y="24"/>
                  <a:pt x="0" y="34"/>
                  <a:pt x="0" y="45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9"/>
                  <a:pt x="9" y="159"/>
                  <a:pt x="21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73" y="159"/>
                  <a:pt x="183" y="149"/>
                  <a:pt x="183" y="13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3" y="34"/>
                  <a:pt x="173" y="24"/>
                  <a:pt x="16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40" y="0"/>
                  <a:pt x="140" y="0"/>
                  <a:pt x="140" y="0"/>
                </a:cubicBezTo>
                <a:lnTo>
                  <a:pt x="7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83" tIns="40141" rIns="80283" bIns="40141"/>
          <a:lstStyle/>
          <a:p>
            <a:pPr>
              <a:defRPr/>
            </a:pP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30" name="组合 11"/>
          <p:cNvGrpSpPr/>
          <p:nvPr/>
        </p:nvGrpSpPr>
        <p:grpSpPr>
          <a:xfrm>
            <a:off x="4557146" y="1399873"/>
            <a:ext cx="3021028" cy="2824614"/>
            <a:chOff x="4557142" y="1467711"/>
            <a:chExt cx="3021028" cy="2825105"/>
          </a:xfrm>
        </p:grpSpPr>
        <p:grpSp>
          <p:nvGrpSpPr>
            <p:cNvPr id="32" name="组合 12"/>
            <p:cNvGrpSpPr/>
            <p:nvPr/>
          </p:nvGrpSpPr>
          <p:grpSpPr>
            <a:xfrm>
              <a:off x="4557142" y="1467711"/>
              <a:ext cx="3021028" cy="2825105"/>
              <a:chOff x="1570902" y="3815673"/>
              <a:chExt cx="2534920" cy="2370523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570902" y="4544008"/>
                <a:ext cx="2534920" cy="1642188"/>
              </a:xfrm>
              <a:prstGeom prst="rect">
                <a:avLst/>
              </a:prstGeom>
              <a:noFill/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2305774" y="3815673"/>
                <a:ext cx="1065176" cy="1065176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15"/>
            <p:cNvSpPr>
              <a:spLocks noEditPoints="1"/>
            </p:cNvSpPr>
            <p:nvPr/>
          </p:nvSpPr>
          <p:spPr bwMode="auto">
            <a:xfrm>
              <a:off x="5871599" y="1884941"/>
              <a:ext cx="392112" cy="466725"/>
            </a:xfrm>
            <a:custGeom>
              <a:avLst/>
              <a:gdLst>
                <a:gd name="T0" fmla="*/ 323 w 671"/>
                <a:gd name="T1" fmla="*/ 326 h 798"/>
                <a:gd name="T2" fmla="*/ 323 w 671"/>
                <a:gd name="T3" fmla="*/ 798 h 798"/>
                <a:gd name="T4" fmla="*/ 671 w 671"/>
                <a:gd name="T5" fmla="*/ 675 h 798"/>
                <a:gd name="T6" fmla="*/ 671 w 671"/>
                <a:gd name="T7" fmla="*/ 203 h 798"/>
                <a:gd name="T8" fmla="*/ 323 w 671"/>
                <a:gd name="T9" fmla="*/ 326 h 798"/>
                <a:gd name="T10" fmla="*/ 292 w 671"/>
                <a:gd name="T11" fmla="*/ 356 h 798"/>
                <a:gd name="T12" fmla="*/ 292 w 671"/>
                <a:gd name="T13" fmla="*/ 422 h 798"/>
                <a:gd name="T14" fmla="*/ 228 w 671"/>
                <a:gd name="T15" fmla="*/ 391 h 798"/>
                <a:gd name="T16" fmla="*/ 228 w 671"/>
                <a:gd name="T17" fmla="*/ 320 h 798"/>
                <a:gd name="T18" fmla="*/ 292 w 671"/>
                <a:gd name="T19" fmla="*/ 356 h 798"/>
                <a:gd name="T20" fmla="*/ 577 w 671"/>
                <a:gd name="T21" fmla="*/ 152 h 798"/>
                <a:gd name="T22" fmla="*/ 559 w 671"/>
                <a:gd name="T23" fmla="*/ 143 h 798"/>
                <a:gd name="T24" fmla="*/ 224 w 671"/>
                <a:gd name="T25" fmla="*/ 260 h 798"/>
                <a:gd name="T26" fmla="*/ 214 w 671"/>
                <a:gd name="T27" fmla="*/ 269 h 798"/>
                <a:gd name="T28" fmla="*/ 214 w 671"/>
                <a:gd name="T29" fmla="*/ 748 h 798"/>
                <a:gd name="T30" fmla="*/ 305 w 671"/>
                <a:gd name="T31" fmla="*/ 797 h 798"/>
                <a:gd name="T32" fmla="*/ 305 w 671"/>
                <a:gd name="T33" fmla="*/ 326 h 798"/>
                <a:gd name="T34" fmla="*/ 231 w 671"/>
                <a:gd name="T35" fmla="*/ 287 h 798"/>
                <a:gd name="T36" fmla="*/ 232 w 671"/>
                <a:gd name="T37" fmla="*/ 286 h 798"/>
                <a:gd name="T38" fmla="*/ 568 w 671"/>
                <a:gd name="T39" fmla="*/ 170 h 798"/>
                <a:gd name="T40" fmla="*/ 577 w 671"/>
                <a:gd name="T41" fmla="*/ 152 h 798"/>
                <a:gd name="T42" fmla="*/ 78 w 671"/>
                <a:gd name="T43" fmla="*/ 216 h 798"/>
                <a:gd name="T44" fmla="*/ 78 w 671"/>
                <a:gd name="T45" fmla="*/ 281 h 798"/>
                <a:gd name="T46" fmla="*/ 14 w 671"/>
                <a:gd name="T47" fmla="*/ 250 h 798"/>
                <a:gd name="T48" fmla="*/ 14 w 671"/>
                <a:gd name="T49" fmla="*/ 180 h 798"/>
                <a:gd name="T50" fmla="*/ 78 w 671"/>
                <a:gd name="T51" fmla="*/ 216 h 798"/>
                <a:gd name="T52" fmla="*/ 363 w 671"/>
                <a:gd name="T53" fmla="*/ 11 h 798"/>
                <a:gd name="T54" fmla="*/ 346 w 671"/>
                <a:gd name="T55" fmla="*/ 2 h 798"/>
                <a:gd name="T56" fmla="*/ 10 w 671"/>
                <a:gd name="T57" fmla="*/ 119 h 798"/>
                <a:gd name="T58" fmla="*/ 0 w 671"/>
                <a:gd name="T59" fmla="*/ 128 h 798"/>
                <a:gd name="T60" fmla="*/ 0 w 671"/>
                <a:gd name="T61" fmla="*/ 608 h 798"/>
                <a:gd name="T62" fmla="*/ 92 w 671"/>
                <a:gd name="T63" fmla="*/ 656 h 798"/>
                <a:gd name="T64" fmla="*/ 92 w 671"/>
                <a:gd name="T65" fmla="*/ 186 h 798"/>
                <a:gd name="T66" fmla="*/ 17 w 671"/>
                <a:gd name="T67" fmla="*/ 146 h 798"/>
                <a:gd name="T68" fmla="*/ 18 w 671"/>
                <a:gd name="T69" fmla="*/ 146 h 798"/>
                <a:gd name="T70" fmla="*/ 354 w 671"/>
                <a:gd name="T71" fmla="*/ 29 h 798"/>
                <a:gd name="T72" fmla="*/ 363 w 671"/>
                <a:gd name="T73" fmla="*/ 11 h 798"/>
                <a:gd name="T74" fmla="*/ 185 w 671"/>
                <a:gd name="T75" fmla="*/ 290 h 798"/>
                <a:gd name="T76" fmla="*/ 185 w 671"/>
                <a:gd name="T77" fmla="*/ 355 h 798"/>
                <a:gd name="T78" fmla="*/ 121 w 671"/>
                <a:gd name="T79" fmla="*/ 324 h 798"/>
                <a:gd name="T80" fmla="*/ 121 w 671"/>
                <a:gd name="T81" fmla="*/ 254 h 798"/>
                <a:gd name="T82" fmla="*/ 185 w 671"/>
                <a:gd name="T83" fmla="*/ 290 h 798"/>
                <a:gd name="T84" fmla="*/ 470 w 671"/>
                <a:gd name="T85" fmla="*/ 85 h 798"/>
                <a:gd name="T86" fmla="*/ 453 w 671"/>
                <a:gd name="T87" fmla="*/ 76 h 798"/>
                <a:gd name="T88" fmla="*/ 117 w 671"/>
                <a:gd name="T89" fmla="*/ 193 h 798"/>
                <a:gd name="T90" fmla="*/ 107 w 671"/>
                <a:gd name="T91" fmla="*/ 202 h 798"/>
                <a:gd name="T92" fmla="*/ 107 w 671"/>
                <a:gd name="T93" fmla="*/ 682 h 798"/>
                <a:gd name="T94" fmla="*/ 199 w 671"/>
                <a:gd name="T95" fmla="*/ 730 h 798"/>
                <a:gd name="T96" fmla="*/ 199 w 671"/>
                <a:gd name="T97" fmla="*/ 260 h 798"/>
                <a:gd name="T98" fmla="*/ 124 w 671"/>
                <a:gd name="T99" fmla="*/ 220 h 798"/>
                <a:gd name="T100" fmla="*/ 125 w 671"/>
                <a:gd name="T101" fmla="*/ 219 h 798"/>
                <a:gd name="T102" fmla="*/ 461 w 671"/>
                <a:gd name="T103" fmla="*/ 103 h 798"/>
                <a:gd name="T104" fmla="*/ 470 w 671"/>
                <a:gd name="T105" fmla="*/ 85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1" h="798">
                  <a:moveTo>
                    <a:pt x="323" y="326"/>
                  </a:moveTo>
                  <a:lnTo>
                    <a:pt x="323" y="798"/>
                  </a:lnTo>
                  <a:lnTo>
                    <a:pt x="671" y="675"/>
                  </a:lnTo>
                  <a:lnTo>
                    <a:pt x="671" y="203"/>
                  </a:lnTo>
                  <a:lnTo>
                    <a:pt x="323" y="326"/>
                  </a:lnTo>
                  <a:close/>
                  <a:moveTo>
                    <a:pt x="292" y="356"/>
                  </a:moveTo>
                  <a:lnTo>
                    <a:pt x="292" y="422"/>
                  </a:lnTo>
                  <a:cubicBezTo>
                    <a:pt x="260" y="416"/>
                    <a:pt x="228" y="391"/>
                    <a:pt x="228" y="391"/>
                  </a:cubicBezTo>
                  <a:lnTo>
                    <a:pt x="228" y="320"/>
                  </a:lnTo>
                  <a:cubicBezTo>
                    <a:pt x="267" y="352"/>
                    <a:pt x="292" y="356"/>
                    <a:pt x="292" y="356"/>
                  </a:cubicBezTo>
                  <a:close/>
                  <a:moveTo>
                    <a:pt x="577" y="152"/>
                  </a:moveTo>
                  <a:cubicBezTo>
                    <a:pt x="575" y="145"/>
                    <a:pt x="567" y="141"/>
                    <a:pt x="559" y="143"/>
                  </a:cubicBezTo>
                  <a:lnTo>
                    <a:pt x="224" y="260"/>
                  </a:lnTo>
                  <a:cubicBezTo>
                    <a:pt x="219" y="261"/>
                    <a:pt x="215" y="265"/>
                    <a:pt x="214" y="269"/>
                  </a:cubicBezTo>
                  <a:lnTo>
                    <a:pt x="214" y="748"/>
                  </a:lnTo>
                  <a:cubicBezTo>
                    <a:pt x="226" y="772"/>
                    <a:pt x="275" y="797"/>
                    <a:pt x="305" y="797"/>
                  </a:cubicBezTo>
                  <a:lnTo>
                    <a:pt x="305" y="326"/>
                  </a:lnTo>
                  <a:cubicBezTo>
                    <a:pt x="289" y="324"/>
                    <a:pt x="253" y="305"/>
                    <a:pt x="231" y="287"/>
                  </a:cubicBezTo>
                  <a:cubicBezTo>
                    <a:pt x="231" y="286"/>
                    <a:pt x="232" y="286"/>
                    <a:pt x="232" y="286"/>
                  </a:cubicBezTo>
                  <a:lnTo>
                    <a:pt x="568" y="170"/>
                  </a:lnTo>
                  <a:cubicBezTo>
                    <a:pt x="575" y="167"/>
                    <a:pt x="579" y="159"/>
                    <a:pt x="577" y="152"/>
                  </a:cubicBezTo>
                  <a:close/>
                  <a:moveTo>
                    <a:pt x="78" y="216"/>
                  </a:moveTo>
                  <a:lnTo>
                    <a:pt x="78" y="281"/>
                  </a:lnTo>
                  <a:cubicBezTo>
                    <a:pt x="46" y="275"/>
                    <a:pt x="14" y="250"/>
                    <a:pt x="14" y="250"/>
                  </a:cubicBezTo>
                  <a:lnTo>
                    <a:pt x="14" y="180"/>
                  </a:lnTo>
                  <a:cubicBezTo>
                    <a:pt x="53" y="212"/>
                    <a:pt x="78" y="216"/>
                    <a:pt x="78" y="216"/>
                  </a:cubicBezTo>
                  <a:close/>
                  <a:moveTo>
                    <a:pt x="363" y="11"/>
                  </a:moveTo>
                  <a:cubicBezTo>
                    <a:pt x="361" y="4"/>
                    <a:pt x="353" y="0"/>
                    <a:pt x="346" y="2"/>
                  </a:cubicBezTo>
                  <a:lnTo>
                    <a:pt x="10" y="119"/>
                  </a:lnTo>
                  <a:cubicBezTo>
                    <a:pt x="5" y="121"/>
                    <a:pt x="2" y="124"/>
                    <a:pt x="0" y="128"/>
                  </a:cubicBezTo>
                  <a:lnTo>
                    <a:pt x="0" y="608"/>
                  </a:lnTo>
                  <a:cubicBezTo>
                    <a:pt x="12" y="631"/>
                    <a:pt x="61" y="656"/>
                    <a:pt x="92" y="656"/>
                  </a:cubicBezTo>
                  <a:lnTo>
                    <a:pt x="92" y="186"/>
                  </a:lnTo>
                  <a:cubicBezTo>
                    <a:pt x="76" y="183"/>
                    <a:pt x="40" y="164"/>
                    <a:pt x="17" y="146"/>
                  </a:cubicBezTo>
                  <a:cubicBezTo>
                    <a:pt x="18" y="146"/>
                    <a:pt x="18" y="146"/>
                    <a:pt x="18" y="146"/>
                  </a:cubicBezTo>
                  <a:lnTo>
                    <a:pt x="354" y="29"/>
                  </a:lnTo>
                  <a:cubicBezTo>
                    <a:pt x="362" y="26"/>
                    <a:pt x="366" y="19"/>
                    <a:pt x="363" y="11"/>
                  </a:cubicBezTo>
                  <a:close/>
                  <a:moveTo>
                    <a:pt x="185" y="290"/>
                  </a:moveTo>
                  <a:lnTo>
                    <a:pt x="185" y="355"/>
                  </a:lnTo>
                  <a:cubicBezTo>
                    <a:pt x="153" y="349"/>
                    <a:pt x="121" y="324"/>
                    <a:pt x="121" y="324"/>
                  </a:cubicBezTo>
                  <a:lnTo>
                    <a:pt x="121" y="254"/>
                  </a:lnTo>
                  <a:cubicBezTo>
                    <a:pt x="160" y="286"/>
                    <a:pt x="185" y="290"/>
                    <a:pt x="185" y="290"/>
                  </a:cubicBezTo>
                  <a:close/>
                  <a:moveTo>
                    <a:pt x="470" y="85"/>
                  </a:moveTo>
                  <a:cubicBezTo>
                    <a:pt x="468" y="78"/>
                    <a:pt x="460" y="74"/>
                    <a:pt x="453" y="76"/>
                  </a:cubicBezTo>
                  <a:lnTo>
                    <a:pt x="117" y="193"/>
                  </a:lnTo>
                  <a:cubicBezTo>
                    <a:pt x="112" y="195"/>
                    <a:pt x="108" y="198"/>
                    <a:pt x="107" y="202"/>
                  </a:cubicBezTo>
                  <a:lnTo>
                    <a:pt x="107" y="682"/>
                  </a:lnTo>
                  <a:cubicBezTo>
                    <a:pt x="119" y="705"/>
                    <a:pt x="168" y="730"/>
                    <a:pt x="199" y="730"/>
                  </a:cubicBezTo>
                  <a:lnTo>
                    <a:pt x="199" y="260"/>
                  </a:lnTo>
                  <a:cubicBezTo>
                    <a:pt x="183" y="257"/>
                    <a:pt x="146" y="238"/>
                    <a:pt x="124" y="220"/>
                  </a:cubicBezTo>
                  <a:cubicBezTo>
                    <a:pt x="125" y="220"/>
                    <a:pt x="125" y="220"/>
                    <a:pt x="125" y="219"/>
                  </a:cubicBezTo>
                  <a:lnTo>
                    <a:pt x="461" y="103"/>
                  </a:lnTo>
                  <a:cubicBezTo>
                    <a:pt x="469" y="100"/>
                    <a:pt x="473" y="93"/>
                    <a:pt x="470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33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18"/>
          <p:cNvGrpSpPr/>
          <p:nvPr/>
        </p:nvGrpSpPr>
        <p:grpSpPr>
          <a:xfrm>
            <a:off x="8156518" y="1399871"/>
            <a:ext cx="3021028" cy="2824614"/>
            <a:chOff x="8156513" y="1467710"/>
            <a:chExt cx="3021028" cy="2825105"/>
          </a:xfrm>
        </p:grpSpPr>
        <p:sp>
          <p:nvSpPr>
            <p:cNvPr id="42" name="矩形 41"/>
            <p:cNvSpPr/>
            <p:nvPr/>
          </p:nvSpPr>
          <p:spPr>
            <a:xfrm>
              <a:off x="8156513" y="2335714"/>
              <a:ext cx="3021028" cy="1957101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9032308" y="1467710"/>
              <a:ext cx="1269439" cy="126943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19"/>
            <p:cNvGrpSpPr>
              <a:grpSpLocks noChangeAspect="1"/>
            </p:cNvGrpSpPr>
            <p:nvPr/>
          </p:nvGrpSpPr>
          <p:grpSpPr bwMode="auto">
            <a:xfrm>
              <a:off x="9398496" y="1847624"/>
              <a:ext cx="509607" cy="509607"/>
              <a:chOff x="1437735" y="704204"/>
              <a:chExt cx="492531" cy="493274"/>
            </a:xfrm>
            <a:solidFill>
              <a:schemeClr val="bg1"/>
            </a:solidFill>
          </p:grpSpPr>
          <p:sp>
            <p:nvSpPr>
              <p:cNvPr id="47" name="饼形 46"/>
              <p:cNvSpPr/>
              <p:nvPr/>
            </p:nvSpPr>
            <p:spPr>
              <a:xfrm flipH="1">
                <a:off x="1483162" y="752095"/>
                <a:ext cx="447104" cy="44538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33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椭圆 34"/>
              <p:cNvSpPr>
                <a:spLocks noChangeAspect="1"/>
              </p:cNvSpPr>
              <p:nvPr/>
            </p:nvSpPr>
            <p:spPr>
              <a:xfrm>
                <a:off x="1437735" y="704204"/>
                <a:ext cx="222355" cy="222692"/>
              </a:xfrm>
              <a:custGeom>
                <a:avLst/>
                <a:gdLst/>
                <a:ahLst/>
                <a:cxnLst/>
                <a:rect l="l" t="t" r="r" b="b"/>
                <a:pathLst>
                  <a:path w="223200" h="223200">
                    <a:moveTo>
                      <a:pt x="223200" y="0"/>
                    </a:moveTo>
                    <a:lnTo>
                      <a:pt x="223200" y="223200"/>
                    </a:lnTo>
                    <a:lnTo>
                      <a:pt x="0" y="223200"/>
                    </a:lnTo>
                    <a:cubicBezTo>
                      <a:pt x="0" y="99930"/>
                      <a:pt x="99930" y="0"/>
                      <a:pt x="2232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33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778741" y="2877597"/>
            <a:ext cx="2577836" cy="1054918"/>
            <a:chOff x="1194065" y="2785514"/>
            <a:chExt cx="2577836" cy="1054918"/>
          </a:xfrm>
        </p:grpSpPr>
        <p:sp>
          <p:nvSpPr>
            <p:cNvPr id="49" name="文本框 48"/>
            <p:cNvSpPr txBox="1"/>
            <p:nvPr/>
          </p:nvSpPr>
          <p:spPr>
            <a:xfrm>
              <a:off x="1332823" y="2785514"/>
              <a:ext cx="22709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194065" y="3132738"/>
              <a:ext cx="2577836" cy="707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6787">
                <a:spcBef>
                  <a:spcPct val="20000"/>
                </a:spcBef>
                <a:defRPr/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387887" y="2877597"/>
            <a:ext cx="2577836" cy="1054918"/>
            <a:chOff x="1194065" y="2785514"/>
            <a:chExt cx="2577836" cy="1054918"/>
          </a:xfrm>
        </p:grpSpPr>
        <p:sp>
          <p:nvSpPr>
            <p:cNvPr id="52" name="文本框 51"/>
            <p:cNvSpPr txBox="1"/>
            <p:nvPr/>
          </p:nvSpPr>
          <p:spPr>
            <a:xfrm>
              <a:off x="1332823" y="2785514"/>
              <a:ext cx="22709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194065" y="3132738"/>
              <a:ext cx="2577836" cy="707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6787">
                <a:spcBef>
                  <a:spcPct val="20000"/>
                </a:spcBef>
                <a:defRPr/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14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026540" y="1258887"/>
            <a:ext cx="10138929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lvl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 lvl="0"/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MH_Text_5"/>
          <p:cNvSpPr/>
          <p:nvPr>
            <p:custDataLst>
              <p:tags r:id="rId2"/>
            </p:custDataLst>
          </p:nvPr>
        </p:nvSpPr>
        <p:spPr>
          <a:xfrm>
            <a:off x="8796900" y="3941089"/>
            <a:ext cx="2187797" cy="498625"/>
          </a:xfrm>
          <a:custGeom>
            <a:avLst/>
            <a:gdLst>
              <a:gd name="connsiteX0" fmla="*/ 0 w 1488119"/>
              <a:gd name="connsiteY0" fmla="*/ 0 h 504000"/>
              <a:gd name="connsiteX1" fmla="*/ 1236119 w 1488119"/>
              <a:gd name="connsiteY1" fmla="*/ 0 h 504000"/>
              <a:gd name="connsiteX2" fmla="*/ 1488119 w 1488119"/>
              <a:gd name="connsiteY2" fmla="*/ 252000 h 504000"/>
              <a:gd name="connsiteX3" fmla="*/ 1236119 w 1488119"/>
              <a:gd name="connsiteY3" fmla="*/ 504000 h 504000"/>
              <a:gd name="connsiteX4" fmla="*/ 0 w 1488119"/>
              <a:gd name="connsiteY4" fmla="*/ 504000 h 504000"/>
              <a:gd name="connsiteX5" fmla="*/ 252000 w 1488119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8119" h="504000">
                <a:moveTo>
                  <a:pt x="0" y="0"/>
                </a:moveTo>
                <a:lnTo>
                  <a:pt x="1236119" y="0"/>
                </a:lnTo>
                <a:lnTo>
                  <a:pt x="1488119" y="252000"/>
                </a:lnTo>
                <a:lnTo>
                  <a:pt x="1236119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2667" kern="0" dirty="0">
                <a:solidFill>
                  <a:srgbClr val="FFFFFF"/>
                </a:solidFill>
                <a:cs typeface="+mn-ea"/>
                <a:sym typeface="+mn-lt"/>
              </a:rPr>
              <a:t>20</a:t>
            </a:r>
            <a:r>
              <a:rPr lang="en-US" altLang="zh-CN" sz="2133" kern="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  <a:endParaRPr lang="zh-CN" altLang="en-US" sz="2667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MH_Text_3"/>
          <p:cNvSpPr/>
          <p:nvPr>
            <p:custDataLst>
              <p:tags r:id="rId3"/>
            </p:custDataLst>
          </p:nvPr>
        </p:nvSpPr>
        <p:spPr>
          <a:xfrm>
            <a:off x="5426572" y="3941089"/>
            <a:ext cx="3741179" cy="498625"/>
          </a:xfrm>
          <a:custGeom>
            <a:avLst/>
            <a:gdLst>
              <a:gd name="connsiteX0" fmla="*/ 0 w 2546477"/>
              <a:gd name="connsiteY0" fmla="*/ 0 h 504000"/>
              <a:gd name="connsiteX1" fmla="*/ 2294477 w 2546477"/>
              <a:gd name="connsiteY1" fmla="*/ 0 h 504000"/>
              <a:gd name="connsiteX2" fmla="*/ 2546477 w 2546477"/>
              <a:gd name="connsiteY2" fmla="*/ 252000 h 504000"/>
              <a:gd name="connsiteX3" fmla="*/ 2294477 w 2546477"/>
              <a:gd name="connsiteY3" fmla="*/ 504000 h 504000"/>
              <a:gd name="connsiteX4" fmla="*/ 0 w 2546477"/>
              <a:gd name="connsiteY4" fmla="*/ 504000 h 504000"/>
              <a:gd name="connsiteX5" fmla="*/ 252000 w 2546477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6477" h="504000">
                <a:moveTo>
                  <a:pt x="0" y="0"/>
                </a:moveTo>
                <a:lnTo>
                  <a:pt x="2294477" y="0"/>
                </a:lnTo>
                <a:lnTo>
                  <a:pt x="2546477" y="252000"/>
                </a:lnTo>
                <a:lnTo>
                  <a:pt x="2294477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2667" kern="0" dirty="0">
                <a:solidFill>
                  <a:srgbClr val="FFFFFF"/>
                </a:solidFill>
                <a:cs typeface="+mn-ea"/>
                <a:sym typeface="+mn-lt"/>
              </a:rPr>
              <a:t>32</a:t>
            </a:r>
            <a:r>
              <a:rPr lang="en-US" altLang="zh-CN" sz="2133" kern="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  <a:endParaRPr lang="zh-CN" altLang="en-US" sz="2133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MH_Text_1"/>
          <p:cNvSpPr/>
          <p:nvPr>
            <p:custDataLst>
              <p:tags r:id="rId4"/>
            </p:custDataLst>
          </p:nvPr>
        </p:nvSpPr>
        <p:spPr>
          <a:xfrm>
            <a:off x="1298215" y="3941089"/>
            <a:ext cx="4499212" cy="498625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2667" kern="0" dirty="0">
                <a:solidFill>
                  <a:srgbClr val="FFFFFF"/>
                </a:solidFill>
                <a:cs typeface="+mn-ea"/>
                <a:sym typeface="+mn-lt"/>
              </a:rPr>
              <a:t>48</a:t>
            </a:r>
            <a:r>
              <a:rPr lang="en-US" altLang="zh-CN" sz="2133" kern="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  <a:endParaRPr lang="zh-CN" altLang="en-US" sz="2133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MH_Text_6"/>
          <p:cNvSpPr/>
          <p:nvPr>
            <p:custDataLst>
              <p:tags r:id="rId5"/>
            </p:custDataLst>
          </p:nvPr>
        </p:nvSpPr>
        <p:spPr>
          <a:xfrm>
            <a:off x="6186936" y="4831964"/>
            <a:ext cx="4797760" cy="497056"/>
          </a:xfrm>
          <a:custGeom>
            <a:avLst/>
            <a:gdLst>
              <a:gd name="connsiteX0" fmla="*/ 0 w 3265011"/>
              <a:gd name="connsiteY0" fmla="*/ 0 h 504000"/>
              <a:gd name="connsiteX1" fmla="*/ 3013011 w 3265011"/>
              <a:gd name="connsiteY1" fmla="*/ 0 h 504000"/>
              <a:gd name="connsiteX2" fmla="*/ 3265011 w 3265011"/>
              <a:gd name="connsiteY2" fmla="*/ 252000 h 504000"/>
              <a:gd name="connsiteX3" fmla="*/ 3013011 w 3265011"/>
              <a:gd name="connsiteY3" fmla="*/ 504000 h 504000"/>
              <a:gd name="connsiteX4" fmla="*/ 0 w 3265011"/>
              <a:gd name="connsiteY4" fmla="*/ 504000 h 504000"/>
              <a:gd name="connsiteX5" fmla="*/ 252000 w 3265011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5011" h="504000">
                <a:moveTo>
                  <a:pt x="0" y="0"/>
                </a:moveTo>
                <a:lnTo>
                  <a:pt x="3013011" y="0"/>
                </a:lnTo>
                <a:lnTo>
                  <a:pt x="3265011" y="252000"/>
                </a:lnTo>
                <a:lnTo>
                  <a:pt x="3013011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2667" kern="0" dirty="0">
                <a:solidFill>
                  <a:srgbClr val="FFFFFF"/>
                </a:solidFill>
                <a:cs typeface="+mn-ea"/>
                <a:sym typeface="+mn-lt"/>
              </a:rPr>
              <a:t>50</a:t>
            </a:r>
            <a:r>
              <a:rPr lang="en-US" altLang="zh-CN" sz="2133" kern="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  <a:endParaRPr lang="zh-CN" altLang="en-US" sz="2133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Text_4"/>
          <p:cNvSpPr/>
          <p:nvPr>
            <p:custDataLst>
              <p:tags r:id="rId6"/>
            </p:custDataLst>
          </p:nvPr>
        </p:nvSpPr>
        <p:spPr>
          <a:xfrm>
            <a:off x="3805553" y="4831964"/>
            <a:ext cx="2752239" cy="497056"/>
          </a:xfrm>
          <a:custGeom>
            <a:avLst/>
            <a:gdLst>
              <a:gd name="connsiteX0" fmla="*/ 0 w 1873766"/>
              <a:gd name="connsiteY0" fmla="*/ 0 h 504000"/>
              <a:gd name="connsiteX1" fmla="*/ 1621766 w 1873766"/>
              <a:gd name="connsiteY1" fmla="*/ 0 h 504000"/>
              <a:gd name="connsiteX2" fmla="*/ 1873766 w 1873766"/>
              <a:gd name="connsiteY2" fmla="*/ 252000 h 504000"/>
              <a:gd name="connsiteX3" fmla="*/ 1621766 w 1873766"/>
              <a:gd name="connsiteY3" fmla="*/ 504000 h 504000"/>
              <a:gd name="connsiteX4" fmla="*/ 0 w 1873766"/>
              <a:gd name="connsiteY4" fmla="*/ 504000 h 504000"/>
              <a:gd name="connsiteX5" fmla="*/ 252000 w 1873766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3766" h="504000">
                <a:moveTo>
                  <a:pt x="0" y="0"/>
                </a:moveTo>
                <a:lnTo>
                  <a:pt x="1621766" y="0"/>
                </a:lnTo>
                <a:lnTo>
                  <a:pt x="1873766" y="252000"/>
                </a:lnTo>
                <a:lnTo>
                  <a:pt x="1621766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2667" kern="0" dirty="0">
                <a:solidFill>
                  <a:srgbClr val="FFFFFF"/>
                </a:solidFill>
                <a:cs typeface="+mn-ea"/>
                <a:sym typeface="+mn-lt"/>
              </a:rPr>
              <a:t>25</a:t>
            </a:r>
            <a:r>
              <a:rPr lang="en-US" altLang="zh-CN" sz="2133" kern="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  <a:endParaRPr lang="zh-CN" altLang="en-US" sz="2133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MH_Text_2"/>
          <p:cNvSpPr/>
          <p:nvPr>
            <p:custDataLst>
              <p:tags r:id="rId7"/>
            </p:custDataLst>
          </p:nvPr>
        </p:nvSpPr>
        <p:spPr>
          <a:xfrm>
            <a:off x="1298212" y="4831964"/>
            <a:ext cx="2875859" cy="497056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2667" kern="0" dirty="0">
                <a:solidFill>
                  <a:srgbClr val="FFFFFF"/>
                </a:solidFill>
                <a:cs typeface="+mn-ea"/>
                <a:sym typeface="+mn-lt"/>
              </a:rPr>
              <a:t>25</a:t>
            </a:r>
            <a:r>
              <a:rPr lang="en-US" altLang="zh-CN" sz="2133" kern="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  <a:endParaRPr lang="zh-CN" altLang="en-US" sz="2667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09519" y="3582494"/>
            <a:ext cx="1415772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4109519" y="4481742"/>
            <a:ext cx="1415772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212870" y="2044834"/>
            <a:ext cx="2058930" cy="1201485"/>
            <a:chOff x="2212865" y="2434710"/>
            <a:chExt cx="2058928" cy="1201485"/>
          </a:xfrm>
        </p:grpSpPr>
        <p:sp>
          <p:nvSpPr>
            <p:cNvPr id="21" name="矩形 20"/>
            <p:cNvSpPr/>
            <p:nvPr/>
          </p:nvSpPr>
          <p:spPr>
            <a:xfrm>
              <a:off x="2609301" y="2434710"/>
              <a:ext cx="1415771" cy="338554"/>
            </a:xfrm>
            <a:prstGeom prst="rect">
              <a:avLst/>
            </a:prstGeom>
            <a:solidFill>
              <a:schemeClr val="accent1"/>
            </a:solidFill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2212865" y="2989864"/>
              <a:ext cx="2058928" cy="64633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86849" y="2044834"/>
            <a:ext cx="1961284" cy="1201485"/>
            <a:chOff x="5286843" y="2434710"/>
            <a:chExt cx="1961284" cy="1201485"/>
          </a:xfrm>
        </p:grpSpPr>
        <p:sp>
          <p:nvSpPr>
            <p:cNvPr id="31" name="矩形 30"/>
            <p:cNvSpPr/>
            <p:nvPr/>
          </p:nvSpPr>
          <p:spPr>
            <a:xfrm>
              <a:off x="5587266" y="2434710"/>
              <a:ext cx="1415772" cy="338554"/>
            </a:xfrm>
            <a:prstGeom prst="rect">
              <a:avLst/>
            </a:prstGeom>
            <a:solidFill>
              <a:schemeClr val="accent2"/>
            </a:solidFill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5286843" y="2989864"/>
              <a:ext cx="1961284" cy="64633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04247" y="2044834"/>
            <a:ext cx="2064230" cy="1201485"/>
            <a:chOff x="8304237" y="2434710"/>
            <a:chExt cx="2064228" cy="1201485"/>
          </a:xfrm>
        </p:grpSpPr>
        <p:sp>
          <p:nvSpPr>
            <p:cNvPr id="34" name="矩形 33"/>
            <p:cNvSpPr/>
            <p:nvPr/>
          </p:nvSpPr>
          <p:spPr>
            <a:xfrm>
              <a:off x="8565229" y="2434710"/>
              <a:ext cx="1415771" cy="338554"/>
            </a:xfrm>
            <a:prstGeom prst="rect">
              <a:avLst/>
            </a:prstGeom>
            <a:solidFill>
              <a:schemeClr val="accent4"/>
            </a:solidFill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8304237" y="2989864"/>
              <a:ext cx="2064228" cy="646331"/>
            </a:xfrm>
            <a:prstGeom prst="rect">
              <a:avLst/>
            </a:prstGeom>
            <a:ln>
              <a:solidFill>
                <a:schemeClr val="accent4"/>
              </a:solidFill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MH_Entry_1"/>
          <p:cNvSpPr/>
          <p:nvPr>
            <p:custDataLst>
              <p:tags r:id="rId8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639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5905786" y="1262113"/>
            <a:ext cx="5054377" cy="4124788"/>
            <a:chOff x="1921807" y="2102218"/>
            <a:chExt cx="3711146" cy="3478585"/>
          </a:xfrm>
        </p:grpSpPr>
        <p:sp>
          <p:nvSpPr>
            <p:cNvPr id="7" name="TextBox 12"/>
            <p:cNvSpPr txBox="1"/>
            <p:nvPr/>
          </p:nvSpPr>
          <p:spPr>
            <a:xfrm>
              <a:off x="1939639" y="4469323"/>
              <a:ext cx="2717004" cy="441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-2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994717" y="4992619"/>
              <a:ext cx="3535362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4"/>
            <p:cNvSpPr txBox="1"/>
            <p:nvPr/>
          </p:nvSpPr>
          <p:spPr>
            <a:xfrm>
              <a:off x="1921807" y="5073040"/>
              <a:ext cx="3711146" cy="50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2000"/>
                </a:lnSpc>
              </a:pPr>
              <a:r>
                <a:rPr lang="zh-CN" altLang="en-US" sz="1200" kern="1600" spc="-4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1600" spc="-4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kern="1600" spc="-4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kern="1600" spc="-4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kern="1600" spc="-4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分钟之内</a:t>
              </a:r>
              <a:r>
                <a:rPr lang="zh-CN" altLang="en-US" sz="1200" kern="1600" spc="-4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。</a:t>
              </a:r>
              <a:endParaRPr lang="zh-CN" altLang="en-US" sz="1200" kern="1600" spc="-4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008391" y="2102218"/>
              <a:ext cx="3532018" cy="2256886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18"/>
          <p:cNvGrpSpPr/>
          <p:nvPr/>
        </p:nvGrpSpPr>
        <p:grpSpPr>
          <a:xfrm>
            <a:off x="1434699" y="1263878"/>
            <a:ext cx="4142717" cy="3953006"/>
            <a:chOff x="6220893" y="1742935"/>
            <a:chExt cx="4896054" cy="4093808"/>
          </a:xfrm>
        </p:grpSpPr>
        <p:sp>
          <p:nvSpPr>
            <p:cNvPr id="20" name="矩形 19"/>
            <p:cNvSpPr/>
            <p:nvPr/>
          </p:nvSpPr>
          <p:spPr>
            <a:xfrm>
              <a:off x="6220893" y="1742935"/>
              <a:ext cx="4852269" cy="409380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7"/>
            <p:cNvSpPr>
              <a:spLocks noChangeArrowheads="1"/>
            </p:cNvSpPr>
            <p:nvPr/>
          </p:nvSpPr>
          <p:spPr bwMode="auto">
            <a:xfrm>
              <a:off x="6487956" y="2790436"/>
              <a:ext cx="4302354" cy="133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6589563" y="2352515"/>
              <a:ext cx="4527384" cy="32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467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3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46643" y="3707322"/>
            <a:ext cx="3434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14" name="矩形 13"/>
          <p:cNvSpPr/>
          <p:nvPr/>
        </p:nvSpPr>
        <p:spPr>
          <a:xfrm>
            <a:off x="1746643" y="4241805"/>
            <a:ext cx="3434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172336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45564" y="1278796"/>
            <a:ext cx="8893836" cy="4170236"/>
            <a:chOff x="2874299" y="1901826"/>
            <a:chExt cx="6236366" cy="2924175"/>
          </a:xfrm>
        </p:grpSpPr>
        <p:sp>
          <p:nvSpPr>
            <p:cNvPr id="11" name="MH_Text_3"/>
            <p:cNvSpPr txBox="1"/>
            <p:nvPr>
              <p:custDataLst>
                <p:tags r:id="rId4"/>
              </p:custDataLst>
            </p:nvPr>
          </p:nvSpPr>
          <p:spPr>
            <a:xfrm>
              <a:off x="7413626" y="3883026"/>
              <a:ext cx="1697039" cy="682625"/>
            </a:xfrm>
            <a:prstGeom prst="rect">
              <a:avLst/>
            </a:prstGeom>
            <a:noFill/>
          </p:spPr>
          <p:txBody>
            <a:bodyPr anchor="ctr">
              <a:normAutofit fontScale="85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5" name="MH_Text_2"/>
            <p:cNvSpPr txBox="1"/>
            <p:nvPr>
              <p:custDataLst>
                <p:tags r:id="rId5"/>
              </p:custDataLst>
            </p:nvPr>
          </p:nvSpPr>
          <p:spPr>
            <a:xfrm>
              <a:off x="7413626" y="2105026"/>
              <a:ext cx="1697039" cy="684213"/>
            </a:xfrm>
            <a:prstGeom prst="rect">
              <a:avLst/>
            </a:prstGeom>
            <a:noFill/>
          </p:spPr>
          <p:txBody>
            <a:bodyPr anchor="ctr">
              <a:normAutofit fontScale="85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6" name="MH_Text_1"/>
            <p:cNvSpPr txBox="1"/>
            <p:nvPr>
              <p:custDataLst>
                <p:tags r:id="rId6"/>
              </p:custDataLst>
            </p:nvPr>
          </p:nvSpPr>
          <p:spPr>
            <a:xfrm>
              <a:off x="2874299" y="2093454"/>
              <a:ext cx="1697039" cy="684213"/>
            </a:xfrm>
            <a:prstGeom prst="rect">
              <a:avLst/>
            </a:prstGeom>
            <a:noFill/>
          </p:spPr>
          <p:txBody>
            <a:bodyPr anchor="ctr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7" name="MH_Text_4"/>
            <p:cNvSpPr txBox="1"/>
            <p:nvPr>
              <p:custDataLst>
                <p:tags r:id="rId7"/>
              </p:custDataLst>
            </p:nvPr>
          </p:nvSpPr>
          <p:spPr>
            <a:xfrm>
              <a:off x="3082926" y="3883026"/>
              <a:ext cx="1697039" cy="682625"/>
            </a:xfrm>
            <a:prstGeom prst="rect">
              <a:avLst/>
            </a:prstGeom>
            <a:noFill/>
          </p:spPr>
          <p:txBody>
            <a:bodyPr anchor="ctr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" name="MH_SubTitle_1"/>
            <p:cNvSpPr>
              <a:spLocks/>
            </p:cNvSpPr>
            <p:nvPr>
              <p:custDataLst>
                <p:tags r:id="rId8"/>
              </p:custDataLst>
            </p:nvPr>
          </p:nvSpPr>
          <p:spPr bwMode="gray">
            <a:xfrm rot="18883752">
              <a:off x="4966495" y="1907382"/>
              <a:ext cx="990600" cy="1643063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39 h 2346"/>
                <a:gd name="T20" fmla="*/ 806 w 1470"/>
                <a:gd name="T21" fmla="*/ 2290 h 2346"/>
                <a:gd name="T22" fmla="*/ 763 w 1470"/>
                <a:gd name="T23" fmla="*/ 2325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5 h 2346"/>
                <a:gd name="T30" fmla="*/ 665 w 1470"/>
                <a:gd name="T31" fmla="*/ 2290 h 2346"/>
                <a:gd name="T32" fmla="*/ 604 w 1470"/>
                <a:gd name="T33" fmla="*/ 2239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8 h 2346"/>
                <a:gd name="T54" fmla="*/ 27 w 1470"/>
                <a:gd name="T55" fmla="*/ 954 h 2346"/>
                <a:gd name="T56" fmla="*/ 71 w 1470"/>
                <a:gd name="T57" fmla="*/ 815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0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0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5 h 2346"/>
                <a:gd name="T100" fmla="*/ 1444 w 1470"/>
                <a:gd name="T101" fmla="*/ 954 h 2346"/>
                <a:gd name="T102" fmla="*/ 1467 w 1470"/>
                <a:gd name="T103" fmla="*/ 1098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80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标</a:t>
              </a:r>
              <a:endParaRPr lang="en-US" altLang="zh-CN" sz="1600" dirty="0" smtClean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题</a:t>
              </a: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文本</a:t>
              </a:r>
              <a:endParaRPr lang="en-US" altLang="zh-CN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MH_SubTitle_4"/>
            <p:cNvSpPr>
              <a:spLocks/>
            </p:cNvSpPr>
            <p:nvPr>
              <p:custDataLst>
                <p:tags r:id="rId9"/>
              </p:custDataLst>
            </p:nvPr>
          </p:nvSpPr>
          <p:spPr bwMode="gray">
            <a:xfrm rot="2683752">
              <a:off x="4972051" y="3182938"/>
              <a:ext cx="990600" cy="1643063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39 h 2346"/>
                <a:gd name="T20" fmla="*/ 806 w 1470"/>
                <a:gd name="T21" fmla="*/ 2290 h 2346"/>
                <a:gd name="T22" fmla="*/ 763 w 1470"/>
                <a:gd name="T23" fmla="*/ 2325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5 h 2346"/>
                <a:gd name="T30" fmla="*/ 665 w 1470"/>
                <a:gd name="T31" fmla="*/ 2290 h 2346"/>
                <a:gd name="T32" fmla="*/ 604 w 1470"/>
                <a:gd name="T33" fmla="*/ 2239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8 h 2346"/>
                <a:gd name="T54" fmla="*/ 27 w 1470"/>
                <a:gd name="T55" fmla="*/ 954 h 2346"/>
                <a:gd name="T56" fmla="*/ 71 w 1470"/>
                <a:gd name="T57" fmla="*/ 815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0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0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5 h 2346"/>
                <a:gd name="T100" fmla="*/ 1444 w 1470"/>
                <a:gd name="T101" fmla="*/ 954 h 2346"/>
                <a:gd name="T102" fmla="*/ 1467 w 1470"/>
                <a:gd name="T103" fmla="*/ 1098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8000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标</a:t>
              </a:r>
              <a:endParaRPr lang="en-US" altLang="zh-CN" sz="1600" dirty="0" smtClean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题</a:t>
              </a: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文本</a:t>
              </a:r>
              <a:endParaRPr lang="en-US" altLang="zh-CN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MH_SubTitle_3"/>
            <p:cNvSpPr>
              <a:spLocks/>
            </p:cNvSpPr>
            <p:nvPr>
              <p:custDataLst>
                <p:tags r:id="rId10"/>
              </p:custDataLst>
            </p:nvPr>
          </p:nvSpPr>
          <p:spPr bwMode="gray">
            <a:xfrm rot="18883752">
              <a:off x="6247607" y="3177382"/>
              <a:ext cx="990600" cy="1643063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39 h 2346"/>
                <a:gd name="T20" fmla="*/ 806 w 1470"/>
                <a:gd name="T21" fmla="*/ 2290 h 2346"/>
                <a:gd name="T22" fmla="*/ 763 w 1470"/>
                <a:gd name="T23" fmla="*/ 2325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5 h 2346"/>
                <a:gd name="T30" fmla="*/ 665 w 1470"/>
                <a:gd name="T31" fmla="*/ 2290 h 2346"/>
                <a:gd name="T32" fmla="*/ 604 w 1470"/>
                <a:gd name="T33" fmla="*/ 2239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8 h 2346"/>
                <a:gd name="T54" fmla="*/ 27 w 1470"/>
                <a:gd name="T55" fmla="*/ 954 h 2346"/>
                <a:gd name="T56" fmla="*/ 71 w 1470"/>
                <a:gd name="T57" fmla="*/ 815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0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0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5 h 2346"/>
                <a:gd name="T100" fmla="*/ 1444 w 1470"/>
                <a:gd name="T101" fmla="*/ 954 h 2346"/>
                <a:gd name="T102" fmla="*/ 1467 w 1470"/>
                <a:gd name="T103" fmla="*/ 1098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8000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标</a:t>
              </a:r>
              <a:endParaRPr lang="en-US" altLang="zh-CN" sz="1600" dirty="0" smtClean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题</a:t>
              </a: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文本</a:t>
              </a:r>
              <a:endParaRPr lang="en-US" altLang="zh-CN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MH_SubTitle_2"/>
            <p:cNvSpPr>
              <a:spLocks/>
            </p:cNvSpPr>
            <p:nvPr>
              <p:custDataLst>
                <p:tags r:id="rId11"/>
              </p:custDataLst>
            </p:nvPr>
          </p:nvSpPr>
          <p:spPr bwMode="gray">
            <a:xfrm rot="2683752">
              <a:off x="6242051" y="1901826"/>
              <a:ext cx="990600" cy="1643063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39 h 2346"/>
                <a:gd name="T20" fmla="*/ 806 w 1470"/>
                <a:gd name="T21" fmla="*/ 2290 h 2346"/>
                <a:gd name="T22" fmla="*/ 763 w 1470"/>
                <a:gd name="T23" fmla="*/ 2325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5 h 2346"/>
                <a:gd name="T30" fmla="*/ 665 w 1470"/>
                <a:gd name="T31" fmla="*/ 2290 h 2346"/>
                <a:gd name="T32" fmla="*/ 604 w 1470"/>
                <a:gd name="T33" fmla="*/ 2239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8 h 2346"/>
                <a:gd name="T54" fmla="*/ 27 w 1470"/>
                <a:gd name="T55" fmla="*/ 954 h 2346"/>
                <a:gd name="T56" fmla="*/ 71 w 1470"/>
                <a:gd name="T57" fmla="*/ 815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0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0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5 h 2346"/>
                <a:gd name="T100" fmla="*/ 1444 w 1470"/>
                <a:gd name="T101" fmla="*/ 954 h 2346"/>
                <a:gd name="T102" fmla="*/ 1467 w 1470"/>
                <a:gd name="T103" fmla="*/ 1098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80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标</a:t>
              </a:r>
              <a:endParaRPr lang="en-US" altLang="zh-CN" sz="1600" dirty="0" smtClean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题</a:t>
              </a: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文本</a:t>
              </a:r>
              <a:endParaRPr lang="en-US" altLang="zh-CN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MH_Title_1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gray">
            <a:xfrm>
              <a:off x="5641975" y="2903538"/>
              <a:ext cx="920751" cy="920751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b="1" dirty="0">
                  <a:solidFill>
                    <a:srgbClr val="454545"/>
                  </a:solidFill>
                  <a:cs typeface="+mn-ea"/>
                  <a:sym typeface="+mn-lt"/>
                </a:rPr>
                <a:t>请输入标题内容</a:t>
              </a:r>
              <a:endParaRPr lang="en-US" altLang="zh-CN" sz="1600" b="1" dirty="0">
                <a:solidFill>
                  <a:srgbClr val="4545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MH_Entry_1"/>
          <p:cNvSpPr/>
          <p:nvPr>
            <p:custDataLst>
              <p:tags r:id="rId3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98270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1"/>
          <p:cNvSpPr>
            <a:spLocks noChangeArrowheads="1"/>
          </p:cNvSpPr>
          <p:nvPr/>
        </p:nvSpPr>
        <p:spPr bwMode="auto">
          <a:xfrm>
            <a:off x="4491853" y="1692729"/>
            <a:ext cx="3284912" cy="3285875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solidFill>
            <a:schemeClr val="accent4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45727" rIns="432053" bIns="216027" anchor="ctr"/>
          <a:lstStyle/>
          <a:p>
            <a:pPr algn="ctr" defTabSz="914032"/>
            <a:r>
              <a:rPr lang="en-US" altLang="zh-CN" sz="2667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26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空心弧 12"/>
          <p:cNvSpPr>
            <a:spLocks noChangeArrowheads="1"/>
          </p:cNvSpPr>
          <p:nvPr/>
        </p:nvSpPr>
        <p:spPr bwMode="auto">
          <a:xfrm flipH="1">
            <a:off x="4491853" y="1692729"/>
            <a:ext cx="3284912" cy="3285875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solidFill>
            <a:schemeClr val="accent1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432053" tIns="45727" rIns="0" bIns="216027" anchor="ctr"/>
          <a:lstStyle/>
          <a:p>
            <a:pPr algn="ctr" defTabSz="914032"/>
            <a:r>
              <a:rPr lang="en-US" altLang="zh-CN" sz="2667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sz="26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空心弧 13"/>
          <p:cNvSpPr>
            <a:spLocks noChangeArrowheads="1"/>
          </p:cNvSpPr>
          <p:nvPr/>
        </p:nvSpPr>
        <p:spPr bwMode="auto">
          <a:xfrm>
            <a:off x="4491853" y="1692729"/>
            <a:ext cx="3284912" cy="3285875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solidFill>
            <a:schemeClr val="accent3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216027" rIns="432053" bIns="0" anchor="ctr"/>
          <a:lstStyle/>
          <a:p>
            <a:pPr algn="ctr" defTabSz="914032"/>
            <a:r>
              <a:rPr lang="en-US" altLang="zh-CN" sz="2667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sz="26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空心弧 14"/>
          <p:cNvSpPr>
            <a:spLocks noChangeArrowheads="1"/>
          </p:cNvSpPr>
          <p:nvPr/>
        </p:nvSpPr>
        <p:spPr bwMode="auto">
          <a:xfrm flipH="1">
            <a:off x="4505788" y="1692729"/>
            <a:ext cx="3284912" cy="3285875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solidFill>
            <a:schemeClr val="accent2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432053" tIns="216027" rIns="0" bIns="0" anchor="ctr"/>
          <a:lstStyle/>
          <a:p>
            <a:pPr algn="ctr" defTabSz="914032"/>
            <a:r>
              <a:rPr lang="en-US" altLang="zh-CN" sz="2667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26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等腰三角形 5"/>
          <p:cNvSpPr>
            <a:spLocks noChangeArrowheads="1"/>
          </p:cNvSpPr>
          <p:nvPr/>
        </p:nvSpPr>
        <p:spPr bwMode="auto">
          <a:xfrm rot="-2700000">
            <a:off x="4712839" y="2033414"/>
            <a:ext cx="328492" cy="282221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 w="12700" algn="ctr">
            <a:noFill/>
            <a:miter lim="800000"/>
            <a:headEnd/>
            <a:tailEnd/>
          </a:ln>
        </p:spPr>
        <p:txBody>
          <a:bodyPr lIns="91451" tIns="45727" rIns="91451" bIns="45727" anchor="ctr"/>
          <a:lstStyle/>
          <a:p>
            <a:pPr algn="ctr" defTabSz="914032"/>
            <a:endParaRPr lang="zh-CN" altLang="en-US" sz="17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等腰三角形 6"/>
          <p:cNvSpPr>
            <a:spLocks noChangeArrowheads="1"/>
          </p:cNvSpPr>
          <p:nvPr/>
        </p:nvSpPr>
        <p:spPr bwMode="auto">
          <a:xfrm rot="2700000" flipV="1">
            <a:off x="4710774" y="4347385"/>
            <a:ext cx="332620" cy="280711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 w="12700" algn="ctr">
            <a:noFill/>
            <a:miter lim="800000"/>
            <a:headEnd/>
            <a:tailEnd/>
          </a:ln>
        </p:spPr>
        <p:txBody>
          <a:bodyPr rot="10800000" lIns="91451" tIns="45727" rIns="91451" bIns="45727" anchor="ctr"/>
          <a:lstStyle/>
          <a:p>
            <a:pPr algn="ctr" defTabSz="914032"/>
            <a:endParaRPr lang="zh-CN" altLang="en-US" sz="17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等腰三角形 7"/>
          <p:cNvSpPr>
            <a:spLocks noChangeArrowheads="1"/>
          </p:cNvSpPr>
          <p:nvPr/>
        </p:nvSpPr>
        <p:spPr bwMode="auto">
          <a:xfrm rot="2700000" flipH="1">
            <a:off x="7225227" y="2035163"/>
            <a:ext cx="332619" cy="27872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12700" algn="ctr">
            <a:noFill/>
            <a:miter lim="800000"/>
            <a:headEnd/>
            <a:tailEnd/>
          </a:ln>
        </p:spPr>
        <p:txBody>
          <a:bodyPr lIns="91451" tIns="45727" rIns="91451" bIns="45727" anchor="ctr"/>
          <a:lstStyle/>
          <a:p>
            <a:pPr algn="ctr" defTabSz="914032"/>
            <a:endParaRPr lang="zh-CN" altLang="en-US" sz="17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等腰三角形 8"/>
          <p:cNvSpPr>
            <a:spLocks noChangeArrowheads="1"/>
          </p:cNvSpPr>
          <p:nvPr/>
        </p:nvSpPr>
        <p:spPr bwMode="auto">
          <a:xfrm rot="-2700000" flipH="1" flipV="1">
            <a:off x="7227292" y="4345618"/>
            <a:ext cx="328489" cy="28423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12700" algn="ctr">
            <a:noFill/>
            <a:miter lim="800000"/>
            <a:headEnd/>
            <a:tailEnd/>
          </a:ln>
        </p:spPr>
        <p:txBody>
          <a:bodyPr rot="10800000" lIns="91451" tIns="45727" rIns="91451" bIns="45727" anchor="ctr"/>
          <a:lstStyle/>
          <a:p>
            <a:pPr algn="ctr" defTabSz="914032"/>
            <a:endParaRPr lang="zh-CN" altLang="en-US" sz="17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4163363" y="1364143"/>
            <a:ext cx="3941895" cy="3943048"/>
          </a:xfrm>
          <a:prstGeom prst="ellipse">
            <a:avLst/>
          </a:prstGeom>
          <a:noFill/>
          <a:ln w="12700" algn="ctr">
            <a:solidFill>
              <a:srgbClr val="7F7F7F"/>
            </a:solidFill>
            <a:prstDash val="dash"/>
            <a:miter lim="800000"/>
            <a:headEnd/>
            <a:tailEnd/>
          </a:ln>
        </p:spPr>
        <p:txBody>
          <a:bodyPr lIns="91451" tIns="45727" rIns="91451" bIns="45727" anchor="ctr"/>
          <a:lstStyle/>
          <a:p>
            <a:pPr algn="ctr" defTabSz="914032"/>
            <a:endParaRPr lang="zh-CN" altLang="en-US" sz="17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文本框 23"/>
          <p:cNvSpPr txBox="1">
            <a:spLocks noChangeArrowheads="1"/>
          </p:cNvSpPr>
          <p:nvPr/>
        </p:nvSpPr>
        <p:spPr bwMode="auto">
          <a:xfrm>
            <a:off x="5156800" y="2974825"/>
            <a:ext cx="1957011" cy="995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51" tIns="45727" rIns="91451" bIns="45727">
            <a:spAutoFit/>
          </a:bodyPr>
          <a:lstStyle/>
          <a:p>
            <a:pPr algn="ctr" defTabSz="914032"/>
            <a:r>
              <a:rPr lang="zh-CN" altLang="en-US" sz="2933" dirty="0">
                <a:solidFill>
                  <a:srgbClr val="808080"/>
                </a:solidFill>
                <a:cs typeface="+mn-ea"/>
                <a:sym typeface="+mn-lt"/>
              </a:rPr>
              <a:t>标题</a:t>
            </a:r>
          </a:p>
          <a:p>
            <a:pPr algn="ctr" defTabSz="914032"/>
            <a:r>
              <a:rPr lang="zh-CN" altLang="en-US" sz="2933" dirty="0">
                <a:solidFill>
                  <a:srgbClr val="808080"/>
                </a:solidFill>
                <a:cs typeface="+mn-ea"/>
                <a:sym typeface="+mn-lt"/>
              </a:rPr>
              <a:t>内容</a:t>
            </a:r>
          </a:p>
        </p:txBody>
      </p:sp>
      <p:sp>
        <p:nvSpPr>
          <p:cNvPr id="12" name="文本框 27"/>
          <p:cNvSpPr txBox="1">
            <a:spLocks noChangeArrowheads="1"/>
          </p:cNvSpPr>
          <p:nvPr/>
        </p:nvSpPr>
        <p:spPr bwMode="auto">
          <a:xfrm>
            <a:off x="1130299" y="1634270"/>
            <a:ext cx="2989263" cy="769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51" tIns="45727" rIns="91451" bIns="45727">
            <a:spAutoFit/>
          </a:bodyPr>
          <a:lstStyle/>
          <a:p>
            <a:pPr marL="286012" indent="-286012" algn="r" defTabSz="914032">
              <a:buFont typeface="Wingdings" pitchFamily="2" charset="2"/>
              <a:buChar char="n"/>
            </a:pPr>
            <a:r>
              <a:rPr lang="zh-CN" altLang="en-US" sz="1467" dirty="0">
                <a:solidFill>
                  <a:srgbClr val="80808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7" dirty="0">
                <a:solidFill>
                  <a:srgbClr val="808080"/>
                </a:solidFill>
                <a:cs typeface="+mn-ea"/>
                <a:sym typeface="+mn-lt"/>
              </a:rPr>
              <a:t>... ...</a:t>
            </a:r>
            <a:endParaRPr lang="zh-CN" altLang="en-US" sz="1467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sp>
        <p:nvSpPr>
          <p:cNvPr id="13" name="文本框 27"/>
          <p:cNvSpPr txBox="1">
            <a:spLocks noChangeArrowheads="1"/>
          </p:cNvSpPr>
          <p:nvPr/>
        </p:nvSpPr>
        <p:spPr bwMode="auto">
          <a:xfrm>
            <a:off x="1120349" y="4381906"/>
            <a:ext cx="2989264" cy="769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51" tIns="45727" rIns="91451" bIns="45727">
            <a:spAutoFit/>
          </a:bodyPr>
          <a:lstStyle/>
          <a:p>
            <a:pPr marL="286012" indent="-286012" algn="r" defTabSz="914032">
              <a:buFont typeface="Wingdings" pitchFamily="2" charset="2"/>
              <a:buChar char="n"/>
            </a:pPr>
            <a:r>
              <a:rPr lang="zh-CN" altLang="en-US" sz="1467" dirty="0">
                <a:solidFill>
                  <a:srgbClr val="80808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7" dirty="0">
                <a:solidFill>
                  <a:srgbClr val="808080"/>
                </a:solidFill>
                <a:cs typeface="+mn-ea"/>
                <a:sym typeface="+mn-lt"/>
              </a:rPr>
              <a:t>... ...</a:t>
            </a:r>
            <a:endParaRPr lang="zh-CN" altLang="en-US" sz="1467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sp>
        <p:nvSpPr>
          <p:cNvPr id="14" name="文本框 27"/>
          <p:cNvSpPr txBox="1">
            <a:spLocks noChangeArrowheads="1"/>
          </p:cNvSpPr>
          <p:nvPr/>
        </p:nvSpPr>
        <p:spPr bwMode="auto">
          <a:xfrm>
            <a:off x="8159008" y="4381906"/>
            <a:ext cx="2994251" cy="769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51" tIns="45727" rIns="91451" bIns="45727">
            <a:spAutoFit/>
          </a:bodyPr>
          <a:lstStyle/>
          <a:p>
            <a:pPr marL="286012" indent="-286012" algn="r" defTabSz="914032">
              <a:buFont typeface="Wingdings" pitchFamily="2" charset="2"/>
              <a:buChar char="n"/>
            </a:pPr>
            <a:r>
              <a:rPr lang="zh-CN" altLang="en-US" sz="1467" dirty="0">
                <a:solidFill>
                  <a:srgbClr val="80808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7" dirty="0">
                <a:solidFill>
                  <a:srgbClr val="808080"/>
                </a:solidFill>
                <a:cs typeface="+mn-ea"/>
                <a:sym typeface="+mn-lt"/>
              </a:rPr>
              <a:t>... ...</a:t>
            </a:r>
            <a:endParaRPr lang="zh-CN" altLang="en-US" sz="1467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sp>
        <p:nvSpPr>
          <p:cNvPr id="15" name="文本框 27"/>
          <p:cNvSpPr txBox="1">
            <a:spLocks noChangeArrowheads="1"/>
          </p:cNvSpPr>
          <p:nvPr/>
        </p:nvSpPr>
        <p:spPr bwMode="auto">
          <a:xfrm>
            <a:off x="8159008" y="1638302"/>
            <a:ext cx="2994251" cy="769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51" tIns="45727" rIns="91451" bIns="45727">
            <a:spAutoFit/>
          </a:bodyPr>
          <a:lstStyle/>
          <a:p>
            <a:pPr marL="286012" indent="-286012" algn="r" defTabSz="914032">
              <a:buFont typeface="Wingdings" pitchFamily="2" charset="2"/>
              <a:buChar char="n"/>
            </a:pPr>
            <a:r>
              <a:rPr lang="zh-CN" altLang="en-US" sz="1467" dirty="0">
                <a:solidFill>
                  <a:srgbClr val="80808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7" dirty="0">
                <a:solidFill>
                  <a:srgbClr val="808080"/>
                </a:solidFill>
                <a:cs typeface="+mn-ea"/>
                <a:sym typeface="+mn-lt"/>
              </a:rPr>
              <a:t>... ...</a:t>
            </a:r>
            <a:endParaRPr lang="zh-CN" altLang="en-US" sz="1467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sp>
        <p:nvSpPr>
          <p:cNvPr id="17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790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2293257" y="2984257"/>
            <a:ext cx="0" cy="1729483"/>
          </a:xfrm>
          <a:prstGeom prst="line">
            <a:avLst/>
          </a:prstGeom>
          <a:noFill/>
          <a:ln>
            <a:solidFill>
              <a:schemeClr val="accent5"/>
            </a:solidFill>
            <a:prstDash val="sysDash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>
            <a:cxnSpLocks/>
          </p:cNvCxnSpPr>
          <p:nvPr/>
        </p:nvCxnSpPr>
        <p:spPr>
          <a:xfrm>
            <a:off x="7504935" y="2685523"/>
            <a:ext cx="0" cy="2144759"/>
          </a:xfrm>
          <a:prstGeom prst="line">
            <a:avLst/>
          </a:prstGeom>
          <a:noFill/>
          <a:ln>
            <a:solidFill>
              <a:schemeClr val="accent3"/>
            </a:solidFill>
            <a:prstDash val="sysDash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" name="组合 36"/>
          <p:cNvGrpSpPr/>
          <p:nvPr/>
        </p:nvGrpSpPr>
        <p:grpSpPr>
          <a:xfrm>
            <a:off x="2" y="2934637"/>
            <a:ext cx="12177487" cy="1711979"/>
            <a:chOff x="-1" y="3391836"/>
            <a:chExt cx="12177486" cy="1711978"/>
          </a:xfrm>
        </p:grpSpPr>
        <p:sp>
          <p:nvSpPr>
            <p:cNvPr id="2" name="任意多边形: 形状 1"/>
            <p:cNvSpPr/>
            <p:nvPr/>
          </p:nvSpPr>
          <p:spPr>
            <a:xfrm>
              <a:off x="0" y="3579814"/>
              <a:ext cx="12177485" cy="1524000"/>
            </a:xfrm>
            <a:custGeom>
              <a:avLst/>
              <a:gdLst>
                <a:gd name="connsiteX0" fmla="*/ 0 w 12177485"/>
                <a:gd name="connsiteY0" fmla="*/ 1791715 h 1791715"/>
                <a:gd name="connsiteX1" fmla="*/ 2699657 w 12177485"/>
                <a:gd name="connsiteY1" fmla="*/ 195144 h 1791715"/>
                <a:gd name="connsiteX2" fmla="*/ 6183085 w 12177485"/>
                <a:gd name="connsiteY2" fmla="*/ 1574001 h 1791715"/>
                <a:gd name="connsiteX3" fmla="*/ 9826171 w 12177485"/>
                <a:gd name="connsiteY3" fmla="*/ 20973 h 1791715"/>
                <a:gd name="connsiteX4" fmla="*/ 12177485 w 12177485"/>
                <a:gd name="connsiteY4" fmla="*/ 819258 h 179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7485" h="1791715">
                  <a:moveTo>
                    <a:pt x="0" y="1791715"/>
                  </a:moveTo>
                  <a:cubicBezTo>
                    <a:pt x="834571" y="1011572"/>
                    <a:pt x="1669143" y="231430"/>
                    <a:pt x="2699657" y="195144"/>
                  </a:cubicBezTo>
                  <a:cubicBezTo>
                    <a:pt x="3730171" y="158858"/>
                    <a:pt x="4995333" y="1603029"/>
                    <a:pt x="6183085" y="1574001"/>
                  </a:cubicBezTo>
                  <a:cubicBezTo>
                    <a:pt x="7370837" y="1544973"/>
                    <a:pt x="8827104" y="146763"/>
                    <a:pt x="9826171" y="20973"/>
                  </a:cubicBezTo>
                  <a:cubicBezTo>
                    <a:pt x="10825238" y="-104818"/>
                    <a:pt x="11501361" y="357220"/>
                    <a:pt x="12177485" y="819258"/>
                  </a:cubicBezTo>
                </a:path>
              </a:pathLst>
            </a:custGeom>
            <a:noFill/>
            <a:ln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 flipH="1" flipV="1">
              <a:off x="-1" y="3391836"/>
              <a:ext cx="12177485" cy="1184928"/>
            </a:xfrm>
            <a:custGeom>
              <a:avLst/>
              <a:gdLst>
                <a:gd name="connsiteX0" fmla="*/ 0 w 12177485"/>
                <a:gd name="connsiteY0" fmla="*/ 1791715 h 1791715"/>
                <a:gd name="connsiteX1" fmla="*/ 2699657 w 12177485"/>
                <a:gd name="connsiteY1" fmla="*/ 195144 h 1791715"/>
                <a:gd name="connsiteX2" fmla="*/ 6183085 w 12177485"/>
                <a:gd name="connsiteY2" fmla="*/ 1574001 h 1791715"/>
                <a:gd name="connsiteX3" fmla="*/ 9826171 w 12177485"/>
                <a:gd name="connsiteY3" fmla="*/ 20973 h 1791715"/>
                <a:gd name="connsiteX4" fmla="*/ 12177485 w 12177485"/>
                <a:gd name="connsiteY4" fmla="*/ 819258 h 179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7485" h="1791715">
                  <a:moveTo>
                    <a:pt x="0" y="1791715"/>
                  </a:moveTo>
                  <a:cubicBezTo>
                    <a:pt x="834571" y="1011572"/>
                    <a:pt x="1669143" y="231430"/>
                    <a:pt x="2699657" y="195144"/>
                  </a:cubicBezTo>
                  <a:cubicBezTo>
                    <a:pt x="3730171" y="158858"/>
                    <a:pt x="4995333" y="1603029"/>
                    <a:pt x="6183085" y="1574001"/>
                  </a:cubicBezTo>
                  <a:cubicBezTo>
                    <a:pt x="7370837" y="1544973"/>
                    <a:pt x="8827104" y="146763"/>
                    <a:pt x="9826171" y="20973"/>
                  </a:cubicBezTo>
                  <a:cubicBezTo>
                    <a:pt x="10825238" y="-104818"/>
                    <a:pt x="11501361" y="357220"/>
                    <a:pt x="12177485" y="819258"/>
                  </a:cubicBezTo>
                </a:path>
              </a:pathLst>
            </a:custGeom>
            <a:noFill/>
            <a:ln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</p:grpSp>
      <p:cxnSp>
        <p:nvCxnSpPr>
          <p:cNvPr id="20" name="直接连接符 19"/>
          <p:cNvCxnSpPr>
            <a:cxnSpLocks/>
          </p:cNvCxnSpPr>
          <p:nvPr/>
        </p:nvCxnSpPr>
        <p:spPr>
          <a:xfrm>
            <a:off x="10043885" y="1652818"/>
            <a:ext cx="0" cy="1269895"/>
          </a:xfrm>
          <a:prstGeom prst="line">
            <a:avLst/>
          </a:prstGeom>
          <a:noFill/>
          <a:ln>
            <a:solidFill>
              <a:schemeClr val="accent4"/>
            </a:solidFill>
            <a:prstDash val="sysDash"/>
            <a:headEnd type="oval" w="lg" len="lg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直接连接符 21"/>
          <p:cNvCxnSpPr>
            <a:cxnSpLocks/>
          </p:cNvCxnSpPr>
          <p:nvPr/>
        </p:nvCxnSpPr>
        <p:spPr>
          <a:xfrm>
            <a:off x="5277808" y="1652817"/>
            <a:ext cx="0" cy="2075543"/>
          </a:xfrm>
          <a:prstGeom prst="line">
            <a:avLst/>
          </a:prstGeom>
          <a:noFill/>
          <a:ln>
            <a:solidFill>
              <a:schemeClr val="accent2"/>
            </a:solidFill>
            <a:prstDash val="sysDash"/>
            <a:headEnd type="oval" w="lg" len="lg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组合 40"/>
          <p:cNvGrpSpPr/>
          <p:nvPr/>
        </p:nvGrpSpPr>
        <p:grpSpPr>
          <a:xfrm>
            <a:off x="9608504" y="2922686"/>
            <a:ext cx="870752" cy="798855"/>
            <a:chOff x="9608509" y="3379883"/>
            <a:chExt cx="870752" cy="798854"/>
          </a:xfrm>
        </p:grpSpPr>
        <p:sp>
          <p:nvSpPr>
            <p:cNvPr id="11" name="泪滴形 10"/>
            <p:cNvSpPr/>
            <p:nvPr/>
          </p:nvSpPr>
          <p:spPr>
            <a:xfrm rot="8100000">
              <a:off x="9645376" y="3379883"/>
              <a:ext cx="798854" cy="798854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608509" y="3603501"/>
              <a:ext cx="870752" cy="461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2022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39"/>
          <p:cNvGrpSpPr/>
          <p:nvPr/>
        </p:nvGrpSpPr>
        <p:grpSpPr>
          <a:xfrm>
            <a:off x="7069560" y="2562595"/>
            <a:ext cx="870752" cy="705520"/>
            <a:chOff x="7069558" y="3019795"/>
            <a:chExt cx="870752" cy="705520"/>
          </a:xfrm>
        </p:grpSpPr>
        <p:sp>
          <p:nvSpPr>
            <p:cNvPr id="12" name="泪滴形 11"/>
            <p:cNvSpPr/>
            <p:nvPr/>
          </p:nvSpPr>
          <p:spPr>
            <a:xfrm rot="8100000">
              <a:off x="7152175" y="3019795"/>
              <a:ext cx="705520" cy="70552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69558" y="3152450"/>
              <a:ext cx="8707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38"/>
          <p:cNvGrpSpPr/>
          <p:nvPr/>
        </p:nvGrpSpPr>
        <p:grpSpPr>
          <a:xfrm>
            <a:off x="4885976" y="3347657"/>
            <a:ext cx="870752" cy="798855"/>
            <a:chOff x="4885976" y="3804856"/>
            <a:chExt cx="870752" cy="798854"/>
          </a:xfrm>
        </p:grpSpPr>
        <p:sp>
          <p:nvSpPr>
            <p:cNvPr id="5" name="泪滴形 4"/>
            <p:cNvSpPr/>
            <p:nvPr/>
          </p:nvSpPr>
          <p:spPr>
            <a:xfrm rot="8100000">
              <a:off x="4921923" y="3804856"/>
              <a:ext cx="798854" cy="798854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885976" y="4002001"/>
              <a:ext cx="870752" cy="461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37"/>
          <p:cNvGrpSpPr/>
          <p:nvPr/>
        </p:nvGrpSpPr>
        <p:grpSpPr>
          <a:xfrm>
            <a:off x="1861164" y="2487831"/>
            <a:ext cx="870752" cy="705520"/>
            <a:chOff x="1861160" y="2945030"/>
            <a:chExt cx="870752" cy="705520"/>
          </a:xfrm>
        </p:grpSpPr>
        <p:sp>
          <p:nvSpPr>
            <p:cNvPr id="13" name="泪滴形 12"/>
            <p:cNvSpPr/>
            <p:nvPr/>
          </p:nvSpPr>
          <p:spPr>
            <a:xfrm rot="8100000">
              <a:off x="1943294" y="2945030"/>
              <a:ext cx="705520" cy="70552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861160" y="3082261"/>
              <a:ext cx="8707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41"/>
          <p:cNvGrpSpPr/>
          <p:nvPr/>
        </p:nvGrpSpPr>
        <p:grpSpPr>
          <a:xfrm>
            <a:off x="2501711" y="4418093"/>
            <a:ext cx="3327637" cy="1257682"/>
            <a:chOff x="2501711" y="4875289"/>
            <a:chExt cx="3327637" cy="1257681"/>
          </a:xfrm>
        </p:grpSpPr>
        <p:sp>
          <p:nvSpPr>
            <p:cNvPr id="28" name="矩形 27"/>
            <p:cNvSpPr/>
            <p:nvPr/>
          </p:nvSpPr>
          <p:spPr>
            <a:xfrm>
              <a:off x="2501712" y="5227914"/>
              <a:ext cx="3327636" cy="90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67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67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501711" y="4875289"/>
              <a:ext cx="2241973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43"/>
          <p:cNvGrpSpPr/>
          <p:nvPr/>
        </p:nvGrpSpPr>
        <p:grpSpPr>
          <a:xfrm>
            <a:off x="7713390" y="4418093"/>
            <a:ext cx="3327637" cy="1257682"/>
            <a:chOff x="7713388" y="4875289"/>
            <a:chExt cx="3327637" cy="1257681"/>
          </a:xfrm>
        </p:grpSpPr>
        <p:sp>
          <p:nvSpPr>
            <p:cNvPr id="30" name="矩形 29"/>
            <p:cNvSpPr/>
            <p:nvPr/>
          </p:nvSpPr>
          <p:spPr>
            <a:xfrm>
              <a:off x="7713389" y="5227914"/>
              <a:ext cx="3327636" cy="90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67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67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713388" y="4875289"/>
              <a:ext cx="2241973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44"/>
          <p:cNvGrpSpPr/>
          <p:nvPr/>
        </p:nvGrpSpPr>
        <p:grpSpPr>
          <a:xfrm>
            <a:off x="6627731" y="1160582"/>
            <a:ext cx="3327639" cy="1257680"/>
            <a:chOff x="6627726" y="1617780"/>
            <a:chExt cx="3327638" cy="1257680"/>
          </a:xfrm>
        </p:grpSpPr>
        <p:sp>
          <p:nvSpPr>
            <p:cNvPr id="32" name="矩形 31"/>
            <p:cNvSpPr/>
            <p:nvPr/>
          </p:nvSpPr>
          <p:spPr>
            <a:xfrm>
              <a:off x="6627726" y="1970404"/>
              <a:ext cx="3327635" cy="90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67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67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713388" y="1617780"/>
              <a:ext cx="2241976" cy="4914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42"/>
          <p:cNvGrpSpPr/>
          <p:nvPr/>
        </p:nvGrpSpPr>
        <p:grpSpPr>
          <a:xfrm>
            <a:off x="1797797" y="1160582"/>
            <a:ext cx="3327639" cy="1257680"/>
            <a:chOff x="1797793" y="1617780"/>
            <a:chExt cx="3327638" cy="1257680"/>
          </a:xfrm>
        </p:grpSpPr>
        <p:sp>
          <p:nvSpPr>
            <p:cNvPr id="34" name="矩形 33"/>
            <p:cNvSpPr/>
            <p:nvPr/>
          </p:nvSpPr>
          <p:spPr>
            <a:xfrm>
              <a:off x="1797793" y="1970404"/>
              <a:ext cx="3327635" cy="90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67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67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6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883455" y="1617780"/>
              <a:ext cx="2241976" cy="4914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700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PASSING_SCORE" val="0.000000"/>
  <p:tag name="ISPRING_ULTRA_SCORM_COURSE_ID" val="700E37F2-0131-4FEE-89B3-37EEFC031331"/>
  <p:tag name="ISPRINGONLINEFOLDERID" val="0"/>
  <p:tag name="ISPRINGONLINEFOLDERPATH" val="Content List"/>
  <p:tag name="ISPRINGCLOUDFOLDERID" val="0"/>
  <p:tag name="ISPRINGCLOUDFOLDERPATH" val="Repository"/>
  <p:tag name="ISPRING_FIRST_PUBLISH" val="1"/>
  <p:tag name="ISPRING_OUTPUT_FOLDER" val="C:\Users\Administrator\Desktop\PPT模板"/>
  <p:tag name="ISPRING_PRESENTATION_TITLE" val="8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YinZJG#"/>
  <p:tag name="MH_LAYOUT" val="TitleSubTitleText"/>
  <p:tag name="MH" val="20171106223304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6223304"/>
  <p:tag name="MH_LIBRARY" val="GRAPHIC"/>
  <p:tag name="MH_TYPE" val="Text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6223304"/>
  <p:tag name="MH_LIBRARY" val="GRAPHIC"/>
  <p:tag name="MH_TYPE" val="Text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6223304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6223304"/>
  <p:tag name="MH_LIBRARY" val="GRAPHIC"/>
  <p:tag name="MH_TYPE" val="Text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6223304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6223304"/>
  <p:tag name="MH_LIBRARY" val="GRAPHIC"/>
  <p:tag name="MH_TYPE" val="SubTitle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6223304"/>
  <p:tag name="MH_LIBRARY" val="GRAPHIC"/>
  <p:tag name="MH_TYPE" val="SubTitle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6223304"/>
  <p:tag name="MH_LIBRARY" val="GRAPHIC"/>
  <p:tag name="MH_TYPE" val="SubTitle"/>
  <p:tag name="MH_ORDER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6223304"/>
  <p:tag name="MH_LIBRARY" val="GRAPHIC"/>
  <p:tag name="MH_TYPE" val="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A8777"/>
      </a:accent1>
      <a:accent2>
        <a:srgbClr val="163331"/>
      </a:accent2>
      <a:accent3>
        <a:srgbClr val="6D978B"/>
      </a:accent3>
      <a:accent4>
        <a:srgbClr val="4A8777"/>
      </a:accent4>
      <a:accent5>
        <a:srgbClr val="163331"/>
      </a:accent5>
      <a:accent6>
        <a:srgbClr val="6D978B"/>
      </a:accent6>
      <a:hlink>
        <a:srgbClr val="0563C1"/>
      </a:hlink>
      <a:folHlink>
        <a:srgbClr val="954F72"/>
      </a:folHlink>
    </a:clrScheme>
    <a:fontScheme name="3qyrovyn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A8777"/>
      </a:accent1>
      <a:accent2>
        <a:srgbClr val="163331"/>
      </a:accent2>
      <a:accent3>
        <a:srgbClr val="6D978B"/>
      </a:accent3>
      <a:accent4>
        <a:srgbClr val="4A8777"/>
      </a:accent4>
      <a:accent5>
        <a:srgbClr val="163331"/>
      </a:accent5>
      <a:accent6>
        <a:srgbClr val="6D978B"/>
      </a:accent6>
      <a:hlink>
        <a:srgbClr val="0563C1"/>
      </a:hlink>
      <a:folHlink>
        <a:srgbClr val="954F72"/>
      </a:folHlink>
    </a:clrScheme>
    <a:fontScheme name="3qyrovyn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2325</Words>
  <Application>Microsoft Office PowerPoint</Application>
  <PresentationFormat>宽屏</PresentationFormat>
  <Paragraphs>253</Paragraphs>
  <Slides>23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楷体</vt:lpstr>
      <vt:lpstr>宋体</vt:lpstr>
      <vt:lpstr>演示悠然小楷</vt:lpstr>
      <vt:lpstr>Arial</vt:lpstr>
      <vt:lpstr>Calibri</vt:lpstr>
      <vt:lpstr>Wingdings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简约实用国潮中国风工作总结汇报ppt模板</dc:title>
  <dc:creator>51PPT模板网</dc:creator>
  <cp:keywords>www.51pptmoban.com</cp:keywords>
  <dc:description>www.51pptm oban.com</dc:description>
  <cp:lastModifiedBy>阳光男孩</cp:lastModifiedBy>
  <cp:revision>78</cp:revision>
  <dcterms:created xsi:type="dcterms:W3CDTF">2018-01-16T14:37:00Z</dcterms:created>
  <dcterms:modified xsi:type="dcterms:W3CDTF">2021-12-07T11:36:03Z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